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1.xml"/>
  <Override ContentType="application/vnd.openxmlformats-officedocument.presentationml.slide+xml" PartName="/ppt/slides/slide164.xml"/>
  <Override ContentType="application/vnd.openxmlformats-officedocument.presentationml.slide+xml" PartName="/ppt/slides/slide43.xml"/>
  <Override ContentType="application/vnd.openxmlformats-officedocument.presentationml.slide+xml" PartName="/ppt/slides/slide199.xml"/>
  <Override ContentType="application/vnd.openxmlformats-officedocument.presentationml.slide+xml" PartName="/ppt/slides/slide210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202.xml"/>
  <Override ContentType="application/vnd.openxmlformats-officedocument.presentationml.slide+xml" PartName="/ppt/slides/slide105.xml"/>
  <Override ContentType="application/vnd.openxmlformats-officedocument.presentationml.slide+xml" PartName="/ppt/slides/slide148.xml"/>
  <Override ContentType="application/vnd.openxmlformats-officedocument.presentationml.slide+xml" PartName="/ppt/slides/slide172.xml"/>
  <Override ContentType="application/vnd.openxmlformats-officedocument.presentationml.slide+xml" PartName="/ppt/slides/slide19.xml"/>
  <Override ContentType="application/vnd.openxmlformats-officedocument.presentationml.slide+xml" PartName="/ppt/slides/slide5.xml"/>
  <Override ContentType="application/vnd.openxmlformats-officedocument.presentationml.slide+xml" PartName="/ppt/slides/slide237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94.xml"/>
  <Override ContentType="application/vnd.openxmlformats-officedocument.presentationml.slide+xml" PartName="/ppt/slides/slide156.xml"/>
  <Override ContentType="application/vnd.openxmlformats-officedocument.presentationml.slide+xml" PartName="/ppt/slides/slide217.xml"/>
  <Override ContentType="application/vnd.openxmlformats-officedocument.presentationml.slide+xml" PartName="/ppt/slides/slide71.xml"/>
  <Override ContentType="application/vnd.openxmlformats-officedocument.presentationml.slide+xml" PartName="/ppt/slides/slide179.xml"/>
  <Override ContentType="application/vnd.openxmlformats-officedocument.presentationml.slide+xml" PartName="/ppt/slides/slide233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229.xml"/>
  <Override ContentType="application/vnd.openxmlformats-officedocument.presentationml.slide+xml" PartName="/ppt/slides/slide136.xml"/>
  <Override ContentType="application/vnd.openxmlformats-officedocument.presentationml.slide+xml" PartName="/ppt/slides/slide184.xml"/>
  <Override ContentType="application/vnd.openxmlformats-officedocument.presentationml.slide+xml" PartName="/ppt/slides/slide141.xml"/>
  <Override ContentType="application/vnd.openxmlformats-officedocument.presentationml.slide+xml" PartName="/ppt/slides/slide82.xml"/>
  <Override ContentType="application/vnd.openxmlformats-officedocument.presentationml.slide+xml" PartName="/ppt/slides/slide9.xml"/>
  <Override ContentType="application/vnd.openxmlformats-officedocument.presentationml.slide+xml" PartName="/ppt/slides/slide168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187.xml"/>
  <Override ContentType="application/vnd.openxmlformats-officedocument.presentationml.slide+xml" PartName="/ppt/slides/slide98.xml"/>
  <Override ContentType="application/vnd.openxmlformats-officedocument.presentationml.slide+xml" PartName="/ppt/slides/slide152.xml"/>
  <Override ContentType="application/vnd.openxmlformats-officedocument.presentationml.slide+xml" PartName="/ppt/slides/slide125.xml"/>
  <Override ContentType="application/vnd.openxmlformats-officedocument.presentationml.slide+xml" PartName="/ppt/slides/slide20.xml"/>
  <Override ContentType="application/vnd.openxmlformats-officedocument.presentationml.slide+xml" PartName="/ppt/slides/slide161.xml"/>
  <Override ContentType="application/vnd.openxmlformats-officedocument.presentationml.slide+xml" PartName="/ppt/slides/slide214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206.xml"/>
  <Override ContentType="application/vnd.openxmlformats-officedocument.presentationml.slide+xml" PartName="/ppt/slides/slide55.xml"/>
  <Override ContentType="application/vnd.openxmlformats-officedocument.presentationml.slide+xml" PartName="/ppt/slides/slide195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129.xml"/>
  <Override ContentType="application/vnd.openxmlformats-officedocument.presentationml.slide+xml" PartName="/ppt/slides/slide63.xml"/>
  <Override ContentType="application/vnd.openxmlformats-officedocument.presentationml.slide+xml" PartName="/ppt/slides/slide159.xml"/>
  <Override ContentType="application/vnd.openxmlformats-officedocument.presentationml.slide+xml" PartName="/ppt/slides/slide101.xml"/>
  <Override ContentType="application/vnd.openxmlformats-officedocument.presentationml.slide+xml" PartName="/ppt/slides/slide116.xml"/>
  <Override ContentType="application/vnd.openxmlformats-officedocument.presentationml.slide+xml" PartName="/ppt/slides/slide144.xml"/>
  <Override ContentType="application/vnd.openxmlformats-officedocument.presentationml.slide+xml" PartName="/ppt/slides/slide133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176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225.xml"/>
  <Override ContentType="application/vnd.openxmlformats-officedocument.presentationml.slide+xml" PartName="/ppt/slides/slide180.xml"/>
  <Override ContentType="application/vnd.openxmlformats-officedocument.presentationml.slide+xml" PartName="/ppt/slides/slide18.xml"/>
  <Override ContentType="application/vnd.openxmlformats-officedocument.presentationml.slide+xml" PartName="/ppt/slides/slide201.xml"/>
  <Override ContentType="application/vnd.openxmlformats-officedocument.presentationml.slide+xml" PartName="/ppt/slides/slide52.xml"/>
  <Override ContentType="application/vnd.openxmlformats-officedocument.presentationml.slide+xml" PartName="/ppt/slides/slide95.xml"/>
  <Override ContentType="application/vnd.openxmlformats-officedocument.presentationml.slide+xml" PartName="/ppt/slides/slide181.xml"/>
  <Override ContentType="application/vnd.openxmlformats-officedocument.presentationml.slide+xml" PartName="/ppt/slides/slide157.xml"/>
  <Override ContentType="application/vnd.openxmlformats-officedocument.presentationml.slide+xml" PartName="/ppt/slides/slide211.xml"/>
  <Override ContentType="application/vnd.openxmlformats-officedocument.presentationml.slide+xml" PartName="/ppt/slides/slide77.xml"/>
  <Override ContentType="application/vnd.openxmlformats-officedocument.presentationml.slide+xml" PartName="/ppt/slides/slide165.xml"/>
  <Override ContentType="application/vnd.openxmlformats-officedocument.presentationml.slide+xml" PartName="/ppt/slides/slide34.xml"/>
  <Override ContentType="application/vnd.openxmlformats-officedocument.presentationml.slide+xml" PartName="/ppt/slides/slide122.xml"/>
  <Override ContentType="application/vnd.openxmlformats-officedocument.presentationml.slide+xml" PartName="/ppt/slides/slide147.xml"/>
  <Override ContentType="application/vnd.openxmlformats-officedocument.presentationml.slide+xml" PartName="/ppt/slides/slide191.xml"/>
  <Override ContentType="application/vnd.openxmlformats-officedocument.presentationml.slide+xml" PartName="/ppt/slides/slide23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137.xml"/>
  <Override ContentType="application/vnd.openxmlformats-officedocument.presentationml.slide+xml" PartName="/ppt/slides/slide110.xml"/>
  <Override ContentType="application/vnd.openxmlformats-officedocument.presentationml.slide+xml" PartName="/ppt/slides/slide153.xml"/>
  <Override ContentType="application/vnd.openxmlformats-officedocument.presentationml.slide+xml" PartName="/ppt/slides/slide67.xml"/>
  <Override ContentType="application/vnd.openxmlformats-officedocument.presentationml.slide+xml" PartName="/ppt/slides/slide196.xml"/>
  <Override ContentType="application/vnd.openxmlformats-officedocument.presentationml.slide+xml" PartName="/ppt/slides/slide171.xml"/>
  <Override ContentType="application/vnd.openxmlformats-officedocument.presentationml.slide+xml" PartName="/ppt/slides/slide49.xml"/>
  <Override ContentType="application/vnd.openxmlformats-officedocument.presentationml.slide+xml" PartName="/ppt/slides/slide216.xml"/>
  <Override ContentType="application/vnd.openxmlformats-officedocument.presentationml.slide+xml" PartName="/ppt/slides/slide83.xml"/>
  <Override ContentType="application/vnd.openxmlformats-officedocument.presentationml.slide+xml" PartName="/ppt/slides/slide6.xml"/>
  <Override ContentType="application/vnd.openxmlformats-officedocument.presentationml.slide+xml" PartName="/ppt/slides/slide119.xml"/>
  <Override ContentType="application/vnd.openxmlformats-officedocument.presentationml.slide+xml" PartName="/ppt/slides/slide40.xml"/>
  <Override ContentType="application/vnd.openxmlformats-officedocument.presentationml.slide+xml" PartName="/ppt/slides/slide221.xml"/>
  <Override ContentType="application/vnd.openxmlformats-officedocument.presentationml.slide+xml" PartName="/ppt/slides/slide73.xml"/>
  <Override ContentType="application/vnd.openxmlformats-officedocument.presentationml.slide+xml" PartName="/ppt/slides/slide169.xml"/>
  <Override ContentType="application/vnd.openxmlformats-officedocument.presentationml.slide+xml" PartName="/ppt/slides/slide30.xml"/>
  <Override ContentType="application/vnd.openxmlformats-officedocument.presentationml.slide+xml" PartName="/ppt/slides/slide126.xml"/>
  <Override ContentType="application/vnd.openxmlformats-officedocument.presentationml.slide+xml" PartName="/ppt/slides/slide186.xml"/>
  <Override ContentType="application/vnd.openxmlformats-officedocument.presentationml.slide+xml" PartName="/ppt/slides/slide215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222.xml"/>
  <Override ContentType="application/vnd.openxmlformats-officedocument.presentationml.slide+xml" PartName="/ppt/slides/slide205.xml"/>
  <Override ContentType="application/vnd.openxmlformats-officedocument.presentationml.slide+xml" PartName="/ppt/slides/slide160.xml"/>
  <Override ContentType="application/vnd.openxmlformats-officedocument.presentationml.slide+xml" PartName="/ppt/slides/slide232.xml"/>
  <Override ContentType="application/vnd.openxmlformats-officedocument.presentationml.slide+xml" PartName="/ppt/slides/slide100.xml"/>
  <Override ContentType="application/vnd.openxmlformats-officedocument.presentationml.slide+xml" PartName="/ppt/slides/slide90.xml"/>
  <Override ContentType="application/vnd.openxmlformats-officedocument.presentationml.slide+xml" PartName="/ppt/slides/slide143.xml"/>
  <Override ContentType="application/vnd.openxmlformats-officedocument.presentationml.slide+xml" PartName="/ppt/slides/slide132.xml"/>
  <Override ContentType="application/vnd.openxmlformats-officedocument.presentationml.slide+xml" PartName="/ppt/slides/slide62.xml"/>
  <Override ContentType="application/vnd.openxmlformats-officedocument.presentationml.slide+xml" PartName="/ppt/slides/slide175.xml"/>
  <Override ContentType="application/vnd.openxmlformats-officedocument.presentationml.slide+xml" PartName="/ppt/slides/slide1.xml"/>
  <Override ContentType="application/vnd.openxmlformats-officedocument.presentationml.slide+xml" PartName="/ppt/slides/slide192.xml"/>
  <Override ContentType="application/vnd.openxmlformats-officedocument.presentationml.slide+xml" PartName="/ppt/slides/slide45.xml"/>
  <Override ContentType="application/vnd.openxmlformats-officedocument.presentationml.slide+xml" PartName="/ppt/slides/slide226.xml"/>
  <Override ContentType="application/vnd.openxmlformats-officedocument.presentationml.slide+xml" PartName="/ppt/slides/slide28.xml"/>
  <Override ContentType="application/vnd.openxmlformats-officedocument.presentationml.slide+xml" PartName="/ppt/slides/slide209.xml"/>
  <Override ContentType="application/vnd.openxmlformats-officedocument.presentationml.slide+xml" PartName="/ppt/slides/slide200.xml"/>
  <Override ContentType="application/vnd.openxmlformats-officedocument.presentationml.slide+xml" PartName="/ppt/slides/slide88.xml"/>
  <Override ContentType="application/vnd.openxmlformats-officedocument.presentationml.slide+xml" PartName="/ppt/slides/slide158.xml"/>
  <Override ContentType="application/vnd.openxmlformats-officedocument.presentationml.slide+xml" PartName="/ppt/slides/slide115.xml"/>
  <Override ContentType="application/vnd.openxmlformats-officedocument.presentationml.slide+xml" PartName="/ppt/slides/slide3.xml"/>
  <Override ContentType="application/vnd.openxmlformats-officedocument.presentationml.slide+xml" PartName="/ppt/slides/slide182.xml"/>
  <Override ContentType="application/vnd.openxmlformats-officedocument.presentationml.slide+xml" PartName="/ppt/slides/slide17.xml"/>
  <Override ContentType="application/vnd.openxmlformats-officedocument.presentationml.slide+xml" PartName="/ppt/slides/slide138.xml"/>
  <Override ContentType="application/vnd.openxmlformats-officedocument.presentationml.slide+xml" PartName="/ppt/slides/slide25.xml"/>
  <Override ContentType="application/vnd.openxmlformats-officedocument.presentationml.slide+xml" PartName="/ppt/slides/slide174.xml"/>
  <Override ContentType="application/vnd.openxmlformats-officedocument.presentationml.slide+xml" PartName="/ppt/slides/slide190.xml"/>
  <Override ContentType="application/vnd.openxmlformats-officedocument.presentationml.slide+xml" PartName="/ppt/slides/slide227.xml"/>
  <Override ContentType="application/vnd.openxmlformats-officedocument.presentationml.slide+xml" PartName="/ppt/slides/slide33.xml"/>
  <Override ContentType="application/vnd.openxmlformats-officedocument.presentationml.slide+xml" PartName="/ppt/slides/slide219.xml"/>
  <Override ContentType="application/vnd.openxmlformats-officedocument.presentationml.slide+xml" PartName="/ppt/slides/slide68.xml"/>
  <Override ContentType="application/vnd.openxmlformats-officedocument.presentationml.slide+xml" PartName="/ppt/slides/slide170.xml"/>
  <Override ContentType="application/vnd.openxmlformats-officedocument.presentationml.slide+xml" PartName="/ppt/slides/slide20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123.xml"/>
  <Override ContentType="application/vnd.openxmlformats-officedocument.presentationml.slide+xml" PartName="/ppt/slides/slide220.xml"/>
  <Override ContentType="application/vnd.openxmlformats-officedocument.presentationml.slide+xml" PartName="/ppt/slides/slide166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235.xml"/>
  <Override ContentType="application/vnd.openxmlformats-officedocument.presentationml.slide+xml" PartName="/ppt/slides/slide154.xml"/>
  <Override ContentType="application/vnd.openxmlformats-officedocument.presentationml.slide+xml" PartName="/ppt/slides/slide197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3.xml"/>
  <Override ContentType="application/vnd.openxmlformats-officedocument.presentationml.slide+xml" PartName="/ppt/slides/slide240.xml"/>
  <Override ContentType="application/vnd.openxmlformats-officedocument.presentationml.slide+xml" PartName="/ppt/slides/slide22.xml"/>
  <Override ContentType="application/vnd.openxmlformats-officedocument.presentationml.slide+xml" PartName="/ppt/slides/slide185.xml"/>
  <Override ContentType="application/vnd.openxmlformats-officedocument.presentationml.slide+xml" PartName="/ppt/slides/slide231.xml"/>
  <Override ContentType="application/vnd.openxmlformats-officedocument.presentationml.slide+xml" PartName="/ppt/slides/slide65.xml"/>
  <Override ContentType="application/vnd.openxmlformats-officedocument.presentationml.slide+xml" PartName="/ppt/slides/slide118.xml"/>
  <Override ContentType="application/vnd.openxmlformats-officedocument.presentationml.slide+xml" PartName="/ppt/slides/slide142.xml"/>
  <Override ContentType="application/vnd.openxmlformats-officedocument.presentationml.slide+xml" PartName="/ppt/slides/slide72.xml"/>
  <Override ContentType="application/vnd.openxmlformats-officedocument.presentationml.slide+xml" PartName="/ppt/slides/slide135.xml"/>
  <Override ContentType="application/vnd.openxmlformats-officedocument.presentationml.slide+xml" PartName="/ppt/slides/slide178.xml"/>
  <Override ContentType="application/vnd.openxmlformats-officedocument.presentationml.slide+xml" PartName="/ppt/slides/slide29.xml"/>
  <Override ContentType="application/vnd.openxmlformats-officedocument.presentationml.slide+xml" PartName="/ppt/slides/slide212.xml"/>
  <Override ContentType="application/vnd.openxmlformats-officedocument.presentationml.slide+xml" PartName="/ppt/slides/slide76.xml"/>
  <Override ContentType="application/vnd.openxmlformats-officedocument.presentationml.slide+xml" PartName="/ppt/slides/slide131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114.xml"/>
  <Override ContentType="application/vnd.openxmlformats-officedocument.presentationml.slide+xml" PartName="/ppt/slides/slide163.xml"/>
  <Override ContentType="application/vnd.openxmlformats-officedocument.presentationml.slide+xml" PartName="/ppt/slides/slide127.xml"/>
  <Override ContentType="application/vnd.openxmlformats-officedocument.presentationml.slide+xml" PartName="/ppt/slides/slide146.xml"/>
  <Override ContentType="application/vnd.openxmlformats-officedocument.presentationml.slide+xml" PartName="/ppt/slides/slide150.xml"/>
  <Override ContentType="application/vnd.openxmlformats-officedocument.presentationml.slide+xml" PartName="/ppt/slides/slide189.xml"/>
  <Override ContentType="application/vnd.openxmlformats-officedocument.presentationml.slide+xml" PartName="/ppt/slides/slide120.xml"/>
  <Override ContentType="application/vnd.openxmlformats-officedocument.presentationml.slide+xml" PartName="/ppt/slides/slide87.xml"/>
  <Override ContentType="application/vnd.openxmlformats-officedocument.presentationml.slide+xml" PartName="/ppt/slides/slide57.xml"/>
  <Override ContentType="application/vnd.openxmlformats-officedocument.presentationml.slide+xml" PartName="/ppt/slides/slide238.xml"/>
  <Override ContentType="application/vnd.openxmlformats-officedocument.presentationml.slide+xml" PartName="/ppt/slides/slide44.xml"/>
  <Override ContentType="application/vnd.openxmlformats-officedocument.presentationml.slide+xml" PartName="/ppt/slides/slide193.xml"/>
  <Override ContentType="application/vnd.openxmlformats-officedocument.presentationml.slide+xml" PartName="/ppt/slides/slide208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228.xml"/>
  <Override ContentType="application/vnd.openxmlformats-officedocument.presentationml.slide+xml" PartName="/ppt/slides/slide139.xml"/>
  <Override ContentType="application/vnd.openxmlformats-officedocument.presentationml.slide+xml" PartName="/ppt/slides/slide60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198.xml"/>
  <Override ContentType="application/vnd.openxmlformats-officedocument.presentationml.slide+xml" PartName="/ppt/slides/slide15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218.xml"/>
  <Override ContentType="application/vnd.openxmlformats-officedocument.presentationml.slide+xml" PartName="/ppt/slides/slide130.xml"/>
  <Override ContentType="application/vnd.openxmlformats-officedocument.presentationml.slide+xml" PartName="/ppt/slides/slide173.xml"/>
  <Override ContentType="application/vnd.openxmlformats-officedocument.presentationml.slide+xml" PartName="/ppt/slides/slide16.xml"/>
  <Override ContentType="application/vnd.openxmlformats-officedocument.presentationml.slide+xml" PartName="/ppt/slides/slide97.xml"/>
  <Override ContentType="application/vnd.openxmlformats-officedocument.presentationml.slide+xml" PartName="/ppt/slides/slide140.xml"/>
  <Override ContentType="application/vnd.openxmlformats-officedocument.presentationml.slide+xml" PartName="/ppt/slides/slide11.xml"/>
  <Override ContentType="application/vnd.openxmlformats-officedocument.presentationml.slide+xml" PartName="/ppt/slides/slide183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149.xml"/>
  <Override ContentType="application/vnd.openxmlformats-officedocument.presentationml.slide+xml" PartName="/ppt/slides/slide203.xml"/>
  <Override ContentType="application/vnd.openxmlformats-officedocument.presentationml.slide+xml" PartName="/ppt/slides/slide124.xml"/>
  <Override ContentType="application/vnd.openxmlformats-officedocument.presentationml.slide+xml" PartName="/ppt/slides/slide106.xml"/>
  <Override ContentType="application/vnd.openxmlformats-officedocument.presentationml.slide+xml" PartName="/ppt/slides/slide167.xml"/>
  <Override ContentType="application/vnd.openxmlformats-officedocument.presentationml.slide+xml" PartName="/ppt/slides/slide70.xml"/>
  <Override ContentType="application/vnd.openxmlformats-officedocument.presentationml.slide+xml" PartName="/ppt/slides/slide234.xml"/>
  <Override ContentType="application/vnd.openxmlformats-officedocument.presentationml.slide+xml" PartName="/ppt/slides/slide194.xml"/>
  <Override ContentType="application/vnd.openxmlformats-officedocument.presentationml.slide+xml" PartName="/ppt/slides/slide151.xml"/>
  <Override ContentType="application/vnd.openxmlformats-officedocument.presentationml.slide+xml" PartName="/ppt/slides/slide177.xml"/>
  <Override ContentType="application/vnd.openxmlformats-officedocument.presentationml.slide+xml" PartName="/ppt/slides/slide134.xml"/>
  <Override ContentType="application/vnd.openxmlformats-officedocument.presentationml.slide+xml" PartName="/ppt/slides/slide207.xml"/>
  <Override ContentType="application/vnd.openxmlformats-officedocument.presentationml.slide+xml" PartName="/ppt/slides/slide224.xml"/>
  <Override ContentType="application/vnd.openxmlformats-officedocument.presentationml.slide+xml" PartName="/ppt/slides/slide47.xml"/>
  <Override ContentType="application/vnd.openxmlformats-officedocument.presentationml.slide+xml" PartName="/ppt/slides/slide241.xml"/>
  <Override ContentType="application/vnd.openxmlformats-officedocument.presentationml.slide+xml" PartName="/ppt/slides/slide21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117.xml"/>
  <Override ContentType="application/vnd.openxmlformats-officedocument.presentationml.slide+xml" PartName="/ppt/slides/slide145.xml"/>
  <Override ContentType="application/vnd.openxmlformats-officedocument.presentationml.slide+xml" PartName="/ppt/slides/slide188.xml"/>
  <Override ContentType="application/vnd.openxmlformats-officedocument.presentationml.slide+xml" PartName="/ppt/slides/slide162.xml"/>
  <Override ContentType="application/vnd.openxmlformats-officedocument.presentationml.slide+xml" PartName="/ppt/slides/slide32.xml"/>
  <Override ContentType="application/vnd.openxmlformats-officedocument.presentationml.slide+xml" PartName="/ppt/slides/slide75.xml"/>
  <Override ContentType="application/vnd.openxmlformats-officedocument.presentationml.slide+xml" PartName="/ppt/slides/slide213.xml"/>
  <Override ContentType="application/vnd.openxmlformats-officedocument.presentationml.slide+xml" PartName="/ppt/slides/slide58.xml"/>
  <Override ContentType="application/vnd.openxmlformats-officedocument.presentationml.slide+xml" PartName="/ppt/slides/slide239.xml"/>
  <Override ContentType="application/vnd.openxmlformats-officedocument.presentationml.slide+xml" PartName="/ppt/slides/slide15.xml"/>
  <Override ContentType="application/vnd.openxmlformats-officedocument.presentationml.slide+xml" PartName="/ppt/slides/slide230.xml"/>
  <Override ContentType="application/vnd.openxmlformats-officedocument.presentationml.slide+xml" PartName="/ppt/slides/slide12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5.xml"/>
  <Override ContentType="application/vnd.ms-office.chartcolorstyle+xml" PartName="/ppt/charts/colors37.xml"/>
  <Override ContentType="application/vnd.ms-office.chartcolorstyle+xml" PartName="/ppt/charts/colors62.xml"/>
  <Override ContentType="application/vnd.ms-office.chartcolorstyle+xml" PartName="/ppt/charts/colors54.xml"/>
  <Override ContentType="application/vnd.ms-office.chartcolorstyle+xml" PartName="/ppt/charts/colors8.xml"/>
  <Override ContentType="application/vnd.ms-office.chartcolorstyle+xml" PartName="/ppt/charts/colors11.xml"/>
  <Override ContentType="application/vnd.ms-office.chartcolorstyle+xml" PartName="/ppt/charts/colors61.xml"/>
  <Override ContentType="application/vnd.ms-office.chartcolorstyle+xml" PartName="/ppt/charts/colors28.xml"/>
  <Override ContentType="application/vnd.ms-office.chartcolorstyle+xml" PartName="/ppt/charts/colors19.xml"/>
  <Override ContentType="application/vnd.ms-office.chartcolorstyle+xml" PartName="/ppt/charts/colors44.xml"/>
  <Override ContentType="application/vnd.ms-office.chartcolorstyle+xml" PartName="/ppt/charts/colors36.xml"/>
  <Override ContentType="application/vnd.ms-office.chartcolorstyle+xml" PartName="/ppt/charts/colors18.xml"/>
  <Override ContentType="application/vnd.ms-office.chartcolorstyle+xml" PartName="/ppt/charts/colors10.xml"/>
  <Override ContentType="application/vnd.ms-office.chartcolorstyle+xml" PartName="/ppt/charts/colors9.xml"/>
  <Override ContentType="application/vnd.ms-office.chartcolorstyle+xml" PartName="/ppt/charts/colors27.xml"/>
  <Override ContentType="application/vnd.ms-office.chartcolorstyle+xml" PartName="/ppt/charts/colors53.xml"/>
  <Override ContentType="application/vnd.ms-office.chartcolorstyle+xml" PartName="/ppt/charts/colors26.xml"/>
  <Override ContentType="application/vnd.ms-office.chartcolorstyle+xml" PartName="/ppt/charts/colors56.xml"/>
  <Override ContentType="application/vnd.ms-office.chartcolorstyle+xml" PartName="/ppt/charts/colors6.xml"/>
  <Override ContentType="application/vnd.ms-office.chartcolorstyle+xml" PartName="/ppt/charts/colors30.xml"/>
  <Override ContentType="application/vnd.ms-office.chartcolorstyle+xml" PartName="/ppt/charts/colors43.xml"/>
  <Override ContentType="application/vnd.ms-office.chartcolorstyle+xml" PartName="/ppt/charts/colors39.xml"/>
  <Override ContentType="application/vnd.ms-office.chartcolorstyle+xml" PartName="/ppt/charts/colors13.xml"/>
  <Override ContentType="application/vnd.ms-office.chartcolorstyle+xml" PartName="/ppt/charts/colors38.xml"/>
  <Override ContentType="application/vnd.ms-office.chartcolorstyle+xml" PartName="/ppt/charts/colors42.xml"/>
  <Override ContentType="application/vnd.ms-office.chartcolorstyle+xml" PartName="/ppt/charts/colors60.xml"/>
  <Override ContentType="application/vnd.ms-office.chartcolorstyle+xml" PartName="/ppt/charts/colors7.xml"/>
  <Override ContentType="application/vnd.ms-office.chartcolorstyle+xml" PartName="/ppt/charts/colors25.xml"/>
  <Override ContentType="application/vnd.ms-office.chartcolorstyle+xml" PartName="/ppt/charts/colors55.xml"/>
  <Override ContentType="application/vnd.ms-office.chartcolorstyle+xml" PartName="/ppt/charts/colors12.xml"/>
  <Override ContentType="application/vnd.ms-office.chartcolorstyle+xml" PartName="/ppt/charts/colors58.xml"/>
  <Override ContentType="application/vnd.ms-office.chartcolorstyle+xml" PartName="/ppt/charts/colors4.xml"/>
  <Override ContentType="application/vnd.ms-office.chartcolorstyle+xml" PartName="/ppt/charts/colors32.xml"/>
  <Override ContentType="application/vnd.ms-office.chartcolorstyle+xml" PartName="/ppt/charts/colors24.xml"/>
  <Override ContentType="application/vnd.ms-office.chartcolorstyle+xml" PartName="/ppt/charts/colors15.xml"/>
  <Override ContentType="application/vnd.ms-office.chartcolorstyle+xml" PartName="/ppt/charts/colors41.xml"/>
  <Override ContentType="application/vnd.ms-office.chartcolorstyle+xml" PartName="/ppt/charts/colors14.xml"/>
  <Override ContentType="application/vnd.ms-office.chartcolorstyle+xml" PartName="/ppt/charts/colors5.xml"/>
  <Override ContentType="application/vnd.ms-office.chartcolorstyle+xml" PartName="/ppt/charts/colors57.xml"/>
  <Override ContentType="application/vnd.ms-office.chartcolorstyle+xml" PartName="/ppt/charts/colors22.xml"/>
  <Override ContentType="application/vnd.ms-office.chartcolorstyle+xml" PartName="/ppt/charts/colors31.xml"/>
  <Override ContentType="application/vnd.ms-office.chartcolorstyle+xml" PartName="/ppt/charts/colors49.xml"/>
  <Override ContentType="application/vnd.ms-office.chartcolorstyle+xml" PartName="/ppt/charts/colors23.xml"/>
  <Override ContentType="application/vnd.ms-office.chartcolorstyle+xml" PartName="/ppt/charts/colors40.xml"/>
  <Override ContentType="application/vnd.ms-office.chartcolorstyle+xml" PartName="/ppt/charts/colors51.xml"/>
  <Override ContentType="application/vnd.ms-office.chartcolorstyle+xml" PartName="/ppt/charts/colors21.xml"/>
  <Override ContentType="application/vnd.ms-office.chartcolorstyle+xml" PartName="/ppt/charts/colors34.xml"/>
  <Override ContentType="application/vnd.ms-office.chartcolorstyle+xml" PartName="/ppt/charts/colors1.xml"/>
  <Override ContentType="application/vnd.ms-office.chartcolorstyle+xml" PartName="/ppt/charts/colors48.xml"/>
  <Override ContentType="application/vnd.ms-office.chartcolorstyle+xml" PartName="/ppt/charts/colors47.xml"/>
  <Override ContentType="application/vnd.ms-office.chartcolorstyle+xml" PartName="/ppt/charts/colors17.xml"/>
  <Override ContentType="application/vnd.ms-office.chartcolorstyle+xml" PartName="/ppt/charts/colors35.xml"/>
  <Override ContentType="application/vnd.ms-office.chartcolorstyle+xml" PartName="/ppt/charts/colors50.xml"/>
  <Override ContentType="application/vnd.ms-office.chartcolorstyle+xml" PartName="/ppt/charts/colors52.xml"/>
  <Override ContentType="application/vnd.ms-office.chartcolorstyle+xml" PartName="/ppt/charts/colors46.xml"/>
  <Override ContentType="application/vnd.ms-office.chartcolorstyle+xml" PartName="/ppt/charts/colors20.xml"/>
  <Override ContentType="application/vnd.ms-office.chartcolorstyle+xml" PartName="/ppt/charts/colors2.xml"/>
  <Override ContentType="application/vnd.ms-office.chartcolorstyle+xml" PartName="/ppt/charts/colors33.xml"/>
  <Override ContentType="application/vnd.ms-office.chartcolorstyle+xml" PartName="/ppt/charts/colors3.xml"/>
  <Override ContentType="application/vnd.ms-office.chartcolorstyle+xml" PartName="/ppt/charts/colors29.xml"/>
  <Override ContentType="application/vnd.ms-office.chartcolorstyle+xml" PartName="/ppt/charts/colors59.xml"/>
  <Override ContentType="application/vnd.ms-office.chartcolorstyle+xml" PartName="/ppt/charts/colors1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68.xml"/>
  <Override ContentType="application/vnd.openxmlformats-officedocument.drawingml.chart+xml" PartName="/ppt/charts/chart25.xml"/>
  <Override ContentType="application/vnd.openxmlformats-officedocument.drawingml.chart+xml" PartName="/ppt/charts/chart50.xml"/>
  <Override ContentType="application/vnd.openxmlformats-officedocument.drawingml.chart+xml" PartName="/ppt/charts/chart4.xml"/>
  <Override ContentType="application/vnd.openxmlformats-officedocument.drawingml.chart+xml" PartName="/ppt/charts/chart33.xml"/>
  <Override ContentType="application/vnd.openxmlformats-officedocument.drawingml.chart+xml" PartName="/ppt/charts/chart16.xml"/>
  <Override ContentType="application/vnd.openxmlformats-officedocument.drawingml.chart+xml" PartName="/ppt/charts/chart77.xml"/>
  <Override ContentType="application/vnd.openxmlformats-officedocument.drawingml.chart+xml" PartName="/ppt/charts/chart59.xml"/>
  <Override ContentType="application/vnd.openxmlformats-officedocument.drawingml.chart+xml" PartName="/ppt/charts/chart42.xml"/>
  <Override ContentType="application/vnd.openxmlformats-officedocument.drawingml.chart+xml" PartName="/ppt/charts/chart51.xml"/>
  <Override ContentType="application/vnd.openxmlformats-officedocument.drawingml.chart+xml" PartName="/ppt/charts/chart32.xml"/>
  <Override ContentType="application/vnd.openxmlformats-officedocument.drawingml.chart+xml" PartName="/ppt/charts/chart75.xml"/>
  <Override ContentType="application/vnd.openxmlformats-officedocument.drawingml.chart+xml" PartName="/ppt/charts/chart5.xml"/>
  <Override ContentType="application/vnd.openxmlformats-officedocument.drawingml.chart+xml" PartName="/ppt/charts/chart41.xml"/>
  <Override ContentType="application/vnd.openxmlformats-officedocument.drawingml.chart+xml" PartName="/ppt/charts/chart58.xml"/>
  <Override ContentType="application/vnd.openxmlformats-officedocument.drawingml.chart+xml" PartName="/ppt/charts/chart76.xml"/>
  <Override ContentType="application/vnd.openxmlformats-officedocument.drawingml.chart+xml" PartName="/ppt/charts/chart24.xml"/>
  <Override ContentType="application/vnd.openxmlformats-officedocument.drawingml.chart+xml" PartName="/ppt/charts/chart15.xml"/>
  <Override ContentType="application/vnd.openxmlformats-officedocument.drawingml.chart+xml" PartName="/ppt/charts/chart67.xml"/>
  <Override ContentType="application/vnd.openxmlformats-officedocument.drawingml.chart+xml" PartName="/ppt/charts/chart44.xml"/>
  <Override ContentType="application/vnd.openxmlformats-officedocument.drawingml.chart+xml" PartName="/ppt/charts/chart74.xml"/>
  <Override ContentType="application/vnd.openxmlformats-officedocument.drawingml.chart+xml" PartName="/ppt/charts/chart57.xml"/>
  <Override ContentType="application/vnd.openxmlformats-officedocument.drawingml.chart+xml" PartName="/ppt/charts/chart61.xml"/>
  <Override ContentType="application/vnd.openxmlformats-officedocument.drawingml.chart+xml" PartName="/ppt/charts/chart2.xml"/>
  <Override ContentType="application/vnd.openxmlformats-officedocument.drawingml.chart+xml" PartName="/ppt/charts/chart31.xml"/>
  <Override ContentType="application/vnd.openxmlformats-officedocument.drawingml.chart+xml" PartName="/ppt/charts/chart60.xml"/>
  <Override ContentType="application/vnd.openxmlformats-officedocument.drawingml.chart+xml" PartName="/ppt/charts/chart1.xml"/>
  <Override ContentType="application/vnd.openxmlformats-officedocument.drawingml.chart+xml" PartName="/ppt/charts/chart14.xml"/>
  <Override ContentType="application/vnd.openxmlformats-officedocument.drawingml.chart+xml" PartName="/ppt/charts/chart27.xml"/>
  <Override ContentType="application/vnd.openxmlformats-officedocument.drawingml.chart+xml" PartName="/ppt/charts/chart3.xml"/>
  <Override ContentType="application/vnd.openxmlformats-officedocument.drawingml.chart+xml" PartName="/ppt/charts/chart56.xml"/>
  <Override ContentType="application/vnd.openxmlformats-officedocument.drawingml.chart+xml" PartName="/ppt/charts/chart43.xml"/>
  <Override ContentType="application/vnd.openxmlformats-officedocument.drawingml.chart+xml" PartName="/ppt/charts/chart73.xml"/>
  <Override ContentType="application/vnd.openxmlformats-officedocument.drawingml.chart+xml" PartName="/ppt/charts/chart30.xml"/>
  <Override ContentType="application/vnd.openxmlformats-officedocument.drawingml.chart+xml" PartName="/ppt/charts/chart39.xml"/>
  <Override ContentType="application/vnd.openxmlformats-officedocument.drawingml.chart+xml" PartName="/ppt/charts/chart69.xml"/>
  <Override ContentType="application/vnd.openxmlformats-officedocument.drawingml.chart+xml" PartName="/ppt/charts/chart26.xml"/>
  <Override ContentType="application/vnd.openxmlformats-officedocument.drawingml.chart+xml" PartName="/ppt/charts/chart13.xml"/>
  <Override ContentType="application/vnd.openxmlformats-officedocument.drawingml.chart+xml" PartName="/ppt/charts/chart20.xml"/>
  <Override ContentType="application/vnd.openxmlformats-officedocument.drawingml.chart+xml" PartName="/ppt/charts/chart38.xml"/>
  <Override ContentType="application/vnd.openxmlformats-officedocument.drawingml.chart+xml" PartName="/ppt/charts/chart55.xml"/>
  <Override ContentType="application/vnd.openxmlformats-officedocument.drawingml.chart+xml" PartName="/ppt/charts/chart63.xml"/>
  <Override ContentType="application/vnd.openxmlformats-officedocument.drawingml.chart+xml" PartName="/ppt/charts/chart9.xml"/>
  <Override ContentType="application/vnd.openxmlformats-officedocument.drawingml.chart+xml" PartName="/ppt/charts/chart46.xml"/>
  <Override ContentType="application/vnd.openxmlformats-officedocument.drawingml.chart+xml" PartName="/ppt/charts/chart71.xml"/>
  <Override ContentType="application/vnd.openxmlformats-officedocument.drawingml.chart+xml" PartName="/ppt/charts/chart47.xml"/>
  <Override ContentType="application/vnd.openxmlformats-officedocument.drawingml.chart+xml" PartName="/ppt/charts/chart72.xml"/>
  <Override ContentType="application/vnd.openxmlformats-officedocument.drawingml.chart+xml" PartName="/ppt/charts/chart12.xml"/>
  <Override ContentType="application/vnd.openxmlformats-officedocument.drawingml.chart+xml" PartName="/ppt/charts/chart29.xml"/>
  <Override ContentType="application/vnd.openxmlformats-officedocument.drawingml.chart+xml" PartName="/ppt/charts/chart64.xml"/>
  <Override ContentType="application/vnd.openxmlformats-officedocument.drawingml.chart+xml" PartName="/ppt/charts/chart81.xml"/>
  <Override ContentType="application/vnd.openxmlformats-officedocument.drawingml.chart+xml" PartName="/ppt/charts/chart8.xml"/>
  <Override ContentType="application/vnd.openxmlformats-officedocument.drawingml.chart+xml" PartName="/ppt/charts/chart37.xml"/>
  <Override ContentType="application/vnd.openxmlformats-officedocument.drawingml.chart+xml" PartName="/ppt/charts/chart62.xml"/>
  <Override ContentType="application/vnd.openxmlformats-officedocument.drawingml.chart+xml" PartName="/ppt/charts/chart45.xml"/>
  <Override ContentType="application/vnd.openxmlformats-officedocument.drawingml.chart+xml" PartName="/ppt/charts/chart28.xml"/>
  <Override ContentType="application/vnd.openxmlformats-officedocument.drawingml.chart+xml" PartName="/ppt/charts/chart11.xml"/>
  <Override ContentType="application/vnd.openxmlformats-officedocument.drawingml.chart+xml" PartName="/ppt/charts/chart54.xml"/>
  <Override ContentType="application/vnd.openxmlformats-officedocument.drawingml.chart+xml" PartName="/ppt/charts/chart80.xml"/>
  <Override ContentType="application/vnd.openxmlformats-officedocument.drawingml.chart+xml" PartName="/ppt/charts/chart19.xml"/>
  <Override ContentType="application/vnd.openxmlformats-officedocument.drawingml.chart+xml" PartName="/ppt/charts/chart49.xml"/>
  <Override ContentType="application/vnd.openxmlformats-officedocument.drawingml.chart+xml" PartName="/ppt/charts/chart36.xml"/>
  <Override ContentType="application/vnd.openxmlformats-officedocument.drawingml.chart+xml" PartName="/ppt/charts/chart7.xml"/>
  <Override ContentType="application/vnd.openxmlformats-officedocument.drawingml.chart+xml" PartName="/ppt/charts/chart6.xml"/>
  <Override ContentType="application/vnd.openxmlformats-officedocument.drawingml.chart+xml" PartName="/ppt/charts/chart53.xml"/>
  <Override ContentType="application/vnd.openxmlformats-officedocument.drawingml.chart+xml" PartName="/ppt/charts/chart10.xml"/>
  <Override ContentType="application/vnd.openxmlformats-officedocument.drawingml.chart+xml" PartName="/ppt/charts/chart23.xml"/>
  <Override ContentType="application/vnd.openxmlformats-officedocument.drawingml.chart+xml" PartName="/ppt/charts/chart40.xml"/>
  <Override ContentType="application/vnd.openxmlformats-officedocument.drawingml.chart+xml" PartName="/ppt/charts/chart79.xml"/>
  <Override ContentType="application/vnd.openxmlformats-officedocument.drawingml.chart+xml" PartName="/ppt/charts/chart66.xml"/>
  <Override ContentType="application/vnd.openxmlformats-officedocument.drawingml.chart+xml" PartName="/ppt/charts/chart18.xml"/>
  <Override ContentType="application/vnd.openxmlformats-officedocument.drawingml.chart+xml" PartName="/ppt/charts/chart48.xml"/>
  <Override ContentType="application/vnd.openxmlformats-officedocument.drawingml.chart+xml" PartName="/ppt/charts/chart21.xml"/>
  <Override ContentType="application/vnd.openxmlformats-officedocument.drawingml.chart+xml" PartName="/ppt/charts/chart70.xml"/>
  <Override ContentType="application/vnd.openxmlformats-officedocument.drawingml.chart+xml" PartName="/ppt/charts/chart34.xml"/>
  <Override ContentType="application/vnd.openxmlformats-officedocument.drawingml.chart+xml" PartName="/ppt/charts/chart65.xml"/>
  <Override ContentType="application/vnd.openxmlformats-officedocument.drawingml.chart+xml" PartName="/ppt/charts/chart35.xml"/>
  <Override ContentType="application/vnd.openxmlformats-officedocument.drawingml.chart+xml" PartName="/ppt/charts/chart22.xml"/>
  <Override ContentType="application/vnd.openxmlformats-officedocument.drawingml.chart+xml" PartName="/ppt/charts/chart17.xml"/>
  <Override ContentType="application/vnd.openxmlformats-officedocument.drawingml.chart+xml" PartName="/ppt/charts/chart78.xml"/>
  <Override ContentType="application/vnd.openxmlformats-officedocument.drawingml.chart+xml" PartName="/ppt/charts/chart52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168.xml"/>
  <Override ContentType="application/vnd.openxmlformats-officedocument.presentationml.notesSlide+xml" PartName="/ppt/notesSlides/notesSlide222.xml"/>
  <Override ContentType="application/vnd.openxmlformats-officedocument.presentationml.notesSlide+xml" PartName="/ppt/notesSlides/notesSlide125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117.xml"/>
  <Override ContentType="application/vnd.openxmlformats-officedocument.presentationml.notesSlide+xml" PartName="/ppt/notesSlides/notesSlide206.xml"/>
  <Override ContentType="application/vnd.openxmlformats-officedocument.presentationml.notesSlide+xml" PartName="/ppt/notesSlides/notesSlide230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33.xml"/>
  <Override ContentType="application/vnd.openxmlformats-officedocument.presentationml.notesSlide+xml" PartName="/ppt/notesSlides/notesSlide176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96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148.xml"/>
  <Override ContentType="application/vnd.openxmlformats-officedocument.presentationml.notesSlide+xml" PartName="/ppt/notesSlides/notesSlide202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137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34.xml"/>
  <Override ContentType="application/vnd.openxmlformats-officedocument.presentationml.notesSlide+xml" PartName="/ppt/notesSlides/notesSlide141.xml"/>
  <Override ContentType="application/vnd.openxmlformats-officedocument.presentationml.notesSlide+xml" PartName="/ppt/notesSlides/notesSlide153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8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29.xml"/>
  <Override ContentType="application/vnd.openxmlformats-officedocument.presentationml.notesSlide+xml" PartName="/ppt/notesSlides/notesSlide180.xml"/>
  <Override ContentType="application/vnd.openxmlformats-officedocument.presentationml.notesSlide+xml" PartName="/ppt/notesSlides/notesSlide17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0.xml"/>
  <Override ContentType="application/vnd.openxmlformats-officedocument.presentationml.notesSlide+xml" PartName="/ppt/notesSlides/notesSlide12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44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38.xml"/>
  <Override ContentType="application/vnd.openxmlformats-officedocument.presentationml.notesSlide+xml" PartName="/ppt/notesSlides/notesSlide157.xml"/>
  <Override ContentType="application/vnd.openxmlformats-officedocument.presentationml.notesSlide+xml" PartName="/ppt/notesSlides/notesSlide114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16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87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225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24.xml"/>
  <Override ContentType="application/vnd.openxmlformats-officedocument.presentationml.notesSlide+xml" PartName="/ppt/notesSlides/notesSlide213.xml"/>
  <Override ContentType="application/vnd.openxmlformats-officedocument.presentationml.notesSlide+xml" PartName="/ppt/notesSlides/notesSlide223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77.xml"/>
  <Override ContentType="application/vnd.openxmlformats-officedocument.presentationml.notesSlide+xml" PartName="/ppt/notesSlides/notesSlide231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1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0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152.xml"/>
  <Override ContentType="application/vnd.openxmlformats-officedocument.presentationml.notesSlide+xml" PartName="/ppt/notesSlides/notesSlide195.xml"/>
  <Override ContentType="application/vnd.openxmlformats-officedocument.presentationml.notesSlide+xml" PartName="/ppt/notesSlides/notesSlide183.xml"/>
  <Override ContentType="application/vnd.openxmlformats-officedocument.presentationml.notesSlide+xml" PartName="/ppt/notesSlides/notesSlide217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118.xml"/>
  <Override ContentType="application/vnd.openxmlformats-officedocument.presentationml.notesSlide+xml" PartName="/ppt/notesSlides/notesSlide167.xml"/>
  <Override ContentType="application/vnd.openxmlformats-officedocument.presentationml.notesSlide+xml" PartName="/ppt/notesSlides/notesSlide140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9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35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39.xml"/>
  <Override ContentType="application/vnd.openxmlformats-officedocument.presentationml.notesSlide+xml" PartName="/ppt/notesSlides/notesSlide2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5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199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90.xml"/>
  <Override ContentType="application/vnd.openxmlformats-officedocument.presentationml.notesSlide+xml" PartName="/ppt/notesSlides/notesSlide218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3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73.xml"/>
  <Override ContentType="application/vnd.openxmlformats-officedocument.presentationml.notesSlide+xml" PartName="/ppt/notesSlides/notesSlide128.xml"/>
  <Override ContentType="application/vnd.openxmlformats-officedocument.presentationml.notesSlide+xml" PartName="/ppt/notesSlides/notesSlide224.xml"/>
  <Override ContentType="application/vnd.openxmlformats-officedocument.presentationml.notesSlide+xml" PartName="/ppt/notesSlides/notesSlide241.xml"/>
  <Override ContentType="application/vnd.openxmlformats-officedocument.presentationml.notesSlide+xml" PartName="/ppt/notesSlides/notesSlide162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45.xml"/>
  <Override ContentType="application/vnd.openxmlformats-officedocument.presentationml.notesSlide+xml" PartName="/ppt/notesSlides/notesSlide207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88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239.xml"/>
  <Override ContentType="application/vnd.openxmlformats-officedocument.presentationml.notesSlide+xml" PartName="/ppt/notesSlides/notesSlide24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86.xml"/>
  <Override ContentType="application/vnd.openxmlformats-officedocument.presentationml.notesSlide+xml" PartName="/ppt/notesSlides/notesSlide143.xml"/>
  <Override ContentType="application/vnd.openxmlformats-officedocument.presentationml.notesSlide+xml" PartName="/ppt/notesSlides/notesSlide151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23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119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166.xml"/>
  <Override ContentType="application/vnd.openxmlformats-officedocument.presentationml.notesSlide+xml" PartName="/ppt/notesSlides/notesSlide18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7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135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20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123.xml"/>
  <Override ContentType="application/vnd.openxmlformats-officedocument.presentationml.notesSlide+xml" PartName="/ppt/notesSlides/notesSlide17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16.xml"/>
  <Override ContentType="application/vnd.openxmlformats-officedocument.presentationml.notesSlide+xml" PartName="/ppt/notesSlides/notesSlide227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138.xml"/>
  <Override ContentType="application/vnd.openxmlformats-officedocument.presentationml.notesSlide+xml" PartName="/ppt/notesSlides/notesSlide16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98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155.xml"/>
  <Override ContentType="application/vnd.openxmlformats-officedocument.presentationml.notesSlide+xml" PartName="/ppt/notesSlides/notesSlide189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46.xml"/>
  <Override ContentType="application/vnd.openxmlformats-officedocument.presentationml.notesSlide+xml" PartName="/ppt/notesSlides/notesSlide21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0.xml"/>
  <Override ContentType="application/vnd.openxmlformats-officedocument.presentationml.notesSlide+xml" PartName="/ppt/notesSlides/notesSlide236.xml"/>
  <Override ContentType="application/vnd.openxmlformats-officedocument.presentationml.notesSlide+xml" PartName="/ppt/notesSlides/notesSlide20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31.xml"/>
  <Override ContentType="application/vnd.openxmlformats-officedocument.presentationml.notesSlide+xml" PartName="/ppt/notesSlides/notesSlide127.xml"/>
  <Override ContentType="application/vnd.openxmlformats-officedocument.presentationml.notesSlide+xml" PartName="/ppt/notesSlides/notesSlide191.xml"/>
  <Override ContentType="application/vnd.openxmlformats-officedocument.presentationml.notesSlide+xml" PartName="/ppt/notesSlides/notesSlide20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174.xml"/>
  <Override ContentType="application/vnd.openxmlformats-officedocument.presentationml.notesSlide+xml" PartName="/ppt/notesSlides/notesSlide212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193.xml"/>
  <Override ContentType="application/vnd.openxmlformats-officedocument.presentationml.notesSlide+xml" PartName="/ppt/notesSlides/notesSlide150.xml"/>
  <Override ContentType="application/vnd.openxmlformats-officedocument.presentationml.notesSlide+xml" PartName="/ppt/notesSlides/notesSlide142.xml"/>
  <Override ContentType="application/vnd.openxmlformats-officedocument.presentationml.notesSlide+xml" PartName="/ppt/notesSlides/notesSlide116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59.xml"/>
  <Override ContentType="application/vnd.openxmlformats-officedocument.presentationml.notesSlide+xml" PartName="/ppt/notesSlides/notesSlide185.xml"/>
  <Override ContentType="application/vnd.openxmlformats-officedocument.presentationml.notesSlide+xml" PartName="/ppt/notesSlides/notesSlide215.xml"/>
  <Override ContentType="application/vnd.openxmlformats-officedocument.presentationml.notesSlide+xml" PartName="/ppt/notesSlides/notesSlide126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69.xml"/>
  <Override ContentType="application/vnd.openxmlformats-officedocument.presentationml.notesSlide+xml" PartName="/ppt/notesSlides/notesSlide205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60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79.xml"/>
  <Override ContentType="application/vnd.openxmlformats-officedocument.presentationml.notesSlide+xml" PartName="/ppt/notesSlides/notesSlide233.xml"/>
  <Override ContentType="application/vnd.openxmlformats-officedocument.presentationml.notesSlide+xml" PartName="/ppt/notesSlides/notesSlide165.xml"/>
  <Override ContentType="application/vnd.openxmlformats-officedocument.presentationml.notesSlide+xml" PartName="/ppt/notesSlides/notesSlide12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170.xml"/>
  <Override ContentType="application/vnd.openxmlformats-officedocument.presentationml.notesSlide+xml" PartName="/ppt/notesSlides/notesSlide197.xml"/>
  <Override ContentType="application/vnd.openxmlformats-officedocument.presentationml.notesSlide+xml" PartName="/ppt/notesSlides/notesSlide221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154.xml"/>
  <Override ContentType="application/vnd.openxmlformats-officedocument.presentationml.notesSlide+xml" PartName="/ppt/notesSlides/notesSlide136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226.xml"/>
  <Override ContentType="application/vnd.openxmlformats-officedocument.presentationml.notesSlide+xml" PartName="/ppt/notesSlides/notesSlide200.xml"/>
  <Override ContentType="application/vnd.openxmlformats-officedocument.presentationml.notesSlide+xml" PartName="/ppt/notesSlides/notesSlide181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09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1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4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2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37.xml"/>
  <Override ContentType="application/vnd.openxmlformats-officedocument.presentationml.notesSlide+xml" PartName="/ppt/notesSlides/notesSlide211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132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15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158.xml"/>
  <Override ContentType="application/vnd.openxmlformats-officedocument.presentationml.notesSlide+xml" PartName="/ppt/notesSlides/notesSlide175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2.xml"/>
  <Override ContentType="application/vnd.openxmlformats-officedocument.themeOverride+xml" PartName="/ppt/theme/themeOverride1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33.xml"/>
  <Override ContentType="application/vnd.ms-office.chartstyle+xml" PartName="/ppt/charts/style3.xml"/>
  <Override ContentType="application/vnd.ms-office.chartstyle+xml" PartName="/ppt/charts/style42.xml"/>
  <Override ContentType="application/vnd.ms-office.chartstyle+xml" PartName="/ppt/charts/style59.xml"/>
  <Override ContentType="application/vnd.ms-office.chartstyle+xml" PartName="/ppt/charts/style25.xml"/>
  <Override ContentType="application/vnd.ms-office.chartstyle+xml" PartName="/ppt/charts/style16.xml"/>
  <Override ContentType="application/vnd.ms-office.chartstyle+xml" PartName="/ppt/charts/style4.xml"/>
  <Override ContentType="application/vnd.ms-office.chartstyle+xml" PartName="/ppt/charts/style58.xml"/>
  <Override ContentType="application/vnd.ms-office.chartstyle+xml" PartName="/ppt/charts/style32.xml"/>
  <Override ContentType="application/vnd.ms-office.chartstyle+xml" PartName="/ppt/charts/style24.xml"/>
  <Override ContentType="application/vnd.ms-office.chartstyle+xml" PartName="/ppt/charts/style50.xml"/>
  <Override ContentType="application/vnd.ms-office.chartstyle+xml" PartName="/ppt/charts/style41.xml"/>
  <Override ContentType="application/vnd.ms-office.chartstyle+xml" PartName="/ppt/charts/style15.xml"/>
  <Override ContentType="application/vnd.ms-office.chartstyle+xml" PartName="/ppt/charts/style19.xml"/>
  <Override ContentType="application/vnd.ms-office.chartstyle+xml" PartName="/ppt/charts/style5.xml"/>
  <Override ContentType="application/vnd.ms-office.chartstyle+xml" PartName="/ppt/charts/style49.xml"/>
  <Override ContentType="application/vnd.ms-office.chartstyle+xml" PartName="/ppt/charts/style22.xml"/>
  <Override ContentType="application/vnd.ms-office.chartstyle+xml" PartName="/ppt/charts/style35.xml"/>
  <Override ContentType="application/vnd.ms-office.chartstyle+xml" PartName="/ppt/charts/style36.xml"/>
  <Override ContentType="application/vnd.ms-office.chartstyle+xml" PartName="/ppt/charts/style18.xml"/>
  <Override ContentType="application/vnd.ms-office.chartstyle+xml" PartName="/ppt/charts/style23.xml"/>
  <Override ContentType="application/vnd.ms-office.chartstyle+xml" PartName="/ppt/charts/style40.xml"/>
  <Override ContentType="application/vnd.ms-office.chartstyle+xml" PartName="/ppt/charts/style53.xml"/>
  <Override ContentType="application/vnd.ms-office.chartstyle+xml" PartName="/ppt/charts/style21.xml"/>
  <Override ContentType="application/vnd.ms-office.chartstyle+xml" PartName="/ppt/charts/style51.xml"/>
  <Override ContentType="application/vnd.ms-office.chartstyle+xml" PartName="/ppt/charts/style7.xml"/>
  <Override ContentType="application/vnd.ms-office.chartstyle+xml" PartName="/ppt/charts/style47.xml"/>
  <Override ContentType="application/vnd.ms-office.chartstyle+xml" PartName="/ppt/charts/style34.xml"/>
  <Override ContentType="application/vnd.ms-office.chartstyle+xml" PartName="/ppt/charts/style48.xml"/>
  <Override ContentType="application/vnd.ms-office.chartstyle+xml" PartName="/ppt/charts/style17.xml"/>
  <Override ContentType="application/vnd.ms-office.chartstyle+xml" PartName="/ppt/charts/style6.xml"/>
  <Override ContentType="application/vnd.ms-office.chartstyle+xml" PartName="/ppt/charts/style52.xml"/>
  <Override ContentType="application/vnd.ms-office.chartstyle+xml" PartName="/ppt/charts/style38.xml"/>
  <Override ContentType="application/vnd.ms-office.chartstyle+xml" PartName="/ppt/charts/style46.xml"/>
  <Override ContentType="application/vnd.ms-office.chartstyle+xml" PartName="/ppt/charts/style8.xml"/>
  <Override ContentType="application/vnd.ms-office.chartstyle+xml" PartName="/ppt/charts/style20.xml"/>
  <Override ContentType="application/vnd.ms-office.chartstyle+xml" PartName="/ppt/charts/style29.xml"/>
  <Override ContentType="application/vnd.ms-office.chartstyle+xml" PartName="/ppt/charts/style12.xml"/>
  <Override ContentType="application/vnd.ms-office.chartstyle+xml" PartName="/ppt/charts/style55.xml"/>
  <Override ContentType="application/vnd.ms-office.chartstyle+xml" PartName="/ppt/charts/style9.xml"/>
  <Override ContentType="application/vnd.ms-office.chartstyle+xml" PartName="/ppt/charts/style45.xml"/>
  <Override ContentType="application/vnd.ms-office.chartstyle+xml" PartName="/ppt/charts/style10.xml"/>
  <Override ContentType="application/vnd.ms-office.chartstyle+xml" PartName="/ppt/charts/style37.xml"/>
  <Override ContentType="application/vnd.ms-office.chartstyle+xml" PartName="/ppt/charts/style62.xml"/>
  <Override ContentType="application/vnd.ms-office.chartstyle+xml" PartName="/ppt/charts/style11.xml"/>
  <Override ContentType="application/vnd.ms-office.chartstyle+xml" PartName="/ppt/charts/style28.xml"/>
  <Override ContentType="application/vnd.ms-office.chartstyle+xml" PartName="/ppt/charts/style54.xml"/>
  <Override ContentType="application/vnd.ms-office.chartstyle+xml" PartName="/ppt/charts/style57.xml"/>
  <Override ContentType="application/vnd.ms-office.chartstyle+xml" PartName="/ppt/charts/style44.xml"/>
  <Override ContentType="application/vnd.ms-office.chartstyle+xml" PartName="/ppt/charts/style60.xml"/>
  <Override ContentType="application/vnd.ms-office.chartstyle+xml" PartName="/ppt/charts/style1.xml"/>
  <Override ContentType="application/vnd.ms-office.chartstyle+xml" PartName="/ppt/charts/style31.xml"/>
  <Override ContentType="application/vnd.ms-office.chartstyle+xml" PartName="/ppt/charts/style27.xml"/>
  <Override ContentType="application/vnd.ms-office.chartstyle+xml" PartName="/ppt/charts/style14.xml"/>
  <Override ContentType="application/vnd.ms-office.chartstyle+xml" PartName="/ppt/charts/style26.xml"/>
  <Override ContentType="application/vnd.ms-office.chartstyle+xml" PartName="/ppt/charts/style39.xml"/>
  <Override ContentType="application/vnd.ms-office.chartstyle+xml" PartName="/ppt/charts/style61.xml"/>
  <Override ContentType="application/vnd.ms-office.chartstyle+xml" PartName="/ppt/charts/style43.xml"/>
  <Override ContentType="application/vnd.ms-office.chartstyle+xml" PartName="/ppt/charts/style30.xml"/>
  <Override ContentType="application/vnd.ms-office.chartstyle+xml" PartName="/ppt/charts/style2.xml"/>
  <Override ContentType="application/vnd.ms-office.chartstyle+xml" PartName="/ppt/charts/style13.xml"/>
  <Override ContentType="application/vnd.ms-office.chartstyle+xml" PartName="/ppt/charts/style56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6" r:id="rId117"/>
    <p:sldId id="36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  <p:sldId id="386" r:id="rId137"/>
    <p:sldId id="387" r:id="rId138"/>
    <p:sldId id="388" r:id="rId139"/>
    <p:sldId id="389" r:id="rId140"/>
    <p:sldId id="390" r:id="rId141"/>
    <p:sldId id="391" r:id="rId142"/>
    <p:sldId id="392" r:id="rId143"/>
    <p:sldId id="393" r:id="rId144"/>
    <p:sldId id="394" r:id="rId145"/>
    <p:sldId id="395" r:id="rId146"/>
    <p:sldId id="396" r:id="rId147"/>
    <p:sldId id="397" r:id="rId148"/>
    <p:sldId id="398" r:id="rId149"/>
    <p:sldId id="399" r:id="rId150"/>
    <p:sldId id="400" r:id="rId151"/>
    <p:sldId id="401" r:id="rId152"/>
    <p:sldId id="402" r:id="rId153"/>
    <p:sldId id="403" r:id="rId154"/>
    <p:sldId id="404" r:id="rId155"/>
    <p:sldId id="405" r:id="rId156"/>
    <p:sldId id="406" r:id="rId157"/>
    <p:sldId id="407" r:id="rId158"/>
    <p:sldId id="408" r:id="rId159"/>
    <p:sldId id="409" r:id="rId160"/>
    <p:sldId id="410" r:id="rId161"/>
    <p:sldId id="411" r:id="rId162"/>
    <p:sldId id="412" r:id="rId163"/>
    <p:sldId id="413" r:id="rId164"/>
    <p:sldId id="414" r:id="rId165"/>
    <p:sldId id="415" r:id="rId166"/>
    <p:sldId id="416" r:id="rId167"/>
    <p:sldId id="417" r:id="rId168"/>
    <p:sldId id="418" r:id="rId169"/>
    <p:sldId id="419" r:id="rId170"/>
    <p:sldId id="420" r:id="rId171"/>
    <p:sldId id="421" r:id="rId172"/>
    <p:sldId id="422" r:id="rId173"/>
    <p:sldId id="423" r:id="rId174"/>
    <p:sldId id="424" r:id="rId175"/>
    <p:sldId id="425" r:id="rId176"/>
    <p:sldId id="426" r:id="rId177"/>
    <p:sldId id="427" r:id="rId178"/>
    <p:sldId id="428" r:id="rId179"/>
    <p:sldId id="429" r:id="rId180"/>
    <p:sldId id="430" r:id="rId181"/>
    <p:sldId id="431" r:id="rId182"/>
    <p:sldId id="432" r:id="rId183"/>
    <p:sldId id="433" r:id="rId184"/>
    <p:sldId id="434" r:id="rId185"/>
    <p:sldId id="435" r:id="rId186"/>
    <p:sldId id="436" r:id="rId187"/>
    <p:sldId id="437" r:id="rId188"/>
    <p:sldId id="438" r:id="rId189"/>
    <p:sldId id="439" r:id="rId190"/>
    <p:sldId id="440" r:id="rId191"/>
    <p:sldId id="441" r:id="rId192"/>
    <p:sldId id="442" r:id="rId193"/>
    <p:sldId id="443" r:id="rId194"/>
    <p:sldId id="444" r:id="rId195"/>
    <p:sldId id="445" r:id="rId196"/>
    <p:sldId id="446" r:id="rId197"/>
    <p:sldId id="447" r:id="rId198"/>
    <p:sldId id="448" r:id="rId199"/>
    <p:sldId id="449" r:id="rId200"/>
    <p:sldId id="450" r:id="rId201"/>
    <p:sldId id="451" r:id="rId202"/>
    <p:sldId id="452" r:id="rId203"/>
    <p:sldId id="453" r:id="rId204"/>
    <p:sldId id="454" r:id="rId205"/>
    <p:sldId id="455" r:id="rId206"/>
    <p:sldId id="456" r:id="rId207"/>
    <p:sldId id="457" r:id="rId208"/>
    <p:sldId id="458" r:id="rId209"/>
    <p:sldId id="459" r:id="rId210"/>
    <p:sldId id="460" r:id="rId211"/>
    <p:sldId id="461" r:id="rId212"/>
    <p:sldId id="462" r:id="rId213"/>
    <p:sldId id="463" r:id="rId214"/>
    <p:sldId id="464" r:id="rId215"/>
    <p:sldId id="465" r:id="rId216"/>
    <p:sldId id="466" r:id="rId217"/>
    <p:sldId id="467" r:id="rId218"/>
    <p:sldId id="468" r:id="rId219"/>
    <p:sldId id="469" r:id="rId220"/>
    <p:sldId id="470" r:id="rId221"/>
    <p:sldId id="471" r:id="rId222"/>
    <p:sldId id="472" r:id="rId223"/>
    <p:sldId id="473" r:id="rId224"/>
    <p:sldId id="474" r:id="rId225"/>
    <p:sldId id="475" r:id="rId226"/>
    <p:sldId id="476" r:id="rId227"/>
    <p:sldId id="477" r:id="rId228"/>
    <p:sldId id="478" r:id="rId229"/>
    <p:sldId id="479" r:id="rId230"/>
    <p:sldId id="480" r:id="rId231"/>
    <p:sldId id="481" r:id="rId232"/>
    <p:sldId id="482" r:id="rId233"/>
    <p:sldId id="483" r:id="rId234"/>
    <p:sldId id="484" r:id="rId235"/>
    <p:sldId id="485" r:id="rId236"/>
    <p:sldId id="486" r:id="rId237"/>
    <p:sldId id="487" r:id="rId238"/>
    <p:sldId id="488" r:id="rId239"/>
    <p:sldId id="489" r:id="rId240"/>
    <p:sldId id="490" r:id="rId241"/>
    <p:sldId id="491" r:id="rId242"/>
    <p:sldId id="492" r:id="rId243"/>
    <p:sldId id="493" r:id="rId244"/>
    <p:sldId id="494" r:id="rId245"/>
    <p:sldId id="495" r:id="rId246"/>
    <p:sldId id="496" r:id="rId247"/>
  </p:sldIdLst>
  <p:sldSz cy="6858000" cx="12192000"/>
  <p:notesSz cx="6858000" cy="9144000"/>
  <p:embeddedFontLst>
    <p:embeddedFont>
      <p:font typeface="Montserrat SemiBold"/>
      <p:regular r:id="rId248"/>
      <p:bold r:id="rId249"/>
      <p:italic r:id="rId250"/>
      <p:boldItalic r:id="rId251"/>
    </p:embeddedFont>
    <p:embeddedFont>
      <p:font typeface="Roboto"/>
      <p:regular r:id="rId252"/>
      <p:bold r:id="rId253"/>
      <p:italic r:id="rId254"/>
      <p:boldItalic r:id="rId2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64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56" roundtripDataSignature="AMtx7mjlPlVuPxA0r8SdROvd/Qs6qcGg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FB5945-3628-4FC9-9938-7FD77E2B9CC6}">
  <a:tblStyle styleId="{38FB5945-3628-4FC9-9938-7FD77E2B9CC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A5200CC-8042-4833-96C7-AB5AFDEB2E4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E9"/>
          </a:solidFill>
        </a:fill>
      </a:tcStyle>
    </a:wholeTbl>
    <a:band1H>
      <a:tcTxStyle/>
      <a:tcStyle>
        <a:fill>
          <a:solidFill>
            <a:srgbClr val="CDD2CF"/>
          </a:solidFill>
        </a:fill>
      </a:tcStyle>
    </a:band1H>
    <a:band2H>
      <a:tcTxStyle/>
    </a:band2H>
    <a:band1V>
      <a:tcTxStyle/>
      <a:tcStyle>
        <a:fill>
          <a:solidFill>
            <a:srgbClr val="CDD2CF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64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190" Type="http://schemas.openxmlformats.org/officeDocument/2006/relationships/slide" Target="slides/slide18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194" Type="http://schemas.openxmlformats.org/officeDocument/2006/relationships/slide" Target="slides/slide188.xml"/><Relationship Id="rId43" Type="http://schemas.openxmlformats.org/officeDocument/2006/relationships/slide" Target="slides/slide37.xml"/><Relationship Id="rId193" Type="http://schemas.openxmlformats.org/officeDocument/2006/relationships/slide" Target="slides/slide187.xml"/><Relationship Id="rId46" Type="http://schemas.openxmlformats.org/officeDocument/2006/relationships/slide" Target="slides/slide40.xml"/><Relationship Id="rId192" Type="http://schemas.openxmlformats.org/officeDocument/2006/relationships/slide" Target="slides/slide186.xml"/><Relationship Id="rId45" Type="http://schemas.openxmlformats.org/officeDocument/2006/relationships/slide" Target="slides/slide39.xml"/><Relationship Id="rId191" Type="http://schemas.openxmlformats.org/officeDocument/2006/relationships/slide" Target="slides/slide185.xml"/><Relationship Id="rId48" Type="http://schemas.openxmlformats.org/officeDocument/2006/relationships/slide" Target="slides/slide42.xml"/><Relationship Id="rId187" Type="http://schemas.openxmlformats.org/officeDocument/2006/relationships/slide" Target="slides/slide181.xml"/><Relationship Id="rId47" Type="http://schemas.openxmlformats.org/officeDocument/2006/relationships/slide" Target="slides/slide41.xml"/><Relationship Id="rId186" Type="http://schemas.openxmlformats.org/officeDocument/2006/relationships/slide" Target="slides/slide180.xml"/><Relationship Id="rId185" Type="http://schemas.openxmlformats.org/officeDocument/2006/relationships/slide" Target="slides/slide179.xml"/><Relationship Id="rId49" Type="http://schemas.openxmlformats.org/officeDocument/2006/relationships/slide" Target="slides/slide43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188" Type="http://schemas.openxmlformats.org/officeDocument/2006/relationships/slide" Target="slides/slide18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183" Type="http://schemas.openxmlformats.org/officeDocument/2006/relationships/slide" Target="slides/slide177.xml"/><Relationship Id="rId32" Type="http://schemas.openxmlformats.org/officeDocument/2006/relationships/slide" Target="slides/slide26.xml"/><Relationship Id="rId182" Type="http://schemas.openxmlformats.org/officeDocument/2006/relationships/slide" Target="slides/slide176.xml"/><Relationship Id="rId35" Type="http://schemas.openxmlformats.org/officeDocument/2006/relationships/slide" Target="slides/slide29.xml"/><Relationship Id="rId181" Type="http://schemas.openxmlformats.org/officeDocument/2006/relationships/slide" Target="slides/slide175.xml"/><Relationship Id="rId34" Type="http://schemas.openxmlformats.org/officeDocument/2006/relationships/slide" Target="slides/slide28.xml"/><Relationship Id="rId180" Type="http://schemas.openxmlformats.org/officeDocument/2006/relationships/slide" Target="slides/slide174.xml"/><Relationship Id="rId37" Type="http://schemas.openxmlformats.org/officeDocument/2006/relationships/slide" Target="slides/slide31.xml"/><Relationship Id="rId176" Type="http://schemas.openxmlformats.org/officeDocument/2006/relationships/slide" Target="slides/slide170.xml"/><Relationship Id="rId36" Type="http://schemas.openxmlformats.org/officeDocument/2006/relationships/slide" Target="slides/slide30.xml"/><Relationship Id="rId175" Type="http://schemas.openxmlformats.org/officeDocument/2006/relationships/slide" Target="slides/slide169.xml"/><Relationship Id="rId39" Type="http://schemas.openxmlformats.org/officeDocument/2006/relationships/slide" Target="slides/slide33.xml"/><Relationship Id="rId174" Type="http://schemas.openxmlformats.org/officeDocument/2006/relationships/slide" Target="slides/slide168.xml"/><Relationship Id="rId38" Type="http://schemas.openxmlformats.org/officeDocument/2006/relationships/slide" Target="slides/slide32.xml"/><Relationship Id="rId173" Type="http://schemas.openxmlformats.org/officeDocument/2006/relationships/slide" Target="slides/slide167.xml"/><Relationship Id="rId179" Type="http://schemas.openxmlformats.org/officeDocument/2006/relationships/slide" Target="slides/slide173.xml"/><Relationship Id="rId178" Type="http://schemas.openxmlformats.org/officeDocument/2006/relationships/slide" Target="slides/slide172.xml"/><Relationship Id="rId177" Type="http://schemas.openxmlformats.org/officeDocument/2006/relationships/slide" Target="slides/slide171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98" Type="http://schemas.openxmlformats.org/officeDocument/2006/relationships/slide" Target="slides/slide192.xml"/><Relationship Id="rId14" Type="http://schemas.openxmlformats.org/officeDocument/2006/relationships/slide" Target="slides/slide8.xml"/><Relationship Id="rId197" Type="http://schemas.openxmlformats.org/officeDocument/2006/relationships/slide" Target="slides/slide191.xml"/><Relationship Id="rId17" Type="http://schemas.openxmlformats.org/officeDocument/2006/relationships/slide" Target="slides/slide11.xml"/><Relationship Id="rId196" Type="http://schemas.openxmlformats.org/officeDocument/2006/relationships/slide" Target="slides/slide190.xml"/><Relationship Id="rId16" Type="http://schemas.openxmlformats.org/officeDocument/2006/relationships/slide" Target="slides/slide10.xml"/><Relationship Id="rId195" Type="http://schemas.openxmlformats.org/officeDocument/2006/relationships/slide" Target="slides/slide189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99" Type="http://schemas.openxmlformats.org/officeDocument/2006/relationships/slide" Target="slides/slide193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86" Type="http://schemas.openxmlformats.org/officeDocument/2006/relationships/slide" Target="slides/slide80.xml"/><Relationship Id="rId85" Type="http://schemas.openxmlformats.org/officeDocument/2006/relationships/slide" Target="slides/slide79.xml"/><Relationship Id="rId88" Type="http://schemas.openxmlformats.org/officeDocument/2006/relationships/slide" Target="slides/slide82.xml"/><Relationship Id="rId150" Type="http://schemas.openxmlformats.org/officeDocument/2006/relationships/slide" Target="slides/slide144.xml"/><Relationship Id="rId87" Type="http://schemas.openxmlformats.org/officeDocument/2006/relationships/slide" Target="slides/slide81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149" Type="http://schemas.openxmlformats.org/officeDocument/2006/relationships/slide" Target="slides/slide143.xml"/><Relationship Id="rId4" Type="http://schemas.openxmlformats.org/officeDocument/2006/relationships/tableStyles" Target="tableStyles.xml"/><Relationship Id="rId148" Type="http://schemas.openxmlformats.org/officeDocument/2006/relationships/slide" Target="slides/slide142.xml"/><Relationship Id="rId9" Type="http://schemas.openxmlformats.org/officeDocument/2006/relationships/slide" Target="slides/slide3.xml"/><Relationship Id="rId143" Type="http://schemas.openxmlformats.org/officeDocument/2006/relationships/slide" Target="slides/slide137.xml"/><Relationship Id="rId142" Type="http://schemas.openxmlformats.org/officeDocument/2006/relationships/slide" Target="slides/slide136.xml"/><Relationship Id="rId141" Type="http://schemas.openxmlformats.org/officeDocument/2006/relationships/slide" Target="slides/slide135.xml"/><Relationship Id="rId140" Type="http://schemas.openxmlformats.org/officeDocument/2006/relationships/slide" Target="slides/slide134.xml"/><Relationship Id="rId5" Type="http://schemas.openxmlformats.org/officeDocument/2006/relationships/slideMaster" Target="slideMasters/slideMaster1.xml"/><Relationship Id="rId147" Type="http://schemas.openxmlformats.org/officeDocument/2006/relationships/slide" Target="slides/slide141.xml"/><Relationship Id="rId6" Type="http://schemas.openxmlformats.org/officeDocument/2006/relationships/notesMaster" Target="notesMasters/notesMaster1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145" Type="http://schemas.openxmlformats.org/officeDocument/2006/relationships/slide" Target="slides/slide139.xml"/><Relationship Id="rId8" Type="http://schemas.openxmlformats.org/officeDocument/2006/relationships/slide" Target="slides/slide2.xml"/><Relationship Id="rId144" Type="http://schemas.openxmlformats.org/officeDocument/2006/relationships/slide" Target="slides/slide138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9" Type="http://schemas.openxmlformats.org/officeDocument/2006/relationships/slide" Target="slides/slide73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139" Type="http://schemas.openxmlformats.org/officeDocument/2006/relationships/slide" Target="slides/slide133.xml"/><Relationship Id="rId138" Type="http://schemas.openxmlformats.org/officeDocument/2006/relationships/slide" Target="slides/slide132.xml"/><Relationship Id="rId137" Type="http://schemas.openxmlformats.org/officeDocument/2006/relationships/slide" Target="slides/slide131.xml"/><Relationship Id="rId132" Type="http://schemas.openxmlformats.org/officeDocument/2006/relationships/slide" Target="slides/slide126.xml"/><Relationship Id="rId253" Type="http://schemas.openxmlformats.org/officeDocument/2006/relationships/font" Target="fonts/Roboto-bold.fntdata"/><Relationship Id="rId131" Type="http://schemas.openxmlformats.org/officeDocument/2006/relationships/slide" Target="slides/slide125.xml"/><Relationship Id="rId252" Type="http://schemas.openxmlformats.org/officeDocument/2006/relationships/font" Target="fonts/Roboto-regular.fntdata"/><Relationship Id="rId130" Type="http://schemas.openxmlformats.org/officeDocument/2006/relationships/slide" Target="slides/slide124.xml"/><Relationship Id="rId251" Type="http://schemas.openxmlformats.org/officeDocument/2006/relationships/font" Target="fonts/MontserratSemiBold-boldItalic.fntdata"/><Relationship Id="rId250" Type="http://schemas.openxmlformats.org/officeDocument/2006/relationships/font" Target="fonts/MontserratSemiBold-italic.fntdata"/><Relationship Id="rId136" Type="http://schemas.openxmlformats.org/officeDocument/2006/relationships/slide" Target="slides/slide130.xml"/><Relationship Id="rId135" Type="http://schemas.openxmlformats.org/officeDocument/2006/relationships/slide" Target="slides/slide129.xml"/><Relationship Id="rId256" Type="http://customschemas.google.com/relationships/presentationmetadata" Target="metadata"/><Relationship Id="rId134" Type="http://schemas.openxmlformats.org/officeDocument/2006/relationships/slide" Target="slides/slide128.xml"/><Relationship Id="rId255" Type="http://schemas.openxmlformats.org/officeDocument/2006/relationships/font" Target="fonts/Roboto-boldItalic.fntdata"/><Relationship Id="rId133" Type="http://schemas.openxmlformats.org/officeDocument/2006/relationships/slide" Target="slides/slide127.xml"/><Relationship Id="rId254" Type="http://schemas.openxmlformats.org/officeDocument/2006/relationships/font" Target="fonts/Roboto-italic.fntdata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6" Type="http://schemas.openxmlformats.org/officeDocument/2006/relationships/slide" Target="slides/slide60.xml"/><Relationship Id="rId172" Type="http://schemas.openxmlformats.org/officeDocument/2006/relationships/slide" Target="slides/slide166.xml"/><Relationship Id="rId65" Type="http://schemas.openxmlformats.org/officeDocument/2006/relationships/slide" Target="slides/slide59.xml"/><Relationship Id="rId171" Type="http://schemas.openxmlformats.org/officeDocument/2006/relationships/slide" Target="slides/slide165.xml"/><Relationship Id="rId68" Type="http://schemas.openxmlformats.org/officeDocument/2006/relationships/slide" Target="slides/slide62.xml"/><Relationship Id="rId170" Type="http://schemas.openxmlformats.org/officeDocument/2006/relationships/slide" Target="slides/slide164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165" Type="http://schemas.openxmlformats.org/officeDocument/2006/relationships/slide" Target="slides/slide159.xml"/><Relationship Id="rId69" Type="http://schemas.openxmlformats.org/officeDocument/2006/relationships/slide" Target="slides/slide63.xml"/><Relationship Id="rId164" Type="http://schemas.openxmlformats.org/officeDocument/2006/relationships/slide" Target="slides/slide158.xml"/><Relationship Id="rId163" Type="http://schemas.openxmlformats.org/officeDocument/2006/relationships/slide" Target="slides/slide157.xml"/><Relationship Id="rId162" Type="http://schemas.openxmlformats.org/officeDocument/2006/relationships/slide" Target="slides/slide156.xml"/><Relationship Id="rId169" Type="http://schemas.openxmlformats.org/officeDocument/2006/relationships/slide" Target="slides/slide163.xml"/><Relationship Id="rId168" Type="http://schemas.openxmlformats.org/officeDocument/2006/relationships/slide" Target="slides/slide162.xml"/><Relationship Id="rId167" Type="http://schemas.openxmlformats.org/officeDocument/2006/relationships/slide" Target="slides/slide161.xml"/><Relationship Id="rId166" Type="http://schemas.openxmlformats.org/officeDocument/2006/relationships/slide" Target="slides/slide160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5" Type="http://schemas.openxmlformats.org/officeDocument/2006/relationships/slide" Target="slides/slide49.xml"/><Relationship Id="rId161" Type="http://schemas.openxmlformats.org/officeDocument/2006/relationships/slide" Target="slides/slide155.xml"/><Relationship Id="rId54" Type="http://schemas.openxmlformats.org/officeDocument/2006/relationships/slide" Target="slides/slide48.xml"/><Relationship Id="rId160" Type="http://schemas.openxmlformats.org/officeDocument/2006/relationships/slide" Target="slides/slide154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159" Type="http://schemas.openxmlformats.org/officeDocument/2006/relationships/slide" Target="slides/slide153.xml"/><Relationship Id="rId59" Type="http://schemas.openxmlformats.org/officeDocument/2006/relationships/slide" Target="slides/slide53.xml"/><Relationship Id="rId154" Type="http://schemas.openxmlformats.org/officeDocument/2006/relationships/slide" Target="slides/slide148.xml"/><Relationship Id="rId58" Type="http://schemas.openxmlformats.org/officeDocument/2006/relationships/slide" Target="slides/slide52.xml"/><Relationship Id="rId153" Type="http://schemas.openxmlformats.org/officeDocument/2006/relationships/slide" Target="slides/slide147.xml"/><Relationship Id="rId152" Type="http://schemas.openxmlformats.org/officeDocument/2006/relationships/slide" Target="slides/slide146.xml"/><Relationship Id="rId151" Type="http://schemas.openxmlformats.org/officeDocument/2006/relationships/slide" Target="slides/slide145.xml"/><Relationship Id="rId158" Type="http://schemas.openxmlformats.org/officeDocument/2006/relationships/slide" Target="slides/slide152.xml"/><Relationship Id="rId157" Type="http://schemas.openxmlformats.org/officeDocument/2006/relationships/slide" Target="slides/slide151.xml"/><Relationship Id="rId156" Type="http://schemas.openxmlformats.org/officeDocument/2006/relationships/slide" Target="slides/slide150.xml"/><Relationship Id="rId155" Type="http://schemas.openxmlformats.org/officeDocument/2006/relationships/slide" Target="slides/slide149.xml"/><Relationship Id="rId107" Type="http://schemas.openxmlformats.org/officeDocument/2006/relationships/slide" Target="slides/slide101.xml"/><Relationship Id="rId228" Type="http://schemas.openxmlformats.org/officeDocument/2006/relationships/slide" Target="slides/slide222.xml"/><Relationship Id="rId106" Type="http://schemas.openxmlformats.org/officeDocument/2006/relationships/slide" Target="slides/slide100.xml"/><Relationship Id="rId227" Type="http://schemas.openxmlformats.org/officeDocument/2006/relationships/slide" Target="slides/slide221.xml"/><Relationship Id="rId105" Type="http://schemas.openxmlformats.org/officeDocument/2006/relationships/slide" Target="slides/slide99.xml"/><Relationship Id="rId226" Type="http://schemas.openxmlformats.org/officeDocument/2006/relationships/slide" Target="slides/slide220.xml"/><Relationship Id="rId104" Type="http://schemas.openxmlformats.org/officeDocument/2006/relationships/slide" Target="slides/slide98.xml"/><Relationship Id="rId225" Type="http://schemas.openxmlformats.org/officeDocument/2006/relationships/slide" Target="slides/slide219.xml"/><Relationship Id="rId109" Type="http://schemas.openxmlformats.org/officeDocument/2006/relationships/slide" Target="slides/slide103.xml"/><Relationship Id="rId108" Type="http://schemas.openxmlformats.org/officeDocument/2006/relationships/slide" Target="slides/slide102.xml"/><Relationship Id="rId229" Type="http://schemas.openxmlformats.org/officeDocument/2006/relationships/slide" Target="slides/slide223.xml"/><Relationship Id="rId220" Type="http://schemas.openxmlformats.org/officeDocument/2006/relationships/slide" Target="slides/slide214.xml"/><Relationship Id="rId103" Type="http://schemas.openxmlformats.org/officeDocument/2006/relationships/slide" Target="slides/slide97.xml"/><Relationship Id="rId224" Type="http://schemas.openxmlformats.org/officeDocument/2006/relationships/slide" Target="slides/slide218.xml"/><Relationship Id="rId102" Type="http://schemas.openxmlformats.org/officeDocument/2006/relationships/slide" Target="slides/slide96.xml"/><Relationship Id="rId223" Type="http://schemas.openxmlformats.org/officeDocument/2006/relationships/slide" Target="slides/slide217.xml"/><Relationship Id="rId101" Type="http://schemas.openxmlformats.org/officeDocument/2006/relationships/slide" Target="slides/slide95.xml"/><Relationship Id="rId222" Type="http://schemas.openxmlformats.org/officeDocument/2006/relationships/slide" Target="slides/slide216.xml"/><Relationship Id="rId100" Type="http://schemas.openxmlformats.org/officeDocument/2006/relationships/slide" Target="slides/slide94.xml"/><Relationship Id="rId221" Type="http://schemas.openxmlformats.org/officeDocument/2006/relationships/slide" Target="slides/slide215.xml"/><Relationship Id="rId217" Type="http://schemas.openxmlformats.org/officeDocument/2006/relationships/slide" Target="slides/slide211.xml"/><Relationship Id="rId216" Type="http://schemas.openxmlformats.org/officeDocument/2006/relationships/slide" Target="slides/slide210.xml"/><Relationship Id="rId215" Type="http://schemas.openxmlformats.org/officeDocument/2006/relationships/slide" Target="slides/slide209.xml"/><Relationship Id="rId214" Type="http://schemas.openxmlformats.org/officeDocument/2006/relationships/slide" Target="slides/slide208.xml"/><Relationship Id="rId219" Type="http://schemas.openxmlformats.org/officeDocument/2006/relationships/slide" Target="slides/slide213.xml"/><Relationship Id="rId218" Type="http://schemas.openxmlformats.org/officeDocument/2006/relationships/slide" Target="slides/slide212.xml"/><Relationship Id="rId213" Type="http://schemas.openxmlformats.org/officeDocument/2006/relationships/slide" Target="slides/slide207.xml"/><Relationship Id="rId212" Type="http://schemas.openxmlformats.org/officeDocument/2006/relationships/slide" Target="slides/slide206.xml"/><Relationship Id="rId211" Type="http://schemas.openxmlformats.org/officeDocument/2006/relationships/slide" Target="slides/slide205.xml"/><Relationship Id="rId210" Type="http://schemas.openxmlformats.org/officeDocument/2006/relationships/slide" Target="slides/slide204.xml"/><Relationship Id="rId129" Type="http://schemas.openxmlformats.org/officeDocument/2006/relationships/slide" Target="slides/slide123.xml"/><Relationship Id="rId128" Type="http://schemas.openxmlformats.org/officeDocument/2006/relationships/slide" Target="slides/slide122.xml"/><Relationship Id="rId249" Type="http://schemas.openxmlformats.org/officeDocument/2006/relationships/font" Target="fonts/MontserratSemiBold-bold.fntdata"/><Relationship Id="rId127" Type="http://schemas.openxmlformats.org/officeDocument/2006/relationships/slide" Target="slides/slide121.xml"/><Relationship Id="rId248" Type="http://schemas.openxmlformats.org/officeDocument/2006/relationships/font" Target="fonts/MontserratSemiBold-regular.fntdata"/><Relationship Id="rId126" Type="http://schemas.openxmlformats.org/officeDocument/2006/relationships/slide" Target="slides/slide120.xml"/><Relationship Id="rId247" Type="http://schemas.openxmlformats.org/officeDocument/2006/relationships/slide" Target="slides/slide241.xml"/><Relationship Id="rId121" Type="http://schemas.openxmlformats.org/officeDocument/2006/relationships/slide" Target="slides/slide115.xml"/><Relationship Id="rId242" Type="http://schemas.openxmlformats.org/officeDocument/2006/relationships/slide" Target="slides/slide236.xml"/><Relationship Id="rId120" Type="http://schemas.openxmlformats.org/officeDocument/2006/relationships/slide" Target="slides/slide114.xml"/><Relationship Id="rId241" Type="http://schemas.openxmlformats.org/officeDocument/2006/relationships/slide" Target="slides/slide235.xml"/><Relationship Id="rId240" Type="http://schemas.openxmlformats.org/officeDocument/2006/relationships/slide" Target="slides/slide234.xml"/><Relationship Id="rId125" Type="http://schemas.openxmlformats.org/officeDocument/2006/relationships/slide" Target="slides/slide119.xml"/><Relationship Id="rId246" Type="http://schemas.openxmlformats.org/officeDocument/2006/relationships/slide" Target="slides/slide240.xml"/><Relationship Id="rId124" Type="http://schemas.openxmlformats.org/officeDocument/2006/relationships/slide" Target="slides/slide118.xml"/><Relationship Id="rId245" Type="http://schemas.openxmlformats.org/officeDocument/2006/relationships/slide" Target="slides/slide239.xml"/><Relationship Id="rId123" Type="http://schemas.openxmlformats.org/officeDocument/2006/relationships/slide" Target="slides/slide117.xml"/><Relationship Id="rId244" Type="http://schemas.openxmlformats.org/officeDocument/2006/relationships/slide" Target="slides/slide238.xml"/><Relationship Id="rId122" Type="http://schemas.openxmlformats.org/officeDocument/2006/relationships/slide" Target="slides/slide116.xml"/><Relationship Id="rId243" Type="http://schemas.openxmlformats.org/officeDocument/2006/relationships/slide" Target="slides/slide237.xml"/><Relationship Id="rId95" Type="http://schemas.openxmlformats.org/officeDocument/2006/relationships/slide" Target="slides/slide89.xml"/><Relationship Id="rId94" Type="http://schemas.openxmlformats.org/officeDocument/2006/relationships/slide" Target="slides/slide88.xml"/><Relationship Id="rId97" Type="http://schemas.openxmlformats.org/officeDocument/2006/relationships/slide" Target="slides/slide91.xml"/><Relationship Id="rId96" Type="http://schemas.openxmlformats.org/officeDocument/2006/relationships/slide" Target="slides/slide90.xml"/><Relationship Id="rId99" Type="http://schemas.openxmlformats.org/officeDocument/2006/relationships/slide" Target="slides/slide93.xml"/><Relationship Id="rId98" Type="http://schemas.openxmlformats.org/officeDocument/2006/relationships/slide" Target="slides/slide92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slide" Target="slides/slide87.xml"/><Relationship Id="rId92" Type="http://schemas.openxmlformats.org/officeDocument/2006/relationships/slide" Target="slides/slide86.xml"/><Relationship Id="rId118" Type="http://schemas.openxmlformats.org/officeDocument/2006/relationships/slide" Target="slides/slide112.xml"/><Relationship Id="rId239" Type="http://schemas.openxmlformats.org/officeDocument/2006/relationships/slide" Target="slides/slide233.xml"/><Relationship Id="rId117" Type="http://schemas.openxmlformats.org/officeDocument/2006/relationships/slide" Target="slides/slide111.xml"/><Relationship Id="rId238" Type="http://schemas.openxmlformats.org/officeDocument/2006/relationships/slide" Target="slides/slide232.xml"/><Relationship Id="rId116" Type="http://schemas.openxmlformats.org/officeDocument/2006/relationships/slide" Target="slides/slide110.xml"/><Relationship Id="rId237" Type="http://schemas.openxmlformats.org/officeDocument/2006/relationships/slide" Target="slides/slide231.xml"/><Relationship Id="rId115" Type="http://schemas.openxmlformats.org/officeDocument/2006/relationships/slide" Target="slides/slide109.xml"/><Relationship Id="rId236" Type="http://schemas.openxmlformats.org/officeDocument/2006/relationships/slide" Target="slides/slide230.xml"/><Relationship Id="rId119" Type="http://schemas.openxmlformats.org/officeDocument/2006/relationships/slide" Target="slides/slide113.xml"/><Relationship Id="rId110" Type="http://schemas.openxmlformats.org/officeDocument/2006/relationships/slide" Target="slides/slide104.xml"/><Relationship Id="rId231" Type="http://schemas.openxmlformats.org/officeDocument/2006/relationships/slide" Target="slides/slide225.xml"/><Relationship Id="rId230" Type="http://schemas.openxmlformats.org/officeDocument/2006/relationships/slide" Target="slides/slide224.xml"/><Relationship Id="rId114" Type="http://schemas.openxmlformats.org/officeDocument/2006/relationships/slide" Target="slides/slide108.xml"/><Relationship Id="rId235" Type="http://schemas.openxmlformats.org/officeDocument/2006/relationships/slide" Target="slides/slide229.xml"/><Relationship Id="rId113" Type="http://schemas.openxmlformats.org/officeDocument/2006/relationships/slide" Target="slides/slide107.xml"/><Relationship Id="rId234" Type="http://schemas.openxmlformats.org/officeDocument/2006/relationships/slide" Target="slides/slide228.xml"/><Relationship Id="rId112" Type="http://schemas.openxmlformats.org/officeDocument/2006/relationships/slide" Target="slides/slide106.xml"/><Relationship Id="rId233" Type="http://schemas.openxmlformats.org/officeDocument/2006/relationships/slide" Target="slides/slide227.xml"/><Relationship Id="rId111" Type="http://schemas.openxmlformats.org/officeDocument/2006/relationships/slide" Target="slides/slide105.xml"/><Relationship Id="rId232" Type="http://schemas.openxmlformats.org/officeDocument/2006/relationships/slide" Target="slides/slide226.xml"/><Relationship Id="rId206" Type="http://schemas.openxmlformats.org/officeDocument/2006/relationships/slide" Target="slides/slide200.xml"/><Relationship Id="rId205" Type="http://schemas.openxmlformats.org/officeDocument/2006/relationships/slide" Target="slides/slide199.xml"/><Relationship Id="rId204" Type="http://schemas.openxmlformats.org/officeDocument/2006/relationships/slide" Target="slides/slide198.xml"/><Relationship Id="rId203" Type="http://schemas.openxmlformats.org/officeDocument/2006/relationships/slide" Target="slides/slide197.xml"/><Relationship Id="rId209" Type="http://schemas.openxmlformats.org/officeDocument/2006/relationships/slide" Target="slides/slide203.xml"/><Relationship Id="rId208" Type="http://schemas.openxmlformats.org/officeDocument/2006/relationships/slide" Target="slides/slide202.xml"/><Relationship Id="rId207" Type="http://schemas.openxmlformats.org/officeDocument/2006/relationships/slide" Target="slides/slide201.xml"/><Relationship Id="rId202" Type="http://schemas.openxmlformats.org/officeDocument/2006/relationships/slide" Target="slides/slide196.xml"/><Relationship Id="rId201" Type="http://schemas.openxmlformats.org/officeDocument/2006/relationships/slide" Target="slides/slide195.xml"/><Relationship Id="rId200" Type="http://schemas.openxmlformats.org/officeDocument/2006/relationships/slide" Target="slides/slide19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10.xml.rels><?xml version="1.0" encoding="UTF-8" standalone="yes"?>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Sheet10.xlsx"/></Relationships>
</file>

<file path=ppt/charts/_rels/chart11.xml.rels><?xml version="1.0" encoding="UTF-8" standalone="yes"?>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Sheet11.xlsx"/></Relationships>
</file>

<file path=ppt/charts/_rels/chart12.xml.rels><?xml version="1.0" encoding="UTF-8" standalone="yes"?>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Sheet12.xlsx"/></Relationships>
</file>

<file path=ppt/charts/_rels/chart13.xml.rels><?xml version="1.0" encoding="UTF-8" standalone="yes"?>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Sheet13.xlsx"/></Relationships>
</file>

<file path=ppt/charts/_rels/chart14.xml.rels><?xml version="1.0" encoding="UTF-8" standalone="yes"?>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Sheet14.xlsx"/></Relationships>
</file>

<file path=ppt/charts/_rels/chart1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Sheet17.xlsx"/></Relationships>
</file>

<file path=ppt/charts/_rels/chart18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18.xlsx"/></Relationships>
</file>

<file path=ppt/charts/_rels/chart19.xml.rels><?xml version="1.0" encoding="UTF-8" standalone="yes"?>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Sheet19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20.xml.rels><?xml version="1.0" encoding="UTF-8" standalone="yes"?>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Sheet20.xlsx"/></Relationships>
</file>

<file path=ppt/charts/_rels/chart21.xml.rels><?xml version="1.0" encoding="UTF-8" standalone="yes"?>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Sheet21.xlsx"/></Relationships>
</file>

<file path=ppt/charts/_rels/chart22.xml.rels><?xml version="1.0" encoding="UTF-8" standalone="yes"?>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Microsoft_Excel_Sheet22.xlsx"/></Relationships>
</file>

<file path=ppt/charts/_rels/chart23.xml.rels><?xml version="1.0" encoding="UTF-8" standalone="yes"?>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Microsoft_Excel_Sheet23.xlsx"/></Relationships>
</file>

<file path=ppt/charts/_rels/chart24.xml.rels><?xml version="1.0" encoding="UTF-8" standalone="yes"?>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Sheet24.xlsx"/></Relationships>
</file>

<file path=ppt/charts/_rels/chart2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5.xlsx"/></Relationships>
</file>

<file path=ppt/charts/_rels/chart26.xml.rels><?xml version="1.0" encoding="UTF-8" standalone="yes"?>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package" Target="../embeddings/Microsoft_Excel_Sheet26.xlsx"/></Relationships>
</file>

<file path=ppt/charts/_rels/chart27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7.xlsx"/></Relationships>
</file>

<file path=ppt/charts/_rels/chart28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28.xlsx"/></Relationships>
</file>

<file path=ppt/charts/_rels/chart29.xml.rels><?xml version="1.0" encoding="UTF-8" standalone="yes"?><Relationships xmlns="http://schemas.openxmlformats.org/package/2006/relationships"><Relationship Id="rId1" Type="http://schemas.microsoft.com/office/2011/relationships/chartStyle" Target="style23.xml"/><Relationship Id="rId2" Type="http://schemas.microsoft.com/office/2011/relationships/chartColorStyle" Target="colors23.xml"/><Relationship Id="rId3" Type="http://schemas.openxmlformats.org/officeDocument/2006/relationships/package" Target="../embeddings/Microsoft_Excel_Sheet29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30.xml.rels><?xml version="1.0" encoding="UTF-8" standalone="yes"?><Relationships xmlns="http://schemas.openxmlformats.org/package/2006/relationships"><Relationship Id="rId1" Type="http://schemas.microsoft.com/office/2011/relationships/chartStyle" Target="style24.xml"/><Relationship Id="rId2" Type="http://schemas.microsoft.com/office/2011/relationships/chartColorStyle" Target="colors24.xml"/><Relationship Id="rId3" Type="http://schemas.openxmlformats.org/officeDocument/2006/relationships/package" Target="../embeddings/Microsoft_Excel_Sheet30.xlsx"/></Relationships>
</file>

<file path=ppt/charts/_rels/chart31.xml.rels><?xml version="1.0" encoding="UTF-8" standalone="yes"?><Relationships xmlns="http://schemas.openxmlformats.org/package/2006/relationships"><Relationship Id="rId1" Type="http://schemas.microsoft.com/office/2011/relationships/chartStyle" Target="style25.xml"/><Relationship Id="rId2" Type="http://schemas.microsoft.com/office/2011/relationships/chartColorStyle" Target="colors25.xml"/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Sheet31.xlsx"/></Relationships>
</file>

<file path=ppt/charts/_rels/chart32.xml.rels><?xml version="1.0" encoding="UTF-8" standalone="yes"?><Relationships xmlns="http://schemas.openxmlformats.org/package/2006/relationships"><Relationship Id="rId1" Type="http://schemas.microsoft.com/office/2011/relationships/chartStyle" Target="style26.xml"/><Relationship Id="rId2" Type="http://schemas.microsoft.com/office/2011/relationships/chartColorStyle" Target="colors26.xml"/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Sheet32.xlsx"/></Relationships>
</file>

<file path=ppt/charts/_rels/chart33.xml.rels><?xml version="1.0" encoding="UTF-8" standalone="yes"?><Relationships xmlns="http://schemas.openxmlformats.org/package/2006/relationships"><Relationship Id="rId1" Type="http://schemas.microsoft.com/office/2011/relationships/chartStyle" Target="style27.xml"/><Relationship Id="rId2" Type="http://schemas.microsoft.com/office/2011/relationships/chartColorStyle" Target="colors27.xml"/><Relationship Id="rId3" Type="http://schemas.openxmlformats.org/officeDocument/2006/relationships/package" Target="../embeddings/Microsoft_Excel_Sheet33.xlsx"/></Relationships>
</file>

<file path=ppt/charts/_rels/chart34.xml.rels><?xml version="1.0" encoding="UTF-8" standalone="yes"?><Relationships xmlns="http://schemas.openxmlformats.org/package/2006/relationships"><Relationship Id="rId1" Type="http://schemas.microsoft.com/office/2011/relationships/chartStyle" Target="style28.xml"/><Relationship Id="rId2" Type="http://schemas.microsoft.com/office/2011/relationships/chartColorStyle" Target="colors28.xml"/><Relationship Id="rId3" Type="http://schemas.openxmlformats.org/officeDocument/2006/relationships/package" Target="../embeddings/Microsoft_Excel_Sheet34.xlsx"/></Relationships>
</file>

<file path=ppt/charts/_rels/chart35.xml.rels><?xml version="1.0" encoding="UTF-8" standalone="yes"?><Relationships xmlns="http://schemas.openxmlformats.org/package/2006/relationships"><Relationship Id="rId1" Type="http://schemas.microsoft.com/office/2011/relationships/chartStyle" Target="style29.xml"/><Relationship Id="rId2" Type="http://schemas.microsoft.com/office/2011/relationships/chartColorStyle" Target="colors29.xml"/><Relationship Id="rId3" Type="http://schemas.openxmlformats.org/officeDocument/2006/relationships/package" Target="../embeddings/Microsoft_Excel_Sheet35.xlsx"/></Relationships>
</file>

<file path=ppt/charts/_rels/chart36.xml.rels><?xml version="1.0" encoding="UTF-8" standalone="yes"?><Relationships xmlns="http://schemas.openxmlformats.org/package/2006/relationships"><Relationship Id="rId1" Type="http://schemas.microsoft.com/office/2011/relationships/chartStyle" Target="style30.xml"/><Relationship Id="rId2" Type="http://schemas.microsoft.com/office/2011/relationships/chartColorStyle" Target="colors30.xml"/><Relationship Id="rId3" Type="http://schemas.openxmlformats.org/officeDocument/2006/relationships/package" Target="../embeddings/Microsoft_Excel_Sheet36.xlsx"/></Relationships>
</file>

<file path=ppt/charts/_rels/chart37.xml.rels><?xml version="1.0" encoding="UTF-8" standalone="yes"?><Relationships xmlns="http://schemas.openxmlformats.org/package/2006/relationships"><Relationship Id="rId1" Type="http://schemas.microsoft.com/office/2011/relationships/chartStyle" Target="style31.xml"/><Relationship Id="rId2" Type="http://schemas.microsoft.com/office/2011/relationships/chartColorStyle" Target="colors31.xml"/><Relationship Id="rId3" Type="http://schemas.openxmlformats.org/officeDocument/2006/relationships/package" Target="../embeddings/Microsoft_Excel_Sheet37.xlsx"/></Relationships>
</file>

<file path=ppt/charts/_rels/chart38.xml.rels><?xml version="1.0" encoding="UTF-8" standalone="yes"?><Relationships xmlns="http://schemas.openxmlformats.org/package/2006/relationships"><Relationship Id="rId1" Type="http://schemas.microsoft.com/office/2011/relationships/chartStyle" Target="style32.xml"/><Relationship Id="rId2" Type="http://schemas.microsoft.com/office/2011/relationships/chartColorStyle" Target="colors32.xml"/><Relationship Id="rId3" Type="http://schemas.openxmlformats.org/officeDocument/2006/relationships/package" Target="../embeddings/Microsoft_Excel_Sheet38.xlsx"/></Relationships>
</file>

<file path=ppt/charts/_rels/chart39.xml.rels><?xml version="1.0" encoding="UTF-8" standalone="yes"?><Relationships xmlns="http://schemas.openxmlformats.org/package/2006/relationships"><Relationship Id="rId1" Type="http://schemas.microsoft.com/office/2011/relationships/chartStyle" Target="style33.xml"/><Relationship Id="rId2" Type="http://schemas.microsoft.com/office/2011/relationships/chartColorStyle" Target="colors33.xml"/><Relationship Id="rId3" Type="http://schemas.openxmlformats.org/officeDocument/2006/relationships/package" Target="../embeddings/Microsoft_Excel_Sheet39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_rels/chart40.xml.rels><?xml version="1.0" encoding="UTF-8" standalone="yes"?><Relationships xmlns="http://schemas.openxmlformats.org/package/2006/relationships"><Relationship Id="rId1" Type="http://schemas.microsoft.com/office/2011/relationships/chartStyle" Target="style34.xml"/><Relationship Id="rId2" Type="http://schemas.microsoft.com/office/2011/relationships/chartColorStyle" Target="colors34.xml"/><Relationship Id="rId3" Type="http://schemas.openxmlformats.org/officeDocument/2006/relationships/package" Target="../embeddings/Microsoft_Excel_Sheet40.xlsx"/></Relationships>
</file>

<file path=ppt/charts/_rels/chart41.xml.rels><?xml version="1.0" encoding="UTF-8" standalone="yes"?><Relationships xmlns="http://schemas.openxmlformats.org/package/2006/relationships"><Relationship Id="rId1" Type="http://schemas.microsoft.com/office/2011/relationships/chartStyle" Target="style35.xml"/><Relationship Id="rId2" Type="http://schemas.microsoft.com/office/2011/relationships/chartColorStyle" Target="colors35.xml"/><Relationship Id="rId3" Type="http://schemas.openxmlformats.org/officeDocument/2006/relationships/package" Target="../embeddings/Microsoft_Excel_Sheet41.xlsx"/></Relationships>
</file>

<file path=ppt/charts/_rels/chart42.xml.rels><?xml version="1.0" encoding="UTF-8" standalone="yes"?><Relationships xmlns="http://schemas.openxmlformats.org/package/2006/relationships"><Relationship Id="rId1" Type="http://schemas.microsoft.com/office/2011/relationships/chartStyle" Target="style36.xml"/><Relationship Id="rId2" Type="http://schemas.microsoft.com/office/2011/relationships/chartColorStyle" Target="colors36.xml"/><Relationship Id="rId3" Type="http://schemas.openxmlformats.org/officeDocument/2006/relationships/package" Target="../embeddings/Microsoft_Excel_Sheet42.xlsx"/></Relationships>
</file>

<file path=ppt/charts/_rels/chart43.xml.rels><?xml version="1.0" encoding="UTF-8" standalone="yes"?><Relationships xmlns="http://schemas.openxmlformats.org/package/2006/relationships"><Relationship Id="rId1" Type="http://schemas.microsoft.com/office/2011/relationships/chartStyle" Target="style37.xml"/><Relationship Id="rId2" Type="http://schemas.microsoft.com/office/2011/relationships/chartColorStyle" Target="colors37.xml"/><Relationship Id="rId3" Type="http://schemas.openxmlformats.org/officeDocument/2006/relationships/package" Target="../embeddings/Microsoft_Excel_Sheet43.xlsx"/></Relationships>
</file>

<file path=ppt/charts/_rels/chart44.xml.rels><?xml version="1.0" encoding="UTF-8" standalone="yes"?><Relationships xmlns="http://schemas.openxmlformats.org/package/2006/relationships"><Relationship Id="rId1" Type="http://schemas.microsoft.com/office/2011/relationships/chartStyle" Target="style38.xml"/><Relationship Id="rId2" Type="http://schemas.microsoft.com/office/2011/relationships/chartColorStyle" Target="colors38.xml"/><Relationship Id="rId3" Type="http://schemas.openxmlformats.org/officeDocument/2006/relationships/package" Target="../embeddings/Microsoft_Excel_Sheet44.xlsx"/></Relationships>
</file>

<file path=ppt/charts/_rels/chart45.xml.rels><?xml version="1.0" encoding="UTF-8" standalone="yes"?><Relationships xmlns="http://schemas.openxmlformats.org/package/2006/relationships"><Relationship Id="rId1" Type="http://schemas.microsoft.com/office/2011/relationships/chartStyle" Target="style39.xml"/><Relationship Id="rId2" Type="http://schemas.microsoft.com/office/2011/relationships/chartColorStyle" Target="colors39.xml"/><Relationship Id="rId3" Type="http://schemas.openxmlformats.org/officeDocument/2006/relationships/package" Target="../embeddings/Microsoft_Excel_Sheet45.xlsx"/></Relationships>
</file>

<file path=ppt/charts/_rels/chart46.xml.rels><?xml version="1.0" encoding="UTF-8" standalone="yes"?><Relationships xmlns="http://schemas.openxmlformats.org/package/2006/relationships"><Relationship Id="rId1" Type="http://schemas.microsoft.com/office/2011/relationships/chartStyle" Target="style40.xml"/><Relationship Id="rId2" Type="http://schemas.microsoft.com/office/2011/relationships/chartColorStyle" Target="colors40.xml"/><Relationship Id="rId3" Type="http://schemas.openxmlformats.org/officeDocument/2006/relationships/package" Target="../embeddings/Microsoft_Excel_Sheet46.xlsx"/></Relationships>
</file>

<file path=ppt/charts/_rels/chart47.xml.rels><?xml version="1.0" encoding="UTF-8" standalone="yes"?><Relationships xmlns="http://schemas.openxmlformats.org/package/2006/relationships"><Relationship Id="rId1" Type="http://schemas.microsoft.com/office/2011/relationships/chartStyle" Target="style41.xml"/><Relationship Id="rId2" Type="http://schemas.microsoft.com/office/2011/relationships/chartColorStyle" Target="colors41.xml"/><Relationship Id="rId3" Type="http://schemas.openxmlformats.org/officeDocument/2006/relationships/package" Target="../embeddings/Microsoft_Excel_Sheet47.xlsx"/></Relationships>
</file>

<file path=ppt/charts/_rels/chart48.xml.rels><?xml version="1.0" encoding="UTF-8" standalone="yes"?><Relationships xmlns="http://schemas.openxmlformats.org/package/2006/relationships"><Relationship Id="rId1" Type="http://schemas.microsoft.com/office/2011/relationships/chartStyle" Target="style42.xml"/><Relationship Id="rId2" Type="http://schemas.microsoft.com/office/2011/relationships/chartColorStyle" Target="colors42.xml"/><Relationship Id="rId3" Type="http://schemas.openxmlformats.org/officeDocument/2006/relationships/package" Target="../embeddings/Microsoft_Excel_Sheet48.xlsx"/></Relationships>
</file>

<file path=ppt/charts/_rels/chart49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49.xlsx"/><Relationship Id="rId2" Type="http://schemas.openxmlformats.org/officeDocument/2006/relationships/chartUserShapes" Target="../drawings/drawing1.xml"/></Relationships>
</file>

<file path=ppt/charts/_rels/chart5.xml.rels><?xml version="1.0" encoding="UTF-8" standalone="yes"?>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Sheet5.xlsx"/></Relationships>
</file>

<file path=ppt/charts/_rels/chart50.xml.rels><?xml version="1.0" encoding="UTF-8" standalone="yes"?><Relationships xmlns="http://schemas.openxmlformats.org/package/2006/relationships"><Relationship Id="rId1" Type="http://schemas.microsoft.com/office/2011/relationships/chartStyle" Target="style43.xml"/><Relationship Id="rId2" Type="http://schemas.microsoft.com/office/2011/relationships/chartColorStyle" Target="colors43.xml"/><Relationship Id="rId3" Type="http://schemas.openxmlformats.org/officeDocument/2006/relationships/package" Target="../embeddings/Microsoft_Excel_Sheet50.xlsx"/></Relationships>
</file>

<file path=ppt/charts/_rels/chart5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1.xlsx"/></Relationships>
</file>

<file path=ppt/charts/_rels/chart52.xml.rels><?xml version="1.0" encoding="UTF-8" standalone="yes"?><Relationships xmlns="http://schemas.openxmlformats.org/package/2006/relationships"><Relationship Id="rId1" Type="http://schemas.microsoft.com/office/2011/relationships/chartStyle" Target="style44.xml"/><Relationship Id="rId2" Type="http://schemas.microsoft.com/office/2011/relationships/chartColorStyle" Target="colors44.xml"/><Relationship Id="rId3" Type="http://schemas.openxmlformats.org/officeDocument/2006/relationships/package" Target="../embeddings/Microsoft_Excel_Sheet52.xlsx"/></Relationships>
</file>

<file path=ppt/charts/_rels/chart53.xml.rels><?xml version="1.0" encoding="UTF-8" standalone="yes"?><Relationships xmlns="http://schemas.openxmlformats.org/package/2006/relationships"><Relationship Id="rId1" Type="http://schemas.microsoft.com/office/2011/relationships/chartStyle" Target="style45.xml"/><Relationship Id="rId2" Type="http://schemas.microsoft.com/office/2011/relationships/chartColorStyle" Target="colors45.xml"/><Relationship Id="rId3" Type="http://schemas.openxmlformats.org/officeDocument/2006/relationships/package" Target="../embeddings/Microsoft_Excel_Sheet53.xlsx"/></Relationships>
</file>

<file path=ppt/charts/_rels/chart5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4.xlsx"/></Relationships>
</file>

<file path=ppt/charts/_rels/chart5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5.xlsx"/></Relationships>
</file>

<file path=ppt/charts/_rels/chart5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56.xlsx"/></Relationships>
</file>

<file path=ppt/charts/_rels/chart57.xml.rels><?xml version="1.0" encoding="UTF-8" standalone="yes"?><Relationships xmlns="http://schemas.openxmlformats.org/package/2006/relationships"><Relationship Id="rId1" Type="http://schemas.microsoft.com/office/2011/relationships/chartStyle" Target="style46.xml"/><Relationship Id="rId2" Type="http://schemas.microsoft.com/office/2011/relationships/chartColorStyle" Target="colors46.xml"/><Relationship Id="rId3" Type="http://schemas.openxmlformats.org/officeDocument/2006/relationships/package" Target="../embeddings/Microsoft_Excel_Sheet57.xlsx"/></Relationships>
</file>

<file path=ppt/charts/_rels/chart58.xml.rels><?xml version="1.0" encoding="UTF-8" standalone="yes"?><Relationships xmlns="http://schemas.openxmlformats.org/package/2006/relationships"><Relationship Id="rId1" Type="http://schemas.microsoft.com/office/2011/relationships/chartStyle" Target="style47.xml"/><Relationship Id="rId2" Type="http://schemas.microsoft.com/office/2011/relationships/chartColorStyle" Target="colors47.xml"/><Relationship Id="rId3" Type="http://schemas.openxmlformats.org/officeDocument/2006/relationships/package" Target="../embeddings/Microsoft_Excel_Sheet58.xlsx"/></Relationships>
</file>

<file path=ppt/charts/_rels/chart59.xml.rels><?xml version="1.0" encoding="UTF-8" standalone="yes"?><Relationships xmlns="http://schemas.openxmlformats.org/package/2006/relationships"><Relationship Id="rId1" Type="http://schemas.microsoft.com/office/2011/relationships/chartStyle" Target="style48.xml"/><Relationship Id="rId2" Type="http://schemas.microsoft.com/office/2011/relationships/chartColorStyle" Target="colors48.xml"/><Relationship Id="rId3" Type="http://schemas.openxmlformats.org/officeDocument/2006/relationships/package" Target="../embeddings/Microsoft_Excel_Sheet59.xlsx"/></Relationships>
</file>

<file path=ppt/charts/_rels/chart6.xml.rels><?xml version="1.0" encoding="UTF-8" standalone="yes"?>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Sheet6.xlsx"/></Relationships>
</file>

<file path=ppt/charts/_rels/chart60.xml.rels><?xml version="1.0" encoding="UTF-8" standalone="yes"?><Relationships xmlns="http://schemas.openxmlformats.org/package/2006/relationships"><Relationship Id="rId1" Type="http://schemas.microsoft.com/office/2011/relationships/chartStyle" Target="style49.xml"/><Relationship Id="rId2" Type="http://schemas.microsoft.com/office/2011/relationships/chartColorStyle" Target="colors49.xml"/><Relationship Id="rId3" Type="http://schemas.openxmlformats.org/officeDocument/2006/relationships/package" Target="../embeddings/Microsoft_Excel_Sheet60.xlsx"/></Relationships>
</file>

<file path=ppt/charts/_rels/chart61.xml.rels><?xml version="1.0" encoding="UTF-8" standalone="yes"?><Relationships xmlns="http://schemas.openxmlformats.org/package/2006/relationships"><Relationship Id="rId1" Type="http://schemas.microsoft.com/office/2011/relationships/chartStyle" Target="style50.xml"/><Relationship Id="rId2" Type="http://schemas.microsoft.com/office/2011/relationships/chartColorStyle" Target="colors50.xml"/><Relationship Id="rId3" Type="http://schemas.openxmlformats.org/officeDocument/2006/relationships/package" Target="../embeddings/Microsoft_Excel_Sheet61.xlsx"/></Relationships>
</file>

<file path=ppt/charts/_rels/chart62.xml.rels><?xml version="1.0" encoding="UTF-8" standalone="yes"?><Relationships xmlns="http://schemas.openxmlformats.org/package/2006/relationships"><Relationship Id="rId1" Type="http://schemas.microsoft.com/office/2011/relationships/chartStyle" Target="style51.xml"/><Relationship Id="rId2" Type="http://schemas.microsoft.com/office/2011/relationships/chartColorStyle" Target="colors51.xml"/><Relationship Id="rId3" Type="http://schemas.openxmlformats.org/officeDocument/2006/relationships/package" Target="../embeddings/Microsoft_Excel_Sheet62.xlsx"/></Relationships>
</file>

<file path=ppt/charts/_rels/chart63.xml.rels><?xml version="1.0" encoding="UTF-8" standalone="yes"?><Relationships xmlns="http://schemas.openxmlformats.org/package/2006/relationships"><Relationship Id="rId1" Type="http://schemas.microsoft.com/office/2011/relationships/chartStyle" Target="style52.xml"/><Relationship Id="rId2" Type="http://schemas.microsoft.com/office/2011/relationships/chartColorStyle" Target="colors52.xml"/><Relationship Id="rId3" Type="http://schemas.openxmlformats.org/officeDocument/2006/relationships/package" Target="../embeddings/Microsoft_Excel_Sheet63.xlsx"/></Relationships>
</file>

<file path=ppt/charts/_rels/chart64.xml.rels><?xml version="1.0" encoding="UTF-8" standalone="yes"?><Relationships xmlns="http://schemas.openxmlformats.org/package/2006/relationships"><Relationship Id="rId1" Type="http://schemas.microsoft.com/office/2011/relationships/chartStyle" Target="style53.xml"/><Relationship Id="rId2" Type="http://schemas.microsoft.com/office/2011/relationships/chartColorStyle" Target="colors53.xml"/><Relationship Id="rId3" Type="http://schemas.openxmlformats.org/officeDocument/2006/relationships/package" Target="../embeddings/Microsoft_Excel_Sheet64.xlsx"/></Relationships>
</file>

<file path=ppt/charts/_rels/chart65.xml.rels><?xml version="1.0" encoding="UTF-8" standalone="yes"?><Relationships xmlns="http://schemas.openxmlformats.org/package/2006/relationships"><Relationship Id="rId1" Type="http://schemas.microsoft.com/office/2011/relationships/chartStyle" Target="style54.xml"/><Relationship Id="rId2" Type="http://schemas.microsoft.com/office/2011/relationships/chartColorStyle" Target="colors54.xml"/><Relationship Id="rId3" Type="http://schemas.openxmlformats.org/officeDocument/2006/relationships/package" Target="../embeddings/Microsoft_Excel_Sheet65.xlsx"/></Relationships>
</file>

<file path=ppt/charts/_rels/chart6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66.xlsx"/></Relationships>
</file>

<file path=ppt/charts/_rels/chart67.xml.rels><?xml version="1.0" encoding="UTF-8" standalone="yes"?><Relationships xmlns="http://schemas.openxmlformats.org/package/2006/relationships"><Relationship Id="rId1" Type="http://schemas.microsoft.com/office/2011/relationships/chartStyle" Target="style55.xml"/><Relationship Id="rId2" Type="http://schemas.microsoft.com/office/2011/relationships/chartColorStyle" Target="colors55.xml"/><Relationship Id="rId3" Type="http://schemas.openxmlformats.org/officeDocument/2006/relationships/package" Target="../embeddings/Microsoft_Excel_Sheet67.xlsx"/></Relationships>
</file>

<file path=ppt/charts/_rels/chart68.xml.rels><?xml version="1.0" encoding="UTF-8" standalone="yes"?><Relationships xmlns="http://schemas.openxmlformats.org/package/2006/relationships"><Relationship Id="rId1" Type="http://schemas.microsoft.com/office/2011/relationships/chartStyle" Target="style56.xml"/><Relationship Id="rId2" Type="http://schemas.microsoft.com/office/2011/relationships/chartColorStyle" Target="colors56.xml"/><Relationship Id="rId3" Type="http://schemas.openxmlformats.org/officeDocument/2006/relationships/package" Target="../embeddings/Microsoft_Excel_Sheet68.xlsx"/></Relationships>
</file>

<file path=ppt/charts/_rels/chart69.xml.rels><?xml version="1.0" encoding="UTF-8" standalone="yes"?><Relationships xmlns="http://schemas.openxmlformats.org/package/2006/relationships"><Relationship Id="rId1" Type="http://schemas.microsoft.com/office/2011/relationships/chartStyle" Target="style57.xml"/><Relationship Id="rId2" Type="http://schemas.microsoft.com/office/2011/relationships/chartColorStyle" Target="colors57.xml"/><Relationship Id="rId3" Type="http://schemas.openxmlformats.org/officeDocument/2006/relationships/package" Target="../embeddings/Microsoft_Excel_Sheet69.xlsx"/></Relationships>
</file>

<file path=ppt/charts/_rels/chart7.xml.rels><?xml version="1.0" encoding="UTF-8" standalone="yes"?>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Sheet7.xlsx"/></Relationships>
</file>

<file path=ppt/charts/_rels/chart70.xml.rels><?xml version="1.0" encoding="UTF-8" standalone="yes"?><Relationships xmlns="http://schemas.openxmlformats.org/package/2006/relationships"><Relationship Id="rId1" Type="http://schemas.microsoft.com/office/2011/relationships/chartStyle" Target="style58.xml"/><Relationship Id="rId2" Type="http://schemas.microsoft.com/office/2011/relationships/chartColorStyle" Target="colors58.xml"/><Relationship Id="rId3" Type="http://schemas.openxmlformats.org/officeDocument/2006/relationships/package" Target="../embeddings/Microsoft_Excel_Sheet70.xlsx"/></Relationships>
</file>

<file path=ppt/charts/_rels/chart71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1.xlsx"/></Relationships>
</file>

<file path=ppt/charts/_rels/chart72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2.xlsx"/></Relationships>
</file>

<file path=ppt/charts/_rels/chart73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3.xlsx"/></Relationships>
</file>

<file path=ppt/charts/_rels/chart74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4.xlsx"/></Relationships>
</file>

<file path=ppt/charts/_rels/chart75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5.xlsx"/></Relationships>
</file>

<file path=ppt/charts/_rels/chart76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6.xlsx"/></Relationships>
</file>

<file path=ppt/charts/_rels/chart77.xml.rels><?xml version="1.0" encoding="UTF-8" standalone="yes"?><Relationships xmlns="http://schemas.openxmlformats.org/package/2006/relationships"><Relationship Id="rId1" Type="http://schemas.openxmlformats.org/officeDocument/2006/relationships/package" Target="../embeddings/Microsoft_Excel_Sheet77.xlsx"/></Relationships>
</file>

<file path=ppt/charts/_rels/chart78.xml.rels><?xml version="1.0" encoding="UTF-8" standalone="yes"?><Relationships xmlns="http://schemas.openxmlformats.org/package/2006/relationships"><Relationship Id="rId1" Type="http://schemas.microsoft.com/office/2011/relationships/chartStyle" Target="style59.xml"/><Relationship Id="rId2" Type="http://schemas.microsoft.com/office/2011/relationships/chartColorStyle" Target="colors59.xml"/><Relationship Id="rId3" Type="http://schemas.openxmlformats.org/officeDocument/2006/relationships/package" Target="../embeddings/Microsoft_Excel_Sheet78.xlsx"/></Relationships>
</file>

<file path=ppt/charts/_rels/chart79.xml.rels><?xml version="1.0" encoding="UTF-8" standalone="yes"?><Relationships xmlns="http://schemas.openxmlformats.org/package/2006/relationships"><Relationship Id="rId1" Type="http://schemas.microsoft.com/office/2011/relationships/chartStyle" Target="style60.xml"/><Relationship Id="rId2" Type="http://schemas.microsoft.com/office/2011/relationships/chartColorStyle" Target="colors60.xml"/><Relationship Id="rId3" Type="http://schemas.openxmlformats.org/officeDocument/2006/relationships/package" Target="../embeddings/Microsoft_Excel_Sheet79.xlsx"/></Relationships>
</file>

<file path=ppt/charts/_rels/chart8.xml.rels><?xml version="1.0" encoding="UTF-8" standalone="yes"?>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Sheet8.xlsx"/></Relationships>
</file>

<file path=ppt/charts/_rels/chart80.xml.rels><?xml version="1.0" encoding="UTF-8" standalone="yes"?><Relationships xmlns="http://schemas.openxmlformats.org/package/2006/relationships"><Relationship Id="rId1" Type="http://schemas.microsoft.com/office/2011/relationships/chartStyle" Target="style61.xml"/><Relationship Id="rId2" Type="http://schemas.microsoft.com/office/2011/relationships/chartColorStyle" Target="colors61.xml"/><Relationship Id="rId3" Type="http://schemas.openxmlformats.org/officeDocument/2006/relationships/package" Target="../embeddings/Microsoft_Excel_Sheet80.xlsx"/></Relationships>
</file>

<file path=ppt/charts/_rels/chart81.xml.rels><?xml version="1.0" encoding="UTF-8" standalone="yes"?><Relationships xmlns="http://schemas.openxmlformats.org/package/2006/relationships"><Relationship Id="rId1" Type="http://schemas.microsoft.com/office/2011/relationships/chartStyle" Target="style62.xml"/><Relationship Id="rId2" Type="http://schemas.microsoft.com/office/2011/relationships/chartColorStyle" Target="colors62.xml"/><Relationship Id="rId3" Type="http://schemas.openxmlformats.org/officeDocument/2006/relationships/package" Target="../embeddings/Microsoft_Excel_Sheet81.xlsx"/></Relationships>
</file>

<file path=ppt/charts/_rels/chart9.xml.rels><?xml version="1.0" encoding="UTF-8" standalone="yes"?>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ED-467C-99F0-4144C19127A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D-467C-99F0-4144C19127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4F4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F4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BED-467C-99F0-4144C19127AB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ED-467C-99F0-4144C19127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617167"/>
        <c:axId val="308600031"/>
      </c:barChart>
      <c:catAx>
        <c:axId val="191617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600031"/>
        <c:crosses val="autoZero"/>
        <c:auto val="1"/>
        <c:lblAlgn val="ctr"/>
        <c:lblOffset val="100"/>
        <c:noMultiLvlLbl val="0"/>
      </c:catAx>
      <c:valAx>
        <c:axId val="308600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61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19-41CB-B931-0BEC81E48D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419-41CB-B931-0BEC81E48D2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419-41CB-B931-0BEC81E48D2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419-41CB-B931-0BEC81E48D29}"/>
              </c:ext>
            </c:extLst>
          </c:dPt>
          <c:dLbls>
            <c:numFmt formatCode="&quot;xx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65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19-41CB-B931-0BEC81E48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81736576"/>
        <c:axId val="355405696"/>
      </c:barChart>
      <c:catAx>
        <c:axId val="3817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5405696"/>
        <c:crosses val="autoZero"/>
        <c:auto val="1"/>
        <c:lblAlgn val="ctr"/>
        <c:lblOffset val="100"/>
        <c:noMultiLvlLbl val="0"/>
      </c:catAx>
      <c:valAx>
        <c:axId val="35540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173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FB-4939-B805-3F57C39F8A0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FB-4939-B805-3F57C39F8A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FB-4939-B805-3F57C39F8A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FB-4939-B805-3F57C39F8A05}"/>
              </c:ext>
            </c:extLst>
          </c:dPt>
          <c:dLbls>
            <c:numFmt formatCode="&quot;xx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65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FB-4939-B805-3F57C39F8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81736576"/>
        <c:axId val="355405696"/>
      </c:barChart>
      <c:catAx>
        <c:axId val="3817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5405696"/>
        <c:crosses val="autoZero"/>
        <c:auto val="1"/>
        <c:lblAlgn val="ctr"/>
        <c:lblOffset val="100"/>
        <c:noMultiLvlLbl val="0"/>
      </c:catAx>
      <c:valAx>
        <c:axId val="35540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173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20434538929172E-2"/>
          <c:y val="2.8310413449574228E-2"/>
          <c:w val="0.97817956546107088"/>
          <c:h val="0.75900926688786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0" i="0" u="none" strike="noStrike" kern="1200" baseline="0">
                    <a:solidFill>
                      <a:schemeClr val="dk1"/>
                    </a:solidFill>
                    <a:latin typeface="Arial" panose="020B0604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Sheet1!$C$2:$C$6</c:f>
                <c:numCache>
                  <c:formatCode>General</c:formatCode>
                  <c:ptCount val="5"/>
                  <c:pt idx="0">
                    <c:v>4.9999999999999933E-2</c:v>
                  </c:pt>
                  <c:pt idx="1">
                    <c:v>0.02</c:v>
                  </c:pt>
                  <c:pt idx="2">
                    <c:v>5.0000000000000044E-2</c:v>
                  </c:pt>
                  <c:pt idx="3">
                    <c:v>0.05</c:v>
                  </c:pt>
                  <c:pt idx="4">
                    <c:v>0.08</c:v>
                  </c:pt>
                </c:numCache>
              </c:numRef>
            </c:plus>
            <c:minus>
              <c:numRef>
                <c:f>Sheet1!$D$2:$D$6</c:f>
                <c:numCache>
                  <c:formatCode>General</c:formatCode>
                  <c:ptCount val="5"/>
                  <c:pt idx="0">
                    <c:v>0.05</c:v>
                  </c:pt>
                  <c:pt idx="1">
                    <c:v>0.23999999999999977</c:v>
                  </c:pt>
                  <c:pt idx="2">
                    <c:v>9.9999999999999867E-2</c:v>
                  </c:pt>
                  <c:pt idx="3">
                    <c:v>0.30000000000000004</c:v>
                  </c:pt>
                  <c:pt idx="4">
                    <c:v>0.25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D3D3D3"/>
                </a:solidFill>
                <a:round/>
              </a:ln>
              <a:effectLst/>
            </c:spPr>
          </c:errBars>
          <c:cat>
            <c:strRef>
              <c:f>Sheet1!$A$2:$A$6</c:f>
              <c:strCache>
                <c:ptCount val="5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</c:v>
                </c:pt>
                <c:pt idx="1">
                  <c:v>0.7</c:v>
                </c:pt>
                <c:pt idx="2">
                  <c:v>0.6</c:v>
                </c:pt>
                <c:pt idx="3">
                  <c:v>0.5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B-431F-B7D9-CDC618DBA1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410938687"/>
        <c:axId val="204237775"/>
      </c:barChart>
      <c:catAx>
        <c:axId val="41093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3D3D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204237775"/>
        <c:crosses val="autoZero"/>
        <c:auto val="1"/>
        <c:lblAlgn val="ctr"/>
        <c:lblOffset val="100"/>
        <c:noMultiLvlLbl val="0"/>
      </c:catAx>
      <c:valAx>
        <c:axId val="204237775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solidFill>
              <a:srgbClr val="D3D3D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410938687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Calibri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dk1"/>
              </a:solidFill>
              <a:latin typeface="Arial" panose="020B0604020202020204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marL="452383" indent="-452383" algn="l" defTabSz="1508028" rtl="0" eaLnBrk="1" latinLnBrk="0" hangingPunct="1">
        <a:buClr>
          <a:schemeClr val="dk1"/>
        </a:buClr>
        <a:buSzPct val="100000"/>
        <a:buFont typeface="Arial"/>
        <a:buChar char="•"/>
        <a:defRPr lang="en-US" sz="1800" b="0" i="0" u="none" strike="noStrike" kern="1200" baseline="0">
          <a:solidFill>
            <a:schemeClr val="dk1"/>
          </a:solidFill>
          <a:latin typeface="Arial" panose="020B0604020202020204" pitchFamily="34" charset="0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0892068871282E-2"/>
          <c:y val="1.9062960089580902E-2"/>
          <c:w val="0.9425083474987449"/>
          <c:h val="0.9030685456212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A58-4CEB-B821-3FF9DC918E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58-4CEB-B821-3FF9DC918E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A58-4CEB-B821-3FF9DC918ED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A58-4CEB-B821-3FF9DC918ED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A58-4CEB-B821-3FF9DC918ED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A58-4CEB-B821-3FF9DC918EDD}"/>
              </c:ext>
            </c:extLst>
          </c:dPt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180</c:v>
                </c:pt>
                <c:pt idx="1">
                  <c:v>400</c:v>
                </c:pt>
                <c:pt idx="2">
                  <c:v>720</c:v>
                </c:pt>
                <c:pt idx="3">
                  <c:v>620</c:v>
                </c:pt>
                <c:pt idx="4">
                  <c:v>180</c:v>
                </c:pt>
                <c:pt idx="5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A58-4CEB-B821-3FF9DC918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216960"/>
        <c:axId val="1940434720"/>
      </c:barChart>
      <c:barChart>
        <c:barDir val="bar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Insert Text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100</c:v>
                </c:pt>
                <c:pt idx="1">
                  <c:v>250</c:v>
                </c:pt>
                <c:pt idx="2">
                  <c:v>450</c:v>
                </c:pt>
                <c:pt idx="3">
                  <c:v>300</c:v>
                </c:pt>
                <c:pt idx="4">
                  <c:v>100</c:v>
                </c:pt>
                <c:pt idx="5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58-4CEB-B821-3FF9DC918E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E-FA58-4CEB-B821-3FF9DC918E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F-FA58-4CEB-B821-3FF9DC918ED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0-FA58-4CEB-B821-3FF9DC918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088351328"/>
        <c:axId val="2074113632"/>
      </c:barChart>
      <c:catAx>
        <c:axId val="20342169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40434720"/>
        <c:crosses val="autoZero"/>
        <c:auto val="1"/>
        <c:lblAlgn val="ctr"/>
        <c:lblOffset val="100"/>
        <c:noMultiLvlLbl val="0"/>
      </c:catAx>
      <c:valAx>
        <c:axId val="1940434720"/>
        <c:scaling>
          <c:orientation val="minMax"/>
          <c:max val="8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BFBFB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4216960"/>
        <c:crosses val="max"/>
        <c:crossBetween val="between"/>
        <c:majorUnit val="100"/>
      </c:valAx>
      <c:valAx>
        <c:axId val="2074113632"/>
        <c:scaling>
          <c:orientation val="minMax"/>
          <c:max val="80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88351328"/>
        <c:crosses val="max"/>
        <c:crossBetween val="between"/>
      </c:valAx>
      <c:catAx>
        <c:axId val="20883513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74113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17-4F05-BC8A-4BFFE6CFB1D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17-4F05-BC8A-4BFFE6CFB1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D17-4F05-BC8A-4BFFE6CFB1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D17-4F05-BC8A-4BFFE6CFB1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D17-4F05-BC8A-4BFFE6CFB1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D17-4F05-BC8A-4BFFE6CFB1D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7C1DB14-69C9-4024-91C3-1275E861744A}" type="VALUE">
                      <a:rPr lang="en-US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17-4F05-BC8A-4BFFE6CFB1D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91D55E0-5E4B-427D-AC25-52A5AF4CFE0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17-4F05-BC8A-4BFFE6CFB1D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3CBCB3C-2B54-4A41-BAB5-65683B3FCD1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17-4F05-BC8A-4BFFE6CFB1D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826E422-5E35-4A8C-8C5A-E6BB6786DFE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17-4F05-BC8A-4BFFE6CFB1D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6E444DA-0DFD-4FB4-9C12-D47BE68D9F7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D17-4F05-BC8A-4BFFE6CFB1D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17-4F05-BC8A-4BFFE6CFB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0724655"/>
        <c:axId val="251564015"/>
      </c:barChart>
      <c:catAx>
        <c:axId val="907246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1564015"/>
        <c:crosses val="autoZero"/>
        <c:auto val="1"/>
        <c:lblAlgn val="ctr"/>
        <c:lblOffset val="100"/>
        <c:noMultiLvlLbl val="0"/>
      </c:catAx>
      <c:valAx>
        <c:axId val="251564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072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5DB-4EAB-95EB-6A45D97F5FE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5DB-4EAB-95EB-6A45D97F5FE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5DB-4EAB-95EB-6A45D97F5FE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5DB-4EAB-95EB-6A45D97F5FE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5DB-4EAB-95EB-6A45D97F5FE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5DB-4EAB-95EB-6A45D97F5FE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5DB-4EAB-95EB-6A45D97F5FE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5DB-4EAB-95EB-6A45D97F5FE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75DB-4EAB-95EB-6A45D97F5FE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75DB-4EAB-95EB-6A45D97F5FE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5DB-4EAB-95EB-6A45D97F5FE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5DB-4EAB-95EB-6A45D97F5FE9}"/>
              </c:ext>
            </c:extLst>
          </c:dPt>
          <c:dLbls>
            <c:spPr>
              <a:noFill/>
              <a:ln>
                <a:noFill/>
              </a:ln>
            </c:spPr>
            <c:txPr>
              <a:bodyPr rot="0" vert="horz"/>
              <a:lstStyle/>
              <a:p>
                <a:pPr>
                  <a:defRPr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Sheet1!$A$2:$A$13</c:f>
              <c:strCache>
                <c:ptCount val="12"/>
                <c:pt idx="0">
                  <c:v>December</c:v>
                </c:pt>
                <c:pt idx="1">
                  <c:v>November</c:v>
                </c:pt>
                <c:pt idx="2">
                  <c:v>October</c:v>
                </c:pt>
                <c:pt idx="3">
                  <c:v>September</c:v>
                </c:pt>
                <c:pt idx="4">
                  <c:v>August</c:v>
                </c:pt>
                <c:pt idx="5">
                  <c:v>July</c:v>
                </c:pt>
                <c:pt idx="6">
                  <c:v>June</c:v>
                </c:pt>
                <c:pt idx="7">
                  <c:v>May</c:v>
                </c:pt>
                <c:pt idx="8">
                  <c:v>April</c:v>
                </c:pt>
                <c:pt idx="9">
                  <c:v>March</c:v>
                </c:pt>
                <c:pt idx="10">
                  <c:v>February</c:v>
                </c:pt>
                <c:pt idx="11">
                  <c:v>January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0.25</c:v>
                </c:pt>
                <c:pt idx="1">
                  <c:v>0.36</c:v>
                </c:pt>
                <c:pt idx="2">
                  <c:v>0.85</c:v>
                </c:pt>
                <c:pt idx="3">
                  <c:v>0.41</c:v>
                </c:pt>
                <c:pt idx="4">
                  <c:v>0.62</c:v>
                </c:pt>
                <c:pt idx="5">
                  <c:v>0.75</c:v>
                </c:pt>
                <c:pt idx="6">
                  <c:v>0.46</c:v>
                </c:pt>
                <c:pt idx="7">
                  <c:v>0.55000000000000004</c:v>
                </c:pt>
                <c:pt idx="8">
                  <c:v>0.2</c:v>
                </c:pt>
                <c:pt idx="9">
                  <c:v>0.15</c:v>
                </c:pt>
                <c:pt idx="10">
                  <c:v>0.3</c:v>
                </c:pt>
                <c:pt idx="1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5DB-4EAB-95EB-6A45D97F5F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1"/>
        <c:axId val="484980879"/>
        <c:axId val="461215631"/>
      </c:barChart>
      <c:catAx>
        <c:axId val="484980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461215631"/>
        <c:crosses val="autoZero"/>
        <c:auto val="1"/>
        <c:lblAlgn val="ctr"/>
        <c:lblOffset val="100"/>
        <c:noMultiLvlLbl val="0"/>
      </c:catAx>
      <c:valAx>
        <c:axId val="461215631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ln>
            <a:solidFill>
              <a:schemeClr val="accent6"/>
            </a:solidFill>
          </a:ln>
        </c:spPr>
        <c:txPr>
          <a:bodyPr rot="-60000000" vert="horz"/>
          <a:lstStyle/>
          <a:p>
            <a:pPr>
              <a:defRPr>
                <a:latin typeface="+mn-lt"/>
              </a:defRPr>
            </a:pPr>
            <a:endParaRPr lang="en-US"/>
          </a:p>
        </c:txPr>
        <c:crossAx val="484980879"/>
        <c:crosses val="autoZero"/>
        <c:crossBetween val="between"/>
      </c:valAx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1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EA-4438-B794-047417B489F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FEA-4438-B794-047417B489F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FEA-4438-B794-047417B489F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EFEA-4438-B794-047417B489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</c:v>
                </c:pt>
                <c:pt idx="1">
                  <c:v>0.65</c:v>
                </c:pt>
                <c:pt idx="2">
                  <c:v>0.75</c:v>
                </c:pt>
                <c:pt idx="3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FEA-4438-B794-047417B48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458470287"/>
        <c:axId val="457509727"/>
      </c:barChart>
      <c:catAx>
        <c:axId val="458470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7509727"/>
        <c:crosses val="autoZero"/>
        <c:auto val="1"/>
        <c:lblAlgn val="ctr"/>
        <c:lblOffset val="100"/>
        <c:noMultiLvlLbl val="0"/>
      </c:catAx>
      <c:valAx>
        <c:axId val="45750972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58470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24C-40A3-BBA4-655FE36067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4C-40A3-BBA4-655FE36067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24C-40A3-BBA4-655FE36067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24C-40A3-BBA4-655FE36067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24C-40A3-BBA4-655FE36067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24C-40A3-BBA4-655FE36067A2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18</c:v>
                </c:pt>
                <c:pt idx="2">
                  <c:v>30</c:v>
                </c:pt>
                <c:pt idx="3">
                  <c:v>28</c:v>
                </c:pt>
                <c:pt idx="4">
                  <c:v>37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24C-40A3-BBA4-655FE36067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24C-40A3-BBA4-655FE36067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24C-40A3-BBA4-655FE36067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24C-40A3-BBA4-655FE36067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24C-40A3-BBA4-655FE36067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24C-40A3-BBA4-655FE36067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124C-40A3-BBA4-655FE36067A2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24C-40A3-BBA4-655FE36067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1586248"/>
        <c:axId val="431589856"/>
      </c:barChart>
      <c:catAx>
        <c:axId val="431586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431589856"/>
        <c:crosses val="autoZero"/>
        <c:auto val="1"/>
        <c:lblAlgn val="ctr"/>
        <c:lblOffset val="100"/>
        <c:noMultiLvlLbl val="0"/>
      </c:catAx>
      <c:valAx>
        <c:axId val="431589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431586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aseline="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6A1-43EB-B614-57B1425AFACA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1E-43B4-8733-C49606CB93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1E-43B4-8733-C49606CB93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1E-43B4-8733-C49606CB93E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1E-43B4-8733-C49606CB9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5253552"/>
        <c:axId val="1"/>
      </c:barChart>
      <c:catAx>
        <c:axId val="93525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60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3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5253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473420189350272"/>
          <c:y val="0.89999045166322611"/>
          <c:w val="0.35505677392361001"/>
          <c:h val="7.3368343901504193E-2"/>
        </c:manualLayout>
      </c:layout>
      <c:overlay val="0"/>
      <c:spPr>
        <a:noFill/>
        <a:ln w="2534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A-43DF-A87F-71A306C36F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3A-43DF-A87F-71A306C36F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3A-43DF-A87F-71A306C36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6023087"/>
        <c:axId val="1"/>
      </c:barChart>
      <c:catAx>
        <c:axId val="50602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69" cap="flat" cmpd="sng" algn="ctr">
            <a:solidFill>
              <a:schemeClr val="accent6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023087"/>
        <c:crosses val="autoZero"/>
        <c:crossBetween val="between"/>
      </c:valAx>
      <c:spPr>
        <a:noFill/>
        <a:ln w="25339">
          <a:noFill/>
        </a:ln>
        <a:effectLst/>
      </c:spPr>
    </c:plotArea>
    <c:legend>
      <c:legendPos val="b"/>
      <c:layout>
        <c:manualLayout>
          <c:xMode val="edge"/>
          <c:yMode val="edge"/>
          <c:x val="0.18394736842105261"/>
          <c:y val="0.92481442749343834"/>
          <c:w val="0.75115295620942113"/>
          <c:h val="6.9797613188976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9C-42FD-AC15-914128F96CE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9C-42FD-AC15-914128F96C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4F4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F4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09C-42FD-AC15-914128F96CE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09C-42FD-AC15-914128F96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617167"/>
        <c:axId val="308600031"/>
      </c:barChart>
      <c:catAx>
        <c:axId val="191617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600031"/>
        <c:crosses val="autoZero"/>
        <c:auto val="1"/>
        <c:lblAlgn val="ctr"/>
        <c:lblOffset val="100"/>
        <c:noMultiLvlLbl val="0"/>
      </c:catAx>
      <c:valAx>
        <c:axId val="308600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61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4436116946914"/>
          <c:y val="0.188405196627702"/>
          <c:w val="0.85072986156362196"/>
          <c:h val="0.613165855590399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B-481C-B438-4EE808F018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B-481C-B438-4EE808F018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B-481C-B438-4EE808F01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06250752"/>
        <c:axId val="355357024"/>
      </c:barChart>
      <c:catAx>
        <c:axId val="80625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5357024"/>
        <c:crosses val="autoZero"/>
        <c:auto val="1"/>
        <c:lblAlgn val="ctr"/>
        <c:lblOffset val="100"/>
        <c:noMultiLvlLbl val="0"/>
      </c:catAx>
      <c:valAx>
        <c:axId val="35535702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62507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22026880260657"/>
          <c:y val="0.90011126666567454"/>
          <c:w val="0.81745218270130027"/>
          <c:h val="7.8081840524647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4436116946914"/>
          <c:y val="0.188405196627702"/>
          <c:w val="0.85072986156362196"/>
          <c:h val="0.613165855590399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9-4382-829A-A29C92BEE8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29-4382-829A-A29C92BEE8F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9-4382-829A-A29C92BEE8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06250752"/>
        <c:axId val="355357024"/>
      </c:barChart>
      <c:catAx>
        <c:axId val="80625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5357024"/>
        <c:crosses val="autoZero"/>
        <c:auto val="1"/>
        <c:lblAlgn val="ctr"/>
        <c:lblOffset val="100"/>
        <c:noMultiLvlLbl val="0"/>
      </c:catAx>
      <c:valAx>
        <c:axId val="35535702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62507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826368147947025"/>
          <c:y val="0.90011126666567454"/>
          <c:w val="0.71052225691616122"/>
          <c:h val="7.8081840524647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4436116946914"/>
          <c:y val="0.188405196627702"/>
          <c:w val="0.85072986156362196"/>
          <c:h val="0.613165855590399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B-481C-B438-4EE808F018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B-481C-B438-4EE808F0181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5B-481C-B438-4EE808F018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06250752"/>
        <c:axId val="355357024"/>
      </c:barChart>
      <c:catAx>
        <c:axId val="80625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5357024"/>
        <c:crosses val="autoZero"/>
        <c:auto val="1"/>
        <c:lblAlgn val="ctr"/>
        <c:lblOffset val="100"/>
        <c:noMultiLvlLbl val="0"/>
      </c:catAx>
      <c:valAx>
        <c:axId val="355357024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0625075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22026880260657"/>
          <c:y val="0.90011126666567454"/>
          <c:w val="0.81745218270130027"/>
          <c:h val="7.8081840524647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86847933070866E-2"/>
          <c:y val="1.9062960089580902E-2"/>
          <c:w val="0.92794402066929138"/>
          <c:h val="0.90306854562122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9-48F4-82F3-650EDD40A3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9-48F4-82F3-650EDD40A31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99-48F4-82F3-650EDD40A31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299-48F4-82F3-650EDD40A31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299-48F4-82F3-650EDD40A31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299-48F4-82F3-650EDD40A31F}"/>
              </c:ext>
            </c:extLst>
          </c:dPt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90</c:v>
                </c:pt>
                <c:pt idx="1">
                  <c:v>170</c:v>
                </c:pt>
                <c:pt idx="2">
                  <c:v>115</c:v>
                </c:pt>
                <c:pt idx="3">
                  <c:v>165</c:v>
                </c:pt>
                <c:pt idx="4">
                  <c:v>135</c:v>
                </c:pt>
                <c:pt idx="5">
                  <c:v>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99-48F4-82F3-650EDD40A3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-105</c:v>
                </c:pt>
                <c:pt idx="1">
                  <c:v>-160</c:v>
                </c:pt>
                <c:pt idx="2">
                  <c:v>-175</c:v>
                </c:pt>
                <c:pt idx="3">
                  <c:v>-90</c:v>
                </c:pt>
                <c:pt idx="4">
                  <c:v>-175</c:v>
                </c:pt>
                <c:pt idx="5">
                  <c:v>-230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99-48F4-82F3-650EDD40A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34216960"/>
        <c:axId val="1940434720"/>
      </c:barChart>
      <c:catAx>
        <c:axId val="203421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40434720"/>
        <c:crosses val="autoZero"/>
        <c:auto val="1"/>
        <c:lblAlgn val="ctr"/>
        <c:lblOffset val="100"/>
        <c:noMultiLvlLbl val="0"/>
      </c:catAx>
      <c:valAx>
        <c:axId val="1940434720"/>
        <c:scaling>
          <c:orientation val="minMax"/>
          <c:max val="300"/>
          <c:min val="-3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03421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400</c:v>
                </c:pt>
                <c:pt idx="1">
                  <c:v>445</c:v>
                </c:pt>
                <c:pt idx="2">
                  <c:v>490</c:v>
                </c:pt>
                <c:pt idx="3">
                  <c:v>535</c:v>
                </c:pt>
                <c:pt idx="4">
                  <c:v>580</c:v>
                </c:pt>
                <c:pt idx="5">
                  <c:v>625</c:v>
                </c:pt>
                <c:pt idx="6">
                  <c:v>670</c:v>
                </c:pt>
                <c:pt idx="7">
                  <c:v>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4-4371-8836-7A5F60140C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350</c:v>
                </c:pt>
                <c:pt idx="1">
                  <c:v>395</c:v>
                </c:pt>
                <c:pt idx="2">
                  <c:v>440</c:v>
                </c:pt>
                <c:pt idx="3">
                  <c:v>485</c:v>
                </c:pt>
                <c:pt idx="4">
                  <c:v>530</c:v>
                </c:pt>
                <c:pt idx="5">
                  <c:v>575</c:v>
                </c:pt>
                <c:pt idx="6">
                  <c:v>620</c:v>
                </c:pt>
                <c:pt idx="7">
                  <c:v>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4-4371-8836-7A5F60140C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250</c:v>
                </c:pt>
                <c:pt idx="1">
                  <c:v>295</c:v>
                </c:pt>
                <c:pt idx="2">
                  <c:v>340</c:v>
                </c:pt>
                <c:pt idx="3">
                  <c:v>385</c:v>
                </c:pt>
                <c:pt idx="4">
                  <c:v>430</c:v>
                </c:pt>
                <c:pt idx="5">
                  <c:v>475</c:v>
                </c:pt>
                <c:pt idx="6">
                  <c:v>520</c:v>
                </c:pt>
                <c:pt idx="7">
                  <c:v>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84-4371-8836-7A5F60140C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Text 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B84-4371-8836-7A5F60140C90}"/>
              </c:ext>
            </c:extLst>
          </c:dPt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50</c:v>
                </c:pt>
                <c:pt idx="1">
                  <c:v>95</c:v>
                </c:pt>
                <c:pt idx="2">
                  <c:v>140</c:v>
                </c:pt>
                <c:pt idx="3">
                  <c:v>185</c:v>
                </c:pt>
                <c:pt idx="4">
                  <c:v>230</c:v>
                </c:pt>
                <c:pt idx="5">
                  <c:v>275</c:v>
                </c:pt>
                <c:pt idx="6">
                  <c:v>320</c:v>
                </c:pt>
                <c:pt idx="7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84-4371-8836-7A5F60140C9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Text 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  <c:pt idx="6">
                  <c:v>Year 7</c:v>
                </c:pt>
                <c:pt idx="7">
                  <c:v>Year 8</c:v>
                </c:pt>
              </c:strCache>
            </c:strRef>
          </c:cat>
          <c:val>
            <c:numRef>
              <c:f>Sheet1!$F$2:$F$9</c:f>
              <c:numCache>
                <c:formatCode>General</c:formatCode>
                <c:ptCount val="8"/>
                <c:pt idx="0">
                  <c:v>20</c:v>
                </c:pt>
                <c:pt idx="1">
                  <c:v>65</c:v>
                </c:pt>
                <c:pt idx="2">
                  <c:v>110</c:v>
                </c:pt>
                <c:pt idx="3">
                  <c:v>155</c:v>
                </c:pt>
                <c:pt idx="4">
                  <c:v>200</c:v>
                </c:pt>
                <c:pt idx="5">
                  <c:v>245</c:v>
                </c:pt>
                <c:pt idx="6">
                  <c:v>290</c:v>
                </c:pt>
                <c:pt idx="7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B84-4371-8836-7A5F60140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1912975"/>
        <c:axId val="231295167"/>
      </c:barChart>
      <c:catAx>
        <c:axId val="1061912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231295167"/>
        <c:crosses val="autoZero"/>
        <c:auto val="1"/>
        <c:lblAlgn val="ctr"/>
        <c:lblOffset val="100"/>
        <c:noMultiLvlLbl val="0"/>
      </c:catAx>
      <c:valAx>
        <c:axId val="231295167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1061912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27948024537581"/>
          <c:y val="0.93406517447110005"/>
          <c:w val="0.64725814801185111"/>
          <c:h val="6.5934825528899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Neue Haas Unica"/>
              <a:cs typeface="Neue Haas Unica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+mn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B-4019-9F5A-EA81CCC028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B-4019-9F5A-EA81CCC028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AB-4019-9F5A-EA81CCC02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7382943"/>
        <c:axId val="1"/>
      </c:barChart>
      <c:catAx>
        <c:axId val="33738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96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3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382943"/>
        <c:crosses val="autoZero"/>
        <c:crossBetween val="between"/>
      </c:valAx>
      <c:spPr>
        <a:noFill/>
        <a:ln w="25324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2002</c:v>
                </c:pt>
                <c:pt idx="3">
                  <c:v>2003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1.3</c:v>
                </c:pt>
                <c:pt idx="1">
                  <c:v>1.5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77-4A36-BB14-4AE7D7011A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2002</c:v>
                </c:pt>
                <c:pt idx="3">
                  <c:v>2003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1.4</c:v>
                </c:pt>
                <c:pt idx="1">
                  <c:v>3.4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77-4A36-BB14-4AE7D7011A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2001</c:v>
                </c:pt>
                <c:pt idx="1">
                  <c:v>2002</c:v>
                </c:pt>
                <c:pt idx="2">
                  <c:v>2002</c:v>
                </c:pt>
                <c:pt idx="3">
                  <c:v>2003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77-4A36-BB14-4AE7D7011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4119464"/>
        <c:axId val="458395848"/>
      </c:barChart>
      <c:catAx>
        <c:axId val="46411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395848"/>
        <c:crosses val="autoZero"/>
        <c:auto val="1"/>
        <c:lblAlgn val="ctr"/>
        <c:lblOffset val="100"/>
        <c:noMultiLvlLbl val="0"/>
      </c:catAx>
      <c:valAx>
        <c:axId val="458395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1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0F-44A8-BAB8-96D7FDD9E7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0F-44A8-BAB8-96D7FDD9E7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0F-44A8-BAB8-96D7FDD9E74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0F-44A8-BAB8-96D7FDD9E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2138271"/>
        <c:axId val="1"/>
      </c:barChart>
      <c:catAx>
        <c:axId val="109213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14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138271"/>
        <c:crosses val="autoZero"/>
        <c:crossBetween val="between"/>
      </c:valAx>
      <c:spPr>
        <a:noFill/>
        <a:ln w="25370">
          <a:noFill/>
        </a:ln>
      </c:spPr>
    </c:plotArea>
    <c:legend>
      <c:legendPos val="b"/>
      <c:layout>
        <c:manualLayout>
          <c:xMode val="edge"/>
          <c:yMode val="edge"/>
          <c:x val="0.11410390745289602"/>
          <c:y val="0.92172936329978616"/>
          <c:w val="0.80297063903281518"/>
          <c:h val="6.86147564887722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348">
                <a:solidFill>
                  <a:schemeClr val="accen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01-459E-9FBB-38F2E4F7A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348">
                <a:solidFill>
                  <a:schemeClr val="accent2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01-459E-9FBB-38F2E4F7A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348">
                <a:solidFill>
                  <a:schemeClr val="accent3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01-459E-9FBB-38F2E4F7A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348">
                <a:solidFill>
                  <a:schemeClr val="accent4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01-459E-9FBB-38F2E4F7A7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96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0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01-459E-9FBB-38F2E4F7A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9B-4C78-97CE-248489A0EA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9B-4C78-97CE-248489A0EA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9B-4C78-97CE-248489A0EA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9B-4C78-97CE-248489A0EA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69B-4C78-97CE-248489A0EAB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69B-4C78-97CE-248489A0EAB8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10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18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9B-4C78-97CE-248489A0EA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769B-4C78-97CE-248489A0EAB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769B-4C78-97CE-248489A0EAB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769B-4C78-97CE-248489A0EAB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769B-4C78-97CE-248489A0EAB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769B-4C78-97CE-248489A0EAB8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769B-4C78-97CE-248489A0EAB8}"/>
              </c:ext>
            </c:extLst>
          </c:dPt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69B-4C78-97CE-248489A0E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2046319"/>
        <c:axId val="602055055"/>
      </c:barChart>
      <c:catAx>
        <c:axId val="602046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BFBFB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055055"/>
        <c:crosses val="autoZero"/>
        <c:auto val="1"/>
        <c:lblAlgn val="ctr"/>
        <c:lblOffset val="100"/>
        <c:noMultiLvlLbl val="0"/>
      </c:catAx>
      <c:valAx>
        <c:axId val="602055055"/>
        <c:scaling>
          <c:orientation val="minMax"/>
          <c:max val="2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204631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6A29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E0-40FA-B453-53194B04192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E0-40FA-B453-53194B0419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4F4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F4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E0-40FA-B453-53194B041923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E0-40FA-B453-53194B041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617167"/>
        <c:axId val="308600031"/>
      </c:barChart>
      <c:catAx>
        <c:axId val="191617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600031"/>
        <c:crosses val="autoZero"/>
        <c:auto val="1"/>
        <c:lblAlgn val="ctr"/>
        <c:lblOffset val="100"/>
        <c:noMultiLvlLbl val="0"/>
      </c:catAx>
      <c:valAx>
        <c:axId val="308600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61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C-48E7-B893-A33A2872F2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4C-48E7-B893-A33A2872F2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4C-48E7-B893-A33A2872F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8"/>
        <c:axId val="1019445808"/>
        <c:axId val="509701792"/>
      </c:barChart>
      <c:catAx>
        <c:axId val="101944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509701792"/>
        <c:crosses val="autoZero"/>
        <c:auto val="1"/>
        <c:lblAlgn val="ctr"/>
        <c:lblOffset val="100"/>
        <c:noMultiLvlLbl val="0"/>
      </c:catAx>
      <c:valAx>
        <c:axId val="50970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01944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6125636338198"/>
          <c:y val="0.11269655343768857"/>
          <c:w val="0.80744110172032335"/>
          <c:h val="0.774606893124622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B4871"/>
            </a:solidFill>
            <a:ln>
              <a:solidFill>
                <a:srgbClr val="2B487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4871"/>
              </a:solidFill>
              <a:ln>
                <a:solidFill>
                  <a:srgbClr val="2B487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BB-442F-923A-F2187BB696A3}"/>
              </c:ext>
            </c:extLst>
          </c:dPt>
          <c:cat>
            <c:strRef>
              <c:f>Sheet1!$A$2</c:f>
              <c:strCache>
                <c:ptCount val="1"/>
                <c:pt idx="0">
                  <c:v>XX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BB-442F-923A-F2187BB696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BB-442F-923A-F2187BB696A3}"/>
              </c:ext>
            </c:extLst>
          </c:dPt>
          <c:cat>
            <c:strRef>
              <c:f>Sheet1!$A$2</c:f>
              <c:strCache>
                <c:ptCount val="1"/>
                <c:pt idx="0">
                  <c:v>XX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BB-442F-923A-F2187BB69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28040464"/>
        <c:axId val="509907296"/>
      </c:barChart>
      <c:catAx>
        <c:axId val="92804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9907296"/>
        <c:crosses val="autoZero"/>
        <c:auto val="1"/>
        <c:lblAlgn val="ctr"/>
        <c:lblOffset val="100"/>
        <c:noMultiLvlLbl val="0"/>
      </c:catAx>
      <c:valAx>
        <c:axId val="509907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804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86125636338198"/>
          <c:y val="0.11269655343768857"/>
          <c:w val="0.80744110172032335"/>
          <c:h val="0.774606893124622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B4871"/>
            </a:solidFill>
            <a:ln>
              <a:solidFill>
                <a:srgbClr val="2B487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70-40FE-9535-4EE35A0046A0}"/>
              </c:ext>
            </c:extLst>
          </c:dPt>
          <c:cat>
            <c:strRef>
              <c:f>Sheet1!$A$2</c:f>
              <c:strCache>
                <c:ptCount val="1"/>
                <c:pt idx="0">
                  <c:v>XX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0-40FE-9535-4EE35A0046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70-40FE-9535-4EE35A0046A0}"/>
              </c:ext>
            </c:extLst>
          </c:dPt>
          <c:cat>
            <c:strRef>
              <c:f>Sheet1!$A$2</c:f>
              <c:strCache>
                <c:ptCount val="1"/>
                <c:pt idx="0">
                  <c:v>XX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70-40FE-9535-4EE35A004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28040464"/>
        <c:axId val="509907296"/>
      </c:barChart>
      <c:catAx>
        <c:axId val="92804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09907296"/>
        <c:crosses val="autoZero"/>
        <c:auto val="1"/>
        <c:lblAlgn val="ctr"/>
        <c:lblOffset val="100"/>
        <c:noMultiLvlLbl val="0"/>
      </c:catAx>
      <c:valAx>
        <c:axId val="5099072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804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6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AF-45DC-9C02-DD880C6F49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AF-45DC-9C02-DD880C6F49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AF-45DC-9C02-DD880C6F49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AF-45DC-9C02-DD880C6F49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FAF-45DC-9C02-DD880C6F498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FAF-45DC-9C02-DD880C6F49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FAF-45DC-9C02-DD880C6F498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FAF-45DC-9C02-DD880C6F498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FAF-45DC-9C02-DD880C6F498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FAF-45DC-9C02-DD880C6F498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FAF-45DC-9C02-DD880C6F498E}"/>
              </c:ext>
            </c:extLst>
          </c:dPt>
          <c:cat>
            <c:strRef>
              <c:f>Sheet1!$A$2:$A$12</c:f>
              <c:strCache>
                <c:ptCount val="3"/>
                <c:pt idx="0">
                  <c:v>xxx</c:v>
                </c:pt>
                <c:pt idx="1">
                  <c:v>xxx</c:v>
                </c:pt>
                <c:pt idx="2">
                  <c:v>xxx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FAF-45DC-9C02-DD880C6F4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73746200583472044"/>
          <c:y val="0.33858780104552516"/>
          <c:w val="0.11655359242990973"/>
          <c:h val="0.33063155901645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AA-4A9D-A727-7A14AF4CBDCA}"/>
              </c:ext>
            </c:extLst>
          </c:dPt>
          <c:dPt>
            <c:idx val="1"/>
            <c:bubble3D val="0"/>
            <c:spPr>
              <a:solidFill>
                <a:srgbClr val="F4F4F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AA-4A9D-A727-7A14AF4CBDCA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AA-4A9D-A727-7A14AF4CBDCA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</c:v>
                </c:pt>
                <c:pt idx="1">
                  <c:v>0.3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AA-4A9D-A727-7A14AF4CB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  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8F9-44E3-8712-4D17B4EEA09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8F9-44E3-8712-4D17B4EEA09B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8F9-44E3-8712-4D17B4EEA09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8F9-44E3-8712-4D17B4EEA09B}"/>
              </c:ext>
            </c:extLst>
          </c:dPt>
          <c:cat>
            <c:strRef>
              <c:f>Sheet1!$A$2:$A$5</c:f>
              <c:strCache>
                <c:ptCount val="4"/>
                <c:pt idx="0">
                  <c:v>2013FY</c:v>
                </c:pt>
                <c:pt idx="1">
                  <c:v>2014FY</c:v>
                </c:pt>
                <c:pt idx="2">
                  <c:v>2015FY</c:v>
                </c:pt>
                <c:pt idx="3">
                  <c:v>2016FY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F9-44E3-8712-4D17B4EEA0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Insert text here   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2013FY</c:v>
                </c:pt>
                <c:pt idx="1">
                  <c:v>2014FY</c:v>
                </c:pt>
                <c:pt idx="2">
                  <c:v>2015FY</c:v>
                </c:pt>
                <c:pt idx="3">
                  <c:v>2016FY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35</c:v>
                </c:pt>
                <c:pt idx="1">
                  <c:v>37</c:v>
                </c:pt>
                <c:pt idx="2">
                  <c:v>33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F9-44E3-8712-4D17B4EE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1215520"/>
        <c:axId val="1642787344"/>
      </c:barChart>
      <c:catAx>
        <c:axId val="174121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2787344"/>
        <c:crosses val="autoZero"/>
        <c:auto val="1"/>
        <c:lblAlgn val="ctr"/>
        <c:lblOffset val="100"/>
        <c:noMultiLvlLbl val="0"/>
      </c:catAx>
      <c:valAx>
        <c:axId val="1642787344"/>
        <c:scaling>
          <c:orientation val="minMax"/>
          <c:max val="40"/>
        </c:scaling>
        <c:delete val="1"/>
        <c:axPos val="l"/>
        <c:numFmt formatCode="General" sourceLinked="1"/>
        <c:majorTickMark val="none"/>
        <c:minorTickMark val="none"/>
        <c:tickLblPos val="nextTo"/>
        <c:crossAx val="17412155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tx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13-4B3B-B13E-24199609B3A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013-4B3B-B13E-24199609B3A7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13-4B3B-B13E-24199609B3A7}"/>
              </c:ext>
            </c:extLst>
          </c:dPt>
          <c:cat>
            <c:strRef>
              <c:f>Sheet1!$A$2:$A$4</c:f>
              <c:strCache>
                <c:ptCount val="3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13-4B3B-B13E-24199609B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32317664"/>
        <c:axId val="766866864"/>
      </c:barChart>
      <c:catAx>
        <c:axId val="632317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66866864"/>
        <c:crosses val="autoZero"/>
        <c:auto val="1"/>
        <c:lblAlgn val="ctr"/>
        <c:lblOffset val="100"/>
        <c:noMultiLvlLbl val="0"/>
      </c:catAx>
      <c:valAx>
        <c:axId val="766866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231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53404158762948E-2"/>
          <c:y val="7.0873497068642113E-2"/>
          <c:w val="0.9069456381971065"/>
          <c:h val="0.73074832896321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  <a:prstDash val="solid"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10</c:v>
                </c:pt>
                <c:pt idx="2">
                  <c:v>12</c:v>
                </c:pt>
                <c:pt idx="3">
                  <c:v>13</c:v>
                </c:pt>
                <c:pt idx="4">
                  <c:v>14</c:v>
                </c:pt>
                <c:pt idx="5">
                  <c:v>15</c:v>
                </c:pt>
                <c:pt idx="6">
                  <c:v>16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D4-45A9-AA87-464E911917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Insert Text Here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25</c:v>
                </c:pt>
                <c:pt idx="1">
                  <c:v>26</c:v>
                </c:pt>
                <c:pt idx="2">
                  <c:v>23</c:v>
                </c:pt>
                <c:pt idx="3">
                  <c:v>24</c:v>
                </c:pt>
                <c:pt idx="4">
                  <c:v>24</c:v>
                </c:pt>
                <c:pt idx="5">
                  <c:v>25</c:v>
                </c:pt>
                <c:pt idx="6">
                  <c:v>23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27</c:v>
                </c:pt>
                <c:pt idx="11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D4-45A9-AA87-464E91191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215520"/>
        <c:axId val="1642787344"/>
      </c:lineChart>
      <c:catAx>
        <c:axId val="174121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2787344"/>
        <c:crosses val="autoZero"/>
        <c:auto val="1"/>
        <c:lblAlgn val="ctr"/>
        <c:lblOffset val="100"/>
        <c:noMultiLvlLbl val="0"/>
      </c:catAx>
      <c:valAx>
        <c:axId val="1642787344"/>
        <c:scaling>
          <c:orientation val="minMax"/>
          <c:max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1215520"/>
        <c:crosses val="autoZero"/>
        <c:crossBetween val="between"/>
        <c:majorUnit val="10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0.34725998560485799"/>
          <c:y val="2.4315999426548838E-3"/>
          <c:w val="0.65274001439514207"/>
          <c:h val="0.15081139163512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368018329386374E-2"/>
          <c:y val="0.15620240730294263"/>
          <c:w val="0.9157310240264831"/>
          <c:h val="0.606169902590084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17</c:v>
                </c:pt>
                <c:pt idx="2">
                  <c:v>12</c:v>
                </c:pt>
                <c:pt idx="3">
                  <c:v>19</c:v>
                </c:pt>
                <c:pt idx="4">
                  <c:v>20</c:v>
                </c:pt>
                <c:pt idx="5">
                  <c:v>18</c:v>
                </c:pt>
                <c:pt idx="6">
                  <c:v>17</c:v>
                </c:pt>
                <c:pt idx="7">
                  <c:v>19</c:v>
                </c:pt>
                <c:pt idx="8">
                  <c:v>18</c:v>
                </c:pt>
                <c:pt idx="9">
                  <c:v>17</c:v>
                </c:pt>
                <c:pt idx="10">
                  <c:v>22</c:v>
                </c:pt>
                <c:pt idx="1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C0-4DFA-A01A-821D493A38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Insert Text Here   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  <a:prstDash val="solid"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25</c:v>
                </c:pt>
                <c:pt idx="1">
                  <c:v>21</c:v>
                </c:pt>
                <c:pt idx="2">
                  <c:v>22</c:v>
                </c:pt>
                <c:pt idx="3">
                  <c:v>24</c:v>
                </c:pt>
                <c:pt idx="4">
                  <c:v>20</c:v>
                </c:pt>
                <c:pt idx="5">
                  <c:v>23</c:v>
                </c:pt>
                <c:pt idx="6">
                  <c:v>22</c:v>
                </c:pt>
                <c:pt idx="7">
                  <c:v>24</c:v>
                </c:pt>
                <c:pt idx="8">
                  <c:v>25</c:v>
                </c:pt>
                <c:pt idx="9">
                  <c:v>26</c:v>
                </c:pt>
                <c:pt idx="10">
                  <c:v>22</c:v>
                </c:pt>
                <c:pt idx="11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C0-4DFA-A01A-821D493A3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215520"/>
        <c:axId val="1642787344"/>
      </c:lineChart>
      <c:catAx>
        <c:axId val="174121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2787344"/>
        <c:crosses val="autoZero"/>
        <c:auto val="1"/>
        <c:lblAlgn val="ctr"/>
        <c:lblOffset val="100"/>
        <c:noMultiLvlLbl val="0"/>
      </c:catAx>
      <c:valAx>
        <c:axId val="1642787344"/>
        <c:scaling>
          <c:orientation val="minMax"/>
          <c:max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12155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991781792747741"/>
          <c:y val="2.8862740023073149E-2"/>
          <c:w val="0.6835031244730605"/>
          <c:h val="0.14375779686948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98361624533835E-2"/>
          <c:y val="6.5751346484784146E-2"/>
          <c:w val="0.95112212316203315"/>
          <c:h val="0.561013173308852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</a:ln>
              <a:effectLst/>
            </c:spPr>
          </c:marker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18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05-4A98-80D8-F91C852AD9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Insert text here   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  <a:prstDash val="solid"/>
              </a:ln>
              <a:effectLst/>
            </c:spPr>
          </c:marker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20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28</c:v>
                </c:pt>
                <c:pt idx="12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05-4A98-80D8-F91C852AD9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Insert Text Here   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prstDash val="solid"/>
              </a:ln>
              <a:effectLst/>
            </c:spPr>
          </c:marker>
          <c:cat>
            <c:strRef>
              <c:f>Sheet1!$A$2:$A$14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28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32</c:v>
                </c:pt>
                <c:pt idx="5">
                  <c:v>30</c:v>
                </c:pt>
                <c:pt idx="6">
                  <c:v>35</c:v>
                </c:pt>
                <c:pt idx="7">
                  <c:v>34</c:v>
                </c:pt>
                <c:pt idx="8">
                  <c:v>36</c:v>
                </c:pt>
                <c:pt idx="9">
                  <c:v>37</c:v>
                </c:pt>
                <c:pt idx="10">
                  <c:v>38</c:v>
                </c:pt>
                <c:pt idx="11">
                  <c:v>39</c:v>
                </c:pt>
                <c:pt idx="1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05-4A98-80D8-F91C852AD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1215520"/>
        <c:axId val="1642787344"/>
      </c:lineChart>
      <c:catAx>
        <c:axId val="174121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42787344"/>
        <c:crosses val="autoZero"/>
        <c:auto val="1"/>
        <c:lblAlgn val="ctr"/>
        <c:lblOffset val="100"/>
        <c:noMultiLvlLbl val="0"/>
      </c:catAx>
      <c:valAx>
        <c:axId val="1642787344"/>
        <c:scaling>
          <c:orientation val="minMax"/>
          <c:max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7412155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890016974969971"/>
          <c:y val="0.87389332708883105"/>
          <c:w val="0.56421264876193078"/>
          <c:h val="0.12610667291116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EC-4B3F-8BB2-0600771EF04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EC-4B3F-8BB2-0600771EF0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4F4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F4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EEC-4B3F-8BB2-0600771EF04E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EEC-4B3F-8BB2-0600771EF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617167"/>
        <c:axId val="308600031"/>
      </c:barChart>
      <c:catAx>
        <c:axId val="191617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600031"/>
        <c:crosses val="autoZero"/>
        <c:auto val="1"/>
        <c:lblAlgn val="ctr"/>
        <c:lblOffset val="100"/>
        <c:noMultiLvlLbl val="0"/>
      </c:catAx>
      <c:valAx>
        <c:axId val="308600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61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BA-4576-9C38-00F06710A9C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BA-4576-9C38-00F06710A9C1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BA-4576-9C38-00F06710A9C1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0.25</c:v>
                </c:pt>
                <c:pt idx="1">
                  <c:v>0.75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BA-4576-9C38-00F06710A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34-4E63-8532-F28EBE4AFAC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934-4E63-8532-F28EBE4AFACF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934-4E63-8532-F28EBE4AFACF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0.35</c:v>
                </c:pt>
                <c:pt idx="1">
                  <c:v>0.65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934-4E63-8532-F28EBE4AFA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BE-4586-995B-2DECF578CF3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BE-4586-995B-2DECF578CF38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E-4586-995B-2DECF578CF3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BE-4586-995B-2DECF578C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FE-43C7-905C-CCBDEF03B42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9FE-43C7-905C-CCBDEF03B42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9FE-43C7-905C-CCBDEF03B42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FE-43C7-905C-CCBDEF03B42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9FE-43C7-905C-CCBDEF03B42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XX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9FE-43C7-905C-CCBDEF03B4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9FE-43C7-905C-CCBDEF03B42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 algn="ctr" rtl="0"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/>
                      <a:t>XX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 rtl="0">
                    <a:defRPr sz="1600" b="0" i="0" u="none" strike="noStrike" kern="1200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9FE-43C7-905C-CCBDEF03B42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XX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9FE-43C7-905C-CCBDEF03B42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9FE-43C7-905C-CCBDEF03B42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9FE-43C7-905C-CCBDEF03B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4.2</c:v>
                </c:pt>
                <c:pt idx="2">
                  <c:v>4.0999999999999996</c:v>
                </c:pt>
                <c:pt idx="3">
                  <c:v>4</c:v>
                </c:pt>
                <c:pt idx="4">
                  <c:v>3.9</c:v>
                </c:pt>
                <c:pt idx="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FE-43C7-905C-CCBDEF03B4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9FE-43C7-905C-CCBDEF03B4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XX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9FE-43C7-905C-CCBDEF03B4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9FE-43C7-905C-CCBDEF03B42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9FE-43C7-905C-CCBDEF03B42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9FE-43C7-905C-CCBDEF03B42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59FE-43C7-905C-CCBDEF03B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3.1</c:v>
                </c:pt>
                <c:pt idx="1">
                  <c:v>3</c:v>
                </c:pt>
                <c:pt idx="2">
                  <c:v>2.9</c:v>
                </c:pt>
                <c:pt idx="3">
                  <c:v>2.8</c:v>
                </c:pt>
                <c:pt idx="4">
                  <c:v>2.7</c:v>
                </c:pt>
                <c:pt idx="5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9FE-43C7-905C-CCBDEF03B42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9FE-43C7-905C-CCBDEF03B42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9FE-43C7-905C-CCBDEF03B42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59FE-43C7-905C-CCBDEF03B42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9FE-43C7-905C-CCBDEF03B42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59FE-43C7-905C-CCBDEF03B42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XX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9FE-43C7-905C-CCBDEF03B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  <c:pt idx="5">
                  <c:v>Insert Text Here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1.9</c:v>
                </c:pt>
                <c:pt idx="1">
                  <c:v>1.8</c:v>
                </c:pt>
                <c:pt idx="2">
                  <c:v>1.7</c:v>
                </c:pt>
                <c:pt idx="3">
                  <c:v>1.6</c:v>
                </c:pt>
                <c:pt idx="4">
                  <c:v>1.5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9FE-43C7-905C-CCBDEF03B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90735728"/>
        <c:axId val="1290741632"/>
      </c:barChart>
      <c:catAx>
        <c:axId val="129073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7F7F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90741632"/>
        <c:crosses val="autoZero"/>
        <c:auto val="1"/>
        <c:lblAlgn val="ctr"/>
        <c:lblOffset val="100"/>
        <c:noMultiLvlLbl val="0"/>
      </c:catAx>
      <c:valAx>
        <c:axId val="129074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rgbClr val="7F7F7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9073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85507991520095"/>
          <c:y val="2.9167466144756234E-2"/>
          <c:w val="0.67947512390217679"/>
          <c:h val="0.801852269811380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5-4B6E-9B0B-4BFAE08F16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5-4B6E-9B0B-4BFAE08F1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2635360"/>
        <c:axId val="193345232"/>
      </c:barChart>
      <c:catAx>
        <c:axId val="792635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3345232"/>
        <c:crosses val="autoZero"/>
        <c:auto val="1"/>
        <c:lblAlgn val="ctr"/>
        <c:lblOffset val="100"/>
        <c:noMultiLvlLbl val="0"/>
      </c:catAx>
      <c:valAx>
        <c:axId val="19334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263536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40763001712588"/>
          <c:y val="0.92930502353981637"/>
          <c:w val="0.50801119991571231"/>
          <c:h val="7.0694976460183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4912241701866"/>
          <c:y val="3.9949970891650748E-2"/>
          <c:w val="0.77881003155384576"/>
          <c:h val="0.87311788223352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'Multiple-chart'!$B$4</c:f>
              <c:strCache>
                <c:ptCount val="1"/>
                <c:pt idx="0">
                  <c:v>NPV</c:v>
                </c:pt>
              </c:strCache>
            </c:strRef>
          </c:tx>
          <c:spPr>
            <a:ln w="28575" cap="rnd" cmpd="sng" algn="ctr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dPt>
            <c:idx val="0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AD-4C9A-B997-AC9531B420D9}"/>
              </c:ext>
            </c:extLst>
          </c:dPt>
          <c:dPt>
            <c:idx val="1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AD-4C9A-B997-AC9531B420D9}"/>
              </c:ext>
            </c:extLst>
          </c:dPt>
          <c:dPt>
            <c:idx val="2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AD-4C9A-B997-AC9531B420D9}"/>
              </c:ext>
            </c:extLst>
          </c:dPt>
          <c:dPt>
            <c:idx val="3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AD-4C9A-B997-AC9531B420D9}"/>
              </c:ext>
            </c:extLst>
          </c:dPt>
          <c:dPt>
            <c:idx val="4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AD-4C9A-B997-AC9531B420D9}"/>
              </c:ext>
            </c:extLst>
          </c:dPt>
          <c:dPt>
            <c:idx val="5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0BAD-4C9A-B997-AC9531B420D9}"/>
              </c:ext>
            </c:extLst>
          </c:dPt>
          <c:dPt>
            <c:idx val="6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0BAD-4C9A-B997-AC9531B420D9}"/>
              </c:ext>
            </c:extLst>
          </c:dPt>
          <c:dPt>
            <c:idx val="7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0BAD-4C9A-B997-AC9531B420D9}"/>
              </c:ext>
            </c:extLst>
          </c:dPt>
          <c:dPt>
            <c:idx val="8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0BAD-4C9A-B997-AC9531B420D9}"/>
              </c:ext>
            </c:extLst>
          </c:dPt>
          <c:dPt>
            <c:idx val="9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0BAD-4C9A-B997-AC9531B420D9}"/>
              </c:ext>
            </c:extLst>
          </c:dPt>
          <c:dPt>
            <c:idx val="10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0BAD-4C9A-B997-AC9531B420D9}"/>
              </c:ext>
            </c:extLst>
          </c:dPt>
          <c:dPt>
            <c:idx val="11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0BAD-4C9A-B997-AC9531B420D9}"/>
              </c:ext>
            </c:extLst>
          </c:dPt>
          <c:dPt>
            <c:idx val="12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0BAD-4C9A-B997-AC9531B420D9}"/>
              </c:ext>
            </c:extLst>
          </c:dPt>
          <c:dPt>
            <c:idx val="13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0BAD-4C9A-B997-AC9531B420D9}"/>
              </c:ext>
            </c:extLst>
          </c:dPt>
          <c:dPt>
            <c:idx val="14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0BAD-4C9A-B997-AC9531B420D9}"/>
              </c:ext>
            </c:extLst>
          </c:dPt>
          <c:dPt>
            <c:idx val="15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0BAD-4C9A-B997-AC9531B420D9}"/>
              </c:ext>
            </c:extLst>
          </c:dPt>
          <c:dPt>
            <c:idx val="16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0BAD-4C9A-B997-AC9531B420D9}"/>
              </c:ext>
            </c:extLst>
          </c:dPt>
          <c:dPt>
            <c:idx val="17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0BAD-4C9A-B997-AC9531B420D9}"/>
              </c:ext>
            </c:extLst>
          </c:dPt>
          <c:dPt>
            <c:idx val="18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0BAD-4C9A-B997-AC9531B420D9}"/>
              </c:ext>
            </c:extLst>
          </c:dPt>
          <c:dPt>
            <c:idx val="19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0BAD-4C9A-B997-AC9531B420D9}"/>
              </c:ext>
            </c:extLst>
          </c:dPt>
          <c:dPt>
            <c:idx val="20"/>
            <c:bubble3D val="0"/>
            <c:spPr>
              <a:ln w="28575" cap="rnd" cmpd="sng" algn="ctr">
                <a:solidFill>
                  <a:schemeClr val="accent4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0BAD-4C9A-B997-AC9531B420D9}"/>
              </c:ext>
            </c:extLst>
          </c:dPt>
          <c:xVal>
            <c:numRef>
              <c:f>'Multiple-chart'!$A$5:$A$25</c:f>
              <c:numCache>
                <c:formatCode>0%</c:formatCode>
                <c:ptCount val="21"/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</c:numCache>
            </c:numRef>
          </c:xVal>
          <c:yVal>
            <c:numRef>
              <c:f>'Multiple-chart'!$B$5:$B$25</c:f>
              <c:numCache>
                <c:formatCode>_(* #,##0_);_(* \(#,##0\);_(* "-"??_);_(@_)</c:formatCode>
                <c:ptCount val="21"/>
                <c:pt idx="1">
                  <c:v>-8612.0722798923962</c:v>
                </c:pt>
                <c:pt idx="2">
                  <c:v>-5769.2307692308095</c:v>
                </c:pt>
                <c:pt idx="3">
                  <c:v>-3417.5863296547323</c:v>
                </c:pt>
                <c:pt idx="4">
                  <c:v>-1508.9163237310713</c:v>
                </c:pt>
                <c:pt idx="5">
                  <c:v>0</c:v>
                </c:pt>
                <c:pt idx="6">
                  <c:v>1147.9591836734326</c:v>
                </c:pt>
                <c:pt idx="7">
                  <c:v>1969.8368728839559</c:v>
                </c:pt>
                <c:pt idx="8">
                  <c:v>2497.0273483947967</c:v>
                </c:pt>
                <c:pt idx="9">
                  <c:v>2757.8282102844096</c:v>
                </c:pt>
                <c:pt idx="10">
                  <c:v>2777.7777777777519</c:v>
                </c:pt>
                <c:pt idx="11">
                  <c:v>2579.9516259069787</c:v>
                </c:pt>
                <c:pt idx="12">
                  <c:v>2185.223725286196</c:v>
                </c:pt>
                <c:pt idx="13">
                  <c:v>1612.4968505920842</c:v>
                </c:pt>
                <c:pt idx="14">
                  <c:v>878.90625</c:v>
                </c:pt>
                <c:pt idx="15">
                  <c:v>0</c:v>
                </c:pt>
                <c:pt idx="16">
                  <c:v>-1010.1010101009742</c:v>
                </c:pt>
                <c:pt idx="17">
                  <c:v>-2138.5609267097316</c:v>
                </c:pt>
                <c:pt idx="18">
                  <c:v>-3373.7024221453466</c:v>
                </c:pt>
                <c:pt idx="19">
                  <c:v>-4704.8939298467012</c:v>
                </c:pt>
                <c:pt idx="20">
                  <c:v>-6122.4489795918344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A-0BAD-4C9A-B997-AC9531B42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1459439"/>
        <c:axId val="1"/>
      </c:scatterChart>
      <c:valAx>
        <c:axId val="142145943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 dirty="0"/>
                  <a:t>Header</a:t>
                </a:r>
              </a:p>
            </c:rich>
          </c:tx>
          <c:layout>
            <c:manualLayout>
              <c:xMode val="edge"/>
              <c:yMode val="edge"/>
              <c:x val="0.48589426272263703"/>
              <c:y val="0.89760346202394004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tailEnd type="triangle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b="1" dirty="0"/>
                  <a:t>Header</a:t>
                </a:r>
              </a:p>
            </c:rich>
          </c:tx>
          <c:layout>
            <c:manualLayout>
              <c:xMode val="edge"/>
              <c:yMode val="edge"/>
              <c:x val="3.7304082865320561E-3"/>
              <c:y val="0.34256108294948229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Arial"/>
                  <a:ea typeface="Arial"/>
                  <a:cs typeface="Arial"/>
                </a:defRPr>
              </a:pPr>
              <a:endParaRPr lang="en-US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tailEnd type="triangle"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21459439"/>
        <c:crosses val="autoZero"/>
        <c:crossBetween val="midCat"/>
      </c:valAx>
      <c:spPr>
        <a:solidFill>
          <a:srgbClr val="FFFFFF"/>
        </a:solidFill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 sz="14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B1-459F-B2E8-2C93EF387CA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B1-459F-B2E8-2C93EF387CA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B1-459F-B2E8-2C93EF387CA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B1-459F-B2E8-2C93EF387CA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B1-459F-B2E8-2C93EF387CA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B1-459F-B2E8-2C93EF387CA0}"/>
              </c:ext>
            </c:extLst>
          </c:dPt>
          <c:cat>
            <c:strRef>
              <c:f>Sheet1!$A$2:$A$7</c:f>
              <c:strCache>
                <c:ptCount val="6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  <c:pt idx="5">
                  <c:v>Year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</c:v>
                </c:pt>
                <c:pt idx="1">
                  <c:v>60</c:v>
                </c:pt>
                <c:pt idx="2">
                  <c:v>45</c:v>
                </c:pt>
                <c:pt idx="3">
                  <c:v>55</c:v>
                </c:pt>
                <c:pt idx="4">
                  <c:v>70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9B1-459F-B2E8-2C93EF387C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overlap val="-39"/>
        <c:axId val="81654815"/>
        <c:axId val="461216463"/>
      </c:barChart>
      <c:catAx>
        <c:axId val="816548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1216463"/>
        <c:crosses val="autoZero"/>
        <c:auto val="1"/>
        <c:lblAlgn val="ctr"/>
        <c:lblOffset val="100"/>
        <c:noMultiLvlLbl val="0"/>
      </c:catAx>
      <c:valAx>
        <c:axId val="461216463"/>
        <c:scaling>
          <c:orientation val="minMax"/>
          <c:max val="8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165481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E0E3-443B-80CE-D9BBCE85A8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1-E0E3-443B-80CE-D9BBCE85A8D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3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A-E0E3-443B-80CE-D9BBCE85A8D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6.1</c:v>
                </c:pt>
                <c:pt idx="2">
                  <c:v>4</c:v>
                </c:pt>
                <c:pt idx="3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B-E0E3-443B-80CE-D9BBCE85A8D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accent5"/>
                </a:solidFill>
                <a:ln w="9525">
                  <a:solidFill>
                    <a:schemeClr val="accent5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0</c:v>
                </c:pt>
                <c:pt idx="1">
                  <c:v>7</c:v>
                </c:pt>
                <c:pt idx="2">
                  <c:v>5</c:v>
                </c:pt>
                <c:pt idx="3">
                  <c:v>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4-E0E3-443B-80CE-D9BBCE85A8D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2"/>
              </a:solidFill>
              <a:ln w="9525">
                <a:solidFill>
                  <a:schemeClr val="bg2"/>
                </a:solidFill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E0E3-443B-80CE-D9BBCE85A8DB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E0E3-443B-80CE-D9BBCE85A8DB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E0E3-443B-80CE-D9BBCE85A8DB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bg2"/>
                </a:solidFill>
                <a:ln w="9525">
                  <a:solidFill>
                    <a:schemeClr val="bg2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bg2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E0E3-443B-80CE-D9BBCE85A8DB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D-E0E3-443B-80CE-D9BBCE85A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49919"/>
        <c:axId val="1999047327"/>
      </c:lineChart>
      <c:catAx>
        <c:axId val="2244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999047327"/>
        <c:crosses val="autoZero"/>
        <c:auto val="1"/>
        <c:lblAlgn val="ctr"/>
        <c:lblOffset val="100"/>
        <c:noMultiLvlLbl val="0"/>
      </c:catAx>
      <c:valAx>
        <c:axId val="19990473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224499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4-B541-B789-4F94487C4A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44-B541-B789-4F94487C4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4559"/>
        <c:axId val="12945519"/>
      </c:areaChart>
      <c:dateAx>
        <c:axId val="12944559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5519"/>
        <c:crosses val="autoZero"/>
        <c:auto val="1"/>
        <c:lblOffset val="100"/>
        <c:baseTimeUnit val="months"/>
      </c:dateAx>
      <c:valAx>
        <c:axId val="129455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455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5-4618-A3C6-654213004B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45-4618-A3C6-654213004B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372"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11</c:v>
                </c:pt>
                <c:pt idx="2">
                  <c:v>30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45-4618-A3C6-654213004B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25372"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20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45-4618-A3C6-654213004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3318287"/>
        <c:axId val="1"/>
      </c:areaChart>
      <c:dateAx>
        <c:axId val="1363318287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14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6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3318287"/>
        <c:crosses val="autoZero"/>
        <c:crossBetween val="midCat"/>
      </c:valAx>
      <c:spPr>
        <a:noFill/>
        <a:ln w="25372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2E-4C60-ABF0-847BD558DB88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2E-4C60-ABF0-847BD558DB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4F4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F4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42E-4C60-ABF0-847BD558DB88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2E-4C60-ABF0-847BD558D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617167"/>
        <c:axId val="308600031"/>
      </c:barChart>
      <c:catAx>
        <c:axId val="191617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600031"/>
        <c:crosses val="autoZero"/>
        <c:auto val="1"/>
        <c:lblAlgn val="ctr"/>
        <c:lblOffset val="100"/>
        <c:noMultiLvlLbl val="0"/>
      </c:catAx>
      <c:valAx>
        <c:axId val="308600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61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r>
              <a:rPr lang="en-IN"/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5355356826037825E-2"/>
          <c:y val="8.873691122260699E-2"/>
          <c:w val="0.93364257579821452"/>
          <c:h val="0.72342046095813939"/>
        </c:manualLayout>
      </c:layout>
      <c:areaChart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bg2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Sheet1!$B$2:$M$2</c:f>
              <c:numCache>
                <c:formatCode>0%</c:formatCode>
                <c:ptCount val="12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0.18</c:v>
                </c:pt>
                <c:pt idx="5">
                  <c:v>0.2</c:v>
                </c:pt>
                <c:pt idx="6">
                  <c:v>0.23</c:v>
                </c:pt>
                <c:pt idx="7">
                  <c:v>0.28000000000000003</c:v>
                </c:pt>
                <c:pt idx="8">
                  <c:v>0.3</c:v>
                </c:pt>
                <c:pt idx="9">
                  <c:v>0.35</c:v>
                </c:pt>
                <c:pt idx="10">
                  <c:v>0.32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E-4915-9E52-43A7FCCDBA9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Sheet1!$B$3:$M$3</c:f>
              <c:numCache>
                <c:formatCode>0%</c:formatCode>
                <c:ptCount val="12"/>
                <c:pt idx="0">
                  <c:v>0.12</c:v>
                </c:pt>
                <c:pt idx="1">
                  <c:v>0.1</c:v>
                </c:pt>
                <c:pt idx="2">
                  <c:v>0.12</c:v>
                </c:pt>
                <c:pt idx="3">
                  <c:v>0.1</c:v>
                </c:pt>
                <c:pt idx="4">
                  <c:v>0.12</c:v>
                </c:pt>
                <c:pt idx="5">
                  <c:v>0.1</c:v>
                </c:pt>
                <c:pt idx="6">
                  <c:v>0.12</c:v>
                </c:pt>
                <c:pt idx="7">
                  <c:v>0.1</c:v>
                </c:pt>
                <c:pt idx="8">
                  <c:v>0.12</c:v>
                </c:pt>
                <c:pt idx="9">
                  <c:v>0.14000000000000001</c:v>
                </c:pt>
                <c:pt idx="10">
                  <c:v>0.09</c:v>
                </c:pt>
                <c:pt idx="1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0E-4915-9E52-43A7FCCDBA9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Sheet1!$B$4:$M$4</c:f>
              <c:numCache>
                <c:formatCode>0%</c:formatCode>
                <c:ptCount val="12"/>
                <c:pt idx="0">
                  <c:v>0.27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0.24</c:v>
                </c:pt>
                <c:pt idx="4">
                  <c:v>0.27</c:v>
                </c:pt>
                <c:pt idx="5">
                  <c:v>0.28000000000000003</c:v>
                </c:pt>
                <c:pt idx="6">
                  <c:v>0.25</c:v>
                </c:pt>
                <c:pt idx="7">
                  <c:v>0.24</c:v>
                </c:pt>
                <c:pt idx="8">
                  <c:v>0.28999999999999998</c:v>
                </c:pt>
                <c:pt idx="9">
                  <c:v>0.25</c:v>
                </c:pt>
                <c:pt idx="10">
                  <c:v>0.23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0E-4915-9E52-43A7FCCDBA9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Sheet1!$B$5:$M$5</c:f>
              <c:numCache>
                <c:formatCode>0%</c:formatCode>
                <c:ptCount val="12"/>
                <c:pt idx="0">
                  <c:v>0.25</c:v>
                </c:pt>
                <c:pt idx="1">
                  <c:v>0.28000000000000003</c:v>
                </c:pt>
                <c:pt idx="2">
                  <c:v>0.23</c:v>
                </c:pt>
                <c:pt idx="3">
                  <c:v>0.22</c:v>
                </c:pt>
                <c:pt idx="4">
                  <c:v>0.25</c:v>
                </c:pt>
                <c:pt idx="5">
                  <c:v>0.28000000000000003</c:v>
                </c:pt>
                <c:pt idx="6">
                  <c:v>0.23</c:v>
                </c:pt>
                <c:pt idx="7">
                  <c:v>0.22</c:v>
                </c:pt>
                <c:pt idx="8">
                  <c:v>0.2</c:v>
                </c:pt>
                <c:pt idx="9">
                  <c:v>0.24</c:v>
                </c:pt>
                <c:pt idx="10">
                  <c:v>0.23</c:v>
                </c:pt>
                <c:pt idx="1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0E-4915-9E52-43A7FCCDBA9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cat>
            <c:strRef>
              <c:f>Sheet1!$B$1:$M$1</c:f>
              <c:strCache>
                <c:ptCount val="12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</c:strCache>
            </c:strRef>
          </c:cat>
          <c:val>
            <c:numRef>
              <c:f>Sheet1!$B$6:$M$6</c:f>
              <c:numCache>
                <c:formatCode>0%</c:formatCode>
                <c:ptCount val="12"/>
                <c:pt idx="0">
                  <c:v>0.36</c:v>
                </c:pt>
                <c:pt idx="1">
                  <c:v>0.28999999999999992</c:v>
                </c:pt>
                <c:pt idx="2">
                  <c:v>0.30000000000000004</c:v>
                </c:pt>
                <c:pt idx="3">
                  <c:v>0.29000000000000004</c:v>
                </c:pt>
                <c:pt idx="4">
                  <c:v>0.17999999999999994</c:v>
                </c:pt>
                <c:pt idx="5">
                  <c:v>0.1399999999999999</c:v>
                </c:pt>
                <c:pt idx="6">
                  <c:v>0.17000000000000004</c:v>
                </c:pt>
                <c:pt idx="7">
                  <c:v>0.16000000000000003</c:v>
                </c:pt>
                <c:pt idx="8">
                  <c:v>9.000000000000008E-2</c:v>
                </c:pt>
                <c:pt idx="9">
                  <c:v>2.0000000000000018E-2</c:v>
                </c:pt>
                <c:pt idx="10">
                  <c:v>0.13</c:v>
                </c:pt>
                <c:pt idx="1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0E-4915-9E52-43A7FCCDB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611312"/>
        <c:axId val="1366617392"/>
      </c:areaChart>
      <c:catAx>
        <c:axId val="1366611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366617392"/>
        <c:crosses val="autoZero"/>
        <c:auto val="1"/>
        <c:lblAlgn val="ctr"/>
        <c:lblOffset val="100"/>
        <c:noMultiLvlLbl val="0"/>
      </c:catAx>
      <c:valAx>
        <c:axId val="13666173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Arial"/>
                <a:cs typeface="Arial"/>
              </a:defRPr>
            </a:pPr>
            <a:endParaRPr lang="en-US"/>
          </a:p>
        </c:txPr>
        <c:crossAx val="1366611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76643797973087E-2"/>
          <c:y val="0.91959586211251831"/>
          <c:w val="0.89177366937015556"/>
          <c:h val="5.522567388025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2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02-405D-B894-0433916C44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2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02-405D-B894-0433916C44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2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02-405D-B894-0433916C44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2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02-405D-B894-0433916C447F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0.2</c:v>
                </c:pt>
                <c:pt idx="2">
                  <c:v>0.3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02-405D-B894-0433916C4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9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79-4AAF-AA0F-3CB3DF741BFC}"/>
              </c:ext>
            </c:extLst>
          </c:dPt>
          <c:dPt>
            <c:idx val="1"/>
            <c:bubble3D val="0"/>
            <c:spPr>
              <a:solidFill>
                <a:srgbClr val="C6C6C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C79-4AAF-AA0F-3CB3DF741BF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79-4AAF-AA0F-3CB3DF741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EC-4795-A9F9-C039AC750F1F}"/>
              </c:ext>
            </c:extLst>
          </c:dPt>
          <c:dPt>
            <c:idx val="1"/>
            <c:bubble3D val="0"/>
            <c:spPr>
              <a:solidFill>
                <a:srgbClr val="C6C6C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EC-4795-A9F9-C039AC750F1F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EC-4795-A9F9-C039AC750F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417-4DBD-BC2E-CC429AE05F9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17-4DBD-BC2E-CC429AE05F9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0.35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17-4DBD-BC2E-CC429AE05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4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299">
                <a:noFill/>
              </a:ln>
            </c:spPr>
            <c:extLst>
              <c:ext xmlns:c16="http://schemas.microsoft.com/office/drawing/2014/chart" uri="{C3380CC4-5D6E-409C-BE32-E72D297353CC}">
                <c16:uniqueId val="{00000000-1097-4BBC-B654-6CC18FC5492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97-4BBC-B654-6CC18FC5492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97-4BBC-B654-6CC18FC549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299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8-48F3-8783-5F673FA3E3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numRef>
              <c:f>Sheet1!$A$2:$A$6</c:f>
              <c:numCache>
                <c:formatCode>m/d/yyyy</c:formatCode>
                <c:ptCount val="5"/>
                <c:pt idx="0">
                  <c:v>37377</c:v>
                </c:pt>
                <c:pt idx="1">
                  <c:v>37408</c:v>
                </c:pt>
                <c:pt idx="2">
                  <c:v>37438</c:v>
                </c:pt>
                <c:pt idx="3">
                  <c:v>37469</c:v>
                </c:pt>
                <c:pt idx="4">
                  <c:v>37500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8-48F3-8783-5F673FA3E3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5038480"/>
        <c:axId val="1"/>
      </c:areaChart>
      <c:dateAx>
        <c:axId val="2005038480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spPr>
          <a:noFill/>
          <a:ln w="951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38480"/>
        <c:crosses val="autoZero"/>
        <c:crossBetween val="midCat"/>
      </c:valAx>
      <c:spPr>
        <a:noFill/>
        <a:ln>
          <a:noFill/>
        </a:ln>
        <a:effectLst/>
        <a:sp3d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BD1-4D20-9EA5-5CAC5768AEEA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1BD1-4D20-9EA5-5CAC5768AEEA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BD1-4D20-9EA5-5CAC5768AE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1BD1-4D20-9EA5-5CAC5768A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304799"/>
        <c:axId val="1"/>
      </c:barChart>
      <c:catAx>
        <c:axId val="4130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68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04799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6628123010909674"/>
          <c:y val="0.92539391498088719"/>
          <c:w val="0.25047844994502877"/>
          <c:h val="5.7004641569542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35465445799004E-2"/>
          <c:y val="0"/>
          <c:w val="0.88550052578048233"/>
          <c:h val="0.8128797016423658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77-496A-9CEB-38BD93A09C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77-496A-9CEB-38BD93A09C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77-496A-9CEB-38BD93A09C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B77-496A-9CEB-38BD93A09C5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B77-496A-9CEB-38BD93A09C5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B77-496A-9CEB-38BD93A09C51}"/>
              </c:ext>
            </c:extLst>
          </c:dPt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37</c:v>
                </c:pt>
                <c:pt idx="2">
                  <c:v>26</c:v>
                </c:pt>
                <c:pt idx="3">
                  <c:v>22</c:v>
                </c:pt>
                <c:pt idx="4">
                  <c:v>15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B77-496A-9CEB-38BD93A09C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B77-496A-9CEB-38BD93A09C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BB77-496A-9CEB-38BD93A09C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BB77-496A-9CEB-38BD93A09C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B77-496A-9CEB-38BD93A09C5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B77-496A-9CEB-38BD93A09C5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B77-496A-9CEB-38BD93A09C51}"/>
              </c:ext>
            </c:extLst>
          </c:dPt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28</c:v>
                </c:pt>
                <c:pt idx="2">
                  <c:v>24</c:v>
                </c:pt>
                <c:pt idx="3">
                  <c:v>21</c:v>
                </c:pt>
                <c:pt idx="4">
                  <c:v>15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BB77-496A-9CEB-38BD93A09C5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Insert Text Here 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B77-496A-9CEB-38BD93A09C5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B77-496A-9CEB-38BD93A09C5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B77-496A-9CEB-38BD93A09C5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BB77-496A-9CEB-38BD93A09C5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BB77-496A-9CEB-38BD93A09C5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BB77-496A-9CEB-38BD93A09C51}"/>
              </c:ext>
            </c:extLst>
          </c:dPt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35</c:v>
                </c:pt>
                <c:pt idx="1">
                  <c:v>35</c:v>
                </c:pt>
                <c:pt idx="2">
                  <c:v>50</c:v>
                </c:pt>
                <c:pt idx="3">
                  <c:v>57</c:v>
                </c:pt>
                <c:pt idx="4">
                  <c:v>69</c:v>
                </c:pt>
                <c:pt idx="5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BB77-496A-9CEB-38BD93A09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42994959"/>
        <c:axId val="231303903"/>
      </c:barChart>
      <c:catAx>
        <c:axId val="164299495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231303903"/>
        <c:crosses val="autoZero"/>
        <c:auto val="1"/>
        <c:lblAlgn val="ctr"/>
        <c:lblOffset val="100"/>
        <c:noMultiLvlLbl val="0"/>
      </c:catAx>
      <c:valAx>
        <c:axId val="231303903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1642994959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Neue Haas Unica"/>
              <a:cs typeface="Neue Haas Unica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+mn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D-40C5-AFB3-E57E77752678}"/>
              </c:ext>
            </c:extLst>
          </c:dPt>
          <c:dPt>
            <c:idx val="1"/>
            <c:bubble3D val="0"/>
            <c:spPr>
              <a:solidFill>
                <a:srgbClr val="E0E0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D-40C5-AFB3-E57E7775267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92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DD-40C5-AFB3-E57E77752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BB-4CAB-8C12-F83DB36863B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BB-4CAB-8C12-F83DB36863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4F4F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F4F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4BB-4CAB-8C12-F83DB36863B9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BB-4CAB-8C12-F83DB3686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617167"/>
        <c:axId val="308600031"/>
      </c:barChart>
      <c:catAx>
        <c:axId val="19161716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8600031"/>
        <c:crosses val="autoZero"/>
        <c:auto val="1"/>
        <c:lblAlgn val="ctr"/>
        <c:lblOffset val="100"/>
        <c:noMultiLvlLbl val="0"/>
      </c:catAx>
      <c:valAx>
        <c:axId val="3086000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617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A5-48C2-8D71-75DE70A2B89D}"/>
              </c:ext>
            </c:extLst>
          </c:dPt>
          <c:dPt>
            <c:idx val="1"/>
            <c:bubble3D val="0"/>
            <c:spPr>
              <a:solidFill>
                <a:srgbClr val="E0E0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A5-48C2-8D71-75DE70A2B89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A5-48C2-8D71-75DE70A2B8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94-4A96-890C-CA60E0788EA1}"/>
              </c:ext>
            </c:extLst>
          </c:dPt>
          <c:dPt>
            <c:idx val="1"/>
            <c:bubble3D val="0"/>
            <c:spPr>
              <a:solidFill>
                <a:srgbClr val="E0E0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94-4A96-890C-CA60E0788EA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94-4A96-890C-CA60E0788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AE-41C7-87A6-89F46B723CE8}"/>
              </c:ext>
            </c:extLst>
          </c:dPt>
          <c:dPt>
            <c:idx val="1"/>
            <c:bubble3D val="0"/>
            <c:spPr>
              <a:solidFill>
                <a:srgbClr val="E0E0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0AE-41C7-87A6-89F46B723C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AE-41C7-87A6-89F46B723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B21-4ED1-9DE2-BB07A9A72B95}"/>
              </c:ext>
            </c:extLst>
          </c:dPt>
          <c:dPt>
            <c:idx val="1"/>
            <c:bubble3D val="0"/>
            <c:spPr>
              <a:solidFill>
                <a:srgbClr val="E0E0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B21-4ED1-9DE2-BB07A9A72B9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21-4ED1-9DE2-BB07A9A72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40-4EA3-BBD6-65B69CF1D101}"/>
              </c:ext>
            </c:extLst>
          </c:dPt>
          <c:dPt>
            <c:idx val="1"/>
            <c:bubble3D val="0"/>
            <c:spPr>
              <a:solidFill>
                <a:srgbClr val="E0E0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40-4EA3-BBD6-65B69CF1D10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40-4EA3-BBD6-65B69CF1D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1B0-4A72-8419-B5D68B67170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1B0-4A72-8419-B5D68B67170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1B0-4A72-8419-B5D68B67170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B0-4A72-8419-B5D68B67170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B0-4A72-8419-B5D68B67170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1B0-4A72-8419-B5D68B671700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Logo</c:v>
                </c:pt>
                <c:pt idx="1">
                  <c:v>Logo</c:v>
                </c:pt>
                <c:pt idx="2">
                  <c:v>Logo</c:v>
                </c:pt>
                <c:pt idx="3">
                  <c:v>Logo</c:v>
                </c:pt>
                <c:pt idx="4">
                  <c:v>Logo</c:v>
                </c:pt>
                <c:pt idx="5">
                  <c:v>Logo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0.24</c:v>
                </c:pt>
                <c:pt idx="1">
                  <c:v>0.51</c:v>
                </c:pt>
                <c:pt idx="2">
                  <c:v>0.78</c:v>
                </c:pt>
                <c:pt idx="3">
                  <c:v>0.8</c:v>
                </c:pt>
                <c:pt idx="4">
                  <c:v>0.83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1B0-4A72-8419-B5D68B67170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100"/>
        <c:axId val="744375864"/>
        <c:axId val="744376520"/>
      </c:barChart>
      <c:catAx>
        <c:axId val="744375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44376520"/>
        <c:crosses val="autoZero"/>
        <c:auto val="1"/>
        <c:lblAlgn val="ctr"/>
        <c:lblOffset val="100"/>
        <c:noMultiLvlLbl val="0"/>
      </c:catAx>
      <c:valAx>
        <c:axId val="7443765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4437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600" b="0" i="0" u="none" strike="noStrike" kern="1200" baseline="0">
          <a:solidFill>
            <a:schemeClr val="tx1"/>
          </a:solidFill>
          <a:latin typeface="+mn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8-4FED-8FAC-26D9EB6B45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8-4FED-8FAC-26D9EB6B45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8-4FED-8FAC-26D9EB6B4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1696608"/>
        <c:axId val="1"/>
      </c:barChart>
      <c:catAx>
        <c:axId val="120169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12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6966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5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 w="2536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12-4C4A-8E6E-160E0C5965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12-4C4A-8E6E-160E0C59655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12-4C4A-8E6E-160E0C59655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12-4C4A-8E6E-160E0C59655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12-4C4A-8E6E-160E0C59655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12-4C4A-8E6E-160E0C59655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12-4C4A-8E6E-160E0C59655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012-4C4A-8E6E-160E0C59655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012-4C4A-8E6E-160E0C596559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30</c:v>
                </c:pt>
                <c:pt idx="2">
                  <c:v>55</c:v>
                </c:pt>
                <c:pt idx="3">
                  <c:v>40</c:v>
                </c:pt>
                <c:pt idx="4">
                  <c:v>70</c:v>
                </c:pt>
                <c:pt idx="5">
                  <c:v>2</c:v>
                </c:pt>
                <c:pt idx="6">
                  <c:v>25</c:v>
                </c:pt>
                <c:pt idx="7">
                  <c:v>80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12-4C4A-8E6E-160E0C59655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716886672"/>
        <c:axId val="716894216"/>
      </c:barChart>
      <c:catAx>
        <c:axId val="71688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94216"/>
        <c:crosses val="autoZero"/>
        <c:auto val="1"/>
        <c:lblAlgn val="ctr"/>
        <c:lblOffset val="100"/>
        <c:noMultiLvlLbl val="0"/>
      </c:catAx>
      <c:valAx>
        <c:axId val="71689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866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00-4913-8160-191A5CCDC7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00-4913-8160-191A5CCDC7B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00-4913-8160-191A5CCDC7B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00-4913-8160-191A5CCDC7B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00-4913-8160-191A5CCDC7B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00-4913-8160-191A5CCDC7B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00-4913-8160-191A5CCDC7B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00-4913-8160-191A5CCDC7B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C00-4913-8160-191A5CCDC7B2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30</c:v>
                </c:pt>
                <c:pt idx="2">
                  <c:v>55</c:v>
                </c:pt>
                <c:pt idx="3">
                  <c:v>40</c:v>
                </c:pt>
                <c:pt idx="4">
                  <c:v>70</c:v>
                </c:pt>
                <c:pt idx="5">
                  <c:v>2</c:v>
                </c:pt>
                <c:pt idx="6">
                  <c:v>25</c:v>
                </c:pt>
                <c:pt idx="7">
                  <c:v>80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C00-4913-8160-191A5CCDC7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716886672"/>
        <c:axId val="716894216"/>
      </c:barChart>
      <c:catAx>
        <c:axId val="71688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94216"/>
        <c:crosses val="autoZero"/>
        <c:auto val="1"/>
        <c:lblAlgn val="ctr"/>
        <c:lblOffset val="100"/>
        <c:noMultiLvlLbl val="0"/>
      </c:catAx>
      <c:valAx>
        <c:axId val="71689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866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E5-4756-93F8-511C98615ED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E5-4756-93F8-511C98615ED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E5-4756-93F8-511C98615ED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E5-4756-93F8-511C98615ED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6E5-4756-93F8-511C98615ED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6E5-4756-93F8-511C98615ED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E5-4756-93F8-511C98615ED7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6E5-4756-93F8-511C98615ED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6E5-4756-93F8-511C98615ED7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30</c:v>
                </c:pt>
                <c:pt idx="2">
                  <c:v>55</c:v>
                </c:pt>
                <c:pt idx="3">
                  <c:v>40</c:v>
                </c:pt>
                <c:pt idx="4">
                  <c:v>70</c:v>
                </c:pt>
                <c:pt idx="5">
                  <c:v>2</c:v>
                </c:pt>
                <c:pt idx="6">
                  <c:v>25</c:v>
                </c:pt>
                <c:pt idx="7">
                  <c:v>80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6E5-4756-93F8-511C98615E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716886672"/>
        <c:axId val="716894216"/>
      </c:barChart>
      <c:catAx>
        <c:axId val="71688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94216"/>
        <c:crosses val="autoZero"/>
        <c:auto val="1"/>
        <c:lblAlgn val="ctr"/>
        <c:lblOffset val="100"/>
        <c:noMultiLvlLbl val="0"/>
      </c:catAx>
      <c:valAx>
        <c:axId val="71689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866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20434538929172E-2"/>
          <c:y val="2.8310413449574228E-2"/>
          <c:w val="0.97817956546107088"/>
          <c:h val="0.722725670087641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Insert Text Here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169</c:v>
                </c:pt>
                <c:pt idx="1">
                  <c:v>102</c:v>
                </c:pt>
                <c:pt idx="2">
                  <c:v>114</c:v>
                </c:pt>
                <c:pt idx="3">
                  <c:v>261</c:v>
                </c:pt>
                <c:pt idx="4">
                  <c:v>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9-4AC0-83E4-648BA6C70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410938687"/>
        <c:axId val="204237775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Insert Text Here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rgbClr val="FFFFFF"/>
              </a:solidFill>
              <a:ln w="9525">
                <a:solidFill>
                  <a:schemeClr val="accent5"/>
                </a:solidFill>
                <a:prstDash val="solid"/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Insert Text Here</c:v>
                </c:pt>
                <c:pt idx="1">
                  <c:v>Insert Text Here</c:v>
                </c:pt>
                <c:pt idx="2">
                  <c:v>Insert Text Here</c:v>
                </c:pt>
                <c:pt idx="3">
                  <c:v>Insert Text Here</c:v>
                </c:pt>
                <c:pt idx="4">
                  <c:v>Insert Text Here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169</c:v>
                </c:pt>
                <c:pt idx="1">
                  <c:v>90</c:v>
                </c:pt>
                <c:pt idx="2">
                  <c:v>130</c:v>
                </c:pt>
                <c:pt idx="3">
                  <c:v>180</c:v>
                </c:pt>
                <c:pt idx="4">
                  <c:v>126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A9-4AC0-83E4-648BA6C70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938687"/>
        <c:axId val="204237775"/>
      </c:lineChart>
      <c:catAx>
        <c:axId val="410938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D3D3D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5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204237775"/>
        <c:crosses val="autoZero"/>
        <c:auto val="1"/>
        <c:lblAlgn val="ctr"/>
        <c:lblOffset val="100"/>
        <c:noMultiLvlLbl val="0"/>
      </c:catAx>
      <c:valAx>
        <c:axId val="204237775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D3D3D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500" b="0" i="0" u="none" strike="noStrike" kern="1200" baseline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Calibri"/>
              </a:defRPr>
            </a:pPr>
            <a:endParaRPr lang="en-US"/>
          </a:p>
        </c:txPr>
        <c:crossAx val="410938687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42276206651666E-2"/>
          <c:y val="0.94791816122142103"/>
          <c:w val="0.97257723793348339"/>
          <c:h val="5.06343671014366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500" b="0" i="0" u="none" strike="noStrike" kern="1200" baseline="0">
              <a:solidFill>
                <a:schemeClr val="dk1"/>
              </a:solidFill>
              <a:latin typeface="Arial" panose="020B0604020202020204" pitchFamily="34" charset="0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marL="452383" indent="-452383" algn="l" defTabSz="1508028" rtl="0" eaLnBrk="1" latinLnBrk="0" hangingPunct="1">
        <a:buClr>
          <a:schemeClr val="dk1"/>
        </a:buClr>
        <a:buSzPct val="100000"/>
        <a:buFont typeface="Arial"/>
        <a:buChar char="•"/>
        <a:defRPr lang="en-US" sz="1800" b="0" i="0" u="none" strike="noStrike" kern="1200" baseline="0">
          <a:solidFill>
            <a:schemeClr val="dk1"/>
          </a:solidFill>
          <a:latin typeface="Arial" panose="020B0604020202020204" pitchFamily="34" charset="0"/>
          <a:ea typeface="Calibri"/>
          <a:cs typeface="Calibri"/>
        </a:defRPr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D8E-435A-AA6C-1856A0B81F2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D8E-435A-AA6C-1856A0B81F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D8E-435A-AA6C-1856A0B81F2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D8E-435A-AA6C-1856A0B81F2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D8E-435A-AA6C-1856A0B81F2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D8E-435A-AA6C-1856A0B81F2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D8E-435A-AA6C-1856A0B81F2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D8E-435A-AA6C-1856A0B81F2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8D8E-435A-AA6C-1856A0B81F21}"/>
              </c:ext>
            </c:extLst>
          </c:dPt>
          <c:dLbls>
            <c:delete val="1"/>
          </c:dLbls>
          <c:cat>
            <c:strRef>
              <c:f>Sheet1!$A$2:$A$10</c:f>
              <c:strCache>
                <c:ptCount val="9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8">
                  <c:v>Text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</c:v>
                </c:pt>
                <c:pt idx="1">
                  <c:v>30</c:v>
                </c:pt>
                <c:pt idx="2">
                  <c:v>55</c:v>
                </c:pt>
                <c:pt idx="3">
                  <c:v>40</c:v>
                </c:pt>
                <c:pt idx="4">
                  <c:v>70</c:v>
                </c:pt>
                <c:pt idx="5">
                  <c:v>2</c:v>
                </c:pt>
                <c:pt idx="6">
                  <c:v>25</c:v>
                </c:pt>
                <c:pt idx="7">
                  <c:v>80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D8E-435A-AA6C-1856A0B81F2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7"/>
        <c:overlap val="100"/>
        <c:axId val="716886672"/>
        <c:axId val="716894216"/>
      </c:barChart>
      <c:catAx>
        <c:axId val="716886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94216"/>
        <c:crosses val="autoZero"/>
        <c:auto val="1"/>
        <c:lblAlgn val="ctr"/>
        <c:lblOffset val="100"/>
        <c:noMultiLvlLbl val="0"/>
      </c:catAx>
      <c:valAx>
        <c:axId val="716894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Neue Haas Unica"/>
                <a:cs typeface="Neue Haas Unica"/>
              </a:defRPr>
            </a:pPr>
            <a:endParaRPr lang="en-US"/>
          </a:p>
        </c:txPr>
        <c:crossAx val="71688667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j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0B5-44D1-A627-89C67CE85E8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0B5-44D1-A627-89C67CE85E8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0B5-44D1-A627-89C67CE85E85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3800739248064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0B5-44D1-A627-89C67CE85E85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61362520705893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B5-44D1-A627-89C67CE85E85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7612372206243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0B5-44D1-A627-89C67CE85E8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1500</c:v>
                </c:pt>
                <c:pt idx="1">
                  <c:v>1100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B5-44D1-A627-89C67CE85E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F5-490D-8120-09546BAF2D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F5-490D-8120-09546BAF2D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3F5-490D-8120-09546BAF2D19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3800739248064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3F5-490D-8120-09546BAF2D19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9129713603016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F5-490D-8120-09546BAF2D19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7612372206243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3F5-490D-8120-09546BAF2D1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1050</c:v>
                </c:pt>
                <c:pt idx="1">
                  <c:v>1010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F5-490D-8120-09546BAF2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  <c:max val="2000"/>
        </c:scaling>
        <c:delete val="1"/>
        <c:axPos val="b"/>
        <c:numFmt formatCode="General" sourceLinked="1"/>
        <c:majorTickMark val="out"/>
        <c:minorTickMark val="none"/>
        <c:tickLblPos val="nextTo"/>
        <c:crossAx val="394669455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0D-4185-BDEE-6B7971651CF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0D-4185-BDEE-6B7971651CF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90D-4185-BDEE-6B7971651CF5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9129713603016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90D-4185-BDEE-6B7971651CF5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3800739248064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0D-4185-BDEE-6B7971651CF5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54322628656734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90D-4185-BDEE-6B7971651CF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1350</c:v>
                </c:pt>
                <c:pt idx="1">
                  <c:v>1000</c:v>
                </c:pt>
                <c:pt idx="2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0D-4185-BDEE-6B7971651C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267-47EB-9119-1AF569E9D81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67-47EB-9119-1AF569E9D81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67-47EB-9119-1AF569E9D81C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1465226425540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267-47EB-9119-1AF569E9D81C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1465226425540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67-47EB-9119-1AF569E9D81C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1465226425540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267-47EB-9119-1AF569E9D81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1000</c:v>
                </c:pt>
                <c:pt idx="1">
                  <c:v>1200</c:v>
                </c:pt>
                <c:pt idx="2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67-47EB-9119-1AF569E9D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246-490E-B5FB-32992B5DB9F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246-490E-B5FB-32992B5DB9F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246-490E-B5FB-32992B5DB9FF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67942007804917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246-490E-B5FB-32992B5DB9FF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967942007804917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246-490E-B5FB-32992B5DB9FF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7612372206243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246-490E-B5FB-32992B5DB9F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1500</c:v>
                </c:pt>
                <c:pt idx="1">
                  <c:v>1100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46-490E-B5FB-32992B5DB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82-4022-A40F-D809B4CBF68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382-4022-A40F-D809B4CBF68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382-4022-A40F-D809B4CBF68D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23800739248064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382-4022-A40F-D809B4CBF68D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6508072777156384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382-4022-A40F-D809B4CBF68D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814652264255402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382-4022-A40F-D809B4CBF68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1100</c:v>
                </c:pt>
                <c:pt idx="1">
                  <c:v>1600</c:v>
                </c:pt>
                <c:pt idx="2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82-4022-A40F-D809B4CBF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912352356944534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86-47BF-A105-5B6EFFA73AD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86-47BF-A105-5B6EFFA73AD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B86-47BF-A105-5B6EFFA73ADF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61362520705893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B86-47BF-A105-5B6EFFA73ADF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661362520705893"/>
                      <c:h val="0.129366218047090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B86-47BF-A105-5B6EFFA73ADF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07612372206243"/>
                      <c:h val="9.94638228287692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B86-47BF-A105-5B6EFFA73AD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4</c:v>
                </c:pt>
                <c:pt idx="1">
                  <c:v>Category 4</c:v>
                </c:pt>
                <c:pt idx="2">
                  <c:v>Category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1500</c:v>
                </c:pt>
                <c:pt idx="1">
                  <c:v>1100</c:v>
                </c:pt>
                <c:pt idx="2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86-47BF-A105-5B6EFFA73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94669455"/>
        <c:axId val="394646159"/>
      </c:barChart>
      <c:catAx>
        <c:axId val="3946694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4646159"/>
        <c:crosses val="autoZero"/>
        <c:auto val="1"/>
        <c:lblAlgn val="ctr"/>
        <c:lblOffset val="100"/>
        <c:noMultiLvlLbl val="0"/>
      </c:catAx>
      <c:valAx>
        <c:axId val="3946461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9466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solidFill>
            <a:srgbClr val="FFFFFF"/>
          </a:solidFill>
          <a:latin typeface="+mn-lt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729-4D61-83FF-3E495448E3E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729-4D61-83FF-3E495448E3E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729-4D61-83FF-3E495448E3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Neue Haas Unica"/>
                    <a:cs typeface="Neue Haas Unica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20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29-4D61-83FF-3E495448E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+mn-lt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2962332100332906E-2"/>
          <c:w val="1"/>
          <c:h val="0.934075335799334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90-4847-9B9A-93502F0480D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90-4847-9B9A-93502F0480D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90-4847-9B9A-93502F0480D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90-4847-9B9A-93502F0480D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90-4847-9B9A-93502F0480D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90-4847-9B9A-93502F0480D4}"/>
              </c:ext>
            </c:extLst>
          </c:dPt>
          <c:cat>
            <c:strRef>
              <c:f>Sheet1!$A$2:$A$7</c:f>
              <c:strCache>
                <c:ptCount val="6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-20</c:v>
                </c:pt>
                <c:pt idx="1">
                  <c:v>-15</c:v>
                </c:pt>
                <c:pt idx="2">
                  <c:v>-12</c:v>
                </c:pt>
                <c:pt idx="3">
                  <c:v>-10</c:v>
                </c:pt>
                <c:pt idx="4">
                  <c:v>-6</c:v>
                </c:pt>
                <c:pt idx="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A90-4847-9B9A-93502F048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86957424"/>
        <c:axId val="586954800"/>
      </c:barChart>
      <c:catAx>
        <c:axId val="586957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high"/>
        <c:crossAx val="586954800"/>
        <c:crosses val="autoZero"/>
        <c:auto val="1"/>
        <c:lblAlgn val="ctr"/>
        <c:lblOffset val="200"/>
        <c:noMultiLvlLbl val="0"/>
      </c:catAx>
      <c:valAx>
        <c:axId val="586954800"/>
        <c:scaling>
          <c:orientation val="minMax"/>
          <c:max val="0"/>
        </c:scaling>
        <c:delete val="1"/>
        <c:axPos val="b"/>
        <c:numFmt formatCode="General" sourceLinked="1"/>
        <c:majorTickMark val="none"/>
        <c:minorTickMark val="none"/>
        <c:tickLblPos val="low"/>
        <c:crossAx val="58695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Neue Haas Unica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78-488F-8088-A057874065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78-488F-8088-A057874065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78-488F-8088-A057874065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78-488F-8088-A057874065E9}"/>
              </c:ext>
            </c:extLst>
          </c:dPt>
          <c:dLbls>
            <c:numFmt formatCode="&quot;xx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65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78-488F-8088-A05787406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81736576"/>
        <c:axId val="355405696"/>
      </c:barChart>
      <c:catAx>
        <c:axId val="3817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5405696"/>
        <c:crosses val="autoZero"/>
        <c:auto val="1"/>
        <c:lblAlgn val="ctr"/>
        <c:lblOffset val="100"/>
        <c:noMultiLvlLbl val="0"/>
      </c:catAx>
      <c:valAx>
        <c:axId val="35540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173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814138479925315E-2"/>
          <c:y val="3.2962332100332906E-2"/>
          <c:w val="0.9781858615200747"/>
          <c:h val="0.9340753357993342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9B-49AB-841F-C54BF62CEE4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9B-49AB-841F-C54BF62CEE4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9B-49AB-841F-C54BF62CEE4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9B-49AB-841F-C54BF62CEE4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9B-49AB-841F-C54BF62CEE4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9B-49AB-841F-C54BF62CEE43}"/>
              </c:ext>
            </c:extLst>
          </c:dPt>
          <c:cat>
            <c:strRef>
              <c:f>Sheet1!$A$2:$A$7</c:f>
              <c:strCache>
                <c:ptCount val="6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12</c:v>
                </c:pt>
                <c:pt idx="3">
                  <c:v>10</c:v>
                </c:pt>
                <c:pt idx="4">
                  <c:v>6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49B-49AB-841F-C54BF62CE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586957424"/>
        <c:axId val="586954800"/>
      </c:barChart>
      <c:catAx>
        <c:axId val="58695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accent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"/>
                <a:ea typeface="Neue Haas Unica"/>
                <a:cs typeface="Neue Haas Unica"/>
              </a:defRPr>
            </a:pPr>
            <a:endParaRPr lang="en-US"/>
          </a:p>
        </c:txPr>
        <c:crossAx val="586954800"/>
        <c:crosses val="autoZero"/>
        <c:auto val="1"/>
        <c:lblAlgn val="ctr"/>
        <c:lblOffset val="100"/>
        <c:noMultiLvlLbl val="0"/>
      </c:catAx>
      <c:valAx>
        <c:axId val="586954800"/>
        <c:scaling>
          <c:orientation val="minMax"/>
          <c:max val="20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"/>
                <a:ea typeface="Neue Haas Unica"/>
                <a:cs typeface="Neue Haas Unica"/>
              </a:defRPr>
            </a:pPr>
            <a:endParaRPr lang="en-US"/>
          </a:p>
        </c:txPr>
        <c:crossAx val="58695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Neue Haas Unica"/>
          <a:ea typeface="Neue Haas Unica"/>
          <a:cs typeface="Neue Haas Unica"/>
        </a:defRPr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5968596173074704E-2"/>
          <c:w val="1"/>
          <c:h val="0.9705656153080431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A7-49E5-A6F4-56DB23F52B2A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A7-49E5-A6F4-56DB23F52B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A7-49E5-A6F4-56DB23F52B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A7-49E5-A6F4-56DB23F52B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0A7-49E5-A6F4-56DB23F52B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0.33300000000000002</c:v>
                </c:pt>
                <c:pt idx="1">
                  <c:v>0.33300000000000002</c:v>
                </c:pt>
                <c:pt idx="2">
                  <c:v>0.33300000000000002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A7-49E5-A6F4-56DB23F52B2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4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aseline="0"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2C-4BC3-927E-A05B9FD4F9D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2C-4BC3-927E-A05B9FD4F9D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02C-4BC3-927E-A05B9FD4F9D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02C-4BC3-927E-A05B9FD4F9DE}"/>
              </c:ext>
            </c:extLst>
          </c:dPt>
          <c:dLbls>
            <c:numFmt formatCode="&quot;xx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60</c:v>
                </c:pt>
                <c:pt idx="2">
                  <c:v>65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2C-4BC3-927E-A05B9FD4F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81736576"/>
        <c:axId val="355405696"/>
      </c:barChart>
      <c:catAx>
        <c:axId val="38173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55405696"/>
        <c:crosses val="autoZero"/>
        <c:auto val="1"/>
        <c:lblAlgn val="ctr"/>
        <c:lblOffset val="100"/>
        <c:noMultiLvlLbl val="0"/>
      </c:catAx>
      <c:valAx>
        <c:axId val="35540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173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0.16825</cdr:x>
      <cdr:y>0.62292</cdr:y>
    </cdr:from>
    <cdr:to>
      <cdr:x>0.21294</cdr:x>
      <cdr:y>0.73484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1908693" y="2482120"/>
          <a:ext cx="506967" cy="44595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0.39975</cdr:x>
      <cdr:y>0.33147</cdr:y>
    </cdr:from>
    <cdr:to>
      <cdr:x>0.44444</cdr:x>
      <cdr:y>0.44339</cdr:y>
    </cdr:to>
    <cdr:sp macro="" textlink="">
      <cdr:nvSpPr>
        <cdr:cNvPr id="3" name="Oval 2"/>
        <cdr:cNvSpPr/>
      </cdr:nvSpPr>
      <cdr:spPr>
        <a:xfrm xmlns:a="http://schemas.openxmlformats.org/drawingml/2006/main">
          <a:off x="4534773" y="1320800"/>
          <a:ext cx="506968" cy="44595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3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0.61871</cdr:x>
      <cdr:y>0.27551</cdr:y>
    </cdr:from>
    <cdr:to>
      <cdr:x>0.66315</cdr:x>
      <cdr:y>0.38743</cdr:y>
    </cdr:to>
    <cdr:sp macro="" textlink="">
      <cdr:nvSpPr>
        <cdr:cNvPr id="4" name="Oval 3"/>
        <cdr:cNvSpPr/>
      </cdr:nvSpPr>
      <cdr:spPr>
        <a:xfrm xmlns:a="http://schemas.openxmlformats.org/drawingml/2006/main">
          <a:off x="7018685" y="1097820"/>
          <a:ext cx="504133" cy="44595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4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0" name="Shape 3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" name="Google Shape;3061;p1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2" name="Google Shape;3062;p1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p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3" name="Google Shape;3163;p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p1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3" name="Google Shape;3243;p1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2" name="Shape 3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3" name="Google Shape;3373;p1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4" name="Google Shape;3374;p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8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p1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0" name="Google Shape;3530;p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8" name="Shape 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9" name="Google Shape;3559;p1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0" name="Google Shape;3560;p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6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7" name="Google Shape;3577;p1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8" name="Google Shape;3578;p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2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4" name="Google Shape;3604;p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6" name="Shape 3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7" name="Google Shape;3617;p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8" name="Google Shape;3618;p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7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Google Shape;3638;p1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9" name="Google Shape;3639;p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8" name="Shape 3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9" name="Google Shape;3679;p1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0" name="Google Shape;3680;p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7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p1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9" name="Google Shape;3759;p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5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p1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7" name="Google Shape;3807;p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1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3" name="Google Shape;3843;p1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4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p1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6" name="Google Shape;3866;p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p1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3" name="Google Shape;3873;p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1" name="Shape 3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" name="Google Shape;3902;p1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3" name="Google Shape;3903;p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4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p1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6" name="Google Shape;3916;p1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4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1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6" name="Google Shape;3946;p1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5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1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7" name="Google Shape;4007;p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2" name="Shape 4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3" name="Google Shape;4023;p1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4" name="Google Shape;4024;p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1" name="Shape 4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1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3" name="Google Shape;4043;p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1" name="Shape 4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2" name="Google Shape;4062;p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3" name="Google Shape;4063;p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3" name="Google Shape;4073;p1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4" name="Google Shape;4074;p1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5" name="Shape 4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" name="Google Shape;4096;p1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7" name="Google Shape;4097;p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6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Google Shape;4107;p1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8" name="Google Shape;4108;p1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5" name="Shape 4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Google Shape;4126;p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7" name="Google Shape;4127;p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4" name="Shape 4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5" name="Google Shape;4145;p1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6" name="Google Shape;4146;p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5" name="Shape 4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Google Shape;4156;p1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7" name="Google Shape;4157;p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0" name="Shape 4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1" name="Google Shape;4171;p1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2" name="Google Shape;4172;p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2" name="Shape 4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3" name="Google Shape;4183;p1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4" name="Google Shape;4184;p1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9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Google Shape;4190;p1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1" name="Google Shape;4191;p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0" name="Shape 4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" name="Google Shape;4221;p1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2" name="Google Shape;4222;p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9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1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1" name="Google Shape;4241;p1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7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p1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9" name="Google Shape;4249;p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7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8" name="Google Shape;4338;p1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9" name="Google Shape;4339;p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5" name="Shape 4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6" name="Google Shape;4396;p1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7" name="Google Shape;4397;p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5" name="Shape 4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6" name="Google Shape;4426;p1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7" name="Google Shape;4427;p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2" name="Shape 4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3" name="Google Shape;4453;p1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4" name="Google Shape;4454;p1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9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p1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1" name="Google Shape;4471;p1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0" name="Shape 4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1" name="Google Shape;4481;p1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2" name="Google Shape;4482;p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8" name="Shape 4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9" name="Google Shape;4489;p1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0" name="Google Shape;4490;p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5" name="Shape 4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6" name="Google Shape;4516;p1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7" name="Google Shape;4517;p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3" name="Shape 4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4" name="Google Shape;4524;p1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5" name="Google Shape;4525;p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6" name="Shape 4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7" name="Google Shape;4547;p1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8" name="Google Shape;4548;p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3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Google Shape;4554;p1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5" name="Google Shape;4555;p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2" name="Shape 4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3" name="Google Shape;4573;p1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4" name="Google Shape;4574;p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2" name="Shape 4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3" name="Google Shape;4663;p1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4" name="Google Shape;4664;p1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3" name="Shape 4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4" name="Google Shape;4734;p1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5" name="Google Shape;4735;p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2" name="Shape 4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3" name="Google Shape;4753;p1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4" name="Google Shape;4754;p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0" name="Shape 4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" name="Google Shape;4761;p1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2" name="Google Shape;4762;p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0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1" name="Google Shape;4781;p1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2" name="Google Shape;4782;p1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7" name="Shape 4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8" name="Google Shape;4788;p1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9" name="Google Shape;4789;p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4" name="Shape 4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5" name="Google Shape;4795;p1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6" name="Google Shape;4796;p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0" name="Shape 4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1" name="Google Shape;4821;p1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2" name="Google Shape;4822;p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8" name="Shape 4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9" name="Google Shape;4839;p1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0" name="Google Shape;4840;p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5" name="Shape 4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Google Shape;4846;p1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7" name="Google Shape;4847;p1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8" name="Shape 4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9" name="Google Shape;4869;p1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0" name="Google Shape;4870;p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0" name="Shape 4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1" name="Google Shape;4891;p1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2" name="Google Shape;4892;p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4" name="Shape 4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" name="Google Shape;4905;p1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6" name="Google Shape;4906;p1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5" name="Shape 4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6" name="Google Shape;4926;p1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7" name="Google Shape;4927;p1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8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9" name="Google Shape;4969;p1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0" name="Google Shape;4970;p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1" name="Shape 4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2" name="Google Shape;4992;p1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3" name="Google Shape;4993;p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2" name="Shape 5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3" name="Google Shape;5033;p1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4" name="Google Shape;5034;p1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3" name="Shape 5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" name="Google Shape;5094;p1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5" name="Google Shape;5095;p1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2" name="Shape 5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3" name="Google Shape;5153;p1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4" name="Google Shape;5154;p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9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p1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1" name="Google Shape;5161;p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0" name="Shape 5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1" name="Google Shape;5291;p1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2" name="Google Shape;5292;p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3" name="Shape 5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4" name="Google Shape;5344;p1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5" name="Google Shape;5345;p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7" name="Shape 5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8" name="Google Shape;5398;p1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9" name="Google Shape;5399;p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7" name="Shape 5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" name="Google Shape;5458;p1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9" name="Google Shape;5459;p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9" name="Shape 5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0" name="Google Shape;5490;p1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1" name="Google Shape;5491;p1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3" name="Shape 5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4" name="Google Shape;5524;p1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5" name="Google Shape;5525;p1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5" name="Shape 5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6" name="Google Shape;5546;p1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7" name="Google Shape;5547;p1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0" name="Shape 5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1" name="Google Shape;5571;p1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2" name="Google Shape;5572;p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7" name="Shape 5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8" name="Google Shape;5608;p1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9" name="Google Shape;5609;p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0" name="Shape 5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1" name="Google Shape;5641;p1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2" name="Google Shape;5642;p1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0" name="Shape 5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1" name="Google Shape;5681;p1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2" name="Google Shape;5682;p1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4" name="Shape 5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" name="Google Shape;5735;p1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6" name="Google Shape;5736;p1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1" name="Shape 5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2" name="Google Shape;5782;p1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3" name="Google Shape;5783;p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1" name="Shape 5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2" name="Google Shape;5822;p1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3" name="Google Shape;5823;p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5" name="Shape 5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6" name="Google Shape;5916;p1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7" name="Google Shape;5917;p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0" name="Shape 5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1" name="Google Shape;5951;p1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2" name="Google Shape;5952;p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6" name="Shape 5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7" name="Google Shape;5977;p1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8" name="Google Shape;5978;p1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2" name="Shape 6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3" name="Google Shape;6013;p1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4" name="Google Shape;6014;p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8" name="Shape 6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9" name="Google Shape;6039;p1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0" name="Google Shape;6040;p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4" name="Shape 6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5" name="Google Shape;6075;p1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6" name="Google Shape;6076;p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6" name="Shape 6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7" name="Google Shape;6097;p1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8" name="Google Shape;6098;p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6" name="Shape 6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7" name="Google Shape;6137;p1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8" name="Google Shape;6138;p1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4" name="Shape 6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Google Shape;6155;p1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6" name="Google Shape;6156;p1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9" name="Shape 6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0" name="Google Shape;6170;p1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1" name="Google Shape;6171;p1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0" name="Shape 6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1" name="Google Shape;6191;p1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2" name="Google Shape;6192;p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2" name="Shape 6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3" name="Google Shape;6223;p1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4" name="Google Shape;6224;p1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0" name="Shape 6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1" name="Google Shape;6241;p1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2" name="Google Shape;6242;p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8" name="Shape 6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9" name="Google Shape;6279;p1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0" name="Google Shape;6280;p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6" name="Shape 6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" name="Google Shape;6307;p1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8" name="Google Shape;6308;p1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2" name="Shape 6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3" name="Google Shape;6333;p1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4" name="Google Shape;6334;p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4" name="Shape 6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5" name="Google Shape;6355;p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6" name="Google Shape;6356;p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2" name="Shape 6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3" name="Google Shape;6383;p1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4" name="Google Shape;6384;p1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1" name="Shape 6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2" name="Google Shape;6412;p1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3" name="Google Shape;6413;p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3" name="Shape 6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4" name="Google Shape;6444;p20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5" name="Google Shape;6445;p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5" name="Shape 6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6" name="Google Shape;6486;p2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7" name="Google Shape;6487;p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4" name="Shape 6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5" name="Google Shape;6515;p20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6" name="Google Shape;6516;p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6" name="Shape 6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7" name="Google Shape;6547;p2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8" name="Google Shape;6548;p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2" name="Shape 6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3" name="Google Shape;6573;p2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4" name="Google Shape;6574;p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0" name="Shape 6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1" name="Google Shape;6591;p20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2" name="Google Shape;6592;p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6" name="Shape 6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7" name="Google Shape;6637;p20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8" name="Google Shape;6638;p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7" name="Shape 6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" name="Google Shape;6778;p2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9" name="Google Shape;6779;p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3" name="Shape 6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4" name="Google Shape;6824;p2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5" name="Google Shape;6825;p2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5" name="Shape 6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6" name="Google Shape;6846;p2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7" name="Google Shape;6847;p2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1" name="Shape 6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2" name="Google Shape;6972;p2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3" name="Google Shape;6973;p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1" name="Shape 6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2" name="Google Shape;6992;p2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3" name="Google Shape;6993;p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3" name="Shape 7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" name="Google Shape;7014;p2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5" name="Google Shape;7015;p2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9" name="Shape 7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0" name="Google Shape;7060;p2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1" name="Google Shape;7061;p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1" name="Shape 7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2" name="Google Shape;7072;p2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3" name="Google Shape;7073;p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9" name="Shape 7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0" name="Google Shape;7090;p2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1" name="Google Shape;7091;p2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6" name="Shape 7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" name="Google Shape;7127;p2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8" name="Google Shape;7128;p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8" name="Shape 7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9" name="Google Shape;7159;p2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0" name="Google Shape;7160;p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3" name="Shape 7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Google Shape;7194;p2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5" name="Google Shape;7195;p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5" name="Shape 7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6" name="Google Shape;7226;p2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7" name="Google Shape;7227;p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4" name="Shape 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5" name="Google Shape;7245;p2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6" name="Google Shape;7246;p2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6" name="Shape 7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7" name="Google Shape;7267;p2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8" name="Google Shape;7268;p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5" name="Shape 7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6" name="Google Shape;7316;p2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7" name="Google Shape;7317;p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0" name="Shape 7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1" name="Google Shape;7341;p2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2" name="Google Shape;7342;p2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3" name="Shape 7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4" name="Google Shape;7384;p2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5" name="Google Shape;7385;p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0" name="Shape 7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1" name="Google Shape;7401;p2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2" name="Google Shape;7402;p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0" name="Shape 7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1" name="Google Shape;7431;p2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2" name="Google Shape;7432;p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6" name="Shape 7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7" name="Google Shape;7457;p2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8" name="Google Shape;7458;p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6" name="Shape 7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7" name="Google Shape;7487;p2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8" name="Google Shape;7488;p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9" name="Shape 7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0" name="Google Shape;7530;p2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1" name="Google Shape;7531;p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8" name="Shape 7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9" name="Google Shape;7559;p2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0" name="Google Shape;7560;p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2" name="Shape 7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3" name="Google Shape;7583;p2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4" name="Google Shape;7584;p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04" name="Shape 7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5" name="Google Shape;7605;p2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6" name="Google Shape;7606;p2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0" name="Shape 7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1" name="Google Shape;7631;p2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2" name="Google Shape;7632;p2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8" name="Shape 7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" name="Google Shape;7649;p2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0" name="Google Shape;7650;p2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5" name="Shape 7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6" name="Google Shape;7656;p2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7" name="Google Shape;7657;p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9" name="Shape 7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0" name="Google Shape;7870;p2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1" name="Google Shape;7871;p2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1" name="Shape 8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2" name="Google Shape;8142;p2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3" name="Google Shape;8143;p2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0" name="Shape 8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1" name="Google Shape;8241;p2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2" name="Google Shape;8242;p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0" name="Shape 8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1" name="Google Shape;8411;p2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2" name="Google Shape;8412;p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2" name="Shape 8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" name="Google Shape;8673;p2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4" name="Google Shape;8674;p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5" name="Shape 8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6" name="Google Shape;8846;p2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47" name="Google Shape;8847;p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3" name="Google Shape;1123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9" name="Google Shape;1329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3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8" name="Google Shape;1878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6" name="Google Shape;2236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7" name="Google Shape;2267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5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p7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7" name="Google Shape;2347;p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2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4" name="Google Shape;2354;p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3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5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6" name="Google Shape;2526;p8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7" name="Google Shape;2527;p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1" name="Shape 2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" name="Google Shape;2552;p8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3" name="Google Shape;2553;p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3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8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5" name="Google Shape;2585;p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3" name="Google Shape;2623;p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5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p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7" name="Google Shape;2667;p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p8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4" name="Google Shape;2674;p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9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8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1" name="Google Shape;2681;p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6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p8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8" name="Google Shape;2698;p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9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0" name="Google Shape;2720;p9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1" name="Google Shape;2721;p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6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p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8" name="Google Shape;2748;p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p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3" name="Google Shape;2773;p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9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1" name="Google Shape;2801;p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8" name="Google Shape;2808;p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3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9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5" name="Google Shape;2815;p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0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2" name="Google Shape;2822;p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p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3" name="Google Shape;2843;p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8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p9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0" name="Google Shape;2890;p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4" name="Shape 3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5" name="Google Shape;3025;p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6" name="Google Shape;3026;p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3"/>
          <p:cNvSpPr/>
          <p:nvPr/>
        </p:nvSpPr>
        <p:spPr>
          <a:xfrm>
            <a:off x="0" y="866515"/>
            <a:ext cx="12196619" cy="4571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43"/>
          <p:cNvSpPr/>
          <p:nvPr/>
        </p:nvSpPr>
        <p:spPr>
          <a:xfrm>
            <a:off x="-4620" y="1"/>
            <a:ext cx="12196619" cy="883919"/>
          </a:xfrm>
          <a:prstGeom prst="rect">
            <a:avLst/>
          </a:prstGeom>
          <a:gradFill>
            <a:gsLst>
              <a:gs pos="0">
                <a:srgbClr val="D3E3DC"/>
              </a:gs>
              <a:gs pos="100000">
                <a:srgbClr val="E9F5EE"/>
              </a:gs>
            </a:gsLst>
            <a:lin ang="2700000" scaled="0"/>
          </a:gra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43"/>
          <p:cNvSpPr txBox="1"/>
          <p:nvPr>
            <p:ph idx="1" type="body"/>
          </p:nvPr>
        </p:nvSpPr>
        <p:spPr>
          <a:xfrm>
            <a:off x="419099" y="1262063"/>
            <a:ext cx="11343363" cy="3808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"/>
              <a:buChar char="−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4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05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4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16" name="Google Shape;16;p243"/>
          <p:cNvCxnSpPr/>
          <p:nvPr/>
        </p:nvCxnSpPr>
        <p:spPr>
          <a:xfrm>
            <a:off x="-2309" y="6629400"/>
            <a:ext cx="12196619" cy="0"/>
          </a:xfrm>
          <a:prstGeom prst="straightConnector1">
            <a:avLst/>
          </a:prstGeom>
          <a:noFill/>
          <a:ln cap="flat" cmpd="sng" w="9525">
            <a:solidFill>
              <a:srgbClr val="A9C8B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630">
          <p15:clr>
            <a:srgbClr val="FBAE40"/>
          </p15:clr>
        </p15:guide>
        <p15:guide id="2" pos="262">
          <p15:clr>
            <a:srgbClr val="FBAE40"/>
          </p15:clr>
        </p15:guide>
        <p15:guide id="3" pos="74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0">
                <a:srgbClr val="547A65"/>
              </a:gs>
              <a:gs pos="50000">
                <a:srgbClr val="7AB093"/>
              </a:gs>
              <a:gs pos="100000">
                <a:srgbClr val="92D4B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19;p244"/>
          <p:cNvSpPr txBox="1"/>
          <p:nvPr>
            <p:ph type="title"/>
          </p:nvPr>
        </p:nvSpPr>
        <p:spPr>
          <a:xfrm>
            <a:off x="419099" y="2694530"/>
            <a:ext cx="11329205" cy="734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b="1" i="0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244"/>
          <p:cNvSpPr txBox="1"/>
          <p:nvPr>
            <p:ph idx="1" type="body"/>
          </p:nvPr>
        </p:nvSpPr>
        <p:spPr>
          <a:xfrm>
            <a:off x="419099" y="3521558"/>
            <a:ext cx="11283166" cy="434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rimson Pro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ourier New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245"/>
          <p:cNvGrpSpPr/>
          <p:nvPr/>
        </p:nvGrpSpPr>
        <p:grpSpPr>
          <a:xfrm>
            <a:off x="6200172" y="43934"/>
            <a:ext cx="6023673" cy="6981522"/>
            <a:chOff x="-838303" y="0"/>
            <a:chExt cx="6023673" cy="6981522"/>
          </a:xfrm>
        </p:grpSpPr>
        <p:sp>
          <p:nvSpPr>
            <p:cNvPr id="23" name="Google Shape;23;p245"/>
            <p:cNvSpPr/>
            <p:nvPr/>
          </p:nvSpPr>
          <p:spPr>
            <a:xfrm>
              <a:off x="-838303" y="0"/>
              <a:ext cx="6018851" cy="6842626"/>
            </a:xfrm>
            <a:custGeom>
              <a:rect b="b" l="l" r="r" t="t"/>
              <a:pathLst>
                <a:path extrusionOk="0" h="6842626" w="6018851">
                  <a:moveTo>
                    <a:pt x="0" y="6842626"/>
                  </a:moveTo>
                  <a:lnTo>
                    <a:pt x="6002775" y="0"/>
                  </a:lnTo>
                  <a:lnTo>
                    <a:pt x="6018851" y="1203767"/>
                  </a:lnTo>
                  <a:lnTo>
                    <a:pt x="1080947" y="6831051"/>
                  </a:lnTo>
                  <a:lnTo>
                    <a:pt x="0" y="6842626"/>
                  </a:lnTo>
                  <a:close/>
                </a:path>
              </a:pathLst>
            </a:custGeom>
            <a:solidFill>
              <a:srgbClr val="D3E3DC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45"/>
            <p:cNvSpPr/>
            <p:nvPr/>
          </p:nvSpPr>
          <p:spPr>
            <a:xfrm>
              <a:off x="860925" y="2025570"/>
              <a:ext cx="4324445" cy="4955952"/>
            </a:xfrm>
            <a:custGeom>
              <a:rect b="b" l="l" r="r" t="t"/>
              <a:pathLst>
                <a:path extrusionOk="0" h="4955952" w="4324445">
                  <a:moveTo>
                    <a:pt x="0" y="4955952"/>
                  </a:moveTo>
                  <a:lnTo>
                    <a:pt x="4324445" y="0"/>
                  </a:lnTo>
                  <a:cubicBezTo>
                    <a:pt x="4322088" y="412830"/>
                    <a:pt x="4319730" y="825661"/>
                    <a:pt x="4317373" y="1238491"/>
                  </a:cubicBezTo>
                  <a:lnTo>
                    <a:pt x="1185119" y="4817056"/>
                  </a:lnTo>
                  <a:cubicBezTo>
                    <a:pt x="822981" y="4867339"/>
                    <a:pt x="565016" y="4790299"/>
                    <a:pt x="202878" y="4840582"/>
                  </a:cubicBezTo>
                  <a:lnTo>
                    <a:pt x="0" y="4955952"/>
                  </a:lnTo>
                  <a:close/>
                </a:path>
              </a:pathLst>
            </a:custGeom>
            <a:solidFill>
              <a:srgbClr val="D3E3DC">
                <a:alpha val="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5" name="Google Shape;25;p245"/>
          <p:cNvCxnSpPr/>
          <p:nvPr/>
        </p:nvCxnSpPr>
        <p:spPr>
          <a:xfrm>
            <a:off x="609599" y="6170361"/>
            <a:ext cx="10972800" cy="0"/>
          </a:xfrm>
          <a:prstGeom prst="straightConnector1">
            <a:avLst/>
          </a:prstGeom>
          <a:noFill/>
          <a:ln cap="flat" cmpd="sng" w="22225">
            <a:solidFill>
              <a:srgbClr val="7FAD97">
                <a:alpha val="400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" name="Google Shape;26;p245"/>
          <p:cNvSpPr txBox="1"/>
          <p:nvPr>
            <p:ph idx="1" type="body"/>
          </p:nvPr>
        </p:nvSpPr>
        <p:spPr>
          <a:xfrm>
            <a:off x="3197860" y="6279450"/>
            <a:ext cx="5796280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rimson Pro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45"/>
          <p:cNvSpPr txBox="1"/>
          <p:nvPr>
            <p:ph idx="2" type="body"/>
          </p:nvPr>
        </p:nvSpPr>
        <p:spPr>
          <a:xfrm>
            <a:off x="609599" y="6251750"/>
            <a:ext cx="286613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rimson Pro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ourier New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245"/>
          <p:cNvSpPr txBox="1"/>
          <p:nvPr>
            <p:ph idx="3" type="body"/>
          </p:nvPr>
        </p:nvSpPr>
        <p:spPr>
          <a:xfrm>
            <a:off x="946152" y="6279450"/>
            <a:ext cx="2203446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676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rimson Pro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Noto Sans Symbols"/>
              <a:buNone/>
              <a:defRPr b="0" i="0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urier New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9" name="Google Shape;29;p245"/>
          <p:cNvCxnSpPr/>
          <p:nvPr/>
        </p:nvCxnSpPr>
        <p:spPr>
          <a:xfrm>
            <a:off x="911453" y="6229350"/>
            <a:ext cx="0" cy="238125"/>
          </a:xfrm>
          <a:prstGeom prst="straightConnector1">
            <a:avLst/>
          </a:prstGeom>
          <a:noFill/>
          <a:ln cap="flat" cmpd="sng" w="12700">
            <a:solidFill>
              <a:srgbClr val="7FAD9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245"/>
          <p:cNvSpPr txBox="1"/>
          <p:nvPr>
            <p:ph idx="12" type="sldNum"/>
          </p:nvPr>
        </p:nvSpPr>
        <p:spPr>
          <a:xfrm>
            <a:off x="11295787" y="6251750"/>
            <a:ext cx="286611" cy="1892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245"/>
          <p:cNvSpPr txBox="1"/>
          <p:nvPr>
            <p:ph idx="4" type="body"/>
          </p:nvPr>
        </p:nvSpPr>
        <p:spPr>
          <a:xfrm>
            <a:off x="609600" y="393301"/>
            <a:ext cx="10972800" cy="757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rimson Pro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6"/>
          <p:cNvSpPr/>
          <p:nvPr/>
        </p:nvSpPr>
        <p:spPr>
          <a:xfrm>
            <a:off x="5412708" y="0"/>
            <a:ext cx="6779292" cy="6858000"/>
          </a:xfrm>
          <a:custGeom>
            <a:rect b="b" l="l" r="r" t="t"/>
            <a:pathLst>
              <a:path extrusionOk="0" h="6858000" w="6779292">
                <a:moveTo>
                  <a:pt x="762028" y="0"/>
                </a:moveTo>
                <a:lnTo>
                  <a:pt x="4920012" y="0"/>
                </a:lnTo>
                <a:lnTo>
                  <a:pt x="4998692" y="0"/>
                </a:lnTo>
                <a:lnTo>
                  <a:pt x="6779292" y="0"/>
                </a:lnTo>
                <a:lnTo>
                  <a:pt x="6779292" y="2286000"/>
                </a:lnTo>
                <a:lnTo>
                  <a:pt x="6779292" y="4572000"/>
                </a:lnTo>
                <a:lnTo>
                  <a:pt x="6779292" y="6858000"/>
                </a:lnTo>
                <a:lnTo>
                  <a:pt x="0" y="6858000"/>
                </a:lnTo>
                <a:lnTo>
                  <a:pt x="0" y="5943572"/>
                </a:lnTo>
                <a:lnTo>
                  <a:pt x="0" y="2286000"/>
                </a:lnTo>
                <a:lnTo>
                  <a:pt x="0" y="762028"/>
                </a:lnTo>
                <a:cubicBezTo>
                  <a:pt x="0" y="341172"/>
                  <a:pt x="341172" y="0"/>
                  <a:pt x="762028" y="0"/>
                </a:cubicBezTo>
                <a:close/>
              </a:path>
            </a:pathLst>
          </a:custGeom>
          <a:gradFill>
            <a:gsLst>
              <a:gs pos="0">
                <a:srgbClr val="547A65"/>
              </a:gs>
              <a:gs pos="50000">
                <a:srgbClr val="7AB093"/>
              </a:gs>
              <a:gs pos="100000">
                <a:srgbClr val="92D4B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246"/>
          <p:cNvSpPr/>
          <p:nvPr/>
        </p:nvSpPr>
        <p:spPr>
          <a:xfrm>
            <a:off x="10632898" y="-19404"/>
            <a:ext cx="1559102" cy="1924468"/>
          </a:xfrm>
          <a:custGeom>
            <a:rect b="b" l="l" r="r" t="t"/>
            <a:pathLst>
              <a:path extrusionOk="0" h="1924468" w="1559102">
                <a:moveTo>
                  <a:pt x="46683" y="0"/>
                </a:moveTo>
                <a:lnTo>
                  <a:pt x="648526" y="0"/>
                </a:lnTo>
                <a:lnTo>
                  <a:pt x="618867" y="81034"/>
                </a:lnTo>
                <a:cubicBezTo>
                  <a:pt x="590299" y="172884"/>
                  <a:pt x="574909" y="270541"/>
                  <a:pt x="574909" y="371792"/>
                </a:cubicBezTo>
                <a:cubicBezTo>
                  <a:pt x="574909" y="911797"/>
                  <a:pt x="1012670" y="1349558"/>
                  <a:pt x="1552675" y="1349558"/>
                </a:cubicBezTo>
                <a:lnTo>
                  <a:pt x="1559102" y="1349233"/>
                </a:lnTo>
                <a:lnTo>
                  <a:pt x="1559102" y="1924144"/>
                </a:lnTo>
                <a:lnTo>
                  <a:pt x="1552676" y="1924468"/>
                </a:lnTo>
                <a:cubicBezTo>
                  <a:pt x="695157" y="1924468"/>
                  <a:pt x="0" y="1229312"/>
                  <a:pt x="0" y="371793"/>
                </a:cubicBezTo>
                <a:cubicBezTo>
                  <a:pt x="0" y="264603"/>
                  <a:pt x="10862" y="159950"/>
                  <a:pt x="31545" y="5887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" name="Google Shape;35;p246"/>
          <p:cNvSpPr/>
          <p:nvPr/>
        </p:nvSpPr>
        <p:spPr>
          <a:xfrm>
            <a:off x="6014405" y="2891616"/>
            <a:ext cx="1560000" cy="60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7"/>
          <p:cNvSpPr/>
          <p:nvPr/>
        </p:nvSpPr>
        <p:spPr>
          <a:xfrm>
            <a:off x="2786" y="1967"/>
            <a:ext cx="12189215" cy="5132220"/>
          </a:xfrm>
          <a:custGeom>
            <a:rect b="b" l="l" r="r" t="t"/>
            <a:pathLst>
              <a:path extrusionOk="0" h="4734198" w="9143999">
                <a:moveTo>
                  <a:pt x="0" y="0"/>
                </a:moveTo>
                <a:lnTo>
                  <a:pt x="9143999" y="0"/>
                </a:lnTo>
                <a:lnTo>
                  <a:pt x="9143999" y="4734198"/>
                </a:lnTo>
                <a:lnTo>
                  <a:pt x="5973097" y="4719484"/>
                </a:lnTo>
                <a:cubicBezTo>
                  <a:pt x="5685504" y="4751439"/>
                  <a:pt x="5493774" y="4650657"/>
                  <a:pt x="5375788" y="4409767"/>
                </a:cubicBezTo>
                <a:lnTo>
                  <a:pt x="3554362" y="1113503"/>
                </a:lnTo>
                <a:cubicBezTo>
                  <a:pt x="3419169" y="857864"/>
                  <a:pt x="3202858" y="771832"/>
                  <a:pt x="2993923" y="766916"/>
                </a:cubicBezTo>
                <a:lnTo>
                  <a:pt x="0" y="766916"/>
                </a:lnTo>
                <a:close/>
              </a:path>
            </a:pathLst>
          </a:custGeom>
          <a:gradFill>
            <a:gsLst>
              <a:gs pos="0">
                <a:srgbClr val="547A65"/>
              </a:gs>
              <a:gs pos="50000">
                <a:srgbClr val="7AB093"/>
              </a:gs>
              <a:gs pos="100000">
                <a:srgbClr val="92D4B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38;p247"/>
          <p:cNvSpPr/>
          <p:nvPr/>
        </p:nvSpPr>
        <p:spPr>
          <a:xfrm>
            <a:off x="480380" y="3771292"/>
            <a:ext cx="1560000" cy="608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47"/>
          <p:cNvSpPr/>
          <p:nvPr/>
        </p:nvSpPr>
        <p:spPr>
          <a:xfrm>
            <a:off x="-1" y="6649668"/>
            <a:ext cx="12192001" cy="20833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forms.gle/AGCXWXSP8pvKt2dF8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0.xml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2.xml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4.xml"/></Relationships>
</file>

<file path=ppt/slides/_rels/slide1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5.xml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6.xml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7.xml"/></Relationships>
</file>

<file path=ppt/slides/_rels/slide1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8.xml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9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0.xml"/></Relationships>
</file>

<file path=ppt/slides/_rels/slide1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1.xml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2.xml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3.xml"/></Relationships>
</file>

<file path=ppt/slides/_rels/slide1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/Relationships>
</file>

<file path=ppt/slides/_rels/slide1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5.xml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8" Type="http://schemas.openxmlformats.org/officeDocument/2006/relationships/chart" Target="../charts/chart6.xml"/></Relationships>
</file>

<file path=ppt/slides/_rels/slide1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6.xml"/><Relationship Id="rId3" Type="http://schemas.openxmlformats.org/officeDocument/2006/relationships/chart" Target="../charts/chart7.xml"/></Relationships>
</file>

<file path=ppt/slides/_rels/slide1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7.xml"/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chart" Target="../charts/chart10.xml"/><Relationship Id="rId6" Type="http://schemas.openxmlformats.org/officeDocument/2006/relationships/chart" Target="../charts/chart11.xml"/></Relationships>
</file>

<file path=ppt/slides/_rels/slide1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8.xml"/></Relationships>
</file>

<file path=ppt/slides/_rels/slide1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9.xml"/><Relationship Id="rId3" Type="http://schemas.openxmlformats.org/officeDocument/2006/relationships/chart" Target="../charts/chart12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0.xml"/><Relationship Id="rId3" Type="http://schemas.openxmlformats.org/officeDocument/2006/relationships/chart" Target="../charts/chart13.xml"/></Relationships>
</file>

<file path=ppt/slides/_rels/slide1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1.xml"/><Relationship Id="rId3" Type="http://schemas.openxmlformats.org/officeDocument/2006/relationships/chart" Target="../charts/chart14.xml"/></Relationships>
</file>

<file path=ppt/slides/_rels/slide1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2.xml"/><Relationship Id="rId3" Type="http://schemas.openxmlformats.org/officeDocument/2006/relationships/chart" Target="../charts/chart15.xml"/></Relationships>
</file>

<file path=ppt/slides/_rels/slide1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3.xml"/><Relationship Id="rId3" Type="http://schemas.openxmlformats.org/officeDocument/2006/relationships/chart" Target="../charts/chart16.xml"/></Relationships>
</file>

<file path=ppt/slides/_rels/slide1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4.xml"/><Relationship Id="rId3" Type="http://schemas.openxmlformats.org/officeDocument/2006/relationships/chart" Target="../charts/chart17.xml"/></Relationships>
</file>

<file path=ppt/slides/_rels/slide1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5.xml"/><Relationship Id="rId3" Type="http://schemas.openxmlformats.org/officeDocument/2006/relationships/chart" Target="../charts/chart18.xml"/></Relationships>
</file>

<file path=ppt/slides/_rels/slide1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6.xml"/><Relationship Id="rId3" Type="http://schemas.openxmlformats.org/officeDocument/2006/relationships/chart" Target="../charts/chart19.xml"/></Relationships>
</file>

<file path=ppt/slides/_rels/slide1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7.xml"/><Relationship Id="rId3" Type="http://schemas.openxmlformats.org/officeDocument/2006/relationships/chart" Target="../charts/chart20.xml"/><Relationship Id="rId4" Type="http://schemas.openxmlformats.org/officeDocument/2006/relationships/chart" Target="../charts/chart21.xml"/></Relationships>
</file>

<file path=ppt/slides/_rels/slide1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8.xml"/><Relationship Id="rId3" Type="http://schemas.openxmlformats.org/officeDocument/2006/relationships/chart" Target="../charts/chart22.xml"/></Relationships>
</file>

<file path=ppt/slides/_rels/slide1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9.xml"/><Relationship Id="rId3" Type="http://schemas.openxmlformats.org/officeDocument/2006/relationships/chart" Target="../charts/chart23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0.xml"/><Relationship Id="rId3" Type="http://schemas.openxmlformats.org/officeDocument/2006/relationships/chart" Target="../charts/chart24.xml"/></Relationships>
</file>

<file path=ppt/slides/_rels/slide1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1.xml"/><Relationship Id="rId3" Type="http://schemas.openxmlformats.org/officeDocument/2006/relationships/chart" Target="../charts/chart25.xml"/></Relationships>
</file>

<file path=ppt/slides/_rels/slide1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2.xml"/><Relationship Id="rId3" Type="http://schemas.openxmlformats.org/officeDocument/2006/relationships/chart" Target="../charts/chart26.xml"/></Relationships>
</file>

<file path=ppt/slides/_rels/slide1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3.xml"/><Relationship Id="rId3" Type="http://schemas.openxmlformats.org/officeDocument/2006/relationships/chart" Target="../charts/chart27.xml"/><Relationship Id="rId4" Type="http://schemas.openxmlformats.org/officeDocument/2006/relationships/chart" Target="../charts/chart28.xml"/></Relationships>
</file>

<file path=ppt/slides/_rels/slide1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4.xml"/><Relationship Id="rId3" Type="http://schemas.openxmlformats.org/officeDocument/2006/relationships/chart" Target="../charts/chart29.xml"/></Relationships>
</file>

<file path=ppt/slides/_rels/slide1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5.xml"/><Relationship Id="rId3" Type="http://schemas.openxmlformats.org/officeDocument/2006/relationships/chart" Target="../charts/chart30.xml"/><Relationship Id="rId4" Type="http://schemas.openxmlformats.org/officeDocument/2006/relationships/chart" Target="../charts/chart31.xml"/><Relationship Id="rId5" Type="http://schemas.openxmlformats.org/officeDocument/2006/relationships/chart" Target="../charts/chart32.xml"/><Relationship Id="rId6" Type="http://schemas.openxmlformats.org/officeDocument/2006/relationships/chart" Target="../charts/chart33.xml"/></Relationships>
</file>

<file path=ppt/slides/_rels/slide1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6.xml"/><Relationship Id="rId3" Type="http://schemas.openxmlformats.org/officeDocument/2006/relationships/chart" Target="../charts/chart34.xml"/><Relationship Id="rId4" Type="http://schemas.openxmlformats.org/officeDocument/2006/relationships/chart" Target="../charts/chart35.xml"/><Relationship Id="rId5" Type="http://schemas.openxmlformats.org/officeDocument/2006/relationships/chart" Target="../charts/chart36.xml"/><Relationship Id="rId6" Type="http://schemas.openxmlformats.org/officeDocument/2006/relationships/chart" Target="../charts/chart37.xml"/><Relationship Id="rId7" Type="http://schemas.openxmlformats.org/officeDocument/2006/relationships/chart" Target="../charts/chart38.xml"/></Relationships>
</file>

<file path=ppt/slides/_rels/slide1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7.xml"/><Relationship Id="rId3" Type="http://schemas.openxmlformats.org/officeDocument/2006/relationships/chart" Target="../charts/chart39.xml"/><Relationship Id="rId4" Type="http://schemas.openxmlformats.org/officeDocument/2006/relationships/chart" Target="../charts/chart40.xml"/><Relationship Id="rId5" Type="http://schemas.openxmlformats.org/officeDocument/2006/relationships/chart" Target="../charts/chart41.xml"/><Relationship Id="rId6" Type="http://schemas.openxmlformats.org/officeDocument/2006/relationships/chart" Target="../charts/chart42.xml"/></Relationships>
</file>

<file path=ppt/slides/_rels/slide1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8.xml"/><Relationship Id="rId3" Type="http://schemas.openxmlformats.org/officeDocument/2006/relationships/chart" Target="../charts/chart43.xml"/></Relationships>
</file>

<file path=ppt/slides/_rels/slide1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9.xml"/><Relationship Id="rId3" Type="http://schemas.openxmlformats.org/officeDocument/2006/relationships/chart" Target="../charts/chart44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0.xml"/><Relationship Id="rId3" Type="http://schemas.openxmlformats.org/officeDocument/2006/relationships/chart" Target="../charts/chart45.xml"/></Relationships>
</file>

<file path=ppt/slides/_rels/slide1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1.xml"/><Relationship Id="rId3" Type="http://schemas.openxmlformats.org/officeDocument/2006/relationships/chart" Target="../charts/chart46.xml"/><Relationship Id="rId4" Type="http://schemas.openxmlformats.org/officeDocument/2006/relationships/chart" Target="../charts/chart47.xml"/></Relationships>
</file>

<file path=ppt/slides/_rels/slide1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2.xml"/><Relationship Id="rId3" Type="http://schemas.openxmlformats.org/officeDocument/2006/relationships/chart" Target="../charts/chart48.xml"/></Relationships>
</file>

<file path=ppt/slides/_rels/slide1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3.xml"/><Relationship Id="rId3" Type="http://schemas.openxmlformats.org/officeDocument/2006/relationships/chart" Target="../charts/chart49.xml"/></Relationships>
</file>

<file path=ppt/slides/_rels/slide1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4.xml"/><Relationship Id="rId3" Type="http://schemas.openxmlformats.org/officeDocument/2006/relationships/chart" Target="../charts/chart50.xml"/></Relationships>
</file>

<file path=ppt/slides/_rels/slide1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5.xml"/><Relationship Id="rId3" Type="http://schemas.openxmlformats.org/officeDocument/2006/relationships/chart" Target="../charts/chart51.xml"/></Relationships>
</file>

<file path=ppt/slides/_rels/slide1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6.xml"/><Relationship Id="rId3" Type="http://schemas.openxmlformats.org/officeDocument/2006/relationships/chart" Target="../charts/chart52.xml"/><Relationship Id="rId4" Type="http://schemas.openxmlformats.org/officeDocument/2006/relationships/chart" Target="../charts/chart53.xml"/></Relationships>
</file>

<file path=ppt/slides/_rels/slide1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7.xml"/></Relationships>
</file>

<file path=ppt/slides/_rels/slide1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8.xml"/><Relationship Id="rId3" Type="http://schemas.openxmlformats.org/officeDocument/2006/relationships/chart" Target="../charts/chart54.xml"/><Relationship Id="rId4" Type="http://schemas.openxmlformats.org/officeDocument/2006/relationships/chart" Target="../charts/chart55.xml"/><Relationship Id="rId5" Type="http://schemas.openxmlformats.org/officeDocument/2006/relationships/chart" Target="../charts/chart56.xml"/></Relationships>
</file>

<file path=ppt/slides/_rels/slide1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9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0.xml"/></Relationships>
</file>

<file path=ppt/slides/_rels/slide1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1.xml"/><Relationship Id="rId3" Type="http://schemas.openxmlformats.org/officeDocument/2006/relationships/chart" Target="../charts/chart57.xml"/></Relationships>
</file>

<file path=ppt/slides/_rels/slide1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2.xml"/><Relationship Id="rId3" Type="http://schemas.openxmlformats.org/officeDocument/2006/relationships/chart" Target="../charts/chart58.xml"/></Relationships>
</file>

<file path=ppt/slides/_rels/slide1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3.xml"/><Relationship Id="rId3" Type="http://schemas.openxmlformats.org/officeDocument/2006/relationships/chart" Target="../charts/chart59.xml"/><Relationship Id="rId4" Type="http://schemas.openxmlformats.org/officeDocument/2006/relationships/chart" Target="../charts/chart60.xml"/><Relationship Id="rId5" Type="http://schemas.openxmlformats.org/officeDocument/2006/relationships/chart" Target="../charts/chart61.xml"/><Relationship Id="rId6" Type="http://schemas.openxmlformats.org/officeDocument/2006/relationships/chart" Target="../charts/chart62.xml"/></Relationships>
</file>

<file path=ppt/slides/_rels/slide1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4.xml"/><Relationship Id="rId3" Type="http://schemas.openxmlformats.org/officeDocument/2006/relationships/chart" Target="../charts/chart63.xml"/><Relationship Id="rId4" Type="http://schemas.openxmlformats.org/officeDocument/2006/relationships/chart" Target="../charts/chart64.xml"/></Relationships>
</file>

<file path=ppt/slides/_rels/slide1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5.xml"/><Relationship Id="rId3" Type="http://schemas.openxmlformats.org/officeDocument/2006/relationships/chart" Target="../charts/chart65.xml"/></Relationships>
</file>

<file path=ppt/slides/_rels/slide1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6.xml"/><Relationship Id="rId3" Type="http://schemas.openxmlformats.org/officeDocument/2006/relationships/chart" Target="../charts/chart66.xml"/></Relationships>
</file>

<file path=ppt/slides/_rels/slide1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7.xml"/><Relationship Id="rId3" Type="http://schemas.openxmlformats.org/officeDocument/2006/relationships/chart" Target="../charts/chart67.xml"/><Relationship Id="rId4" Type="http://schemas.openxmlformats.org/officeDocument/2006/relationships/chart" Target="../charts/chart68.xml"/><Relationship Id="rId5" Type="http://schemas.openxmlformats.org/officeDocument/2006/relationships/chart" Target="../charts/chart69.xml"/><Relationship Id="rId6" Type="http://schemas.openxmlformats.org/officeDocument/2006/relationships/chart" Target="../charts/chart70.xml"/></Relationships>
</file>

<file path=ppt/slides/_rels/slide1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8.xml"/><Relationship Id="rId3" Type="http://schemas.openxmlformats.org/officeDocument/2006/relationships/chart" Target="../charts/chart71.xml"/><Relationship Id="rId4" Type="http://schemas.openxmlformats.org/officeDocument/2006/relationships/chart" Target="../charts/chart72.xml"/><Relationship Id="rId9" Type="http://schemas.openxmlformats.org/officeDocument/2006/relationships/chart" Target="../charts/chart77.xml"/><Relationship Id="rId5" Type="http://schemas.openxmlformats.org/officeDocument/2006/relationships/chart" Target="../charts/chart73.xml"/><Relationship Id="rId6" Type="http://schemas.openxmlformats.org/officeDocument/2006/relationships/chart" Target="../charts/chart74.xml"/><Relationship Id="rId7" Type="http://schemas.openxmlformats.org/officeDocument/2006/relationships/chart" Target="../charts/chart75.xml"/><Relationship Id="rId8" Type="http://schemas.openxmlformats.org/officeDocument/2006/relationships/chart" Target="../charts/chart76.xml"/></Relationships>
</file>

<file path=ppt/slides/_rels/slide1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9.xml"/><Relationship Id="rId3" Type="http://schemas.openxmlformats.org/officeDocument/2006/relationships/chart" Target="../charts/chart78.xml"/><Relationship Id="rId4" Type="http://schemas.openxmlformats.org/officeDocument/2006/relationships/chart" Target="../charts/chart79.xml"/><Relationship Id="rId5" Type="http://schemas.openxmlformats.org/officeDocument/2006/relationships/chart" Target="../charts/chart80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0.xml"/><Relationship Id="rId3" Type="http://schemas.openxmlformats.org/officeDocument/2006/relationships/chart" Target="../charts/chart81.xml"/></Relationships>
</file>

<file path=ppt/slides/_rels/slide1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1.xml"/></Relationships>
</file>

<file path=ppt/slides/_rels/slide1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2.xml"/></Relationships>
</file>

<file path=ppt/slides/_rels/slide1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3.xml"/></Relationships>
</file>

<file path=ppt/slides/_rels/slide1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4.xml"/></Relationships>
</file>

<file path=ppt/slides/_rels/slide1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5.xml"/></Relationships>
</file>

<file path=ppt/slides/_rels/slide1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6.xml"/></Relationships>
</file>

<file path=ppt/slides/_rels/slide1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7.xml"/></Relationships>
</file>

<file path=ppt/slides/_rels/slide1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8.xml"/></Relationships>
</file>

<file path=ppt/slides/_rels/slide1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9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0.xml"/></Relationships>
</file>

<file path=ppt/slides/_rels/slide1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1.xml"/></Relationships>
</file>

<file path=ppt/slides/_rels/slide1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2.xml"/></Relationships>
</file>

<file path=ppt/slides/_rels/slide1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3.xml"/></Relationships>
</file>

<file path=ppt/slides/_rels/slide1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4.xml"/></Relationships>
</file>

<file path=ppt/slides/_rels/slide1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5.xml"/></Relationships>
</file>

<file path=ppt/slides/_rels/slide1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6.xml"/></Relationships>
</file>

<file path=ppt/slides/_rels/slide1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7.xml"/></Relationships>
</file>

<file path=ppt/slides/_rels/slide1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8.xml"/></Relationships>
</file>

<file path=ppt/slides/_rels/slide1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9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0.xml"/></Relationships>
</file>

<file path=ppt/slides/_rels/slide1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1.xml"/></Relationships>
</file>

<file path=ppt/slides/_rels/slide1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2.xml"/></Relationships>
</file>

<file path=ppt/slides/_rels/slide1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3.xml"/></Relationships>
</file>

<file path=ppt/slides/_rels/slide1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4.xml"/></Relationships>
</file>

<file path=ppt/slides/_rels/slide1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5.xml"/></Relationships>
</file>

<file path=ppt/slides/_rels/slide1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6.xml"/></Relationships>
</file>

<file path=ppt/slides/_rels/slide1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7.xml"/></Relationships>
</file>

<file path=ppt/slides/_rels/slide1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8.xml"/></Relationships>
</file>

<file path=ppt/slides/_rels/slide1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9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1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0.xml"/></Relationships>
</file>

<file path=ppt/slides/_rels/slide1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1.xml"/></Relationships>
</file>

<file path=ppt/slides/_rels/slide1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2.xml"/></Relationships>
</file>

<file path=ppt/slides/_rels/slide1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3.xml"/></Relationships>
</file>

<file path=ppt/slides/_rels/slide1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4.xml"/></Relationships>
</file>

<file path=ppt/slides/_rels/slide1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5.xml"/></Relationships>
</file>

<file path=ppt/slides/_rels/slide1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6.xml"/></Relationships>
</file>

<file path=ppt/slides/_rels/slide1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7.xml"/></Relationships>
</file>

<file path=ppt/slides/_rels/slide1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8.xml"/></Relationships>
</file>

<file path=ppt/slides/_rels/slide1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0.xml"/></Relationships>
</file>

<file path=ppt/slides/_rels/slide2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1.xml"/></Relationships>
</file>

<file path=ppt/slides/_rels/slide2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2.xml"/></Relationships>
</file>

<file path=ppt/slides/_rels/slide2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3.xml"/></Relationships>
</file>

<file path=ppt/slides/_rels/slide2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4.xml"/></Relationships>
</file>

<file path=ppt/slides/_rels/slide20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5.xml"/></Relationships>
</file>

<file path=ppt/slides/_rels/slide2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6.xml"/></Relationships>
</file>

<file path=ppt/slides/_rels/slide2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7.xml"/></Relationships>
</file>

<file path=ppt/slides/_rels/slide20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8.xml"/></Relationships>
</file>

<file path=ppt/slides/_rels/slide2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9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0.xml"/></Relationships>
</file>

<file path=ppt/slides/_rels/slide2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1.xml"/></Relationships>
</file>

<file path=ppt/slides/_rels/slide2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2.xml"/></Relationships>
</file>

<file path=ppt/slides/_rels/slide2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3.xml"/></Relationships>
</file>

<file path=ppt/slides/_rels/slide2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4.xml"/></Relationships>
</file>

<file path=ppt/slides/_rels/slide2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5.xml"/></Relationships>
</file>

<file path=ppt/slides/_rels/slide2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6.xml"/></Relationships>
</file>

<file path=ppt/slides/_rels/slide2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7.xml"/><Relationship Id="rId3" Type="http://schemas.openxmlformats.org/officeDocument/2006/relationships/image" Target="../media/image15.png"/></Relationships>
</file>

<file path=ppt/slides/_rels/slide2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8.xml"/><Relationship Id="rId3" Type="http://schemas.openxmlformats.org/officeDocument/2006/relationships/image" Target="../media/image16.png"/></Relationships>
</file>

<file path=ppt/slides/_rels/slide2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9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0.xml"/></Relationships>
</file>

<file path=ppt/slides/_rels/slide2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1.xml"/></Relationships>
</file>

<file path=ppt/slides/_rels/slide2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2.xml"/></Relationships>
</file>

<file path=ppt/slides/_rels/slide2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3.xml"/></Relationships>
</file>

<file path=ppt/slides/_rels/slide2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4.xml"/></Relationships>
</file>

<file path=ppt/slides/_rels/slide2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5.xml"/></Relationships>
</file>

<file path=ppt/slides/_rels/slide2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6.xml"/></Relationships>
</file>

<file path=ppt/slides/_rels/slide2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7.xml"/></Relationships>
</file>

<file path=ppt/slides/_rels/slide2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8.xml"/></Relationships>
</file>

<file path=ppt/slides/_rels/slide2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9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0.xml"/></Relationships>
</file>

<file path=ppt/slides/_rels/slide2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1.xml"/></Relationships>
</file>

<file path=ppt/slides/_rels/slide2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2.xml"/></Relationships>
</file>

<file path=ppt/slides/_rels/slide2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3.xml"/></Relationships>
</file>

<file path=ppt/slides/_rels/slide2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4.xml"/></Relationships>
</file>

<file path=ppt/slides/_rels/slide2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5.xml"/></Relationships>
</file>

<file path=ppt/slides/_rels/slide2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6.xml"/></Relationships>
</file>

<file path=ppt/slides/_rels/slide2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7.xml"/></Relationships>
</file>

<file path=ppt/slides/_rels/slide2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8.xml"/></Relationships>
</file>

<file path=ppt/slides/_rels/slide2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9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0.xml"/></Relationships>
</file>

<file path=ppt/slides/_rels/slide2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1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How to use this template</a:t>
            </a:r>
            <a:endParaRPr/>
          </a:p>
        </p:txBody>
      </p:sp>
      <p:sp>
        <p:nvSpPr>
          <p:cNvPr id="45" name="Google Shape;45;p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609600" y="1633165"/>
            <a:ext cx="720331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template is designed for flexibility — customize it to suit your business needs while maintaining the clean, structured design for clarity and consistency.</a:t>
            </a:r>
            <a:endParaRPr/>
          </a:p>
        </p:txBody>
      </p:sp>
      <p:sp>
        <p:nvSpPr>
          <p:cNvPr id="47" name="Google Shape;47;p1"/>
          <p:cNvSpPr/>
          <p:nvPr/>
        </p:nvSpPr>
        <p:spPr>
          <a:xfrm>
            <a:off x="609600" y="2804612"/>
            <a:ext cx="2074310" cy="2909396"/>
          </a:xfrm>
          <a:prstGeom prst="roundRect">
            <a:avLst>
              <a:gd fmla="val 9421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182875" lIns="91425" spcFirstLastPara="1" rIns="91425" wrap="square" tIns="1371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any text box to enter your own titles, subtitles, and content. Follow the existing formatting for a consistent, professional look.</a:t>
            </a:r>
            <a:endParaRPr/>
          </a:p>
        </p:txBody>
      </p:sp>
      <p:sp>
        <p:nvSpPr>
          <p:cNvPr id="48" name="Google Shape;48;p1"/>
          <p:cNvSpPr/>
          <p:nvPr/>
        </p:nvSpPr>
        <p:spPr>
          <a:xfrm>
            <a:off x="2834222" y="2804612"/>
            <a:ext cx="2074310" cy="2909396"/>
          </a:xfrm>
          <a:prstGeom prst="roundRect">
            <a:avLst>
              <a:gd fmla="val 9421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182875" lIns="91425" spcFirstLastPara="1" rIns="91425" wrap="square" tIns="1371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Right-click on any chart, select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Edit Data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input your actual figures in the linked Excel sheet. The charts will update automatically.</a:t>
            </a:r>
            <a:endParaRPr/>
          </a:p>
        </p:txBody>
      </p:sp>
      <p:sp>
        <p:nvSpPr>
          <p:cNvPr id="49" name="Google Shape;49;p1"/>
          <p:cNvSpPr/>
          <p:nvPr/>
        </p:nvSpPr>
        <p:spPr>
          <a:xfrm>
            <a:off x="5058845" y="2804612"/>
            <a:ext cx="2074310" cy="2909396"/>
          </a:xfrm>
          <a:prstGeom prst="roundRect">
            <a:avLst>
              <a:gd fmla="val 9421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182875" lIns="91425" spcFirstLastPara="1" rIns="91425" wrap="square" tIns="1371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on any image placeholder, choose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 Picture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insert your own visuals. Use high-resolution, relevant images for maximum impact.</a:t>
            </a:r>
            <a:endParaRPr/>
          </a:p>
        </p:txBody>
      </p:sp>
      <p:sp>
        <p:nvSpPr>
          <p:cNvPr id="50" name="Google Shape;50;p1"/>
          <p:cNvSpPr/>
          <p:nvPr/>
        </p:nvSpPr>
        <p:spPr>
          <a:xfrm>
            <a:off x="7283467" y="2804612"/>
            <a:ext cx="2074310" cy="2909396"/>
          </a:xfrm>
          <a:prstGeom prst="roundRect">
            <a:avLst>
              <a:gd fmla="val 9421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182875" lIns="91425" spcFirstLastPara="1" rIns="91425" wrap="square" tIns="1371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needed, adjust accent colors or fonts via the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i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&gt; Slide Master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 to match your brand guidelines.</a:t>
            </a:r>
            <a:endParaRPr/>
          </a:p>
        </p:txBody>
      </p:sp>
      <p:sp>
        <p:nvSpPr>
          <p:cNvPr id="51" name="Google Shape;51;p1"/>
          <p:cNvSpPr/>
          <p:nvPr/>
        </p:nvSpPr>
        <p:spPr>
          <a:xfrm>
            <a:off x="9508090" y="2804612"/>
            <a:ext cx="2074310" cy="2909396"/>
          </a:xfrm>
          <a:prstGeom prst="roundRect">
            <a:avLst>
              <a:gd fmla="val 9421" name="adj"/>
            </a:avLst>
          </a:prstGeom>
          <a:solidFill>
            <a:schemeClr val="accent2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182875" lIns="91425" spcFirstLastPara="1" rIns="91425" wrap="square" tIns="1371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new sections or remove slides that aren’t relevant by right-clicking in the slide sorter view.</a:t>
            </a:r>
            <a:endParaRPr/>
          </a:p>
        </p:txBody>
      </p:sp>
      <p:sp>
        <p:nvSpPr>
          <p:cNvPr id="52" name="Google Shape;52;p1"/>
          <p:cNvSpPr txBox="1"/>
          <p:nvPr/>
        </p:nvSpPr>
        <p:spPr>
          <a:xfrm>
            <a:off x="609599" y="3342179"/>
            <a:ext cx="20743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1828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Replace Placeholder text</a:t>
            </a:r>
            <a:endParaRPr/>
          </a:p>
        </p:txBody>
      </p:sp>
      <p:sp>
        <p:nvSpPr>
          <p:cNvPr id="53" name="Google Shape;53;p1"/>
          <p:cNvSpPr txBox="1"/>
          <p:nvPr/>
        </p:nvSpPr>
        <p:spPr>
          <a:xfrm>
            <a:off x="2834220" y="3342179"/>
            <a:ext cx="20743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1828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Update Data in Charts</a:t>
            </a:r>
            <a:endParaRPr/>
          </a:p>
        </p:txBody>
      </p:sp>
      <p:sp>
        <p:nvSpPr>
          <p:cNvPr id="54" name="Google Shape;54;p1"/>
          <p:cNvSpPr txBox="1"/>
          <p:nvPr/>
        </p:nvSpPr>
        <p:spPr>
          <a:xfrm>
            <a:off x="5058839" y="3342179"/>
            <a:ext cx="20743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1828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Swap Out Images</a:t>
            </a:r>
            <a:endParaRPr/>
          </a:p>
        </p:txBody>
      </p:sp>
      <p:sp>
        <p:nvSpPr>
          <p:cNvPr id="55" name="Google Shape;55;p1"/>
          <p:cNvSpPr txBox="1"/>
          <p:nvPr/>
        </p:nvSpPr>
        <p:spPr>
          <a:xfrm>
            <a:off x="7283468" y="3342179"/>
            <a:ext cx="20743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1828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Adjust Colors and Styles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9508091" y="3342179"/>
            <a:ext cx="207430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1828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Duplicate or Remove Slides</a:t>
            </a:r>
            <a:endParaRPr/>
          </a:p>
        </p:txBody>
      </p:sp>
      <p:sp>
        <p:nvSpPr>
          <p:cNvPr id="57" name="Google Shape;57;p1"/>
          <p:cNvSpPr txBox="1"/>
          <p:nvPr/>
        </p:nvSpPr>
        <p:spPr>
          <a:xfrm>
            <a:off x="609600" y="3033833"/>
            <a:ext cx="6251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58" name="Google Shape;58;p1"/>
          <p:cNvSpPr txBox="1"/>
          <p:nvPr/>
        </p:nvSpPr>
        <p:spPr>
          <a:xfrm>
            <a:off x="2834213" y="3033833"/>
            <a:ext cx="6251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/>
          </a:p>
        </p:txBody>
      </p:sp>
      <p:sp>
        <p:nvSpPr>
          <p:cNvPr id="59" name="Google Shape;59;p1"/>
          <p:cNvSpPr txBox="1"/>
          <p:nvPr/>
        </p:nvSpPr>
        <p:spPr>
          <a:xfrm>
            <a:off x="5058832" y="3033833"/>
            <a:ext cx="6251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/>
          </a:p>
        </p:txBody>
      </p:sp>
      <p:sp>
        <p:nvSpPr>
          <p:cNvPr id="60" name="Google Shape;60;p1"/>
          <p:cNvSpPr txBox="1"/>
          <p:nvPr/>
        </p:nvSpPr>
        <p:spPr>
          <a:xfrm>
            <a:off x="7283455" y="3033833"/>
            <a:ext cx="6251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/>
          </a:p>
        </p:txBody>
      </p:sp>
      <p:sp>
        <p:nvSpPr>
          <p:cNvPr id="61" name="Google Shape;61;p1"/>
          <p:cNvSpPr txBox="1"/>
          <p:nvPr/>
        </p:nvSpPr>
        <p:spPr>
          <a:xfrm>
            <a:off x="9508089" y="3033833"/>
            <a:ext cx="6251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87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/>
          </a:p>
        </p:txBody>
      </p:sp>
      <p:sp>
        <p:nvSpPr>
          <p:cNvPr id="62" name="Google Shape;62;p1"/>
          <p:cNvSpPr txBox="1"/>
          <p:nvPr/>
        </p:nvSpPr>
        <p:spPr>
          <a:xfrm>
            <a:off x="8098971" y="103374"/>
            <a:ext cx="3981200" cy="220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could make this template better? Please tell us </a:t>
            </a:r>
            <a:r>
              <a:rPr lang="en-US" sz="11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Team photo</a:t>
            </a:r>
            <a:endParaRPr/>
          </a:p>
        </p:txBody>
      </p:sp>
      <p:sp>
        <p:nvSpPr>
          <p:cNvPr id="253" name="Google Shape;253;p10"/>
          <p:cNvSpPr/>
          <p:nvPr/>
        </p:nvSpPr>
        <p:spPr>
          <a:xfrm>
            <a:off x="749361" y="1579119"/>
            <a:ext cx="1588030" cy="1588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0"/>
          <p:cNvSpPr/>
          <p:nvPr/>
        </p:nvSpPr>
        <p:spPr>
          <a:xfrm>
            <a:off x="4450998" y="1579119"/>
            <a:ext cx="1588030" cy="1588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0"/>
          <p:cNvSpPr/>
          <p:nvPr/>
        </p:nvSpPr>
        <p:spPr>
          <a:xfrm>
            <a:off x="8111352" y="1579119"/>
            <a:ext cx="1588030" cy="1588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0"/>
          <p:cNvSpPr/>
          <p:nvPr/>
        </p:nvSpPr>
        <p:spPr>
          <a:xfrm>
            <a:off x="2492617" y="3305467"/>
            <a:ext cx="1588030" cy="1588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0"/>
          <p:cNvSpPr/>
          <p:nvPr/>
        </p:nvSpPr>
        <p:spPr>
          <a:xfrm>
            <a:off x="6194254" y="3305467"/>
            <a:ext cx="1588030" cy="1588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0"/>
          <p:cNvSpPr/>
          <p:nvPr/>
        </p:nvSpPr>
        <p:spPr>
          <a:xfrm>
            <a:off x="9854608" y="3305467"/>
            <a:ext cx="1588030" cy="15880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0"/>
          <p:cNvSpPr/>
          <p:nvPr/>
        </p:nvSpPr>
        <p:spPr>
          <a:xfrm>
            <a:off x="214769" y="3208510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60" name="Google Shape;260;p10"/>
          <p:cNvSpPr/>
          <p:nvPr/>
        </p:nvSpPr>
        <p:spPr>
          <a:xfrm>
            <a:off x="214769" y="3543268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1" name="Google Shape;261;p10"/>
          <p:cNvSpPr/>
          <p:nvPr/>
        </p:nvSpPr>
        <p:spPr>
          <a:xfrm>
            <a:off x="3916407" y="3208510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62" name="Google Shape;262;p10"/>
          <p:cNvSpPr/>
          <p:nvPr/>
        </p:nvSpPr>
        <p:spPr>
          <a:xfrm>
            <a:off x="3916407" y="3543268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3" name="Google Shape;263;p10"/>
          <p:cNvSpPr/>
          <p:nvPr/>
        </p:nvSpPr>
        <p:spPr>
          <a:xfrm>
            <a:off x="7576759" y="3208510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64" name="Google Shape;264;p10"/>
          <p:cNvSpPr/>
          <p:nvPr/>
        </p:nvSpPr>
        <p:spPr>
          <a:xfrm>
            <a:off x="7576759" y="3543268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5" name="Google Shape;265;p10"/>
          <p:cNvSpPr/>
          <p:nvPr/>
        </p:nvSpPr>
        <p:spPr>
          <a:xfrm>
            <a:off x="1958025" y="4874223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66" name="Google Shape;266;p10"/>
          <p:cNvSpPr/>
          <p:nvPr/>
        </p:nvSpPr>
        <p:spPr>
          <a:xfrm>
            <a:off x="1958025" y="5191773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7" name="Google Shape;267;p10"/>
          <p:cNvSpPr/>
          <p:nvPr/>
        </p:nvSpPr>
        <p:spPr>
          <a:xfrm>
            <a:off x="5659663" y="4874223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68" name="Google Shape;268;p10"/>
          <p:cNvSpPr/>
          <p:nvPr/>
        </p:nvSpPr>
        <p:spPr>
          <a:xfrm>
            <a:off x="5659663" y="5191773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9" name="Google Shape;269;p10"/>
          <p:cNvSpPr/>
          <p:nvPr/>
        </p:nvSpPr>
        <p:spPr>
          <a:xfrm>
            <a:off x="9320016" y="4874223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9320016" y="5191773"/>
            <a:ext cx="2657215" cy="278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3" name="Shape 3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4" name="Google Shape;3064;p100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5" name="Google Shape;3065;p10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grpSp>
        <p:nvGrpSpPr>
          <p:cNvPr id="3066" name="Google Shape;3066;p100"/>
          <p:cNvGrpSpPr/>
          <p:nvPr/>
        </p:nvGrpSpPr>
        <p:grpSpPr>
          <a:xfrm>
            <a:off x="839683" y="1066799"/>
            <a:ext cx="10667999" cy="4998333"/>
            <a:chOff x="839683" y="1066800"/>
            <a:chExt cx="10667999" cy="4362026"/>
          </a:xfrm>
        </p:grpSpPr>
        <p:sp>
          <p:nvSpPr>
            <p:cNvPr id="3067" name="Google Shape;3067;p100"/>
            <p:cNvSpPr/>
            <p:nvPr/>
          </p:nvSpPr>
          <p:spPr>
            <a:xfrm>
              <a:off x="839683" y="1066800"/>
              <a:ext cx="4089399" cy="4362026"/>
            </a:xfrm>
            <a:custGeom>
              <a:rect b="b" l="l" r="r" t="t"/>
              <a:pathLst>
                <a:path extrusionOk="0" h="5618602" w="2891927">
                  <a:moveTo>
                    <a:pt x="2767988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2767988" y="0"/>
                  </a:lnTo>
                  <a:cubicBezTo>
                    <a:pt x="2836450" y="0"/>
                    <a:pt x="2891928" y="55478"/>
                    <a:pt x="2891928" y="123940"/>
                  </a:cubicBezTo>
                  <a:lnTo>
                    <a:pt x="2891928" y="5494663"/>
                  </a:lnTo>
                  <a:cubicBezTo>
                    <a:pt x="2891928" y="5563125"/>
                    <a:pt x="2836450" y="5618603"/>
                    <a:pt x="2767988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100"/>
            <p:cNvSpPr/>
            <p:nvPr/>
          </p:nvSpPr>
          <p:spPr>
            <a:xfrm>
              <a:off x="933347" y="1123919"/>
              <a:ext cx="3910433" cy="804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100"/>
            <p:cNvSpPr txBox="1"/>
            <p:nvPr/>
          </p:nvSpPr>
          <p:spPr>
            <a:xfrm>
              <a:off x="1030584" y="383370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100"/>
            <p:cNvSpPr txBox="1"/>
            <p:nvPr/>
          </p:nvSpPr>
          <p:spPr>
            <a:xfrm>
              <a:off x="1030584" y="4193902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100"/>
            <p:cNvSpPr txBox="1"/>
            <p:nvPr/>
          </p:nvSpPr>
          <p:spPr>
            <a:xfrm>
              <a:off x="1030584" y="455409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100"/>
            <p:cNvSpPr txBox="1"/>
            <p:nvPr/>
          </p:nvSpPr>
          <p:spPr>
            <a:xfrm>
              <a:off x="1030584" y="203272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100"/>
            <p:cNvSpPr txBox="1"/>
            <p:nvPr/>
          </p:nvSpPr>
          <p:spPr>
            <a:xfrm>
              <a:off x="1030584" y="239292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00"/>
            <p:cNvSpPr txBox="1"/>
            <p:nvPr/>
          </p:nvSpPr>
          <p:spPr>
            <a:xfrm>
              <a:off x="1030584" y="2753118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00"/>
            <p:cNvSpPr txBox="1"/>
            <p:nvPr/>
          </p:nvSpPr>
          <p:spPr>
            <a:xfrm>
              <a:off x="1030584" y="311331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00"/>
            <p:cNvSpPr txBox="1"/>
            <p:nvPr/>
          </p:nvSpPr>
          <p:spPr>
            <a:xfrm>
              <a:off x="1030584" y="3473509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77" name="Google Shape;3077;p100"/>
            <p:cNvCxnSpPr/>
            <p:nvPr/>
          </p:nvCxnSpPr>
          <p:spPr>
            <a:xfrm>
              <a:off x="1030585" y="2311589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78" name="Google Shape;3078;p100"/>
            <p:cNvCxnSpPr/>
            <p:nvPr/>
          </p:nvCxnSpPr>
          <p:spPr>
            <a:xfrm>
              <a:off x="1030585" y="2671784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79" name="Google Shape;3079;p100"/>
            <p:cNvCxnSpPr/>
            <p:nvPr/>
          </p:nvCxnSpPr>
          <p:spPr>
            <a:xfrm>
              <a:off x="1030585" y="3031979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80" name="Google Shape;3080;p100"/>
            <p:cNvCxnSpPr/>
            <p:nvPr/>
          </p:nvCxnSpPr>
          <p:spPr>
            <a:xfrm>
              <a:off x="1030585" y="3392177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81" name="Google Shape;3081;p100"/>
            <p:cNvCxnSpPr/>
            <p:nvPr/>
          </p:nvCxnSpPr>
          <p:spPr>
            <a:xfrm>
              <a:off x="1030585" y="3752371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82" name="Google Shape;3082;p100"/>
            <p:cNvCxnSpPr/>
            <p:nvPr/>
          </p:nvCxnSpPr>
          <p:spPr>
            <a:xfrm>
              <a:off x="1030585" y="4112566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83" name="Google Shape;3083;p100"/>
            <p:cNvCxnSpPr/>
            <p:nvPr/>
          </p:nvCxnSpPr>
          <p:spPr>
            <a:xfrm>
              <a:off x="1030585" y="4472762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84" name="Google Shape;3084;p100"/>
            <p:cNvCxnSpPr/>
            <p:nvPr/>
          </p:nvCxnSpPr>
          <p:spPr>
            <a:xfrm>
              <a:off x="1030585" y="4832958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85" name="Google Shape;3085;p100"/>
            <p:cNvSpPr/>
            <p:nvPr/>
          </p:nvSpPr>
          <p:spPr>
            <a:xfrm>
              <a:off x="9335358" y="1066800"/>
              <a:ext cx="2172324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100"/>
            <p:cNvSpPr/>
            <p:nvPr/>
          </p:nvSpPr>
          <p:spPr>
            <a:xfrm>
              <a:off x="4947101" y="1066800"/>
              <a:ext cx="2172324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00"/>
            <p:cNvSpPr/>
            <p:nvPr/>
          </p:nvSpPr>
          <p:spPr>
            <a:xfrm>
              <a:off x="5044169" y="1123919"/>
              <a:ext cx="1998539" cy="804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00"/>
            <p:cNvSpPr/>
            <p:nvPr/>
          </p:nvSpPr>
          <p:spPr>
            <a:xfrm>
              <a:off x="5053251" y="4933092"/>
              <a:ext cx="1998539" cy="442652"/>
            </a:xfrm>
            <a:prstGeom prst="roundRect">
              <a:avLst>
                <a:gd fmla="val 11531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089" name="Google Shape;3089;p100"/>
            <p:cNvSpPr txBox="1"/>
            <p:nvPr/>
          </p:nvSpPr>
          <p:spPr>
            <a:xfrm>
              <a:off x="5271050" y="1210814"/>
              <a:ext cx="1544778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00"/>
            <p:cNvSpPr txBox="1"/>
            <p:nvPr/>
          </p:nvSpPr>
          <p:spPr>
            <a:xfrm>
              <a:off x="5384634" y="1548360"/>
              <a:ext cx="1317610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00"/>
            <p:cNvSpPr/>
            <p:nvPr/>
          </p:nvSpPr>
          <p:spPr>
            <a:xfrm>
              <a:off x="5994710" y="4603326"/>
              <a:ext cx="115617" cy="99071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00"/>
            <p:cNvSpPr/>
            <p:nvPr/>
          </p:nvSpPr>
          <p:spPr>
            <a:xfrm>
              <a:off x="5994710" y="4603326"/>
              <a:ext cx="115617" cy="99071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00"/>
            <p:cNvSpPr/>
            <p:nvPr/>
          </p:nvSpPr>
          <p:spPr>
            <a:xfrm>
              <a:off x="5994710" y="4243146"/>
              <a:ext cx="115617" cy="99038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00"/>
            <p:cNvSpPr/>
            <p:nvPr/>
          </p:nvSpPr>
          <p:spPr>
            <a:xfrm>
              <a:off x="5994710" y="4243113"/>
              <a:ext cx="115617" cy="99038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00"/>
            <p:cNvSpPr/>
            <p:nvPr/>
          </p:nvSpPr>
          <p:spPr>
            <a:xfrm>
              <a:off x="5994710" y="3882936"/>
              <a:ext cx="115617" cy="99071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00"/>
            <p:cNvSpPr/>
            <p:nvPr/>
          </p:nvSpPr>
          <p:spPr>
            <a:xfrm>
              <a:off x="5994710" y="3882936"/>
              <a:ext cx="115617" cy="99071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00"/>
            <p:cNvSpPr/>
            <p:nvPr/>
          </p:nvSpPr>
          <p:spPr>
            <a:xfrm>
              <a:off x="7141230" y="1066800"/>
              <a:ext cx="2172324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00"/>
            <p:cNvSpPr/>
            <p:nvPr/>
          </p:nvSpPr>
          <p:spPr>
            <a:xfrm>
              <a:off x="7254937" y="1123919"/>
              <a:ext cx="1955092" cy="8044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100"/>
            <p:cNvSpPr/>
            <p:nvPr/>
          </p:nvSpPr>
          <p:spPr>
            <a:xfrm>
              <a:off x="7237750" y="4933092"/>
              <a:ext cx="1998539" cy="442652"/>
            </a:xfrm>
            <a:prstGeom prst="roundRect">
              <a:avLst>
                <a:gd fmla="val 11531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100" name="Google Shape;3100;p100"/>
            <p:cNvSpPr txBox="1"/>
            <p:nvPr/>
          </p:nvSpPr>
          <p:spPr>
            <a:xfrm>
              <a:off x="7460093" y="1210814"/>
              <a:ext cx="1544778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100"/>
            <p:cNvSpPr txBox="1"/>
            <p:nvPr/>
          </p:nvSpPr>
          <p:spPr>
            <a:xfrm>
              <a:off x="7573679" y="1548360"/>
              <a:ext cx="1317610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100"/>
            <p:cNvSpPr/>
            <p:nvPr/>
          </p:nvSpPr>
          <p:spPr>
            <a:xfrm>
              <a:off x="8140529" y="3852746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100"/>
            <p:cNvSpPr/>
            <p:nvPr/>
          </p:nvSpPr>
          <p:spPr>
            <a:xfrm>
              <a:off x="8179212" y="4603326"/>
              <a:ext cx="115617" cy="99071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100"/>
            <p:cNvSpPr/>
            <p:nvPr/>
          </p:nvSpPr>
          <p:spPr>
            <a:xfrm>
              <a:off x="8179212" y="4603326"/>
              <a:ext cx="115617" cy="99071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100"/>
            <p:cNvSpPr/>
            <p:nvPr/>
          </p:nvSpPr>
          <p:spPr>
            <a:xfrm>
              <a:off x="8179212" y="4243146"/>
              <a:ext cx="115617" cy="99038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100"/>
            <p:cNvSpPr/>
            <p:nvPr/>
          </p:nvSpPr>
          <p:spPr>
            <a:xfrm>
              <a:off x="8179212" y="4243113"/>
              <a:ext cx="115617" cy="99038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100"/>
            <p:cNvSpPr/>
            <p:nvPr/>
          </p:nvSpPr>
          <p:spPr>
            <a:xfrm>
              <a:off x="9422253" y="1123919"/>
              <a:ext cx="1998539" cy="8044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00"/>
            <p:cNvSpPr/>
            <p:nvPr/>
          </p:nvSpPr>
          <p:spPr>
            <a:xfrm>
              <a:off x="9422253" y="4933092"/>
              <a:ext cx="1998539" cy="442652"/>
            </a:xfrm>
            <a:prstGeom prst="roundRect">
              <a:avLst>
                <a:gd fmla="val 11531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109" name="Google Shape;3109;p100"/>
            <p:cNvSpPr txBox="1"/>
            <p:nvPr/>
          </p:nvSpPr>
          <p:spPr>
            <a:xfrm>
              <a:off x="9649136" y="1210814"/>
              <a:ext cx="1544778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00"/>
            <p:cNvSpPr txBox="1"/>
            <p:nvPr/>
          </p:nvSpPr>
          <p:spPr>
            <a:xfrm>
              <a:off x="9762720" y="1548360"/>
              <a:ext cx="1317610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00"/>
            <p:cNvSpPr/>
            <p:nvPr/>
          </p:nvSpPr>
          <p:spPr>
            <a:xfrm>
              <a:off x="10325032" y="3852746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00"/>
            <p:cNvSpPr/>
            <p:nvPr/>
          </p:nvSpPr>
          <p:spPr>
            <a:xfrm>
              <a:off x="10325032" y="4209362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00"/>
            <p:cNvSpPr/>
            <p:nvPr/>
          </p:nvSpPr>
          <p:spPr>
            <a:xfrm>
              <a:off x="10325032" y="4598745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87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00"/>
            <p:cNvSpPr/>
            <p:nvPr/>
          </p:nvSpPr>
          <p:spPr>
            <a:xfrm>
              <a:off x="5956029" y="2077377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100"/>
            <p:cNvSpPr/>
            <p:nvPr/>
          </p:nvSpPr>
          <p:spPr>
            <a:xfrm>
              <a:off x="8140529" y="2077377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100"/>
            <p:cNvSpPr/>
            <p:nvPr/>
          </p:nvSpPr>
          <p:spPr>
            <a:xfrm>
              <a:off x="10325032" y="2077377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100"/>
            <p:cNvSpPr/>
            <p:nvPr/>
          </p:nvSpPr>
          <p:spPr>
            <a:xfrm>
              <a:off x="5956029" y="2437572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100"/>
            <p:cNvSpPr/>
            <p:nvPr/>
          </p:nvSpPr>
          <p:spPr>
            <a:xfrm>
              <a:off x="8140529" y="2437572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100"/>
            <p:cNvSpPr/>
            <p:nvPr/>
          </p:nvSpPr>
          <p:spPr>
            <a:xfrm>
              <a:off x="10325032" y="2437572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0" name="Google Shape;3120;p100"/>
            <p:cNvGrpSpPr/>
            <p:nvPr/>
          </p:nvGrpSpPr>
          <p:grpSpPr>
            <a:xfrm>
              <a:off x="5994710" y="2802347"/>
              <a:ext cx="115617" cy="99071"/>
              <a:chOff x="5914609" y="3274525"/>
              <a:chExt cx="122060" cy="104023"/>
            </a:xfrm>
          </p:grpSpPr>
          <p:sp>
            <p:nvSpPr>
              <p:cNvPr id="3121" name="Google Shape;3121;p100"/>
              <p:cNvSpPr/>
              <p:nvPr/>
            </p:nvSpPr>
            <p:spPr>
              <a:xfrm>
                <a:off x="5914609" y="3274525"/>
                <a:ext cx="122060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100"/>
              <p:cNvSpPr/>
              <p:nvPr/>
            </p:nvSpPr>
            <p:spPr>
              <a:xfrm>
                <a:off x="5914609" y="3274525"/>
                <a:ext cx="122060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3" name="Google Shape;3123;p100"/>
            <p:cNvSpPr/>
            <p:nvPr/>
          </p:nvSpPr>
          <p:spPr>
            <a:xfrm>
              <a:off x="8140529" y="2797768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100"/>
            <p:cNvSpPr/>
            <p:nvPr/>
          </p:nvSpPr>
          <p:spPr>
            <a:xfrm>
              <a:off x="10325032" y="2782901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25" name="Google Shape;3125;p100"/>
            <p:cNvGrpSpPr/>
            <p:nvPr/>
          </p:nvGrpSpPr>
          <p:grpSpPr>
            <a:xfrm>
              <a:off x="5994710" y="3162543"/>
              <a:ext cx="115617" cy="99071"/>
              <a:chOff x="5914609" y="3652727"/>
              <a:chExt cx="122060" cy="104023"/>
            </a:xfrm>
          </p:grpSpPr>
          <p:sp>
            <p:nvSpPr>
              <p:cNvPr id="3126" name="Google Shape;3126;p100"/>
              <p:cNvSpPr/>
              <p:nvPr/>
            </p:nvSpPr>
            <p:spPr>
              <a:xfrm>
                <a:off x="5914609" y="3652727"/>
                <a:ext cx="122060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100"/>
              <p:cNvSpPr/>
              <p:nvPr/>
            </p:nvSpPr>
            <p:spPr>
              <a:xfrm>
                <a:off x="5914609" y="3652727"/>
                <a:ext cx="122060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28" name="Google Shape;3128;p100"/>
            <p:cNvSpPr/>
            <p:nvPr/>
          </p:nvSpPr>
          <p:spPr>
            <a:xfrm>
              <a:off x="8140529" y="3157963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100"/>
            <p:cNvSpPr/>
            <p:nvPr/>
          </p:nvSpPr>
          <p:spPr>
            <a:xfrm>
              <a:off x="10325032" y="3139518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30" name="Google Shape;3130;p100"/>
            <p:cNvGrpSpPr/>
            <p:nvPr/>
          </p:nvGrpSpPr>
          <p:grpSpPr>
            <a:xfrm>
              <a:off x="5994710" y="3522724"/>
              <a:ext cx="115617" cy="99071"/>
              <a:chOff x="5914609" y="4030911"/>
              <a:chExt cx="122060" cy="104023"/>
            </a:xfrm>
          </p:grpSpPr>
          <p:sp>
            <p:nvSpPr>
              <p:cNvPr id="3131" name="Google Shape;3131;p100"/>
              <p:cNvSpPr/>
              <p:nvPr/>
            </p:nvSpPr>
            <p:spPr>
              <a:xfrm>
                <a:off x="5914609" y="4030945"/>
                <a:ext cx="122060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100"/>
              <p:cNvSpPr/>
              <p:nvPr/>
            </p:nvSpPr>
            <p:spPr>
              <a:xfrm>
                <a:off x="5914609" y="4030911"/>
                <a:ext cx="122060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33" name="Google Shape;3133;p100"/>
            <p:cNvGrpSpPr/>
            <p:nvPr/>
          </p:nvGrpSpPr>
          <p:grpSpPr>
            <a:xfrm>
              <a:off x="8179212" y="3522724"/>
              <a:ext cx="115617" cy="99071"/>
              <a:chOff x="8220842" y="4030911"/>
              <a:chExt cx="122060" cy="104023"/>
            </a:xfrm>
          </p:grpSpPr>
          <p:sp>
            <p:nvSpPr>
              <p:cNvPr id="3134" name="Google Shape;3134;p100"/>
              <p:cNvSpPr/>
              <p:nvPr/>
            </p:nvSpPr>
            <p:spPr>
              <a:xfrm>
                <a:off x="8220842" y="4030945"/>
                <a:ext cx="122060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100"/>
              <p:cNvSpPr/>
              <p:nvPr/>
            </p:nvSpPr>
            <p:spPr>
              <a:xfrm>
                <a:off x="8220842" y="4030911"/>
                <a:ext cx="122060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36" name="Google Shape;3136;p100"/>
            <p:cNvSpPr/>
            <p:nvPr/>
          </p:nvSpPr>
          <p:spPr>
            <a:xfrm>
              <a:off x="10325032" y="3496132"/>
              <a:ext cx="192987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37" name="Google Shape;3137;p100"/>
            <p:cNvCxnSpPr/>
            <p:nvPr/>
          </p:nvCxnSpPr>
          <p:spPr>
            <a:xfrm>
              <a:off x="5092244" y="2311589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38" name="Google Shape;3138;p100"/>
            <p:cNvCxnSpPr/>
            <p:nvPr/>
          </p:nvCxnSpPr>
          <p:spPr>
            <a:xfrm>
              <a:off x="7276746" y="2311589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39" name="Google Shape;3139;p100"/>
            <p:cNvCxnSpPr/>
            <p:nvPr/>
          </p:nvCxnSpPr>
          <p:spPr>
            <a:xfrm>
              <a:off x="9461247" y="2311589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0" name="Google Shape;3140;p100"/>
            <p:cNvCxnSpPr/>
            <p:nvPr/>
          </p:nvCxnSpPr>
          <p:spPr>
            <a:xfrm>
              <a:off x="5092244" y="2671784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1" name="Google Shape;3141;p100"/>
            <p:cNvCxnSpPr/>
            <p:nvPr/>
          </p:nvCxnSpPr>
          <p:spPr>
            <a:xfrm>
              <a:off x="7276746" y="2671784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2" name="Google Shape;3142;p100"/>
            <p:cNvCxnSpPr/>
            <p:nvPr/>
          </p:nvCxnSpPr>
          <p:spPr>
            <a:xfrm>
              <a:off x="9461247" y="2671784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3" name="Google Shape;3143;p100"/>
            <p:cNvCxnSpPr/>
            <p:nvPr/>
          </p:nvCxnSpPr>
          <p:spPr>
            <a:xfrm>
              <a:off x="5092244" y="3031979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4" name="Google Shape;3144;p100"/>
            <p:cNvCxnSpPr/>
            <p:nvPr/>
          </p:nvCxnSpPr>
          <p:spPr>
            <a:xfrm>
              <a:off x="7276746" y="3031979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5" name="Google Shape;3145;p100"/>
            <p:cNvCxnSpPr/>
            <p:nvPr/>
          </p:nvCxnSpPr>
          <p:spPr>
            <a:xfrm>
              <a:off x="9461247" y="3031979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6" name="Google Shape;3146;p100"/>
            <p:cNvCxnSpPr/>
            <p:nvPr/>
          </p:nvCxnSpPr>
          <p:spPr>
            <a:xfrm>
              <a:off x="5092244" y="3392177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7" name="Google Shape;3147;p100"/>
            <p:cNvCxnSpPr/>
            <p:nvPr/>
          </p:nvCxnSpPr>
          <p:spPr>
            <a:xfrm>
              <a:off x="7276746" y="3392177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8" name="Google Shape;3148;p100"/>
            <p:cNvCxnSpPr/>
            <p:nvPr/>
          </p:nvCxnSpPr>
          <p:spPr>
            <a:xfrm>
              <a:off x="9461247" y="3392177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49" name="Google Shape;3149;p100"/>
            <p:cNvCxnSpPr/>
            <p:nvPr/>
          </p:nvCxnSpPr>
          <p:spPr>
            <a:xfrm>
              <a:off x="5092244" y="3752371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0" name="Google Shape;3150;p100"/>
            <p:cNvCxnSpPr/>
            <p:nvPr/>
          </p:nvCxnSpPr>
          <p:spPr>
            <a:xfrm>
              <a:off x="7276746" y="3752371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1" name="Google Shape;3151;p100"/>
            <p:cNvCxnSpPr/>
            <p:nvPr/>
          </p:nvCxnSpPr>
          <p:spPr>
            <a:xfrm>
              <a:off x="9461247" y="3752371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2" name="Google Shape;3152;p100"/>
            <p:cNvCxnSpPr/>
            <p:nvPr/>
          </p:nvCxnSpPr>
          <p:spPr>
            <a:xfrm>
              <a:off x="5092244" y="4112566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3" name="Google Shape;3153;p100"/>
            <p:cNvCxnSpPr/>
            <p:nvPr/>
          </p:nvCxnSpPr>
          <p:spPr>
            <a:xfrm>
              <a:off x="7276746" y="4112566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4" name="Google Shape;3154;p100"/>
            <p:cNvCxnSpPr/>
            <p:nvPr/>
          </p:nvCxnSpPr>
          <p:spPr>
            <a:xfrm>
              <a:off x="9461247" y="4112566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5" name="Google Shape;3155;p100"/>
            <p:cNvCxnSpPr/>
            <p:nvPr/>
          </p:nvCxnSpPr>
          <p:spPr>
            <a:xfrm>
              <a:off x="5092244" y="4472762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6" name="Google Shape;3156;p100"/>
            <p:cNvCxnSpPr/>
            <p:nvPr/>
          </p:nvCxnSpPr>
          <p:spPr>
            <a:xfrm>
              <a:off x="7276746" y="4472762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7" name="Google Shape;3157;p100"/>
            <p:cNvCxnSpPr/>
            <p:nvPr/>
          </p:nvCxnSpPr>
          <p:spPr>
            <a:xfrm>
              <a:off x="9461247" y="4472762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8" name="Google Shape;3158;p100"/>
            <p:cNvCxnSpPr/>
            <p:nvPr/>
          </p:nvCxnSpPr>
          <p:spPr>
            <a:xfrm>
              <a:off x="5092244" y="4832958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59" name="Google Shape;3159;p100"/>
            <p:cNvCxnSpPr/>
            <p:nvPr/>
          </p:nvCxnSpPr>
          <p:spPr>
            <a:xfrm>
              <a:off x="7276746" y="4832958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60" name="Google Shape;3160;p100"/>
            <p:cNvCxnSpPr/>
            <p:nvPr/>
          </p:nvCxnSpPr>
          <p:spPr>
            <a:xfrm>
              <a:off x="9461247" y="4832958"/>
              <a:ext cx="1920556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4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10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6" name="Google Shape;3166;p10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grpSp>
        <p:nvGrpSpPr>
          <p:cNvPr id="3167" name="Google Shape;3167;p101"/>
          <p:cNvGrpSpPr/>
          <p:nvPr/>
        </p:nvGrpSpPr>
        <p:grpSpPr>
          <a:xfrm>
            <a:off x="839683" y="1066799"/>
            <a:ext cx="10668000" cy="4998333"/>
            <a:chOff x="839683" y="1066800"/>
            <a:chExt cx="10668000" cy="4362026"/>
          </a:xfrm>
        </p:grpSpPr>
        <p:sp>
          <p:nvSpPr>
            <p:cNvPr id="3168" name="Google Shape;3168;p101"/>
            <p:cNvSpPr/>
            <p:nvPr/>
          </p:nvSpPr>
          <p:spPr>
            <a:xfrm>
              <a:off x="839683" y="1066800"/>
              <a:ext cx="4089399" cy="4362026"/>
            </a:xfrm>
            <a:custGeom>
              <a:rect b="b" l="l" r="r" t="t"/>
              <a:pathLst>
                <a:path extrusionOk="0" h="5618602" w="2891927">
                  <a:moveTo>
                    <a:pt x="2767988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2767988" y="0"/>
                  </a:lnTo>
                  <a:cubicBezTo>
                    <a:pt x="2836450" y="0"/>
                    <a:pt x="2891928" y="55478"/>
                    <a:pt x="2891928" y="123940"/>
                  </a:cubicBezTo>
                  <a:lnTo>
                    <a:pt x="2891928" y="5494663"/>
                  </a:lnTo>
                  <a:cubicBezTo>
                    <a:pt x="2891928" y="5563125"/>
                    <a:pt x="2836450" y="5618603"/>
                    <a:pt x="2767988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9" name="Google Shape;3169;p101"/>
            <p:cNvSpPr/>
            <p:nvPr/>
          </p:nvSpPr>
          <p:spPr>
            <a:xfrm>
              <a:off x="933347" y="1123919"/>
              <a:ext cx="3910433" cy="804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0" name="Google Shape;3170;p101"/>
            <p:cNvSpPr txBox="1"/>
            <p:nvPr/>
          </p:nvSpPr>
          <p:spPr>
            <a:xfrm>
              <a:off x="1030584" y="383370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1" name="Google Shape;3171;p101"/>
            <p:cNvSpPr txBox="1"/>
            <p:nvPr/>
          </p:nvSpPr>
          <p:spPr>
            <a:xfrm>
              <a:off x="1030584" y="4193902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2" name="Google Shape;3172;p101"/>
            <p:cNvSpPr txBox="1"/>
            <p:nvPr/>
          </p:nvSpPr>
          <p:spPr>
            <a:xfrm>
              <a:off x="1030584" y="455409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3" name="Google Shape;3173;p101"/>
            <p:cNvSpPr txBox="1"/>
            <p:nvPr/>
          </p:nvSpPr>
          <p:spPr>
            <a:xfrm>
              <a:off x="1030584" y="203272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4" name="Google Shape;3174;p101"/>
            <p:cNvSpPr txBox="1"/>
            <p:nvPr/>
          </p:nvSpPr>
          <p:spPr>
            <a:xfrm>
              <a:off x="1030584" y="239292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5" name="Google Shape;3175;p101"/>
            <p:cNvSpPr txBox="1"/>
            <p:nvPr/>
          </p:nvSpPr>
          <p:spPr>
            <a:xfrm>
              <a:off x="1030584" y="2753118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101"/>
            <p:cNvSpPr txBox="1"/>
            <p:nvPr/>
          </p:nvSpPr>
          <p:spPr>
            <a:xfrm>
              <a:off x="1030584" y="311331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101"/>
            <p:cNvSpPr txBox="1"/>
            <p:nvPr/>
          </p:nvSpPr>
          <p:spPr>
            <a:xfrm>
              <a:off x="1030584" y="3473509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78" name="Google Shape;3178;p101"/>
            <p:cNvCxnSpPr/>
            <p:nvPr/>
          </p:nvCxnSpPr>
          <p:spPr>
            <a:xfrm>
              <a:off x="1030585" y="2311589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79" name="Google Shape;3179;p101"/>
            <p:cNvCxnSpPr/>
            <p:nvPr/>
          </p:nvCxnSpPr>
          <p:spPr>
            <a:xfrm>
              <a:off x="1030585" y="2671784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0" name="Google Shape;3180;p101"/>
            <p:cNvCxnSpPr/>
            <p:nvPr/>
          </p:nvCxnSpPr>
          <p:spPr>
            <a:xfrm>
              <a:off x="1030585" y="3031979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1" name="Google Shape;3181;p101"/>
            <p:cNvCxnSpPr/>
            <p:nvPr/>
          </p:nvCxnSpPr>
          <p:spPr>
            <a:xfrm>
              <a:off x="1030585" y="3392177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2" name="Google Shape;3182;p101"/>
            <p:cNvCxnSpPr/>
            <p:nvPr/>
          </p:nvCxnSpPr>
          <p:spPr>
            <a:xfrm>
              <a:off x="1030585" y="3752371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3" name="Google Shape;3183;p101"/>
            <p:cNvCxnSpPr/>
            <p:nvPr/>
          </p:nvCxnSpPr>
          <p:spPr>
            <a:xfrm>
              <a:off x="1030585" y="4112566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4" name="Google Shape;3184;p101"/>
            <p:cNvCxnSpPr/>
            <p:nvPr/>
          </p:nvCxnSpPr>
          <p:spPr>
            <a:xfrm>
              <a:off x="1030585" y="4472762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185" name="Google Shape;3185;p101"/>
            <p:cNvCxnSpPr/>
            <p:nvPr/>
          </p:nvCxnSpPr>
          <p:spPr>
            <a:xfrm>
              <a:off x="1030585" y="4832958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186" name="Google Shape;3186;p101"/>
            <p:cNvSpPr/>
            <p:nvPr/>
          </p:nvSpPr>
          <p:spPr>
            <a:xfrm>
              <a:off x="4947101" y="1066800"/>
              <a:ext cx="3263909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101"/>
            <p:cNvSpPr/>
            <p:nvPr/>
          </p:nvSpPr>
          <p:spPr>
            <a:xfrm>
              <a:off x="5092946" y="1123919"/>
              <a:ext cx="3002800" cy="804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101"/>
            <p:cNvSpPr/>
            <p:nvPr/>
          </p:nvSpPr>
          <p:spPr>
            <a:xfrm>
              <a:off x="5106591" y="4933092"/>
              <a:ext cx="3002800" cy="442652"/>
            </a:xfrm>
            <a:prstGeom prst="roundRect">
              <a:avLst>
                <a:gd fmla="val 11531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189" name="Google Shape;3189;p101"/>
            <p:cNvSpPr txBox="1"/>
            <p:nvPr/>
          </p:nvSpPr>
          <p:spPr>
            <a:xfrm>
              <a:off x="5433832" y="1210814"/>
              <a:ext cx="2321023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101"/>
            <p:cNvSpPr txBox="1"/>
            <p:nvPr/>
          </p:nvSpPr>
          <p:spPr>
            <a:xfrm>
              <a:off x="5604493" y="1548360"/>
              <a:ext cx="1979705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101"/>
            <p:cNvSpPr/>
            <p:nvPr/>
          </p:nvSpPr>
          <p:spPr>
            <a:xfrm>
              <a:off x="6485570" y="4603324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101"/>
            <p:cNvSpPr/>
            <p:nvPr/>
          </p:nvSpPr>
          <p:spPr>
            <a:xfrm>
              <a:off x="6485570" y="4603324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101"/>
            <p:cNvSpPr/>
            <p:nvPr/>
          </p:nvSpPr>
          <p:spPr>
            <a:xfrm>
              <a:off x="6485570" y="4243146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101"/>
            <p:cNvSpPr/>
            <p:nvPr/>
          </p:nvSpPr>
          <p:spPr>
            <a:xfrm>
              <a:off x="6485570" y="4243113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101"/>
            <p:cNvSpPr/>
            <p:nvPr/>
          </p:nvSpPr>
          <p:spPr>
            <a:xfrm>
              <a:off x="6485570" y="3882935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101"/>
            <p:cNvSpPr/>
            <p:nvPr/>
          </p:nvSpPr>
          <p:spPr>
            <a:xfrm>
              <a:off x="6485570" y="3882935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101"/>
            <p:cNvSpPr/>
            <p:nvPr/>
          </p:nvSpPr>
          <p:spPr>
            <a:xfrm>
              <a:off x="8243774" y="1066800"/>
              <a:ext cx="3263909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101"/>
            <p:cNvSpPr/>
            <p:nvPr/>
          </p:nvSpPr>
          <p:spPr>
            <a:xfrm>
              <a:off x="8414616" y="1123919"/>
              <a:ext cx="2937521" cy="8044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101"/>
            <p:cNvSpPr/>
            <p:nvPr/>
          </p:nvSpPr>
          <p:spPr>
            <a:xfrm>
              <a:off x="8388794" y="4933092"/>
              <a:ext cx="3002800" cy="442652"/>
            </a:xfrm>
            <a:prstGeom prst="roundRect">
              <a:avLst>
                <a:gd fmla="val 11531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200" name="Google Shape;3200;p101"/>
            <p:cNvSpPr txBox="1"/>
            <p:nvPr/>
          </p:nvSpPr>
          <p:spPr>
            <a:xfrm>
              <a:off x="8722862" y="1210814"/>
              <a:ext cx="2321023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101"/>
            <p:cNvSpPr txBox="1"/>
            <p:nvPr/>
          </p:nvSpPr>
          <p:spPr>
            <a:xfrm>
              <a:off x="8893526" y="1548360"/>
              <a:ext cx="1979705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101"/>
            <p:cNvSpPr/>
            <p:nvPr/>
          </p:nvSpPr>
          <p:spPr>
            <a:xfrm>
              <a:off x="9745216" y="3852745"/>
              <a:ext cx="170688" cy="128016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101"/>
            <p:cNvSpPr/>
            <p:nvPr/>
          </p:nvSpPr>
          <p:spPr>
            <a:xfrm>
              <a:off x="9776670" y="4603324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101"/>
            <p:cNvSpPr/>
            <p:nvPr/>
          </p:nvSpPr>
          <p:spPr>
            <a:xfrm>
              <a:off x="9776670" y="4603324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101"/>
            <p:cNvSpPr/>
            <p:nvPr/>
          </p:nvSpPr>
          <p:spPr>
            <a:xfrm>
              <a:off x="9776670" y="4243146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101"/>
            <p:cNvSpPr/>
            <p:nvPr/>
          </p:nvSpPr>
          <p:spPr>
            <a:xfrm>
              <a:off x="9776670" y="4243113"/>
              <a:ext cx="128016" cy="128016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101"/>
            <p:cNvSpPr/>
            <p:nvPr/>
          </p:nvSpPr>
          <p:spPr>
            <a:xfrm>
              <a:off x="6463012" y="2077376"/>
              <a:ext cx="170688" cy="128016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101"/>
            <p:cNvSpPr/>
            <p:nvPr/>
          </p:nvSpPr>
          <p:spPr>
            <a:xfrm>
              <a:off x="9745216" y="2077376"/>
              <a:ext cx="170688" cy="128016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101"/>
            <p:cNvSpPr/>
            <p:nvPr/>
          </p:nvSpPr>
          <p:spPr>
            <a:xfrm>
              <a:off x="6463012" y="2437571"/>
              <a:ext cx="170688" cy="128016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101"/>
            <p:cNvSpPr/>
            <p:nvPr/>
          </p:nvSpPr>
          <p:spPr>
            <a:xfrm>
              <a:off x="9745216" y="2437571"/>
              <a:ext cx="170688" cy="128016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1" name="Google Shape;3211;p101"/>
            <p:cNvGrpSpPr/>
            <p:nvPr/>
          </p:nvGrpSpPr>
          <p:grpSpPr>
            <a:xfrm>
              <a:off x="6485570" y="2802345"/>
              <a:ext cx="128016" cy="128016"/>
              <a:chOff x="6470363" y="3274525"/>
              <a:chExt cx="183396" cy="104023"/>
            </a:xfrm>
          </p:grpSpPr>
          <p:sp>
            <p:nvSpPr>
              <p:cNvPr id="3212" name="Google Shape;3212;p101"/>
              <p:cNvSpPr/>
              <p:nvPr/>
            </p:nvSpPr>
            <p:spPr>
              <a:xfrm>
                <a:off x="6470363" y="3274525"/>
                <a:ext cx="183396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101"/>
              <p:cNvSpPr/>
              <p:nvPr/>
            </p:nvSpPr>
            <p:spPr>
              <a:xfrm>
                <a:off x="6470363" y="3274525"/>
                <a:ext cx="183396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4" name="Google Shape;3214;p101"/>
            <p:cNvSpPr/>
            <p:nvPr/>
          </p:nvSpPr>
          <p:spPr>
            <a:xfrm>
              <a:off x="9745216" y="2797768"/>
              <a:ext cx="170688" cy="128016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5" name="Google Shape;3215;p101"/>
            <p:cNvGrpSpPr/>
            <p:nvPr/>
          </p:nvGrpSpPr>
          <p:grpSpPr>
            <a:xfrm>
              <a:off x="6485570" y="3162543"/>
              <a:ext cx="128016" cy="128016"/>
              <a:chOff x="6470363" y="3652727"/>
              <a:chExt cx="183396" cy="104023"/>
            </a:xfrm>
          </p:grpSpPr>
          <p:sp>
            <p:nvSpPr>
              <p:cNvPr id="3216" name="Google Shape;3216;p101"/>
              <p:cNvSpPr/>
              <p:nvPr/>
            </p:nvSpPr>
            <p:spPr>
              <a:xfrm>
                <a:off x="6470363" y="3652727"/>
                <a:ext cx="183396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101"/>
              <p:cNvSpPr/>
              <p:nvPr/>
            </p:nvSpPr>
            <p:spPr>
              <a:xfrm>
                <a:off x="6470363" y="3652727"/>
                <a:ext cx="183396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18" name="Google Shape;3218;p101"/>
            <p:cNvSpPr/>
            <p:nvPr/>
          </p:nvSpPr>
          <p:spPr>
            <a:xfrm>
              <a:off x="9745216" y="3157963"/>
              <a:ext cx="170688" cy="128016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19" name="Google Shape;3219;p101"/>
            <p:cNvGrpSpPr/>
            <p:nvPr/>
          </p:nvGrpSpPr>
          <p:grpSpPr>
            <a:xfrm>
              <a:off x="6485570" y="3522722"/>
              <a:ext cx="128016" cy="128016"/>
              <a:chOff x="6470363" y="4030911"/>
              <a:chExt cx="183396" cy="104023"/>
            </a:xfrm>
          </p:grpSpPr>
          <p:sp>
            <p:nvSpPr>
              <p:cNvPr id="3220" name="Google Shape;3220;p101"/>
              <p:cNvSpPr/>
              <p:nvPr/>
            </p:nvSpPr>
            <p:spPr>
              <a:xfrm>
                <a:off x="6470363" y="4030945"/>
                <a:ext cx="183396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101"/>
              <p:cNvSpPr/>
              <p:nvPr/>
            </p:nvSpPr>
            <p:spPr>
              <a:xfrm>
                <a:off x="6470363" y="4030911"/>
                <a:ext cx="183396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22" name="Google Shape;3222;p101"/>
            <p:cNvGrpSpPr/>
            <p:nvPr/>
          </p:nvGrpSpPr>
          <p:grpSpPr>
            <a:xfrm>
              <a:off x="9776670" y="3522722"/>
              <a:ext cx="128016" cy="128016"/>
              <a:chOff x="9935474" y="4030911"/>
              <a:chExt cx="183396" cy="104023"/>
            </a:xfrm>
          </p:grpSpPr>
          <p:sp>
            <p:nvSpPr>
              <p:cNvPr id="3223" name="Google Shape;3223;p101"/>
              <p:cNvSpPr/>
              <p:nvPr/>
            </p:nvSpPr>
            <p:spPr>
              <a:xfrm>
                <a:off x="9935474" y="4030945"/>
                <a:ext cx="183396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101"/>
              <p:cNvSpPr/>
              <p:nvPr/>
            </p:nvSpPr>
            <p:spPr>
              <a:xfrm>
                <a:off x="9935474" y="4030911"/>
                <a:ext cx="183396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225" name="Google Shape;3225;p101"/>
            <p:cNvCxnSpPr/>
            <p:nvPr/>
          </p:nvCxnSpPr>
          <p:spPr>
            <a:xfrm>
              <a:off x="5165179" y="2311589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26" name="Google Shape;3226;p101"/>
            <p:cNvCxnSpPr/>
            <p:nvPr/>
          </p:nvCxnSpPr>
          <p:spPr>
            <a:xfrm>
              <a:off x="8447384" y="2311589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27" name="Google Shape;3227;p101"/>
            <p:cNvCxnSpPr/>
            <p:nvPr/>
          </p:nvCxnSpPr>
          <p:spPr>
            <a:xfrm>
              <a:off x="5165179" y="2671784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28" name="Google Shape;3228;p101"/>
            <p:cNvCxnSpPr/>
            <p:nvPr/>
          </p:nvCxnSpPr>
          <p:spPr>
            <a:xfrm>
              <a:off x="8447384" y="2671784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29" name="Google Shape;3229;p101"/>
            <p:cNvCxnSpPr/>
            <p:nvPr/>
          </p:nvCxnSpPr>
          <p:spPr>
            <a:xfrm>
              <a:off x="5165179" y="3031979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0" name="Google Shape;3230;p101"/>
            <p:cNvCxnSpPr/>
            <p:nvPr/>
          </p:nvCxnSpPr>
          <p:spPr>
            <a:xfrm>
              <a:off x="8447384" y="3031979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1" name="Google Shape;3231;p101"/>
            <p:cNvCxnSpPr/>
            <p:nvPr/>
          </p:nvCxnSpPr>
          <p:spPr>
            <a:xfrm>
              <a:off x="5165179" y="3392177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2" name="Google Shape;3232;p101"/>
            <p:cNvCxnSpPr/>
            <p:nvPr/>
          </p:nvCxnSpPr>
          <p:spPr>
            <a:xfrm>
              <a:off x="8447384" y="3392177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3" name="Google Shape;3233;p101"/>
            <p:cNvCxnSpPr/>
            <p:nvPr/>
          </p:nvCxnSpPr>
          <p:spPr>
            <a:xfrm>
              <a:off x="5165179" y="3752371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4" name="Google Shape;3234;p101"/>
            <p:cNvCxnSpPr/>
            <p:nvPr/>
          </p:nvCxnSpPr>
          <p:spPr>
            <a:xfrm>
              <a:off x="8447384" y="3752371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5" name="Google Shape;3235;p101"/>
            <p:cNvCxnSpPr/>
            <p:nvPr/>
          </p:nvCxnSpPr>
          <p:spPr>
            <a:xfrm>
              <a:off x="5165179" y="4112566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6" name="Google Shape;3236;p101"/>
            <p:cNvCxnSpPr/>
            <p:nvPr/>
          </p:nvCxnSpPr>
          <p:spPr>
            <a:xfrm>
              <a:off x="8447384" y="4112566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7" name="Google Shape;3237;p101"/>
            <p:cNvCxnSpPr/>
            <p:nvPr/>
          </p:nvCxnSpPr>
          <p:spPr>
            <a:xfrm>
              <a:off x="5165179" y="4472762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8" name="Google Shape;3238;p101"/>
            <p:cNvCxnSpPr/>
            <p:nvPr/>
          </p:nvCxnSpPr>
          <p:spPr>
            <a:xfrm>
              <a:off x="8447384" y="4472762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9" name="Google Shape;3239;p101"/>
            <p:cNvCxnSpPr/>
            <p:nvPr/>
          </p:nvCxnSpPr>
          <p:spPr>
            <a:xfrm>
              <a:off x="5165179" y="4832958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40" name="Google Shape;3240;p101"/>
            <p:cNvCxnSpPr/>
            <p:nvPr/>
          </p:nvCxnSpPr>
          <p:spPr>
            <a:xfrm>
              <a:off x="8447384" y="4832958"/>
              <a:ext cx="2885630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4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5" name="Google Shape;3245;p10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3246" name="Google Shape;3246;p102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7" name="Google Shape;3247;p102"/>
          <p:cNvGrpSpPr/>
          <p:nvPr/>
        </p:nvGrpSpPr>
        <p:grpSpPr>
          <a:xfrm>
            <a:off x="839683" y="1066799"/>
            <a:ext cx="10667999" cy="4998333"/>
            <a:chOff x="839683" y="1066800"/>
            <a:chExt cx="10667999" cy="4362026"/>
          </a:xfrm>
        </p:grpSpPr>
        <p:sp>
          <p:nvSpPr>
            <p:cNvPr id="3248" name="Google Shape;3248;p102"/>
            <p:cNvSpPr/>
            <p:nvPr/>
          </p:nvSpPr>
          <p:spPr>
            <a:xfrm>
              <a:off x="839683" y="1066800"/>
              <a:ext cx="4089399" cy="4362026"/>
            </a:xfrm>
            <a:custGeom>
              <a:rect b="b" l="l" r="r" t="t"/>
              <a:pathLst>
                <a:path extrusionOk="0" h="5618602" w="2891927">
                  <a:moveTo>
                    <a:pt x="2767988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2767988" y="0"/>
                  </a:lnTo>
                  <a:cubicBezTo>
                    <a:pt x="2836450" y="0"/>
                    <a:pt x="2891928" y="55478"/>
                    <a:pt x="2891928" y="123940"/>
                  </a:cubicBezTo>
                  <a:lnTo>
                    <a:pt x="2891928" y="5494663"/>
                  </a:lnTo>
                  <a:cubicBezTo>
                    <a:pt x="2891928" y="5563125"/>
                    <a:pt x="2836450" y="5618603"/>
                    <a:pt x="2767988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102"/>
            <p:cNvSpPr/>
            <p:nvPr/>
          </p:nvSpPr>
          <p:spPr>
            <a:xfrm>
              <a:off x="933347" y="1123919"/>
              <a:ext cx="3910433" cy="804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102"/>
            <p:cNvSpPr txBox="1"/>
            <p:nvPr/>
          </p:nvSpPr>
          <p:spPr>
            <a:xfrm>
              <a:off x="1030584" y="383370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102"/>
            <p:cNvSpPr txBox="1"/>
            <p:nvPr/>
          </p:nvSpPr>
          <p:spPr>
            <a:xfrm>
              <a:off x="1030584" y="4193902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102"/>
            <p:cNvSpPr txBox="1"/>
            <p:nvPr/>
          </p:nvSpPr>
          <p:spPr>
            <a:xfrm>
              <a:off x="1030584" y="455409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102"/>
            <p:cNvSpPr txBox="1"/>
            <p:nvPr/>
          </p:nvSpPr>
          <p:spPr>
            <a:xfrm>
              <a:off x="1030584" y="203272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102"/>
            <p:cNvSpPr txBox="1"/>
            <p:nvPr/>
          </p:nvSpPr>
          <p:spPr>
            <a:xfrm>
              <a:off x="1030584" y="239292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102"/>
            <p:cNvSpPr txBox="1"/>
            <p:nvPr/>
          </p:nvSpPr>
          <p:spPr>
            <a:xfrm>
              <a:off x="1030584" y="2753118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102"/>
            <p:cNvSpPr txBox="1"/>
            <p:nvPr/>
          </p:nvSpPr>
          <p:spPr>
            <a:xfrm>
              <a:off x="1030584" y="311331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102"/>
            <p:cNvSpPr txBox="1"/>
            <p:nvPr/>
          </p:nvSpPr>
          <p:spPr>
            <a:xfrm>
              <a:off x="1030584" y="3473509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58" name="Google Shape;3258;p102"/>
            <p:cNvCxnSpPr/>
            <p:nvPr/>
          </p:nvCxnSpPr>
          <p:spPr>
            <a:xfrm>
              <a:off x="1030585" y="2311589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59" name="Google Shape;3259;p102"/>
            <p:cNvCxnSpPr/>
            <p:nvPr/>
          </p:nvCxnSpPr>
          <p:spPr>
            <a:xfrm>
              <a:off x="1030585" y="2671784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0" name="Google Shape;3260;p102"/>
            <p:cNvCxnSpPr/>
            <p:nvPr/>
          </p:nvCxnSpPr>
          <p:spPr>
            <a:xfrm>
              <a:off x="1030585" y="3031979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1" name="Google Shape;3261;p102"/>
            <p:cNvCxnSpPr/>
            <p:nvPr/>
          </p:nvCxnSpPr>
          <p:spPr>
            <a:xfrm>
              <a:off x="1030585" y="3392177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2" name="Google Shape;3262;p102"/>
            <p:cNvCxnSpPr/>
            <p:nvPr/>
          </p:nvCxnSpPr>
          <p:spPr>
            <a:xfrm>
              <a:off x="1030585" y="3752371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3" name="Google Shape;3263;p102"/>
            <p:cNvCxnSpPr/>
            <p:nvPr/>
          </p:nvCxnSpPr>
          <p:spPr>
            <a:xfrm>
              <a:off x="1030585" y="4112566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4" name="Google Shape;3264;p102"/>
            <p:cNvCxnSpPr/>
            <p:nvPr/>
          </p:nvCxnSpPr>
          <p:spPr>
            <a:xfrm>
              <a:off x="1030585" y="4472762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65" name="Google Shape;3265;p102"/>
            <p:cNvCxnSpPr/>
            <p:nvPr/>
          </p:nvCxnSpPr>
          <p:spPr>
            <a:xfrm>
              <a:off x="1030585" y="4832958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266" name="Google Shape;3266;p102"/>
            <p:cNvSpPr/>
            <p:nvPr/>
          </p:nvSpPr>
          <p:spPr>
            <a:xfrm>
              <a:off x="8235563" y="1066800"/>
              <a:ext cx="1627890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102"/>
            <p:cNvSpPr/>
            <p:nvPr/>
          </p:nvSpPr>
          <p:spPr>
            <a:xfrm>
              <a:off x="4947101" y="1066800"/>
              <a:ext cx="1627890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102"/>
            <p:cNvSpPr/>
            <p:nvPr/>
          </p:nvSpPr>
          <p:spPr>
            <a:xfrm>
              <a:off x="5019842" y="1123919"/>
              <a:ext cx="1497661" cy="804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102"/>
            <p:cNvSpPr/>
            <p:nvPr/>
          </p:nvSpPr>
          <p:spPr>
            <a:xfrm>
              <a:off x="5026647" y="4933092"/>
              <a:ext cx="1497661" cy="442652"/>
            </a:xfrm>
            <a:prstGeom prst="roundRect">
              <a:avLst>
                <a:gd fmla="val 11531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270" name="Google Shape;3270;p102"/>
            <p:cNvSpPr txBox="1"/>
            <p:nvPr/>
          </p:nvSpPr>
          <p:spPr>
            <a:xfrm>
              <a:off x="5189861" y="1210814"/>
              <a:ext cx="1157622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102"/>
            <p:cNvSpPr txBox="1"/>
            <p:nvPr/>
          </p:nvSpPr>
          <p:spPr>
            <a:xfrm>
              <a:off x="5274979" y="1548360"/>
              <a:ext cx="987387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102"/>
            <p:cNvSpPr/>
            <p:nvPr/>
          </p:nvSpPr>
          <p:spPr>
            <a:xfrm>
              <a:off x="5732156" y="460332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102"/>
            <p:cNvSpPr/>
            <p:nvPr/>
          </p:nvSpPr>
          <p:spPr>
            <a:xfrm>
              <a:off x="5732156" y="460332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102"/>
            <p:cNvSpPr/>
            <p:nvPr/>
          </p:nvSpPr>
          <p:spPr>
            <a:xfrm>
              <a:off x="5732156" y="4243146"/>
              <a:ext cx="86641" cy="99038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102"/>
            <p:cNvSpPr/>
            <p:nvPr/>
          </p:nvSpPr>
          <p:spPr>
            <a:xfrm>
              <a:off x="5732156" y="4243113"/>
              <a:ext cx="86641" cy="99038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102"/>
            <p:cNvSpPr/>
            <p:nvPr/>
          </p:nvSpPr>
          <p:spPr>
            <a:xfrm>
              <a:off x="5732156" y="388293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102"/>
            <p:cNvSpPr/>
            <p:nvPr/>
          </p:nvSpPr>
          <p:spPr>
            <a:xfrm>
              <a:off x="5732156" y="388293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102"/>
            <p:cNvSpPr/>
            <p:nvPr/>
          </p:nvSpPr>
          <p:spPr>
            <a:xfrm>
              <a:off x="6591332" y="1066800"/>
              <a:ext cx="1627890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102"/>
            <p:cNvSpPr/>
            <p:nvPr/>
          </p:nvSpPr>
          <p:spPr>
            <a:xfrm>
              <a:off x="6676540" y="1123919"/>
              <a:ext cx="1465102" cy="80447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102"/>
            <p:cNvSpPr/>
            <p:nvPr/>
          </p:nvSpPr>
          <p:spPr>
            <a:xfrm>
              <a:off x="6663661" y="4933092"/>
              <a:ext cx="1497661" cy="442652"/>
            </a:xfrm>
            <a:prstGeom prst="roundRect">
              <a:avLst>
                <a:gd fmla="val 11531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281" name="Google Shape;3281;p102"/>
            <p:cNvSpPr txBox="1"/>
            <p:nvPr/>
          </p:nvSpPr>
          <p:spPr>
            <a:xfrm>
              <a:off x="6830281" y="1210814"/>
              <a:ext cx="1157622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102"/>
            <p:cNvSpPr txBox="1"/>
            <p:nvPr/>
          </p:nvSpPr>
          <p:spPr>
            <a:xfrm>
              <a:off x="6915401" y="1548360"/>
              <a:ext cx="987387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102"/>
            <p:cNvSpPr/>
            <p:nvPr/>
          </p:nvSpPr>
          <p:spPr>
            <a:xfrm>
              <a:off x="7340182" y="3852746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102"/>
            <p:cNvSpPr/>
            <p:nvPr/>
          </p:nvSpPr>
          <p:spPr>
            <a:xfrm>
              <a:off x="7369174" y="460332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102"/>
            <p:cNvSpPr/>
            <p:nvPr/>
          </p:nvSpPr>
          <p:spPr>
            <a:xfrm>
              <a:off x="7369174" y="460332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102"/>
            <p:cNvSpPr/>
            <p:nvPr/>
          </p:nvSpPr>
          <p:spPr>
            <a:xfrm>
              <a:off x="7369174" y="4243146"/>
              <a:ext cx="86641" cy="99038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102"/>
            <p:cNvSpPr/>
            <p:nvPr/>
          </p:nvSpPr>
          <p:spPr>
            <a:xfrm>
              <a:off x="7369174" y="4243113"/>
              <a:ext cx="86641" cy="99038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102"/>
            <p:cNvSpPr/>
            <p:nvPr/>
          </p:nvSpPr>
          <p:spPr>
            <a:xfrm>
              <a:off x="8300681" y="1123919"/>
              <a:ext cx="1497661" cy="8044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102"/>
            <p:cNvSpPr/>
            <p:nvPr/>
          </p:nvSpPr>
          <p:spPr>
            <a:xfrm>
              <a:off x="8300681" y="4933092"/>
              <a:ext cx="1497661" cy="442652"/>
            </a:xfrm>
            <a:prstGeom prst="roundRect">
              <a:avLst>
                <a:gd fmla="val 11531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290" name="Google Shape;3290;p102"/>
            <p:cNvSpPr txBox="1"/>
            <p:nvPr/>
          </p:nvSpPr>
          <p:spPr>
            <a:xfrm>
              <a:off x="8470699" y="1210814"/>
              <a:ext cx="1157622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102"/>
            <p:cNvSpPr txBox="1"/>
            <p:nvPr/>
          </p:nvSpPr>
          <p:spPr>
            <a:xfrm>
              <a:off x="8555819" y="1548360"/>
              <a:ext cx="987387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102"/>
            <p:cNvSpPr/>
            <p:nvPr/>
          </p:nvSpPr>
          <p:spPr>
            <a:xfrm>
              <a:off x="8977201" y="3852746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102"/>
            <p:cNvSpPr/>
            <p:nvPr/>
          </p:nvSpPr>
          <p:spPr>
            <a:xfrm>
              <a:off x="8977201" y="4209362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102"/>
            <p:cNvSpPr/>
            <p:nvPr/>
          </p:nvSpPr>
          <p:spPr>
            <a:xfrm>
              <a:off x="8977201" y="4598745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87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102"/>
            <p:cNvSpPr/>
            <p:nvPr/>
          </p:nvSpPr>
          <p:spPr>
            <a:xfrm>
              <a:off x="9879792" y="1066800"/>
              <a:ext cx="1627890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102"/>
            <p:cNvSpPr/>
            <p:nvPr/>
          </p:nvSpPr>
          <p:spPr>
            <a:xfrm>
              <a:off x="9944908" y="1123919"/>
              <a:ext cx="1497661" cy="8044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102"/>
            <p:cNvSpPr/>
            <p:nvPr/>
          </p:nvSpPr>
          <p:spPr>
            <a:xfrm>
              <a:off x="9944908" y="4933092"/>
              <a:ext cx="1497661" cy="442652"/>
            </a:xfrm>
            <a:prstGeom prst="roundRect">
              <a:avLst>
                <a:gd fmla="val 11531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298" name="Google Shape;3298;p102"/>
            <p:cNvSpPr txBox="1"/>
            <p:nvPr/>
          </p:nvSpPr>
          <p:spPr>
            <a:xfrm>
              <a:off x="10114931" y="1210814"/>
              <a:ext cx="1157622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102"/>
            <p:cNvSpPr txBox="1"/>
            <p:nvPr/>
          </p:nvSpPr>
          <p:spPr>
            <a:xfrm>
              <a:off x="10200047" y="1548360"/>
              <a:ext cx="987387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102"/>
            <p:cNvSpPr/>
            <p:nvPr/>
          </p:nvSpPr>
          <p:spPr>
            <a:xfrm>
              <a:off x="10650420" y="460332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102"/>
            <p:cNvSpPr/>
            <p:nvPr/>
          </p:nvSpPr>
          <p:spPr>
            <a:xfrm>
              <a:off x="10650420" y="460332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102"/>
            <p:cNvSpPr/>
            <p:nvPr/>
          </p:nvSpPr>
          <p:spPr>
            <a:xfrm>
              <a:off x="10650420" y="4243146"/>
              <a:ext cx="86641" cy="99038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102"/>
            <p:cNvSpPr/>
            <p:nvPr/>
          </p:nvSpPr>
          <p:spPr>
            <a:xfrm>
              <a:off x="10650420" y="4243113"/>
              <a:ext cx="86641" cy="99038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102"/>
            <p:cNvSpPr/>
            <p:nvPr/>
          </p:nvSpPr>
          <p:spPr>
            <a:xfrm>
              <a:off x="10650420" y="388293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102"/>
            <p:cNvSpPr/>
            <p:nvPr/>
          </p:nvSpPr>
          <p:spPr>
            <a:xfrm>
              <a:off x="10650420" y="3882936"/>
              <a:ext cx="86641" cy="99071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102"/>
            <p:cNvSpPr/>
            <p:nvPr/>
          </p:nvSpPr>
          <p:spPr>
            <a:xfrm>
              <a:off x="5703169" y="2077377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102"/>
            <p:cNvSpPr/>
            <p:nvPr/>
          </p:nvSpPr>
          <p:spPr>
            <a:xfrm>
              <a:off x="7340182" y="2077377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102"/>
            <p:cNvSpPr/>
            <p:nvPr/>
          </p:nvSpPr>
          <p:spPr>
            <a:xfrm>
              <a:off x="8977201" y="2077377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102"/>
            <p:cNvSpPr/>
            <p:nvPr/>
          </p:nvSpPr>
          <p:spPr>
            <a:xfrm>
              <a:off x="10621431" y="2077377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102"/>
            <p:cNvSpPr/>
            <p:nvPr/>
          </p:nvSpPr>
          <p:spPr>
            <a:xfrm>
              <a:off x="5703169" y="2437572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102"/>
            <p:cNvSpPr/>
            <p:nvPr/>
          </p:nvSpPr>
          <p:spPr>
            <a:xfrm>
              <a:off x="7340182" y="2437572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102"/>
            <p:cNvSpPr/>
            <p:nvPr/>
          </p:nvSpPr>
          <p:spPr>
            <a:xfrm>
              <a:off x="8977201" y="2437572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102"/>
            <p:cNvSpPr/>
            <p:nvPr/>
          </p:nvSpPr>
          <p:spPr>
            <a:xfrm>
              <a:off x="10621431" y="2437572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4" name="Google Shape;3314;p102"/>
            <p:cNvGrpSpPr/>
            <p:nvPr/>
          </p:nvGrpSpPr>
          <p:grpSpPr>
            <a:xfrm>
              <a:off x="5732156" y="2802347"/>
              <a:ext cx="86641" cy="99071"/>
              <a:chOff x="5637424" y="3274525"/>
              <a:chExt cx="91469" cy="104023"/>
            </a:xfrm>
          </p:grpSpPr>
          <p:sp>
            <p:nvSpPr>
              <p:cNvPr id="3315" name="Google Shape;3315;p102"/>
              <p:cNvSpPr/>
              <p:nvPr/>
            </p:nvSpPr>
            <p:spPr>
              <a:xfrm>
                <a:off x="5637424" y="3274525"/>
                <a:ext cx="9146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102"/>
              <p:cNvSpPr/>
              <p:nvPr/>
            </p:nvSpPr>
            <p:spPr>
              <a:xfrm>
                <a:off x="5637424" y="3274525"/>
                <a:ext cx="9146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7" name="Google Shape;3317;p102"/>
            <p:cNvSpPr/>
            <p:nvPr/>
          </p:nvSpPr>
          <p:spPr>
            <a:xfrm>
              <a:off x="7340182" y="2797768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102"/>
            <p:cNvSpPr/>
            <p:nvPr/>
          </p:nvSpPr>
          <p:spPr>
            <a:xfrm>
              <a:off x="8977201" y="2782901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19" name="Google Shape;3319;p102"/>
            <p:cNvGrpSpPr/>
            <p:nvPr/>
          </p:nvGrpSpPr>
          <p:grpSpPr>
            <a:xfrm>
              <a:off x="10650420" y="2802348"/>
              <a:ext cx="86641" cy="99071"/>
              <a:chOff x="10829757" y="3274526"/>
              <a:chExt cx="91469" cy="104023"/>
            </a:xfrm>
          </p:grpSpPr>
          <p:sp>
            <p:nvSpPr>
              <p:cNvPr id="3320" name="Google Shape;3320;p102"/>
              <p:cNvSpPr/>
              <p:nvPr/>
            </p:nvSpPr>
            <p:spPr>
              <a:xfrm>
                <a:off x="10829757" y="3274526"/>
                <a:ext cx="9146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102"/>
              <p:cNvSpPr/>
              <p:nvPr/>
            </p:nvSpPr>
            <p:spPr>
              <a:xfrm>
                <a:off x="10829757" y="3274526"/>
                <a:ext cx="9146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22" name="Google Shape;3322;p102"/>
            <p:cNvGrpSpPr/>
            <p:nvPr/>
          </p:nvGrpSpPr>
          <p:grpSpPr>
            <a:xfrm>
              <a:off x="5732156" y="3162543"/>
              <a:ext cx="86641" cy="99071"/>
              <a:chOff x="5637424" y="3652727"/>
              <a:chExt cx="91469" cy="104023"/>
            </a:xfrm>
          </p:grpSpPr>
          <p:sp>
            <p:nvSpPr>
              <p:cNvPr id="3323" name="Google Shape;3323;p102"/>
              <p:cNvSpPr/>
              <p:nvPr/>
            </p:nvSpPr>
            <p:spPr>
              <a:xfrm>
                <a:off x="5637424" y="3652727"/>
                <a:ext cx="9146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102"/>
              <p:cNvSpPr/>
              <p:nvPr/>
            </p:nvSpPr>
            <p:spPr>
              <a:xfrm>
                <a:off x="5637424" y="3652727"/>
                <a:ext cx="9146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25" name="Google Shape;3325;p102"/>
            <p:cNvSpPr/>
            <p:nvPr/>
          </p:nvSpPr>
          <p:spPr>
            <a:xfrm>
              <a:off x="7340182" y="3157963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102"/>
            <p:cNvSpPr/>
            <p:nvPr/>
          </p:nvSpPr>
          <p:spPr>
            <a:xfrm>
              <a:off x="8977201" y="3139518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27" name="Google Shape;3327;p102"/>
            <p:cNvGrpSpPr/>
            <p:nvPr/>
          </p:nvGrpSpPr>
          <p:grpSpPr>
            <a:xfrm>
              <a:off x="10650420" y="3162543"/>
              <a:ext cx="86641" cy="99071"/>
              <a:chOff x="10829757" y="3652727"/>
              <a:chExt cx="91469" cy="104023"/>
            </a:xfrm>
          </p:grpSpPr>
          <p:sp>
            <p:nvSpPr>
              <p:cNvPr id="3328" name="Google Shape;3328;p102"/>
              <p:cNvSpPr/>
              <p:nvPr/>
            </p:nvSpPr>
            <p:spPr>
              <a:xfrm>
                <a:off x="10829757" y="3652727"/>
                <a:ext cx="9146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102"/>
              <p:cNvSpPr/>
              <p:nvPr/>
            </p:nvSpPr>
            <p:spPr>
              <a:xfrm>
                <a:off x="10829757" y="3652727"/>
                <a:ext cx="9146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0" name="Google Shape;3330;p102"/>
            <p:cNvGrpSpPr/>
            <p:nvPr/>
          </p:nvGrpSpPr>
          <p:grpSpPr>
            <a:xfrm>
              <a:off x="5732156" y="3522724"/>
              <a:ext cx="86641" cy="99071"/>
              <a:chOff x="5637424" y="4030911"/>
              <a:chExt cx="91469" cy="104023"/>
            </a:xfrm>
          </p:grpSpPr>
          <p:sp>
            <p:nvSpPr>
              <p:cNvPr id="3331" name="Google Shape;3331;p102"/>
              <p:cNvSpPr/>
              <p:nvPr/>
            </p:nvSpPr>
            <p:spPr>
              <a:xfrm>
                <a:off x="5637424" y="4030945"/>
                <a:ext cx="9146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102"/>
              <p:cNvSpPr/>
              <p:nvPr/>
            </p:nvSpPr>
            <p:spPr>
              <a:xfrm>
                <a:off x="5637424" y="4030911"/>
                <a:ext cx="9146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3" name="Google Shape;3333;p102"/>
            <p:cNvGrpSpPr/>
            <p:nvPr/>
          </p:nvGrpSpPr>
          <p:grpSpPr>
            <a:xfrm>
              <a:off x="7369174" y="3522724"/>
              <a:ext cx="86641" cy="99071"/>
              <a:chOff x="7365663" y="4030911"/>
              <a:chExt cx="91469" cy="104023"/>
            </a:xfrm>
          </p:grpSpPr>
          <p:sp>
            <p:nvSpPr>
              <p:cNvPr id="3334" name="Google Shape;3334;p102"/>
              <p:cNvSpPr/>
              <p:nvPr/>
            </p:nvSpPr>
            <p:spPr>
              <a:xfrm>
                <a:off x="7365663" y="4030945"/>
                <a:ext cx="9146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p102"/>
              <p:cNvSpPr/>
              <p:nvPr/>
            </p:nvSpPr>
            <p:spPr>
              <a:xfrm>
                <a:off x="7365663" y="4030911"/>
                <a:ext cx="9146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6" name="Google Shape;3336;p102"/>
            <p:cNvSpPr/>
            <p:nvPr/>
          </p:nvSpPr>
          <p:spPr>
            <a:xfrm>
              <a:off x="8977201" y="3496132"/>
              <a:ext cx="144620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7" name="Google Shape;3337;p102"/>
            <p:cNvGrpSpPr/>
            <p:nvPr/>
          </p:nvGrpSpPr>
          <p:grpSpPr>
            <a:xfrm>
              <a:off x="10650420" y="3522724"/>
              <a:ext cx="86641" cy="99071"/>
              <a:chOff x="10829757" y="4030911"/>
              <a:chExt cx="91469" cy="104023"/>
            </a:xfrm>
          </p:grpSpPr>
          <p:sp>
            <p:nvSpPr>
              <p:cNvPr id="3338" name="Google Shape;3338;p102"/>
              <p:cNvSpPr/>
              <p:nvPr/>
            </p:nvSpPr>
            <p:spPr>
              <a:xfrm>
                <a:off x="10829757" y="4030945"/>
                <a:ext cx="9146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102"/>
              <p:cNvSpPr/>
              <p:nvPr/>
            </p:nvSpPr>
            <p:spPr>
              <a:xfrm>
                <a:off x="10829757" y="4030911"/>
                <a:ext cx="9146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40" name="Google Shape;3340;p102"/>
            <p:cNvCxnSpPr/>
            <p:nvPr/>
          </p:nvCxnSpPr>
          <p:spPr>
            <a:xfrm>
              <a:off x="5055869" y="2311589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1" name="Google Shape;3341;p102"/>
            <p:cNvCxnSpPr/>
            <p:nvPr/>
          </p:nvCxnSpPr>
          <p:spPr>
            <a:xfrm>
              <a:off x="6692884" y="2311589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2" name="Google Shape;3342;p102"/>
            <p:cNvCxnSpPr/>
            <p:nvPr/>
          </p:nvCxnSpPr>
          <p:spPr>
            <a:xfrm>
              <a:off x="8329899" y="2311589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3" name="Google Shape;3343;p102"/>
            <p:cNvCxnSpPr/>
            <p:nvPr/>
          </p:nvCxnSpPr>
          <p:spPr>
            <a:xfrm>
              <a:off x="9974130" y="2311589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4" name="Google Shape;3344;p102"/>
            <p:cNvCxnSpPr/>
            <p:nvPr/>
          </p:nvCxnSpPr>
          <p:spPr>
            <a:xfrm>
              <a:off x="5055869" y="2671784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5" name="Google Shape;3345;p102"/>
            <p:cNvCxnSpPr/>
            <p:nvPr/>
          </p:nvCxnSpPr>
          <p:spPr>
            <a:xfrm>
              <a:off x="6692884" y="2671784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6" name="Google Shape;3346;p102"/>
            <p:cNvCxnSpPr/>
            <p:nvPr/>
          </p:nvCxnSpPr>
          <p:spPr>
            <a:xfrm>
              <a:off x="8329899" y="2671784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7" name="Google Shape;3347;p102"/>
            <p:cNvCxnSpPr/>
            <p:nvPr/>
          </p:nvCxnSpPr>
          <p:spPr>
            <a:xfrm>
              <a:off x="9974130" y="2671784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8" name="Google Shape;3348;p102"/>
            <p:cNvCxnSpPr/>
            <p:nvPr/>
          </p:nvCxnSpPr>
          <p:spPr>
            <a:xfrm>
              <a:off x="5055869" y="3031979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49" name="Google Shape;3349;p102"/>
            <p:cNvCxnSpPr/>
            <p:nvPr/>
          </p:nvCxnSpPr>
          <p:spPr>
            <a:xfrm>
              <a:off x="6692884" y="3031979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0" name="Google Shape;3350;p102"/>
            <p:cNvCxnSpPr/>
            <p:nvPr/>
          </p:nvCxnSpPr>
          <p:spPr>
            <a:xfrm>
              <a:off x="8329899" y="3031979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1" name="Google Shape;3351;p102"/>
            <p:cNvCxnSpPr/>
            <p:nvPr/>
          </p:nvCxnSpPr>
          <p:spPr>
            <a:xfrm>
              <a:off x="9974130" y="3031979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2" name="Google Shape;3352;p102"/>
            <p:cNvCxnSpPr/>
            <p:nvPr/>
          </p:nvCxnSpPr>
          <p:spPr>
            <a:xfrm>
              <a:off x="5055869" y="3392177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3" name="Google Shape;3353;p102"/>
            <p:cNvCxnSpPr/>
            <p:nvPr/>
          </p:nvCxnSpPr>
          <p:spPr>
            <a:xfrm>
              <a:off x="6692884" y="3392177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4" name="Google Shape;3354;p102"/>
            <p:cNvCxnSpPr/>
            <p:nvPr/>
          </p:nvCxnSpPr>
          <p:spPr>
            <a:xfrm>
              <a:off x="8329899" y="3392177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5" name="Google Shape;3355;p102"/>
            <p:cNvCxnSpPr/>
            <p:nvPr/>
          </p:nvCxnSpPr>
          <p:spPr>
            <a:xfrm>
              <a:off x="9974130" y="3392177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6" name="Google Shape;3356;p102"/>
            <p:cNvCxnSpPr/>
            <p:nvPr/>
          </p:nvCxnSpPr>
          <p:spPr>
            <a:xfrm>
              <a:off x="5055869" y="3752371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7" name="Google Shape;3357;p102"/>
            <p:cNvCxnSpPr/>
            <p:nvPr/>
          </p:nvCxnSpPr>
          <p:spPr>
            <a:xfrm>
              <a:off x="6692884" y="3752371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8" name="Google Shape;3358;p102"/>
            <p:cNvCxnSpPr/>
            <p:nvPr/>
          </p:nvCxnSpPr>
          <p:spPr>
            <a:xfrm>
              <a:off x="8329899" y="3752371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59" name="Google Shape;3359;p102"/>
            <p:cNvCxnSpPr/>
            <p:nvPr/>
          </p:nvCxnSpPr>
          <p:spPr>
            <a:xfrm>
              <a:off x="9974130" y="3752371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0" name="Google Shape;3360;p102"/>
            <p:cNvCxnSpPr/>
            <p:nvPr/>
          </p:nvCxnSpPr>
          <p:spPr>
            <a:xfrm>
              <a:off x="5055869" y="4112566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1" name="Google Shape;3361;p102"/>
            <p:cNvCxnSpPr/>
            <p:nvPr/>
          </p:nvCxnSpPr>
          <p:spPr>
            <a:xfrm>
              <a:off x="6692884" y="4112566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2" name="Google Shape;3362;p102"/>
            <p:cNvCxnSpPr/>
            <p:nvPr/>
          </p:nvCxnSpPr>
          <p:spPr>
            <a:xfrm>
              <a:off x="8329899" y="4112566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3" name="Google Shape;3363;p102"/>
            <p:cNvCxnSpPr/>
            <p:nvPr/>
          </p:nvCxnSpPr>
          <p:spPr>
            <a:xfrm>
              <a:off x="9974130" y="4112566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4" name="Google Shape;3364;p102"/>
            <p:cNvCxnSpPr/>
            <p:nvPr/>
          </p:nvCxnSpPr>
          <p:spPr>
            <a:xfrm>
              <a:off x="5055869" y="4472762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5" name="Google Shape;3365;p102"/>
            <p:cNvCxnSpPr/>
            <p:nvPr/>
          </p:nvCxnSpPr>
          <p:spPr>
            <a:xfrm>
              <a:off x="6692884" y="4472762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6" name="Google Shape;3366;p102"/>
            <p:cNvCxnSpPr/>
            <p:nvPr/>
          </p:nvCxnSpPr>
          <p:spPr>
            <a:xfrm>
              <a:off x="8329899" y="4472762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7" name="Google Shape;3367;p102"/>
            <p:cNvCxnSpPr/>
            <p:nvPr/>
          </p:nvCxnSpPr>
          <p:spPr>
            <a:xfrm>
              <a:off x="9974130" y="4472762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8" name="Google Shape;3368;p102"/>
            <p:cNvCxnSpPr/>
            <p:nvPr/>
          </p:nvCxnSpPr>
          <p:spPr>
            <a:xfrm>
              <a:off x="5055869" y="4832958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69" name="Google Shape;3369;p102"/>
            <p:cNvCxnSpPr/>
            <p:nvPr/>
          </p:nvCxnSpPr>
          <p:spPr>
            <a:xfrm>
              <a:off x="6692884" y="4832958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70" name="Google Shape;3370;p102"/>
            <p:cNvCxnSpPr/>
            <p:nvPr/>
          </p:nvCxnSpPr>
          <p:spPr>
            <a:xfrm>
              <a:off x="8329899" y="4832958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71" name="Google Shape;3371;p102"/>
            <p:cNvCxnSpPr/>
            <p:nvPr/>
          </p:nvCxnSpPr>
          <p:spPr>
            <a:xfrm>
              <a:off x="9974130" y="4832958"/>
              <a:ext cx="1439221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5" name="Shape 3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6" name="Google Shape;3376;p10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3377" name="Google Shape;3377;p103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8" name="Google Shape;3378;p103"/>
          <p:cNvGrpSpPr/>
          <p:nvPr/>
        </p:nvGrpSpPr>
        <p:grpSpPr>
          <a:xfrm>
            <a:off x="839683" y="1066799"/>
            <a:ext cx="10667999" cy="4998333"/>
            <a:chOff x="839683" y="1066800"/>
            <a:chExt cx="10667999" cy="4362026"/>
          </a:xfrm>
        </p:grpSpPr>
        <p:sp>
          <p:nvSpPr>
            <p:cNvPr id="3379" name="Google Shape;3379;p103"/>
            <p:cNvSpPr/>
            <p:nvPr/>
          </p:nvSpPr>
          <p:spPr>
            <a:xfrm>
              <a:off x="839683" y="1066800"/>
              <a:ext cx="4089399" cy="4362026"/>
            </a:xfrm>
            <a:custGeom>
              <a:rect b="b" l="l" r="r" t="t"/>
              <a:pathLst>
                <a:path extrusionOk="0" h="5618602" w="2891927">
                  <a:moveTo>
                    <a:pt x="2767988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2767988" y="0"/>
                  </a:lnTo>
                  <a:cubicBezTo>
                    <a:pt x="2836450" y="0"/>
                    <a:pt x="2891928" y="55478"/>
                    <a:pt x="2891928" y="123940"/>
                  </a:cubicBezTo>
                  <a:lnTo>
                    <a:pt x="2891928" y="5494663"/>
                  </a:lnTo>
                  <a:cubicBezTo>
                    <a:pt x="2891928" y="5563125"/>
                    <a:pt x="2836450" y="5618603"/>
                    <a:pt x="2767988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103"/>
            <p:cNvSpPr/>
            <p:nvPr/>
          </p:nvSpPr>
          <p:spPr>
            <a:xfrm>
              <a:off x="933347" y="1123919"/>
              <a:ext cx="3910433" cy="80447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103"/>
            <p:cNvSpPr txBox="1"/>
            <p:nvPr/>
          </p:nvSpPr>
          <p:spPr>
            <a:xfrm>
              <a:off x="1030584" y="383370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103"/>
            <p:cNvSpPr txBox="1"/>
            <p:nvPr/>
          </p:nvSpPr>
          <p:spPr>
            <a:xfrm>
              <a:off x="1030584" y="4193902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103"/>
            <p:cNvSpPr txBox="1"/>
            <p:nvPr/>
          </p:nvSpPr>
          <p:spPr>
            <a:xfrm>
              <a:off x="1030584" y="455409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103"/>
            <p:cNvSpPr txBox="1"/>
            <p:nvPr/>
          </p:nvSpPr>
          <p:spPr>
            <a:xfrm>
              <a:off x="1030584" y="2032727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103"/>
            <p:cNvSpPr txBox="1"/>
            <p:nvPr/>
          </p:nvSpPr>
          <p:spPr>
            <a:xfrm>
              <a:off x="1030584" y="239292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103"/>
            <p:cNvSpPr txBox="1"/>
            <p:nvPr/>
          </p:nvSpPr>
          <p:spPr>
            <a:xfrm>
              <a:off x="1030584" y="2753118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103"/>
            <p:cNvSpPr txBox="1"/>
            <p:nvPr/>
          </p:nvSpPr>
          <p:spPr>
            <a:xfrm>
              <a:off x="1030584" y="3113314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103"/>
            <p:cNvSpPr txBox="1"/>
            <p:nvPr/>
          </p:nvSpPr>
          <p:spPr>
            <a:xfrm>
              <a:off x="1030584" y="3473509"/>
              <a:ext cx="2860140" cy="1975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89" name="Google Shape;3389;p103"/>
            <p:cNvCxnSpPr/>
            <p:nvPr/>
          </p:nvCxnSpPr>
          <p:spPr>
            <a:xfrm>
              <a:off x="1030585" y="2311589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0" name="Google Shape;3390;p103"/>
            <p:cNvCxnSpPr/>
            <p:nvPr/>
          </p:nvCxnSpPr>
          <p:spPr>
            <a:xfrm>
              <a:off x="1030585" y="2671784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1" name="Google Shape;3391;p103"/>
            <p:cNvCxnSpPr/>
            <p:nvPr/>
          </p:nvCxnSpPr>
          <p:spPr>
            <a:xfrm>
              <a:off x="1030585" y="3031979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2" name="Google Shape;3392;p103"/>
            <p:cNvCxnSpPr/>
            <p:nvPr/>
          </p:nvCxnSpPr>
          <p:spPr>
            <a:xfrm>
              <a:off x="1030585" y="3392177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3" name="Google Shape;3393;p103"/>
            <p:cNvCxnSpPr/>
            <p:nvPr/>
          </p:nvCxnSpPr>
          <p:spPr>
            <a:xfrm>
              <a:off x="1030585" y="3752371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4" name="Google Shape;3394;p103"/>
            <p:cNvCxnSpPr/>
            <p:nvPr/>
          </p:nvCxnSpPr>
          <p:spPr>
            <a:xfrm>
              <a:off x="1030585" y="4112566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5" name="Google Shape;3395;p103"/>
            <p:cNvCxnSpPr/>
            <p:nvPr/>
          </p:nvCxnSpPr>
          <p:spPr>
            <a:xfrm>
              <a:off x="1030585" y="4472762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96" name="Google Shape;3396;p103"/>
            <p:cNvCxnSpPr/>
            <p:nvPr/>
          </p:nvCxnSpPr>
          <p:spPr>
            <a:xfrm>
              <a:off x="1030585" y="4832958"/>
              <a:ext cx="3757849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97" name="Google Shape;3397;p103"/>
            <p:cNvSpPr/>
            <p:nvPr/>
          </p:nvSpPr>
          <p:spPr>
            <a:xfrm>
              <a:off x="7576560" y="1066800"/>
              <a:ext cx="1301663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103"/>
            <p:cNvSpPr/>
            <p:nvPr/>
          </p:nvSpPr>
          <p:spPr>
            <a:xfrm>
              <a:off x="4947101" y="1066800"/>
              <a:ext cx="1301663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103"/>
            <p:cNvSpPr/>
            <p:nvPr/>
          </p:nvSpPr>
          <p:spPr>
            <a:xfrm>
              <a:off x="5005265" y="1123919"/>
              <a:ext cx="1197532" cy="8044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103"/>
            <p:cNvSpPr/>
            <p:nvPr/>
          </p:nvSpPr>
          <p:spPr>
            <a:xfrm>
              <a:off x="5010706" y="4933092"/>
              <a:ext cx="1197532" cy="442652"/>
            </a:xfrm>
            <a:prstGeom prst="roundRect">
              <a:avLst>
                <a:gd fmla="val 11531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401" name="Google Shape;3401;p103"/>
            <p:cNvSpPr txBox="1"/>
            <p:nvPr/>
          </p:nvSpPr>
          <p:spPr>
            <a:xfrm>
              <a:off x="5141213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103"/>
            <p:cNvSpPr txBox="1"/>
            <p:nvPr/>
          </p:nvSpPr>
          <p:spPr>
            <a:xfrm>
              <a:off x="5209272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103"/>
            <p:cNvSpPr/>
            <p:nvPr/>
          </p:nvSpPr>
          <p:spPr>
            <a:xfrm>
              <a:off x="5574830" y="460332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103"/>
            <p:cNvSpPr/>
            <p:nvPr/>
          </p:nvSpPr>
          <p:spPr>
            <a:xfrm>
              <a:off x="5574830" y="460332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103"/>
            <p:cNvSpPr/>
            <p:nvPr/>
          </p:nvSpPr>
          <p:spPr>
            <a:xfrm>
              <a:off x="5574830" y="424314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103"/>
            <p:cNvSpPr/>
            <p:nvPr/>
          </p:nvSpPr>
          <p:spPr>
            <a:xfrm>
              <a:off x="5574830" y="4243113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103"/>
            <p:cNvSpPr/>
            <p:nvPr/>
          </p:nvSpPr>
          <p:spPr>
            <a:xfrm>
              <a:off x="5574830" y="3882936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103"/>
            <p:cNvSpPr/>
            <p:nvPr/>
          </p:nvSpPr>
          <p:spPr>
            <a:xfrm>
              <a:off x="5574830" y="3882936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103"/>
            <p:cNvSpPr/>
            <p:nvPr/>
          </p:nvSpPr>
          <p:spPr>
            <a:xfrm>
              <a:off x="6261829" y="1066800"/>
              <a:ext cx="1301663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103"/>
            <p:cNvSpPr/>
            <p:nvPr/>
          </p:nvSpPr>
          <p:spPr>
            <a:xfrm>
              <a:off x="6329963" y="1123919"/>
              <a:ext cx="1171498" cy="80447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103"/>
            <p:cNvSpPr/>
            <p:nvPr/>
          </p:nvSpPr>
          <p:spPr>
            <a:xfrm>
              <a:off x="6319666" y="4933092"/>
              <a:ext cx="1197532" cy="442652"/>
            </a:xfrm>
            <a:prstGeom prst="roundRect">
              <a:avLst>
                <a:gd fmla="val 11531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412" name="Google Shape;3412;p103"/>
            <p:cNvSpPr txBox="1"/>
            <p:nvPr/>
          </p:nvSpPr>
          <p:spPr>
            <a:xfrm>
              <a:off x="6452895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103"/>
            <p:cNvSpPr txBox="1"/>
            <p:nvPr/>
          </p:nvSpPr>
          <p:spPr>
            <a:xfrm>
              <a:off x="6520956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103"/>
            <p:cNvSpPr/>
            <p:nvPr/>
          </p:nvSpPr>
          <p:spPr>
            <a:xfrm>
              <a:off x="6860613" y="3852746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103"/>
            <p:cNvSpPr/>
            <p:nvPr/>
          </p:nvSpPr>
          <p:spPr>
            <a:xfrm>
              <a:off x="6883792" y="460332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103"/>
            <p:cNvSpPr/>
            <p:nvPr/>
          </p:nvSpPr>
          <p:spPr>
            <a:xfrm>
              <a:off x="6883792" y="460332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103"/>
            <p:cNvSpPr/>
            <p:nvPr/>
          </p:nvSpPr>
          <p:spPr>
            <a:xfrm>
              <a:off x="6883792" y="424314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103"/>
            <p:cNvSpPr/>
            <p:nvPr/>
          </p:nvSpPr>
          <p:spPr>
            <a:xfrm>
              <a:off x="6883792" y="4243113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103"/>
            <p:cNvSpPr/>
            <p:nvPr/>
          </p:nvSpPr>
          <p:spPr>
            <a:xfrm>
              <a:off x="7628627" y="1123919"/>
              <a:ext cx="1197532" cy="80447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103"/>
            <p:cNvSpPr/>
            <p:nvPr/>
          </p:nvSpPr>
          <p:spPr>
            <a:xfrm>
              <a:off x="7628627" y="4933092"/>
              <a:ext cx="1197532" cy="442652"/>
            </a:xfrm>
            <a:prstGeom prst="roundRect">
              <a:avLst>
                <a:gd fmla="val 11531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421" name="Google Shape;3421;p103"/>
            <p:cNvSpPr txBox="1"/>
            <p:nvPr/>
          </p:nvSpPr>
          <p:spPr>
            <a:xfrm>
              <a:off x="7764576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103"/>
            <p:cNvSpPr txBox="1"/>
            <p:nvPr/>
          </p:nvSpPr>
          <p:spPr>
            <a:xfrm>
              <a:off x="7832636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103"/>
            <p:cNvSpPr/>
            <p:nvPr/>
          </p:nvSpPr>
          <p:spPr>
            <a:xfrm>
              <a:off x="8169576" y="3852746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103"/>
            <p:cNvSpPr/>
            <p:nvPr/>
          </p:nvSpPr>
          <p:spPr>
            <a:xfrm>
              <a:off x="8169576" y="4209362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103"/>
            <p:cNvSpPr/>
            <p:nvPr/>
          </p:nvSpPr>
          <p:spPr>
            <a:xfrm>
              <a:off x="8169576" y="4598745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lnTo>
                    <a:pt x="54484" y="163197"/>
                  </a:ln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0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87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103"/>
            <p:cNvSpPr/>
            <p:nvPr/>
          </p:nvSpPr>
          <p:spPr>
            <a:xfrm>
              <a:off x="8891288" y="1066800"/>
              <a:ext cx="1301663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103"/>
            <p:cNvSpPr/>
            <p:nvPr/>
          </p:nvSpPr>
          <p:spPr>
            <a:xfrm>
              <a:off x="8943354" y="1123919"/>
              <a:ext cx="1197532" cy="80447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103"/>
            <p:cNvSpPr/>
            <p:nvPr/>
          </p:nvSpPr>
          <p:spPr>
            <a:xfrm>
              <a:off x="8943354" y="4933092"/>
              <a:ext cx="1197532" cy="442652"/>
            </a:xfrm>
            <a:prstGeom prst="roundRect">
              <a:avLst>
                <a:gd fmla="val 11531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429" name="Google Shape;3429;p103"/>
            <p:cNvSpPr txBox="1"/>
            <p:nvPr/>
          </p:nvSpPr>
          <p:spPr>
            <a:xfrm>
              <a:off x="9079305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103"/>
            <p:cNvSpPr txBox="1"/>
            <p:nvPr/>
          </p:nvSpPr>
          <p:spPr>
            <a:xfrm>
              <a:off x="9147362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103"/>
            <p:cNvSpPr/>
            <p:nvPr/>
          </p:nvSpPr>
          <p:spPr>
            <a:xfrm>
              <a:off x="10206019" y="1066800"/>
              <a:ext cx="1301663" cy="4362026"/>
            </a:xfrm>
            <a:custGeom>
              <a:rect b="b" l="l" r="r" t="t"/>
              <a:pathLst>
                <a:path extrusionOk="0" h="5618602" w="1652530">
                  <a:moveTo>
                    <a:pt x="1528590" y="5618603"/>
                  </a:moveTo>
                  <a:lnTo>
                    <a:pt x="123940" y="5618603"/>
                  </a:lnTo>
                  <a:cubicBezTo>
                    <a:pt x="55478" y="5618603"/>
                    <a:pt x="0" y="5563125"/>
                    <a:pt x="0" y="5494663"/>
                  </a:cubicBezTo>
                  <a:lnTo>
                    <a:pt x="0" y="123940"/>
                  </a:lnTo>
                  <a:cubicBezTo>
                    <a:pt x="0" y="55478"/>
                    <a:pt x="55478" y="0"/>
                    <a:pt x="123940" y="0"/>
                  </a:cubicBezTo>
                  <a:lnTo>
                    <a:pt x="1528590" y="0"/>
                  </a:lnTo>
                  <a:cubicBezTo>
                    <a:pt x="1597052" y="0"/>
                    <a:pt x="1652530" y="55478"/>
                    <a:pt x="1652530" y="123940"/>
                  </a:cubicBezTo>
                  <a:lnTo>
                    <a:pt x="1652530" y="5494663"/>
                  </a:lnTo>
                  <a:cubicBezTo>
                    <a:pt x="1652530" y="5563125"/>
                    <a:pt x="1597052" y="5618603"/>
                    <a:pt x="1528590" y="5618603"/>
                  </a:cubicBez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103"/>
            <p:cNvSpPr/>
            <p:nvPr/>
          </p:nvSpPr>
          <p:spPr>
            <a:xfrm>
              <a:off x="10258088" y="1123919"/>
              <a:ext cx="1197531" cy="804473"/>
            </a:xfrm>
            <a:prstGeom prst="rect">
              <a:avLst/>
            </a:prstGeom>
            <a:solidFill>
              <a:srgbClr val="9592D6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103"/>
            <p:cNvSpPr/>
            <p:nvPr/>
          </p:nvSpPr>
          <p:spPr>
            <a:xfrm>
              <a:off x="10258088" y="4933092"/>
              <a:ext cx="1197531" cy="442652"/>
            </a:xfrm>
            <a:prstGeom prst="roundRect">
              <a:avLst>
                <a:gd fmla="val 11531" name="adj"/>
              </a:avLst>
            </a:prstGeom>
            <a:solidFill>
              <a:srgbClr val="9592D6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3434" name="Google Shape;3434;p103"/>
            <p:cNvSpPr txBox="1"/>
            <p:nvPr/>
          </p:nvSpPr>
          <p:spPr>
            <a:xfrm>
              <a:off x="10394035" y="1210814"/>
              <a:ext cx="925635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103"/>
            <p:cNvSpPr txBox="1"/>
            <p:nvPr/>
          </p:nvSpPr>
          <p:spPr>
            <a:xfrm>
              <a:off x="10462095" y="1548360"/>
              <a:ext cx="789516" cy="272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25" lIns="85275" spcFirstLastPara="1" rIns="85275" wrap="square" tIns="426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$x</a:t>
              </a:r>
              <a:endParaRPr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103"/>
            <p:cNvSpPr/>
            <p:nvPr/>
          </p:nvSpPr>
          <p:spPr>
            <a:xfrm>
              <a:off x="9507482" y="460332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03"/>
            <p:cNvSpPr/>
            <p:nvPr/>
          </p:nvSpPr>
          <p:spPr>
            <a:xfrm>
              <a:off x="9507482" y="460332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103"/>
            <p:cNvSpPr/>
            <p:nvPr/>
          </p:nvSpPr>
          <p:spPr>
            <a:xfrm>
              <a:off x="9507482" y="424314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103"/>
            <p:cNvSpPr/>
            <p:nvPr/>
          </p:nvSpPr>
          <p:spPr>
            <a:xfrm>
              <a:off x="9507482" y="4243113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103"/>
            <p:cNvSpPr/>
            <p:nvPr/>
          </p:nvSpPr>
          <p:spPr>
            <a:xfrm>
              <a:off x="9507482" y="3882936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103"/>
            <p:cNvSpPr/>
            <p:nvPr/>
          </p:nvSpPr>
          <p:spPr>
            <a:xfrm>
              <a:off x="9507482" y="3882936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41"/>
                    <a:pt x="123143" y="1494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103"/>
            <p:cNvSpPr/>
            <p:nvPr/>
          </p:nvSpPr>
          <p:spPr>
            <a:xfrm>
              <a:off x="5551654" y="2077377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103"/>
            <p:cNvSpPr/>
            <p:nvPr/>
          </p:nvSpPr>
          <p:spPr>
            <a:xfrm>
              <a:off x="6860613" y="2077377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103"/>
            <p:cNvSpPr/>
            <p:nvPr/>
          </p:nvSpPr>
          <p:spPr>
            <a:xfrm>
              <a:off x="8169576" y="2077377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103"/>
            <p:cNvSpPr/>
            <p:nvPr/>
          </p:nvSpPr>
          <p:spPr>
            <a:xfrm>
              <a:off x="9484304" y="2077377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103"/>
            <p:cNvSpPr/>
            <p:nvPr/>
          </p:nvSpPr>
          <p:spPr>
            <a:xfrm>
              <a:off x="10799035" y="2077377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103"/>
            <p:cNvSpPr/>
            <p:nvPr/>
          </p:nvSpPr>
          <p:spPr>
            <a:xfrm>
              <a:off x="5551654" y="2437572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103"/>
            <p:cNvSpPr/>
            <p:nvPr/>
          </p:nvSpPr>
          <p:spPr>
            <a:xfrm>
              <a:off x="6860613" y="2437572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103"/>
            <p:cNvSpPr/>
            <p:nvPr/>
          </p:nvSpPr>
          <p:spPr>
            <a:xfrm>
              <a:off x="8169576" y="2437572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103"/>
            <p:cNvSpPr/>
            <p:nvPr/>
          </p:nvSpPr>
          <p:spPr>
            <a:xfrm>
              <a:off x="9484304" y="2437572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103"/>
            <p:cNvSpPr/>
            <p:nvPr/>
          </p:nvSpPr>
          <p:spPr>
            <a:xfrm>
              <a:off x="10799035" y="2437572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50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2" name="Google Shape;3452;p103"/>
            <p:cNvGrpSpPr/>
            <p:nvPr/>
          </p:nvGrpSpPr>
          <p:grpSpPr>
            <a:xfrm>
              <a:off x="5574830" y="2802347"/>
              <a:ext cx="102413" cy="85344"/>
              <a:chOff x="5471332" y="3274525"/>
              <a:chExt cx="73139" cy="104023"/>
            </a:xfrm>
          </p:grpSpPr>
          <p:sp>
            <p:nvSpPr>
              <p:cNvPr id="3453" name="Google Shape;3453;p103"/>
              <p:cNvSpPr/>
              <p:nvPr/>
            </p:nvSpPr>
            <p:spPr>
              <a:xfrm>
                <a:off x="5471332" y="3274525"/>
                <a:ext cx="7313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103"/>
              <p:cNvSpPr/>
              <p:nvPr/>
            </p:nvSpPr>
            <p:spPr>
              <a:xfrm>
                <a:off x="5471332" y="3274525"/>
                <a:ext cx="7313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55" name="Google Shape;3455;p103"/>
            <p:cNvSpPr/>
            <p:nvPr/>
          </p:nvSpPr>
          <p:spPr>
            <a:xfrm>
              <a:off x="6860613" y="2797768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103"/>
            <p:cNvSpPr/>
            <p:nvPr/>
          </p:nvSpPr>
          <p:spPr>
            <a:xfrm>
              <a:off x="8169576" y="2782901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7" name="Google Shape;3457;p103"/>
            <p:cNvGrpSpPr/>
            <p:nvPr/>
          </p:nvGrpSpPr>
          <p:grpSpPr>
            <a:xfrm>
              <a:off x="9507482" y="2802348"/>
              <a:ext cx="102413" cy="85344"/>
              <a:chOff x="9623130" y="3274526"/>
              <a:chExt cx="73139" cy="104023"/>
            </a:xfrm>
          </p:grpSpPr>
          <p:sp>
            <p:nvSpPr>
              <p:cNvPr id="3458" name="Google Shape;3458;p103"/>
              <p:cNvSpPr/>
              <p:nvPr/>
            </p:nvSpPr>
            <p:spPr>
              <a:xfrm>
                <a:off x="9623130" y="3274526"/>
                <a:ext cx="7313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90"/>
                      <a:pt x="123143" y="114290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103"/>
              <p:cNvSpPr/>
              <p:nvPr/>
            </p:nvSpPr>
            <p:spPr>
              <a:xfrm>
                <a:off x="9623130" y="3274526"/>
                <a:ext cx="7313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0" name="Google Shape;3460;p103"/>
            <p:cNvSpPr/>
            <p:nvPr/>
          </p:nvSpPr>
          <p:spPr>
            <a:xfrm>
              <a:off x="10799035" y="2797768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1" name="Google Shape;3461;p103"/>
            <p:cNvGrpSpPr/>
            <p:nvPr/>
          </p:nvGrpSpPr>
          <p:grpSpPr>
            <a:xfrm>
              <a:off x="5574830" y="3162543"/>
              <a:ext cx="102413" cy="85344"/>
              <a:chOff x="5471332" y="3652727"/>
              <a:chExt cx="73139" cy="104023"/>
            </a:xfrm>
          </p:grpSpPr>
          <p:sp>
            <p:nvSpPr>
              <p:cNvPr id="3462" name="Google Shape;3462;p103"/>
              <p:cNvSpPr/>
              <p:nvPr/>
            </p:nvSpPr>
            <p:spPr>
              <a:xfrm>
                <a:off x="5471332" y="3652727"/>
                <a:ext cx="7313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103"/>
              <p:cNvSpPr/>
              <p:nvPr/>
            </p:nvSpPr>
            <p:spPr>
              <a:xfrm>
                <a:off x="5471332" y="3652727"/>
                <a:ext cx="7313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4" name="Google Shape;3464;p103"/>
            <p:cNvSpPr/>
            <p:nvPr/>
          </p:nvSpPr>
          <p:spPr>
            <a:xfrm>
              <a:off x="6860613" y="3157963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103"/>
            <p:cNvSpPr/>
            <p:nvPr/>
          </p:nvSpPr>
          <p:spPr>
            <a:xfrm>
              <a:off x="8169576" y="3139518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6" name="Google Shape;3466;p103"/>
            <p:cNvGrpSpPr/>
            <p:nvPr/>
          </p:nvGrpSpPr>
          <p:grpSpPr>
            <a:xfrm>
              <a:off x="9507482" y="3162543"/>
              <a:ext cx="102413" cy="85344"/>
              <a:chOff x="9623130" y="3652727"/>
              <a:chExt cx="73139" cy="104023"/>
            </a:xfrm>
          </p:grpSpPr>
          <p:sp>
            <p:nvSpPr>
              <p:cNvPr id="3467" name="Google Shape;3467;p103"/>
              <p:cNvSpPr/>
              <p:nvPr/>
            </p:nvSpPr>
            <p:spPr>
              <a:xfrm>
                <a:off x="9623130" y="3652727"/>
                <a:ext cx="7313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103"/>
              <p:cNvSpPr/>
              <p:nvPr/>
            </p:nvSpPr>
            <p:spPr>
              <a:xfrm>
                <a:off x="9623130" y="3652727"/>
                <a:ext cx="73139" cy="104023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4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9" name="Google Shape;3469;p103"/>
            <p:cNvSpPr/>
            <p:nvPr/>
          </p:nvSpPr>
          <p:spPr>
            <a:xfrm>
              <a:off x="10799035" y="3157963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103"/>
            <p:cNvSpPr/>
            <p:nvPr/>
          </p:nvSpPr>
          <p:spPr>
            <a:xfrm>
              <a:off x="10799035" y="3852746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7"/>
                  </a:cubicBezTo>
                  <a:lnTo>
                    <a:pt x="1367" y="77344"/>
                  </a:lnTo>
                  <a:cubicBezTo>
                    <a:pt x="-1623" y="71836"/>
                    <a:pt x="462" y="64911"/>
                    <a:pt x="5971" y="61960"/>
                  </a:cubicBezTo>
                  <a:cubicBezTo>
                    <a:pt x="11479" y="58969"/>
                    <a:pt x="18365" y="61055"/>
                    <a:pt x="21355" y="66563"/>
                  </a:cubicBezTo>
                  <a:lnTo>
                    <a:pt x="54484" y="127904"/>
                  </a:lnTo>
                  <a:lnTo>
                    <a:pt x="120310" y="5971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7"/>
                  </a:lnTo>
                  <a:cubicBezTo>
                    <a:pt x="62511" y="160876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103"/>
            <p:cNvSpPr/>
            <p:nvPr/>
          </p:nvSpPr>
          <p:spPr>
            <a:xfrm>
              <a:off x="10822212" y="460332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3335" y="118697"/>
                  </a:move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103"/>
            <p:cNvSpPr/>
            <p:nvPr/>
          </p:nvSpPr>
          <p:spPr>
            <a:xfrm>
              <a:off x="10822212" y="460332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02644" y="118697"/>
                  </a:move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90"/>
                    <a:pt x="123143" y="114290"/>
                    <a:pt x="118697" y="118697"/>
                  </a:cubicBezTo>
                  <a:cubicBezTo>
                    <a:pt x="114290" y="123143"/>
                    <a:pt x="107090" y="123143"/>
                    <a:pt x="102644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103"/>
            <p:cNvSpPr/>
            <p:nvPr/>
          </p:nvSpPr>
          <p:spPr>
            <a:xfrm>
              <a:off x="10822212" y="4243145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18697"/>
                  </a:moveTo>
                  <a:cubicBezTo>
                    <a:pt x="114251" y="123143"/>
                    <a:pt x="107050" y="123143"/>
                    <a:pt x="102644" y="118697"/>
                  </a:cubicBezTo>
                  <a:lnTo>
                    <a:pt x="3335" y="19388"/>
                  </a:lnTo>
                  <a:cubicBezTo>
                    <a:pt x="-1112" y="14941"/>
                    <a:pt x="-1112" y="7741"/>
                    <a:pt x="3335" y="3335"/>
                  </a:cubicBezTo>
                  <a:cubicBezTo>
                    <a:pt x="7781" y="-1112"/>
                    <a:pt x="14981" y="-1112"/>
                    <a:pt x="19388" y="3335"/>
                  </a:cubicBezTo>
                  <a:lnTo>
                    <a:pt x="118697" y="102644"/>
                  </a:lnTo>
                  <a:cubicBezTo>
                    <a:pt x="123143" y="107050"/>
                    <a:pt x="123143" y="114251"/>
                    <a:pt x="118697" y="118697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103"/>
            <p:cNvSpPr/>
            <p:nvPr/>
          </p:nvSpPr>
          <p:spPr>
            <a:xfrm>
              <a:off x="10822212" y="4243113"/>
              <a:ext cx="102413" cy="85344"/>
            </a:xfrm>
            <a:custGeom>
              <a:rect b="b" l="l" r="r" t="t"/>
              <a:pathLst>
                <a:path extrusionOk="0" h="122031" w="122031">
                  <a:moveTo>
                    <a:pt x="118697" y="19388"/>
                  </a:moveTo>
                  <a:lnTo>
                    <a:pt x="19388" y="118697"/>
                  </a:lnTo>
                  <a:cubicBezTo>
                    <a:pt x="14942" y="123143"/>
                    <a:pt x="7741" y="123143"/>
                    <a:pt x="3335" y="118697"/>
                  </a:cubicBezTo>
                  <a:cubicBezTo>
                    <a:pt x="-1112" y="114251"/>
                    <a:pt x="-1112" y="107050"/>
                    <a:pt x="3335" y="102644"/>
                  </a:cubicBezTo>
                  <a:lnTo>
                    <a:pt x="102644" y="3335"/>
                  </a:lnTo>
                  <a:cubicBezTo>
                    <a:pt x="107090" y="-1112"/>
                    <a:pt x="114290" y="-1112"/>
                    <a:pt x="118697" y="3335"/>
                  </a:cubicBezTo>
                  <a:cubicBezTo>
                    <a:pt x="123143" y="7781"/>
                    <a:pt x="123143" y="14981"/>
                    <a:pt x="118697" y="19388"/>
                  </a:cubicBezTo>
                  <a:close/>
                </a:path>
              </a:pathLst>
            </a:custGeom>
            <a:solidFill>
              <a:srgbClr val="DA1E2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75" name="Google Shape;3475;p103"/>
            <p:cNvGrpSpPr/>
            <p:nvPr/>
          </p:nvGrpSpPr>
          <p:grpSpPr>
            <a:xfrm>
              <a:off x="5574830" y="3522723"/>
              <a:ext cx="102413" cy="85344"/>
              <a:chOff x="5471332" y="4030911"/>
              <a:chExt cx="73139" cy="104023"/>
            </a:xfrm>
          </p:grpSpPr>
          <p:sp>
            <p:nvSpPr>
              <p:cNvPr id="3476" name="Google Shape;3476;p103"/>
              <p:cNvSpPr/>
              <p:nvPr/>
            </p:nvSpPr>
            <p:spPr>
              <a:xfrm>
                <a:off x="5471332" y="4030945"/>
                <a:ext cx="7313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103"/>
              <p:cNvSpPr/>
              <p:nvPr/>
            </p:nvSpPr>
            <p:spPr>
              <a:xfrm>
                <a:off x="5471332" y="4030911"/>
                <a:ext cx="7313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8" name="Google Shape;3478;p103"/>
            <p:cNvGrpSpPr/>
            <p:nvPr/>
          </p:nvGrpSpPr>
          <p:grpSpPr>
            <a:xfrm>
              <a:off x="6883792" y="3522723"/>
              <a:ext cx="102413" cy="85344"/>
              <a:chOff x="6853236" y="4030911"/>
              <a:chExt cx="73139" cy="104023"/>
            </a:xfrm>
          </p:grpSpPr>
          <p:sp>
            <p:nvSpPr>
              <p:cNvPr id="3479" name="Google Shape;3479;p103"/>
              <p:cNvSpPr/>
              <p:nvPr/>
            </p:nvSpPr>
            <p:spPr>
              <a:xfrm>
                <a:off x="6853236" y="4030945"/>
                <a:ext cx="7313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103"/>
              <p:cNvSpPr/>
              <p:nvPr/>
            </p:nvSpPr>
            <p:spPr>
              <a:xfrm>
                <a:off x="6853236" y="4030911"/>
                <a:ext cx="7313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81" name="Google Shape;3481;p103"/>
            <p:cNvSpPr/>
            <p:nvPr/>
          </p:nvSpPr>
          <p:spPr>
            <a:xfrm>
              <a:off x="8169576" y="3496132"/>
              <a:ext cx="170688" cy="108229"/>
            </a:xfrm>
            <a:custGeom>
              <a:rect b="b" l="l" r="r" t="t"/>
              <a:pathLst>
                <a:path extrusionOk="0" h="163196" w="141664">
                  <a:moveTo>
                    <a:pt x="54484" y="163197"/>
                  </a:moveTo>
                  <a:cubicBezTo>
                    <a:pt x="50314" y="163197"/>
                    <a:pt x="46458" y="160915"/>
                    <a:pt x="44490" y="157216"/>
                  </a:cubicBezTo>
                  <a:lnTo>
                    <a:pt x="1367" y="77344"/>
                  </a:lnTo>
                  <a:cubicBezTo>
                    <a:pt x="-1623" y="71835"/>
                    <a:pt x="462" y="64911"/>
                    <a:pt x="5971" y="61960"/>
                  </a:cubicBezTo>
                  <a:cubicBezTo>
                    <a:pt x="11518" y="58969"/>
                    <a:pt x="18365" y="61055"/>
                    <a:pt x="21355" y="66563"/>
                  </a:cubicBezTo>
                  <a:lnTo>
                    <a:pt x="54484" y="127903"/>
                  </a:lnTo>
                  <a:lnTo>
                    <a:pt x="120310" y="5970"/>
                  </a:lnTo>
                  <a:cubicBezTo>
                    <a:pt x="123300" y="462"/>
                    <a:pt x="130186" y="-1623"/>
                    <a:pt x="135694" y="1367"/>
                  </a:cubicBezTo>
                  <a:cubicBezTo>
                    <a:pt x="141203" y="4357"/>
                    <a:pt x="143288" y="11243"/>
                    <a:pt x="140298" y="16751"/>
                  </a:cubicBezTo>
                  <a:lnTo>
                    <a:pt x="64478" y="157216"/>
                  </a:lnTo>
                  <a:cubicBezTo>
                    <a:pt x="62511" y="160915"/>
                    <a:pt x="58655" y="163197"/>
                    <a:pt x="54484" y="163197"/>
                  </a:cubicBezTo>
                  <a:close/>
                </a:path>
              </a:pathLst>
            </a:custGeom>
            <a:solidFill>
              <a:srgbClr val="24A148"/>
            </a:solidFill>
            <a:ln>
              <a:noFill/>
            </a:ln>
          </p:spPr>
          <p:txBody>
            <a:bodyPr anchorCtr="0" anchor="ctr" bIns="42625" lIns="85275" spcFirstLastPara="1" rIns="85275" wrap="square" tIns="42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82" name="Google Shape;3482;p103"/>
            <p:cNvGrpSpPr/>
            <p:nvPr/>
          </p:nvGrpSpPr>
          <p:grpSpPr>
            <a:xfrm>
              <a:off x="9507482" y="3522723"/>
              <a:ext cx="102413" cy="85344"/>
              <a:chOff x="9623130" y="4030911"/>
              <a:chExt cx="73139" cy="104023"/>
            </a:xfrm>
          </p:grpSpPr>
          <p:sp>
            <p:nvSpPr>
              <p:cNvPr id="3483" name="Google Shape;3483;p103"/>
              <p:cNvSpPr/>
              <p:nvPr/>
            </p:nvSpPr>
            <p:spPr>
              <a:xfrm>
                <a:off x="9623130" y="4030945"/>
                <a:ext cx="7313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103"/>
              <p:cNvSpPr/>
              <p:nvPr/>
            </p:nvSpPr>
            <p:spPr>
              <a:xfrm>
                <a:off x="9623130" y="4030911"/>
                <a:ext cx="7313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85" name="Google Shape;3485;p103"/>
            <p:cNvGrpSpPr/>
            <p:nvPr/>
          </p:nvGrpSpPr>
          <p:grpSpPr>
            <a:xfrm>
              <a:off x="10822212" y="3522736"/>
              <a:ext cx="102413" cy="85338"/>
              <a:chOff x="11011123" y="4030911"/>
              <a:chExt cx="73139" cy="104015"/>
            </a:xfrm>
          </p:grpSpPr>
          <p:sp>
            <p:nvSpPr>
              <p:cNvPr id="3486" name="Google Shape;3486;p103"/>
              <p:cNvSpPr/>
              <p:nvPr/>
            </p:nvSpPr>
            <p:spPr>
              <a:xfrm>
                <a:off x="11011123" y="4030937"/>
                <a:ext cx="7313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18697"/>
                    </a:moveTo>
                    <a:cubicBezTo>
                      <a:pt x="114251" y="123143"/>
                      <a:pt x="107050" y="123143"/>
                      <a:pt x="102644" y="118697"/>
                    </a:cubicBezTo>
                    <a:lnTo>
                      <a:pt x="3335" y="19388"/>
                    </a:lnTo>
                    <a:cubicBezTo>
                      <a:pt x="-1112" y="14942"/>
                      <a:pt x="-1112" y="7741"/>
                      <a:pt x="3335" y="3335"/>
                    </a:cubicBezTo>
                    <a:cubicBezTo>
                      <a:pt x="7781" y="-1112"/>
                      <a:pt x="14981" y="-1112"/>
                      <a:pt x="19388" y="3335"/>
                    </a:cubicBezTo>
                    <a:lnTo>
                      <a:pt x="118697" y="102644"/>
                    </a:lnTo>
                    <a:cubicBezTo>
                      <a:pt x="123143" y="107050"/>
                      <a:pt x="123143" y="114251"/>
                      <a:pt x="118697" y="118697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103"/>
              <p:cNvSpPr/>
              <p:nvPr/>
            </p:nvSpPr>
            <p:spPr>
              <a:xfrm>
                <a:off x="11011123" y="4030911"/>
                <a:ext cx="73139" cy="103989"/>
              </a:xfrm>
              <a:custGeom>
                <a:rect b="b" l="l" r="r" t="t"/>
                <a:pathLst>
                  <a:path extrusionOk="0" h="122031" w="122031">
                    <a:moveTo>
                      <a:pt x="118697" y="19388"/>
                    </a:moveTo>
                    <a:lnTo>
                      <a:pt x="19388" y="118697"/>
                    </a:lnTo>
                    <a:cubicBezTo>
                      <a:pt x="14942" y="123143"/>
                      <a:pt x="7741" y="123143"/>
                      <a:pt x="3335" y="118697"/>
                    </a:cubicBezTo>
                    <a:cubicBezTo>
                      <a:pt x="-1112" y="114251"/>
                      <a:pt x="-1112" y="107050"/>
                      <a:pt x="3335" y="102644"/>
                    </a:cubicBezTo>
                    <a:lnTo>
                      <a:pt x="102644" y="3335"/>
                    </a:lnTo>
                    <a:cubicBezTo>
                      <a:pt x="107090" y="-1112"/>
                      <a:pt x="114290" y="-1112"/>
                      <a:pt x="118697" y="3335"/>
                    </a:cubicBezTo>
                    <a:cubicBezTo>
                      <a:pt x="123143" y="7781"/>
                      <a:pt x="123143" y="14942"/>
                      <a:pt x="118697" y="19388"/>
                    </a:cubicBezTo>
                    <a:close/>
                  </a:path>
                </a:pathLst>
              </a:custGeom>
              <a:solidFill>
                <a:srgbClr val="DA1E28"/>
              </a:solidFill>
              <a:ln>
                <a:noFill/>
              </a:ln>
            </p:spPr>
            <p:txBody>
              <a:bodyPr anchorCtr="0" anchor="ctr" bIns="42625" lIns="85275" spcFirstLastPara="1" rIns="85275" wrap="square" tIns="426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30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88" name="Google Shape;3488;p103"/>
            <p:cNvCxnSpPr/>
            <p:nvPr/>
          </p:nvCxnSpPr>
          <p:spPr>
            <a:xfrm>
              <a:off x="5034072" y="231158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89" name="Google Shape;3489;p103"/>
            <p:cNvCxnSpPr/>
            <p:nvPr/>
          </p:nvCxnSpPr>
          <p:spPr>
            <a:xfrm>
              <a:off x="6343030" y="231158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0" name="Google Shape;3490;p103"/>
            <p:cNvCxnSpPr/>
            <p:nvPr/>
          </p:nvCxnSpPr>
          <p:spPr>
            <a:xfrm>
              <a:off x="7651991" y="231158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1" name="Google Shape;3491;p103"/>
            <p:cNvCxnSpPr/>
            <p:nvPr/>
          </p:nvCxnSpPr>
          <p:spPr>
            <a:xfrm>
              <a:off x="8966720" y="231158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2" name="Google Shape;3492;p103"/>
            <p:cNvCxnSpPr/>
            <p:nvPr/>
          </p:nvCxnSpPr>
          <p:spPr>
            <a:xfrm>
              <a:off x="10281451" y="231158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3" name="Google Shape;3493;p103"/>
            <p:cNvCxnSpPr/>
            <p:nvPr/>
          </p:nvCxnSpPr>
          <p:spPr>
            <a:xfrm>
              <a:off x="5034072" y="2671784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4" name="Google Shape;3494;p103"/>
            <p:cNvCxnSpPr/>
            <p:nvPr/>
          </p:nvCxnSpPr>
          <p:spPr>
            <a:xfrm>
              <a:off x="6343030" y="2671784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5" name="Google Shape;3495;p103"/>
            <p:cNvCxnSpPr/>
            <p:nvPr/>
          </p:nvCxnSpPr>
          <p:spPr>
            <a:xfrm>
              <a:off x="7651991" y="2671784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6" name="Google Shape;3496;p103"/>
            <p:cNvCxnSpPr/>
            <p:nvPr/>
          </p:nvCxnSpPr>
          <p:spPr>
            <a:xfrm>
              <a:off x="8966720" y="2671784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7" name="Google Shape;3497;p103"/>
            <p:cNvCxnSpPr/>
            <p:nvPr/>
          </p:nvCxnSpPr>
          <p:spPr>
            <a:xfrm>
              <a:off x="10281451" y="2671784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8" name="Google Shape;3498;p103"/>
            <p:cNvCxnSpPr/>
            <p:nvPr/>
          </p:nvCxnSpPr>
          <p:spPr>
            <a:xfrm>
              <a:off x="5034072" y="303197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499" name="Google Shape;3499;p103"/>
            <p:cNvCxnSpPr/>
            <p:nvPr/>
          </p:nvCxnSpPr>
          <p:spPr>
            <a:xfrm>
              <a:off x="6343030" y="303197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0" name="Google Shape;3500;p103"/>
            <p:cNvCxnSpPr/>
            <p:nvPr/>
          </p:nvCxnSpPr>
          <p:spPr>
            <a:xfrm>
              <a:off x="7651991" y="303197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1" name="Google Shape;3501;p103"/>
            <p:cNvCxnSpPr/>
            <p:nvPr/>
          </p:nvCxnSpPr>
          <p:spPr>
            <a:xfrm>
              <a:off x="8966720" y="303197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2" name="Google Shape;3502;p103"/>
            <p:cNvCxnSpPr/>
            <p:nvPr/>
          </p:nvCxnSpPr>
          <p:spPr>
            <a:xfrm>
              <a:off x="10281451" y="3031979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3" name="Google Shape;3503;p103"/>
            <p:cNvCxnSpPr/>
            <p:nvPr/>
          </p:nvCxnSpPr>
          <p:spPr>
            <a:xfrm>
              <a:off x="5034072" y="3392177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4" name="Google Shape;3504;p103"/>
            <p:cNvCxnSpPr/>
            <p:nvPr/>
          </p:nvCxnSpPr>
          <p:spPr>
            <a:xfrm>
              <a:off x="6343030" y="3392177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5" name="Google Shape;3505;p103"/>
            <p:cNvCxnSpPr/>
            <p:nvPr/>
          </p:nvCxnSpPr>
          <p:spPr>
            <a:xfrm>
              <a:off x="7651991" y="3392177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6" name="Google Shape;3506;p103"/>
            <p:cNvCxnSpPr/>
            <p:nvPr/>
          </p:nvCxnSpPr>
          <p:spPr>
            <a:xfrm>
              <a:off x="8966720" y="3392177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7" name="Google Shape;3507;p103"/>
            <p:cNvCxnSpPr/>
            <p:nvPr/>
          </p:nvCxnSpPr>
          <p:spPr>
            <a:xfrm>
              <a:off x="10281451" y="3392177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8" name="Google Shape;3508;p103"/>
            <p:cNvCxnSpPr/>
            <p:nvPr/>
          </p:nvCxnSpPr>
          <p:spPr>
            <a:xfrm>
              <a:off x="5034072" y="3752371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09" name="Google Shape;3509;p103"/>
            <p:cNvCxnSpPr/>
            <p:nvPr/>
          </p:nvCxnSpPr>
          <p:spPr>
            <a:xfrm>
              <a:off x="6343030" y="3752371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0" name="Google Shape;3510;p103"/>
            <p:cNvCxnSpPr/>
            <p:nvPr/>
          </p:nvCxnSpPr>
          <p:spPr>
            <a:xfrm>
              <a:off x="7651991" y="3752371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1" name="Google Shape;3511;p103"/>
            <p:cNvCxnSpPr/>
            <p:nvPr/>
          </p:nvCxnSpPr>
          <p:spPr>
            <a:xfrm>
              <a:off x="8966720" y="3752371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2" name="Google Shape;3512;p103"/>
            <p:cNvCxnSpPr/>
            <p:nvPr/>
          </p:nvCxnSpPr>
          <p:spPr>
            <a:xfrm>
              <a:off x="10281451" y="3752371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3" name="Google Shape;3513;p103"/>
            <p:cNvCxnSpPr/>
            <p:nvPr/>
          </p:nvCxnSpPr>
          <p:spPr>
            <a:xfrm>
              <a:off x="5034072" y="4112566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4" name="Google Shape;3514;p103"/>
            <p:cNvCxnSpPr/>
            <p:nvPr/>
          </p:nvCxnSpPr>
          <p:spPr>
            <a:xfrm>
              <a:off x="6343030" y="4112566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5" name="Google Shape;3515;p103"/>
            <p:cNvCxnSpPr/>
            <p:nvPr/>
          </p:nvCxnSpPr>
          <p:spPr>
            <a:xfrm>
              <a:off x="7651991" y="4112566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6" name="Google Shape;3516;p103"/>
            <p:cNvCxnSpPr/>
            <p:nvPr/>
          </p:nvCxnSpPr>
          <p:spPr>
            <a:xfrm>
              <a:off x="8966720" y="4112566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7" name="Google Shape;3517;p103"/>
            <p:cNvCxnSpPr/>
            <p:nvPr/>
          </p:nvCxnSpPr>
          <p:spPr>
            <a:xfrm>
              <a:off x="10281451" y="4112566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8" name="Google Shape;3518;p103"/>
            <p:cNvCxnSpPr/>
            <p:nvPr/>
          </p:nvCxnSpPr>
          <p:spPr>
            <a:xfrm>
              <a:off x="5034072" y="4472762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19" name="Google Shape;3519;p103"/>
            <p:cNvCxnSpPr/>
            <p:nvPr/>
          </p:nvCxnSpPr>
          <p:spPr>
            <a:xfrm>
              <a:off x="6343030" y="4472762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0" name="Google Shape;3520;p103"/>
            <p:cNvCxnSpPr/>
            <p:nvPr/>
          </p:nvCxnSpPr>
          <p:spPr>
            <a:xfrm>
              <a:off x="7651991" y="4472762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1" name="Google Shape;3521;p103"/>
            <p:cNvCxnSpPr/>
            <p:nvPr/>
          </p:nvCxnSpPr>
          <p:spPr>
            <a:xfrm>
              <a:off x="8966720" y="4472762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2" name="Google Shape;3522;p103"/>
            <p:cNvCxnSpPr/>
            <p:nvPr/>
          </p:nvCxnSpPr>
          <p:spPr>
            <a:xfrm>
              <a:off x="10281451" y="4472762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3" name="Google Shape;3523;p103"/>
            <p:cNvCxnSpPr/>
            <p:nvPr/>
          </p:nvCxnSpPr>
          <p:spPr>
            <a:xfrm>
              <a:off x="5034072" y="4832958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4" name="Google Shape;3524;p103"/>
            <p:cNvCxnSpPr/>
            <p:nvPr/>
          </p:nvCxnSpPr>
          <p:spPr>
            <a:xfrm>
              <a:off x="6343030" y="4832958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5" name="Google Shape;3525;p103"/>
            <p:cNvCxnSpPr/>
            <p:nvPr/>
          </p:nvCxnSpPr>
          <p:spPr>
            <a:xfrm>
              <a:off x="7651991" y="4832958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6" name="Google Shape;3526;p103"/>
            <p:cNvCxnSpPr/>
            <p:nvPr/>
          </p:nvCxnSpPr>
          <p:spPr>
            <a:xfrm>
              <a:off x="8966720" y="4832958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527" name="Google Shape;3527;p103"/>
            <p:cNvCxnSpPr/>
            <p:nvPr/>
          </p:nvCxnSpPr>
          <p:spPr>
            <a:xfrm>
              <a:off x="10281451" y="4832958"/>
              <a:ext cx="1150805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10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3" name="Google Shape;3533;p10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3534" name="Google Shape;3534;p104"/>
          <p:cNvSpPr/>
          <p:nvPr/>
        </p:nvSpPr>
        <p:spPr>
          <a:xfrm>
            <a:off x="2812372" y="1479914"/>
            <a:ext cx="8777509" cy="421889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3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5" name="Google Shape;3535;p104"/>
          <p:cNvSpPr txBox="1"/>
          <p:nvPr/>
        </p:nvSpPr>
        <p:spPr>
          <a:xfrm>
            <a:off x="3031283" y="2010642"/>
            <a:ext cx="1284666" cy="349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5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6" name="Google Shape;3536;p104"/>
          <p:cNvSpPr txBox="1"/>
          <p:nvPr/>
        </p:nvSpPr>
        <p:spPr>
          <a:xfrm>
            <a:off x="4432602" y="2010642"/>
            <a:ext cx="1284666" cy="349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5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7" name="Google Shape;3537;p104"/>
          <p:cNvSpPr txBox="1"/>
          <p:nvPr/>
        </p:nvSpPr>
        <p:spPr>
          <a:xfrm>
            <a:off x="5833923" y="2010642"/>
            <a:ext cx="1284666" cy="349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5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8" name="Google Shape;3538;p104"/>
          <p:cNvSpPr txBox="1"/>
          <p:nvPr/>
        </p:nvSpPr>
        <p:spPr>
          <a:xfrm>
            <a:off x="7235243" y="2010642"/>
            <a:ext cx="1284666" cy="349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5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9" name="Google Shape;3539;p104"/>
          <p:cNvSpPr txBox="1"/>
          <p:nvPr/>
        </p:nvSpPr>
        <p:spPr>
          <a:xfrm>
            <a:off x="10037881" y="2010642"/>
            <a:ext cx="1284666" cy="349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5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0" name="Google Shape;3540;p104"/>
          <p:cNvCxnSpPr/>
          <p:nvPr/>
        </p:nvCxnSpPr>
        <p:spPr>
          <a:xfrm>
            <a:off x="4374275" y="1901802"/>
            <a:ext cx="0" cy="4062876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1" name="Google Shape;3541;p104"/>
          <p:cNvCxnSpPr/>
          <p:nvPr/>
        </p:nvCxnSpPr>
        <p:spPr>
          <a:xfrm>
            <a:off x="5775595" y="1901802"/>
            <a:ext cx="0" cy="4062876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2" name="Google Shape;3542;p104"/>
          <p:cNvCxnSpPr/>
          <p:nvPr/>
        </p:nvCxnSpPr>
        <p:spPr>
          <a:xfrm>
            <a:off x="7176915" y="1901802"/>
            <a:ext cx="0" cy="4062876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3" name="Google Shape;3543;p104"/>
          <p:cNvCxnSpPr/>
          <p:nvPr/>
        </p:nvCxnSpPr>
        <p:spPr>
          <a:xfrm>
            <a:off x="9979554" y="1901802"/>
            <a:ext cx="0" cy="4062876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4" name="Google Shape;3544;p104"/>
          <p:cNvCxnSpPr/>
          <p:nvPr/>
        </p:nvCxnSpPr>
        <p:spPr>
          <a:xfrm>
            <a:off x="2972956" y="1901802"/>
            <a:ext cx="0" cy="4062876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5" name="Google Shape;3545;p104"/>
          <p:cNvCxnSpPr/>
          <p:nvPr/>
        </p:nvCxnSpPr>
        <p:spPr>
          <a:xfrm>
            <a:off x="11380878" y="1901802"/>
            <a:ext cx="0" cy="4062876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46" name="Google Shape;3546;p104"/>
          <p:cNvCxnSpPr/>
          <p:nvPr/>
        </p:nvCxnSpPr>
        <p:spPr>
          <a:xfrm>
            <a:off x="2972957" y="2459370"/>
            <a:ext cx="840792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47" name="Google Shape;3547;p104"/>
          <p:cNvSpPr txBox="1"/>
          <p:nvPr/>
        </p:nvSpPr>
        <p:spPr>
          <a:xfrm>
            <a:off x="8636561" y="2010642"/>
            <a:ext cx="1284666" cy="349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51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8" name="Google Shape;3548;p104"/>
          <p:cNvCxnSpPr/>
          <p:nvPr/>
        </p:nvCxnSpPr>
        <p:spPr>
          <a:xfrm>
            <a:off x="8578235" y="1901802"/>
            <a:ext cx="0" cy="4062876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49" name="Google Shape;3549;p104"/>
          <p:cNvSpPr txBox="1"/>
          <p:nvPr/>
        </p:nvSpPr>
        <p:spPr>
          <a:xfrm>
            <a:off x="4432602" y="1515966"/>
            <a:ext cx="1284666" cy="349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1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0" name="Google Shape;3550;p104"/>
          <p:cNvCxnSpPr/>
          <p:nvPr/>
        </p:nvCxnSpPr>
        <p:spPr>
          <a:xfrm>
            <a:off x="7176915" y="1512613"/>
            <a:ext cx="0" cy="356491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51" name="Google Shape;3551;p104"/>
          <p:cNvSpPr txBox="1"/>
          <p:nvPr/>
        </p:nvSpPr>
        <p:spPr>
          <a:xfrm>
            <a:off x="8636561" y="1515966"/>
            <a:ext cx="1284666" cy="349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13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2" name="Google Shape;3552;p104"/>
          <p:cNvCxnSpPr/>
          <p:nvPr/>
        </p:nvCxnSpPr>
        <p:spPr>
          <a:xfrm>
            <a:off x="2972957" y="4213111"/>
            <a:ext cx="840792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53" name="Google Shape;3553;p104"/>
          <p:cNvSpPr/>
          <p:nvPr/>
        </p:nvSpPr>
        <p:spPr>
          <a:xfrm rot="5400000">
            <a:off x="931806" y="2244749"/>
            <a:ext cx="1529921" cy="215704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B8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4" name="Google Shape;3554;p104"/>
          <p:cNvSpPr txBox="1"/>
          <p:nvPr/>
        </p:nvSpPr>
        <p:spPr>
          <a:xfrm>
            <a:off x="841050" y="3206865"/>
            <a:ext cx="1704875" cy="232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sz="15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5" name="Google Shape;3555;p104"/>
          <p:cNvSpPr/>
          <p:nvPr/>
        </p:nvSpPr>
        <p:spPr>
          <a:xfrm rot="5400000">
            <a:off x="931806" y="4024428"/>
            <a:ext cx="1529921" cy="215704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B8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6" name="Google Shape;3556;p104"/>
          <p:cNvSpPr txBox="1"/>
          <p:nvPr/>
        </p:nvSpPr>
        <p:spPr>
          <a:xfrm>
            <a:off x="841050" y="4986542"/>
            <a:ext cx="1704875" cy="2328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sz="151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7" name="Google Shape;3557;p104"/>
          <p:cNvCxnSpPr/>
          <p:nvPr/>
        </p:nvCxnSpPr>
        <p:spPr>
          <a:xfrm>
            <a:off x="2972957" y="5964677"/>
            <a:ext cx="840792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1" name="Shape 3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2" name="Google Shape;3562;p10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3" name="Google Shape;3563;p10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graphicFrame>
        <p:nvGraphicFramePr>
          <p:cNvPr id="3564" name="Google Shape;3564;p105"/>
          <p:cNvGraphicFramePr/>
          <p:nvPr/>
        </p:nvGraphicFramePr>
        <p:xfrm>
          <a:off x="421267" y="28649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{EA5200CC-8042-4833-96C7-AB5AFDEB2E45}</a:tableStyleId>
              </a:tblPr>
              <a:tblGrid>
                <a:gridCol w="1593800"/>
                <a:gridCol w="1593800"/>
                <a:gridCol w="1593800"/>
                <a:gridCol w="1593800"/>
                <a:gridCol w="1593800"/>
                <a:gridCol w="1593800"/>
                <a:gridCol w="1593800"/>
              </a:tblGrid>
              <a:tr h="139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93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4375" marB="44375" marR="88775" marL="88775" anchor="ctr">
                    <a:lnL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65" name="Google Shape;3565;p105"/>
          <p:cNvSpPr txBox="1"/>
          <p:nvPr/>
        </p:nvSpPr>
        <p:spPr>
          <a:xfrm>
            <a:off x="419099" y="1791818"/>
            <a:ext cx="11158766" cy="4924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53250" lIns="88750" spcFirstLastPara="1" rIns="53250" wrap="square" tIns="53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566" name="Google Shape;3566;p105"/>
          <p:cNvSpPr txBox="1"/>
          <p:nvPr/>
        </p:nvSpPr>
        <p:spPr>
          <a:xfrm>
            <a:off x="2419384" y="1791818"/>
            <a:ext cx="9121899" cy="492442"/>
          </a:xfrm>
          <a:prstGeom prst="rect">
            <a:avLst/>
          </a:prstGeom>
          <a:solidFill>
            <a:schemeClr val="accent1">
              <a:alpha val="83921"/>
            </a:schemeClr>
          </a:solidFill>
          <a:ln>
            <a:noFill/>
          </a:ln>
        </p:spPr>
        <p:txBody>
          <a:bodyPr anchorCtr="0" anchor="ctr" bIns="53250" lIns="88750" spcFirstLastPara="1" rIns="53250" wrap="square" tIns="53250">
            <a:noAutofit/>
          </a:bodyPr>
          <a:lstStyle/>
          <a:p>
            <a:pPr indent="0" lvl="0" marL="0" marR="0" rtl="0" algn="l">
              <a:spcBef>
                <a:spcPts val="291"/>
              </a:spcBef>
              <a:spcAft>
                <a:spcPts val="0"/>
              </a:spcAft>
              <a:buNone/>
            </a:pPr>
            <a:r>
              <a:t/>
            </a:r>
            <a:endParaRPr b="1" sz="15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7" name="Google Shape;3567;p105"/>
          <p:cNvSpPr txBox="1"/>
          <p:nvPr/>
        </p:nvSpPr>
        <p:spPr>
          <a:xfrm>
            <a:off x="2621061" y="1874950"/>
            <a:ext cx="6506121" cy="326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75" lIns="88775" spcFirstLastPara="1" rIns="88775" wrap="square" tIns="443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3568" name="Google Shape;3568;p105"/>
          <p:cNvCxnSpPr/>
          <p:nvPr/>
        </p:nvCxnSpPr>
        <p:spPr>
          <a:xfrm>
            <a:off x="2368798" y="1797681"/>
            <a:ext cx="0" cy="480724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69" name="Google Shape;3569;p105"/>
          <p:cNvSpPr txBox="1"/>
          <p:nvPr/>
        </p:nvSpPr>
        <p:spPr>
          <a:xfrm>
            <a:off x="2021611" y="2342518"/>
            <a:ext cx="1543708" cy="510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4375" lIns="88775" spcFirstLastPara="1" rIns="87350" wrap="square" tIns="44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570" name="Google Shape;3570;p105"/>
          <p:cNvSpPr txBox="1"/>
          <p:nvPr/>
        </p:nvSpPr>
        <p:spPr>
          <a:xfrm>
            <a:off x="3624120" y="2342518"/>
            <a:ext cx="1543708" cy="510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4375" lIns="88775" spcFirstLastPara="1" rIns="0" wrap="square" tIns="44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571" name="Google Shape;3571;p105"/>
          <p:cNvSpPr txBox="1"/>
          <p:nvPr/>
        </p:nvSpPr>
        <p:spPr>
          <a:xfrm>
            <a:off x="5226629" y="2342518"/>
            <a:ext cx="1543708" cy="510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4375" lIns="88775" spcFirstLastPara="1" rIns="0" wrap="square" tIns="44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572" name="Google Shape;3572;p105"/>
          <p:cNvSpPr txBox="1"/>
          <p:nvPr/>
        </p:nvSpPr>
        <p:spPr>
          <a:xfrm>
            <a:off x="6829141" y="2342518"/>
            <a:ext cx="1543708" cy="510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4375" lIns="88775" spcFirstLastPara="1" rIns="0" wrap="square" tIns="44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573" name="Google Shape;3573;p105"/>
          <p:cNvSpPr txBox="1"/>
          <p:nvPr/>
        </p:nvSpPr>
        <p:spPr>
          <a:xfrm>
            <a:off x="419100" y="2342518"/>
            <a:ext cx="1543708" cy="510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4375" lIns="88775" spcFirstLastPara="1" rIns="0" wrap="square" tIns="44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574" name="Google Shape;3574;p105"/>
          <p:cNvSpPr txBox="1"/>
          <p:nvPr/>
        </p:nvSpPr>
        <p:spPr>
          <a:xfrm>
            <a:off x="8431650" y="2342518"/>
            <a:ext cx="1543708" cy="510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4375" lIns="88775" spcFirstLastPara="1" rIns="0" wrap="square" tIns="44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575" name="Google Shape;3575;p105"/>
          <p:cNvSpPr txBox="1"/>
          <p:nvPr/>
        </p:nvSpPr>
        <p:spPr>
          <a:xfrm>
            <a:off x="10034159" y="2342518"/>
            <a:ext cx="1543708" cy="5101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4375" lIns="88775" spcFirstLastPara="1" rIns="0" wrap="square" tIns="44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9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0" name="Google Shape;3580;p10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81" name="Google Shape;3581;p10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Transform</a:t>
            </a:r>
            <a:endParaRPr/>
          </a:p>
        </p:txBody>
      </p:sp>
      <p:sp>
        <p:nvSpPr>
          <p:cNvPr id="3582" name="Google Shape;3582;p106"/>
          <p:cNvSpPr txBox="1"/>
          <p:nvPr/>
        </p:nvSpPr>
        <p:spPr>
          <a:xfrm>
            <a:off x="623896" y="2208519"/>
            <a:ext cx="100745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106"/>
          <p:cNvSpPr/>
          <p:nvPr/>
        </p:nvSpPr>
        <p:spPr>
          <a:xfrm rot="10800000">
            <a:off x="3559481" y="3422352"/>
            <a:ext cx="496014" cy="303285"/>
          </a:xfrm>
          <a:custGeom>
            <a:rect b="b" l="l" r="r" t="t"/>
            <a:pathLst>
              <a:path extrusionOk="0" h="324188" w="376058">
                <a:moveTo>
                  <a:pt x="0" y="324188"/>
                </a:moveTo>
                <a:lnTo>
                  <a:pt x="188029" y="0"/>
                </a:lnTo>
                <a:lnTo>
                  <a:pt x="376058" y="324188"/>
                </a:lnTo>
                <a:lnTo>
                  <a:pt x="367129" y="320039"/>
                </a:lnTo>
                <a:lnTo>
                  <a:pt x="349906" y="299164"/>
                </a:lnTo>
                <a:cubicBezTo>
                  <a:pt x="308478" y="257737"/>
                  <a:pt x="251247" y="232113"/>
                  <a:pt x="188030" y="232113"/>
                </a:cubicBezTo>
                <a:cubicBezTo>
                  <a:pt x="124814" y="232113"/>
                  <a:pt x="67582" y="257737"/>
                  <a:pt x="26154" y="299164"/>
                </a:cubicBezTo>
                <a:lnTo>
                  <a:pt x="8849" y="3201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106"/>
          <p:cNvSpPr/>
          <p:nvPr/>
        </p:nvSpPr>
        <p:spPr>
          <a:xfrm>
            <a:off x="2335557" y="1714339"/>
            <a:ext cx="8882754" cy="4073002"/>
          </a:xfrm>
          <a:custGeom>
            <a:rect b="b" l="l" r="r" t="t"/>
            <a:pathLst>
              <a:path extrusionOk="0" h="4789714" w="6444343">
                <a:moveTo>
                  <a:pt x="6444343" y="4789714"/>
                </a:moveTo>
                <a:lnTo>
                  <a:pt x="0" y="4789714"/>
                </a:lnTo>
                <a:lnTo>
                  <a:pt x="0" y="0"/>
                </a:lnTo>
                <a:lnTo>
                  <a:pt x="6429828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106"/>
          <p:cNvSpPr txBox="1"/>
          <p:nvPr/>
        </p:nvSpPr>
        <p:spPr>
          <a:xfrm>
            <a:off x="8289039" y="1888874"/>
            <a:ext cx="26974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106"/>
          <p:cNvSpPr txBox="1"/>
          <p:nvPr/>
        </p:nvSpPr>
        <p:spPr>
          <a:xfrm>
            <a:off x="2545830" y="1888874"/>
            <a:ext cx="25233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  <p:sp>
        <p:nvSpPr>
          <p:cNvPr id="3587" name="Google Shape;3587;p106"/>
          <p:cNvSpPr txBox="1"/>
          <p:nvPr/>
        </p:nvSpPr>
        <p:spPr>
          <a:xfrm>
            <a:off x="5417433" y="1888874"/>
            <a:ext cx="25233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  <p:cxnSp>
        <p:nvCxnSpPr>
          <p:cNvPr id="3588" name="Google Shape;3588;p106"/>
          <p:cNvCxnSpPr/>
          <p:nvPr/>
        </p:nvCxnSpPr>
        <p:spPr>
          <a:xfrm>
            <a:off x="5243288" y="1888876"/>
            <a:ext cx="0" cy="1319287"/>
          </a:xfrm>
          <a:prstGeom prst="straightConnector1">
            <a:avLst/>
          </a:prstGeom>
          <a:noFill/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9" name="Google Shape;3589;p106"/>
          <p:cNvCxnSpPr/>
          <p:nvPr/>
        </p:nvCxnSpPr>
        <p:spPr>
          <a:xfrm>
            <a:off x="8114892" y="1888876"/>
            <a:ext cx="0" cy="1319287"/>
          </a:xfrm>
          <a:prstGeom prst="straightConnector1">
            <a:avLst/>
          </a:prstGeom>
          <a:noFill/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90" name="Google Shape;3590;p106"/>
          <p:cNvSpPr txBox="1"/>
          <p:nvPr/>
        </p:nvSpPr>
        <p:spPr>
          <a:xfrm>
            <a:off x="8289039" y="4224420"/>
            <a:ext cx="282319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106"/>
          <p:cNvSpPr txBox="1"/>
          <p:nvPr/>
        </p:nvSpPr>
        <p:spPr>
          <a:xfrm>
            <a:off x="2545830" y="4224420"/>
            <a:ext cx="252331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  <p:cxnSp>
        <p:nvCxnSpPr>
          <p:cNvPr id="3592" name="Google Shape;3592;p106"/>
          <p:cNvCxnSpPr/>
          <p:nvPr/>
        </p:nvCxnSpPr>
        <p:spPr>
          <a:xfrm>
            <a:off x="5243288" y="4224422"/>
            <a:ext cx="0" cy="1319287"/>
          </a:xfrm>
          <a:prstGeom prst="straightConnector1">
            <a:avLst/>
          </a:prstGeom>
          <a:noFill/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3" name="Google Shape;3593;p106"/>
          <p:cNvCxnSpPr/>
          <p:nvPr/>
        </p:nvCxnSpPr>
        <p:spPr>
          <a:xfrm>
            <a:off x="8114892" y="4224422"/>
            <a:ext cx="0" cy="1319287"/>
          </a:xfrm>
          <a:prstGeom prst="straightConnector1">
            <a:avLst/>
          </a:prstGeom>
          <a:noFill/>
          <a:ln cap="flat" cmpd="sng" w="12700">
            <a:solidFill>
              <a:srgbClr val="C0C0C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94" name="Google Shape;3594;p106"/>
          <p:cNvSpPr/>
          <p:nvPr/>
        </p:nvSpPr>
        <p:spPr>
          <a:xfrm>
            <a:off x="495541" y="1888874"/>
            <a:ext cx="1840016" cy="1379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106"/>
          <p:cNvSpPr/>
          <p:nvPr/>
        </p:nvSpPr>
        <p:spPr>
          <a:xfrm>
            <a:off x="495541" y="4099986"/>
            <a:ext cx="1840016" cy="1379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106"/>
          <p:cNvSpPr/>
          <p:nvPr/>
        </p:nvSpPr>
        <p:spPr>
          <a:xfrm rot="10800000">
            <a:off x="6431083" y="3422352"/>
            <a:ext cx="496014" cy="303285"/>
          </a:xfrm>
          <a:custGeom>
            <a:rect b="b" l="l" r="r" t="t"/>
            <a:pathLst>
              <a:path extrusionOk="0" h="324188" w="376058">
                <a:moveTo>
                  <a:pt x="0" y="324188"/>
                </a:moveTo>
                <a:lnTo>
                  <a:pt x="188029" y="0"/>
                </a:lnTo>
                <a:lnTo>
                  <a:pt x="376058" y="324188"/>
                </a:lnTo>
                <a:lnTo>
                  <a:pt x="367129" y="320039"/>
                </a:lnTo>
                <a:lnTo>
                  <a:pt x="349906" y="299164"/>
                </a:lnTo>
                <a:cubicBezTo>
                  <a:pt x="308478" y="257737"/>
                  <a:pt x="251247" y="232113"/>
                  <a:pt x="188030" y="232113"/>
                </a:cubicBezTo>
                <a:cubicBezTo>
                  <a:pt x="124814" y="232113"/>
                  <a:pt x="67582" y="257737"/>
                  <a:pt x="26154" y="299164"/>
                </a:cubicBezTo>
                <a:lnTo>
                  <a:pt x="8849" y="3201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106"/>
          <p:cNvSpPr/>
          <p:nvPr/>
        </p:nvSpPr>
        <p:spPr>
          <a:xfrm rot="10800000">
            <a:off x="9389757" y="3422352"/>
            <a:ext cx="496014" cy="303285"/>
          </a:xfrm>
          <a:custGeom>
            <a:rect b="b" l="l" r="r" t="t"/>
            <a:pathLst>
              <a:path extrusionOk="0" h="324188" w="376058">
                <a:moveTo>
                  <a:pt x="0" y="324188"/>
                </a:moveTo>
                <a:lnTo>
                  <a:pt x="188029" y="0"/>
                </a:lnTo>
                <a:lnTo>
                  <a:pt x="376058" y="324188"/>
                </a:lnTo>
                <a:lnTo>
                  <a:pt x="367129" y="320039"/>
                </a:lnTo>
                <a:lnTo>
                  <a:pt x="349906" y="299164"/>
                </a:lnTo>
                <a:cubicBezTo>
                  <a:pt x="308478" y="257737"/>
                  <a:pt x="251247" y="232113"/>
                  <a:pt x="188030" y="232113"/>
                </a:cubicBezTo>
                <a:cubicBezTo>
                  <a:pt x="124814" y="232113"/>
                  <a:pt x="67582" y="257737"/>
                  <a:pt x="26154" y="299164"/>
                </a:cubicBezTo>
                <a:lnTo>
                  <a:pt x="8849" y="32013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8" name="Google Shape;3598;p106"/>
          <p:cNvCxnSpPr/>
          <p:nvPr/>
        </p:nvCxnSpPr>
        <p:spPr>
          <a:xfrm>
            <a:off x="2545830" y="4099984"/>
            <a:ext cx="8672481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99" name="Google Shape;3599;p106"/>
          <p:cNvSpPr txBox="1"/>
          <p:nvPr/>
        </p:nvSpPr>
        <p:spPr>
          <a:xfrm>
            <a:off x="680454" y="4347808"/>
            <a:ext cx="12307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  <p:sp>
        <p:nvSpPr>
          <p:cNvPr id="3600" name="Google Shape;3600;p106"/>
          <p:cNvSpPr txBox="1"/>
          <p:nvPr/>
        </p:nvSpPr>
        <p:spPr>
          <a:xfrm>
            <a:off x="680454" y="2114627"/>
            <a:ext cx="12307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  <p:sp>
        <p:nvSpPr>
          <p:cNvPr id="3601" name="Google Shape;3601;p106"/>
          <p:cNvSpPr txBox="1"/>
          <p:nvPr/>
        </p:nvSpPr>
        <p:spPr>
          <a:xfrm>
            <a:off x="5417433" y="4224420"/>
            <a:ext cx="252331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5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" name="Google Shape;3606;p10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10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Transform</a:t>
            </a:r>
            <a:endParaRPr/>
          </a:p>
        </p:txBody>
      </p:sp>
      <p:sp>
        <p:nvSpPr>
          <p:cNvPr id="3608" name="Google Shape;3608;p107"/>
          <p:cNvSpPr/>
          <p:nvPr/>
        </p:nvSpPr>
        <p:spPr>
          <a:xfrm>
            <a:off x="6139603" y="1308100"/>
            <a:ext cx="5277697" cy="46990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107"/>
          <p:cNvSpPr/>
          <p:nvPr/>
        </p:nvSpPr>
        <p:spPr>
          <a:xfrm>
            <a:off x="630895" y="1308100"/>
            <a:ext cx="5688185" cy="4699000"/>
          </a:xfrm>
          <a:prstGeom prst="homePlate">
            <a:avLst>
              <a:gd fmla="val 10303" name="adj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107"/>
          <p:cNvSpPr/>
          <p:nvPr/>
        </p:nvSpPr>
        <p:spPr>
          <a:xfrm>
            <a:off x="614680" y="1308101"/>
            <a:ext cx="5328920" cy="447675"/>
          </a:xfrm>
          <a:custGeom>
            <a:rect b="b" l="l" r="r" t="t"/>
            <a:pathLst>
              <a:path extrusionOk="0" h="447675" w="3735705">
                <a:moveTo>
                  <a:pt x="0" y="0"/>
                </a:moveTo>
                <a:lnTo>
                  <a:pt x="3659789" y="0"/>
                </a:lnTo>
                <a:lnTo>
                  <a:pt x="3735705" y="444500"/>
                </a:lnTo>
                <a:lnTo>
                  <a:pt x="0" y="4476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107"/>
          <p:cNvSpPr/>
          <p:nvPr/>
        </p:nvSpPr>
        <p:spPr>
          <a:xfrm>
            <a:off x="6139603" y="1308101"/>
            <a:ext cx="5277697" cy="447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107"/>
          <p:cNvSpPr txBox="1"/>
          <p:nvPr/>
        </p:nvSpPr>
        <p:spPr>
          <a:xfrm>
            <a:off x="6281893" y="1845433"/>
            <a:ext cx="49931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2088" lvl="1" marL="193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your text here</a:t>
            </a:r>
            <a:endParaRPr/>
          </a:p>
        </p:txBody>
      </p:sp>
      <p:sp>
        <p:nvSpPr>
          <p:cNvPr id="3613" name="Google Shape;3613;p107"/>
          <p:cNvSpPr txBox="1"/>
          <p:nvPr/>
        </p:nvSpPr>
        <p:spPr>
          <a:xfrm>
            <a:off x="804191" y="1845433"/>
            <a:ext cx="48856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2088" lvl="1" marL="1936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your text here</a:t>
            </a:r>
            <a:endParaRPr/>
          </a:p>
        </p:txBody>
      </p:sp>
      <p:sp>
        <p:nvSpPr>
          <p:cNvPr id="3614" name="Google Shape;3614;p107"/>
          <p:cNvSpPr txBox="1"/>
          <p:nvPr/>
        </p:nvSpPr>
        <p:spPr>
          <a:xfrm>
            <a:off x="6281893" y="1408828"/>
            <a:ext cx="499311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1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Enter your text here</a:t>
            </a:r>
            <a:endParaRPr/>
          </a:p>
        </p:txBody>
      </p:sp>
      <p:sp>
        <p:nvSpPr>
          <p:cNvPr id="3615" name="Google Shape;3615;p107"/>
          <p:cNvSpPr txBox="1"/>
          <p:nvPr/>
        </p:nvSpPr>
        <p:spPr>
          <a:xfrm>
            <a:off x="804191" y="1408828"/>
            <a:ext cx="488560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15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20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Enter your text here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9" name="Shape 3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0" name="Google Shape;3620;p10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Checklist </a:t>
            </a:r>
            <a:endParaRPr/>
          </a:p>
        </p:txBody>
      </p:sp>
      <p:sp>
        <p:nvSpPr>
          <p:cNvPr id="3621" name="Google Shape;3621;p108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2" name="Google Shape;3622;p108"/>
          <p:cNvCxnSpPr/>
          <p:nvPr/>
        </p:nvCxnSpPr>
        <p:spPr>
          <a:xfrm>
            <a:off x="605969" y="2304743"/>
            <a:ext cx="11157242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3" name="Google Shape;3623;p108"/>
          <p:cNvCxnSpPr/>
          <p:nvPr/>
        </p:nvCxnSpPr>
        <p:spPr>
          <a:xfrm>
            <a:off x="605969" y="3640936"/>
            <a:ext cx="11157242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4" name="Google Shape;3624;p108"/>
          <p:cNvCxnSpPr/>
          <p:nvPr/>
        </p:nvCxnSpPr>
        <p:spPr>
          <a:xfrm>
            <a:off x="605969" y="4977130"/>
            <a:ext cx="11157242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25" name="Google Shape;3625;p108"/>
          <p:cNvSpPr/>
          <p:nvPr/>
        </p:nvSpPr>
        <p:spPr>
          <a:xfrm>
            <a:off x="1272887" y="1500016"/>
            <a:ext cx="8170608" cy="251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26" name="Google Shape;3626;p108"/>
          <p:cNvSpPr/>
          <p:nvPr/>
        </p:nvSpPr>
        <p:spPr>
          <a:xfrm flipH="1" rot="5400000">
            <a:off x="610836" y="1348780"/>
            <a:ext cx="566000" cy="575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7" name="Google Shape;3627;p108"/>
          <p:cNvSpPr/>
          <p:nvPr/>
        </p:nvSpPr>
        <p:spPr>
          <a:xfrm>
            <a:off x="1272887" y="2846863"/>
            <a:ext cx="8170608" cy="251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28" name="Google Shape;3628;p108"/>
          <p:cNvSpPr/>
          <p:nvPr/>
        </p:nvSpPr>
        <p:spPr>
          <a:xfrm flipH="1" rot="5400000">
            <a:off x="610836" y="2684972"/>
            <a:ext cx="566000" cy="5757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9" name="Google Shape;3629;p108"/>
          <p:cNvSpPr/>
          <p:nvPr/>
        </p:nvSpPr>
        <p:spPr>
          <a:xfrm>
            <a:off x="1272887" y="4183054"/>
            <a:ext cx="8170608" cy="251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30" name="Google Shape;3630;p108"/>
          <p:cNvSpPr/>
          <p:nvPr/>
        </p:nvSpPr>
        <p:spPr>
          <a:xfrm flipH="1" rot="5400000">
            <a:off x="610836" y="4021165"/>
            <a:ext cx="566000" cy="57573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1" name="Google Shape;3631;p108"/>
          <p:cNvSpPr/>
          <p:nvPr/>
        </p:nvSpPr>
        <p:spPr>
          <a:xfrm>
            <a:off x="1272887" y="5519251"/>
            <a:ext cx="8170608" cy="25195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2" name="Google Shape;3632;p108"/>
          <p:cNvSpPr/>
          <p:nvPr/>
        </p:nvSpPr>
        <p:spPr>
          <a:xfrm flipH="1" rot="5400000">
            <a:off x="610836" y="5357361"/>
            <a:ext cx="566000" cy="5757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3" name="Google Shape;3633;p108"/>
          <p:cNvSpPr txBox="1"/>
          <p:nvPr/>
        </p:nvSpPr>
        <p:spPr>
          <a:xfrm>
            <a:off x="698803" y="1488332"/>
            <a:ext cx="3900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3634" name="Google Shape;3634;p108"/>
          <p:cNvSpPr txBox="1"/>
          <p:nvPr/>
        </p:nvSpPr>
        <p:spPr>
          <a:xfrm>
            <a:off x="698803" y="2824524"/>
            <a:ext cx="3900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3635" name="Google Shape;3635;p108"/>
          <p:cNvSpPr txBox="1"/>
          <p:nvPr/>
        </p:nvSpPr>
        <p:spPr>
          <a:xfrm>
            <a:off x="698803" y="4160717"/>
            <a:ext cx="3900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3636" name="Google Shape;3636;p108"/>
          <p:cNvSpPr txBox="1"/>
          <p:nvPr/>
        </p:nvSpPr>
        <p:spPr>
          <a:xfrm>
            <a:off x="698803" y="5496913"/>
            <a:ext cx="3900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0" name="Shape 3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1" name="Google Shape;3641;p10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Checklist </a:t>
            </a:r>
            <a:endParaRPr/>
          </a:p>
        </p:txBody>
      </p:sp>
      <p:sp>
        <p:nvSpPr>
          <p:cNvPr id="3642" name="Google Shape;3642;p109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3" name="Google Shape;3643;p109"/>
          <p:cNvSpPr/>
          <p:nvPr/>
        </p:nvSpPr>
        <p:spPr>
          <a:xfrm rot="-5400000">
            <a:off x="515922" y="1602711"/>
            <a:ext cx="871501" cy="184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20A7E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4" name="Google Shape;3644;p109"/>
          <p:cNvSpPr/>
          <p:nvPr/>
        </p:nvSpPr>
        <p:spPr>
          <a:xfrm>
            <a:off x="1223401" y="1743158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45" name="Google Shape;3645;p109"/>
          <p:cNvSpPr/>
          <p:nvPr/>
        </p:nvSpPr>
        <p:spPr>
          <a:xfrm>
            <a:off x="1223401" y="1405461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3646" name="Google Shape;3646;p109"/>
          <p:cNvCxnSpPr>
            <a:endCxn id="3647" idx="2"/>
          </p:cNvCxnSpPr>
          <p:nvPr/>
        </p:nvCxnSpPr>
        <p:spPr>
          <a:xfrm>
            <a:off x="1108104" y="1690514"/>
            <a:ext cx="9705300" cy="45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48" name="Google Shape;3648;p109"/>
          <p:cNvSpPr/>
          <p:nvPr/>
        </p:nvSpPr>
        <p:spPr>
          <a:xfrm>
            <a:off x="793808" y="1532676"/>
            <a:ext cx="315733" cy="315733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647" name="Google Shape;3647;p109"/>
          <p:cNvSpPr/>
          <p:nvPr/>
        </p:nvSpPr>
        <p:spPr>
          <a:xfrm>
            <a:off x="10813404" y="1402620"/>
            <a:ext cx="584789" cy="584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9" name="Google Shape;3649;p109"/>
          <p:cNvSpPr/>
          <p:nvPr/>
        </p:nvSpPr>
        <p:spPr>
          <a:xfrm>
            <a:off x="10972624" y="1558042"/>
            <a:ext cx="266341" cy="273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rial"/>
              </a:rPr>
              <a:t>✓</a:t>
            </a:r>
          </a:p>
        </p:txBody>
      </p:sp>
      <p:sp>
        <p:nvSpPr>
          <p:cNvPr id="3650" name="Google Shape;3650;p109"/>
          <p:cNvSpPr/>
          <p:nvPr/>
        </p:nvSpPr>
        <p:spPr>
          <a:xfrm>
            <a:off x="1227598" y="2620312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51" name="Google Shape;3651;p109"/>
          <p:cNvSpPr/>
          <p:nvPr/>
        </p:nvSpPr>
        <p:spPr>
          <a:xfrm>
            <a:off x="1227598" y="2270413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3652" name="Google Shape;3652;p109"/>
          <p:cNvCxnSpPr>
            <a:endCxn id="3653" idx="2"/>
          </p:cNvCxnSpPr>
          <p:nvPr/>
        </p:nvCxnSpPr>
        <p:spPr>
          <a:xfrm>
            <a:off x="1112304" y="2564333"/>
            <a:ext cx="97011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54" name="Google Shape;3654;p109"/>
          <p:cNvSpPr/>
          <p:nvPr/>
        </p:nvSpPr>
        <p:spPr>
          <a:xfrm rot="-5400000">
            <a:off x="515923" y="2472033"/>
            <a:ext cx="871497" cy="1846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5" name="Google Shape;3655;p109"/>
          <p:cNvSpPr/>
          <p:nvPr/>
        </p:nvSpPr>
        <p:spPr>
          <a:xfrm>
            <a:off x="793808" y="2406473"/>
            <a:ext cx="315733" cy="315733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653" name="Google Shape;3653;p109"/>
          <p:cNvSpPr/>
          <p:nvPr/>
        </p:nvSpPr>
        <p:spPr>
          <a:xfrm>
            <a:off x="10813404" y="2271939"/>
            <a:ext cx="584789" cy="584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6" name="Google Shape;3656;p109"/>
          <p:cNvSpPr/>
          <p:nvPr/>
        </p:nvSpPr>
        <p:spPr>
          <a:xfrm>
            <a:off x="10972624" y="2427362"/>
            <a:ext cx="266341" cy="273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rial"/>
              </a:rPr>
              <a:t>✓</a:t>
            </a:r>
          </a:p>
        </p:txBody>
      </p:sp>
      <p:sp>
        <p:nvSpPr>
          <p:cNvPr id="3657" name="Google Shape;3657;p109"/>
          <p:cNvSpPr/>
          <p:nvPr/>
        </p:nvSpPr>
        <p:spPr>
          <a:xfrm>
            <a:off x="1223401" y="3486469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58" name="Google Shape;3658;p109"/>
          <p:cNvSpPr/>
          <p:nvPr/>
        </p:nvSpPr>
        <p:spPr>
          <a:xfrm>
            <a:off x="1223401" y="3135906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3659" name="Google Shape;3659;p109"/>
          <p:cNvCxnSpPr>
            <a:endCxn id="3660" idx="2"/>
          </p:cNvCxnSpPr>
          <p:nvPr/>
        </p:nvCxnSpPr>
        <p:spPr>
          <a:xfrm>
            <a:off x="1108104" y="3427204"/>
            <a:ext cx="9705300" cy="3600"/>
          </a:xfrm>
          <a:prstGeom prst="straightConnector1">
            <a:avLst/>
          </a:prstGeom>
          <a:noFill/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61" name="Google Shape;3661;p109"/>
          <p:cNvSpPr/>
          <p:nvPr/>
        </p:nvSpPr>
        <p:spPr>
          <a:xfrm rot="-5400000">
            <a:off x="515923" y="3339453"/>
            <a:ext cx="871497" cy="1846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2" name="Google Shape;3662;p109"/>
          <p:cNvSpPr/>
          <p:nvPr/>
        </p:nvSpPr>
        <p:spPr>
          <a:xfrm>
            <a:off x="793808" y="3269415"/>
            <a:ext cx="315733" cy="315733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660" name="Google Shape;3660;p109"/>
          <p:cNvSpPr/>
          <p:nvPr/>
        </p:nvSpPr>
        <p:spPr>
          <a:xfrm>
            <a:off x="10813404" y="3138410"/>
            <a:ext cx="584789" cy="584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3" name="Google Shape;3663;p109"/>
          <p:cNvSpPr/>
          <p:nvPr/>
        </p:nvSpPr>
        <p:spPr>
          <a:xfrm>
            <a:off x="10972624" y="3293832"/>
            <a:ext cx="266341" cy="273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rial"/>
              </a:rPr>
              <a:t>✓</a:t>
            </a:r>
          </a:p>
        </p:txBody>
      </p:sp>
      <p:sp>
        <p:nvSpPr>
          <p:cNvPr id="3664" name="Google Shape;3664;p109"/>
          <p:cNvSpPr/>
          <p:nvPr/>
        </p:nvSpPr>
        <p:spPr>
          <a:xfrm>
            <a:off x="1227598" y="4347830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65" name="Google Shape;3665;p109"/>
          <p:cNvSpPr/>
          <p:nvPr/>
        </p:nvSpPr>
        <p:spPr>
          <a:xfrm>
            <a:off x="1227598" y="4012415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3666" name="Google Shape;3666;p109"/>
          <p:cNvCxnSpPr>
            <a:endCxn id="3667" idx="2"/>
          </p:cNvCxnSpPr>
          <p:nvPr/>
        </p:nvCxnSpPr>
        <p:spPr>
          <a:xfrm flipH="1" rot="10800000">
            <a:off x="1112304" y="4300712"/>
            <a:ext cx="9701100" cy="300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68" name="Google Shape;3668;p109"/>
          <p:cNvSpPr/>
          <p:nvPr/>
        </p:nvSpPr>
        <p:spPr>
          <a:xfrm rot="-5400000">
            <a:off x="515923" y="4208682"/>
            <a:ext cx="871497" cy="1846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9" name="Google Shape;3669;p109"/>
          <p:cNvSpPr/>
          <p:nvPr/>
        </p:nvSpPr>
        <p:spPr>
          <a:xfrm>
            <a:off x="793808" y="4143121"/>
            <a:ext cx="315733" cy="315733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667" name="Google Shape;3667;p109"/>
          <p:cNvSpPr/>
          <p:nvPr/>
        </p:nvSpPr>
        <p:spPr>
          <a:xfrm>
            <a:off x="10813404" y="4008318"/>
            <a:ext cx="584789" cy="5847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0" name="Google Shape;3670;p109"/>
          <p:cNvSpPr/>
          <p:nvPr/>
        </p:nvSpPr>
        <p:spPr>
          <a:xfrm>
            <a:off x="10972624" y="4163741"/>
            <a:ext cx="266341" cy="273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✓</a:t>
            </a:r>
          </a:p>
        </p:txBody>
      </p:sp>
      <p:sp>
        <p:nvSpPr>
          <p:cNvPr id="3671" name="Google Shape;3671;p109"/>
          <p:cNvSpPr/>
          <p:nvPr/>
        </p:nvSpPr>
        <p:spPr>
          <a:xfrm>
            <a:off x="1223401" y="5206318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72" name="Google Shape;3672;p109"/>
          <p:cNvSpPr/>
          <p:nvPr/>
        </p:nvSpPr>
        <p:spPr>
          <a:xfrm>
            <a:off x="1227598" y="4870384"/>
            <a:ext cx="9289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2611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3673" name="Google Shape;3673;p109"/>
          <p:cNvCxnSpPr>
            <a:endCxn id="3674" idx="2"/>
          </p:cNvCxnSpPr>
          <p:nvPr/>
        </p:nvCxnSpPr>
        <p:spPr>
          <a:xfrm>
            <a:off x="1112304" y="5162974"/>
            <a:ext cx="9701100" cy="1500"/>
          </a:xfrm>
          <a:prstGeom prst="straightConnector1">
            <a:avLst/>
          </a:prstGeom>
          <a:noFill/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75" name="Google Shape;3675;p109"/>
          <p:cNvSpPr/>
          <p:nvPr/>
        </p:nvSpPr>
        <p:spPr>
          <a:xfrm flipH="1" rot="-5400000">
            <a:off x="515922" y="5070678"/>
            <a:ext cx="871501" cy="1846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6" name="Google Shape;3676;p109"/>
          <p:cNvSpPr/>
          <p:nvPr/>
        </p:nvSpPr>
        <p:spPr>
          <a:xfrm>
            <a:off x="793808" y="5005118"/>
            <a:ext cx="315733" cy="315733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674" name="Google Shape;3674;p109"/>
          <p:cNvSpPr/>
          <p:nvPr/>
        </p:nvSpPr>
        <p:spPr>
          <a:xfrm>
            <a:off x="10813404" y="4872080"/>
            <a:ext cx="584789" cy="5847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7" name="Google Shape;3677;p109"/>
          <p:cNvSpPr/>
          <p:nvPr/>
        </p:nvSpPr>
        <p:spPr>
          <a:xfrm>
            <a:off x="10972624" y="5027506"/>
            <a:ext cx="266341" cy="273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FF"/>
                </a:solidFill>
                <a:latin typeface="Arial"/>
              </a:rPr>
              <a:t>✓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Teamwork</a:t>
            </a:r>
            <a:endParaRPr/>
          </a:p>
        </p:txBody>
      </p:sp>
      <p:sp>
        <p:nvSpPr>
          <p:cNvPr id="277" name="Google Shape;277;p11"/>
          <p:cNvSpPr txBox="1"/>
          <p:nvPr/>
        </p:nvSpPr>
        <p:spPr>
          <a:xfrm>
            <a:off x="623887" y="1734406"/>
            <a:ext cx="5562600" cy="4037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Here 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Here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0"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-889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89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11"/>
          <p:cNvGrpSpPr/>
          <p:nvPr/>
        </p:nvGrpSpPr>
        <p:grpSpPr>
          <a:xfrm>
            <a:off x="6091155" y="1573183"/>
            <a:ext cx="4567238" cy="4567238"/>
            <a:chOff x="7064375" y="667203"/>
            <a:chExt cx="4567238" cy="4567238"/>
          </a:xfrm>
        </p:grpSpPr>
        <p:sp>
          <p:nvSpPr>
            <p:cNvPr id="279" name="Google Shape;279;p11"/>
            <p:cNvSpPr/>
            <p:nvPr/>
          </p:nvSpPr>
          <p:spPr>
            <a:xfrm>
              <a:off x="7659688" y="667203"/>
              <a:ext cx="2568575" cy="1311275"/>
            </a:xfrm>
            <a:custGeom>
              <a:rect b="b" l="l" r="r" t="t"/>
              <a:pathLst>
                <a:path extrusionOk="0" h="3301" w="6471">
                  <a:moveTo>
                    <a:pt x="4014" y="2710"/>
                  </a:moveTo>
                  <a:lnTo>
                    <a:pt x="4051" y="2690"/>
                  </a:lnTo>
                  <a:lnTo>
                    <a:pt x="4120" y="2660"/>
                  </a:lnTo>
                  <a:lnTo>
                    <a:pt x="4182" y="2642"/>
                  </a:lnTo>
                  <a:lnTo>
                    <a:pt x="4238" y="2633"/>
                  </a:lnTo>
                  <a:lnTo>
                    <a:pt x="4263" y="2631"/>
                  </a:lnTo>
                  <a:lnTo>
                    <a:pt x="4204" y="2569"/>
                  </a:lnTo>
                  <a:lnTo>
                    <a:pt x="4093" y="2441"/>
                  </a:lnTo>
                  <a:lnTo>
                    <a:pt x="4041" y="2373"/>
                  </a:lnTo>
                  <a:lnTo>
                    <a:pt x="3988" y="2297"/>
                  </a:lnTo>
                  <a:lnTo>
                    <a:pt x="3889" y="2141"/>
                  </a:lnTo>
                  <a:lnTo>
                    <a:pt x="3841" y="2062"/>
                  </a:lnTo>
                  <a:lnTo>
                    <a:pt x="3742" y="1892"/>
                  </a:lnTo>
                  <a:lnTo>
                    <a:pt x="3551" y="1549"/>
                  </a:lnTo>
                  <a:lnTo>
                    <a:pt x="3459" y="1377"/>
                  </a:lnTo>
                  <a:lnTo>
                    <a:pt x="3272" y="1023"/>
                  </a:lnTo>
                  <a:lnTo>
                    <a:pt x="3091" y="668"/>
                  </a:lnTo>
                  <a:lnTo>
                    <a:pt x="3191" y="646"/>
                  </a:lnTo>
                  <a:lnTo>
                    <a:pt x="3392" y="608"/>
                  </a:lnTo>
                  <a:lnTo>
                    <a:pt x="3594" y="579"/>
                  </a:lnTo>
                  <a:lnTo>
                    <a:pt x="3797" y="559"/>
                  </a:lnTo>
                  <a:lnTo>
                    <a:pt x="4001" y="546"/>
                  </a:lnTo>
                  <a:lnTo>
                    <a:pt x="4206" y="541"/>
                  </a:lnTo>
                  <a:lnTo>
                    <a:pt x="4409" y="543"/>
                  </a:lnTo>
                  <a:lnTo>
                    <a:pt x="4614" y="554"/>
                  </a:lnTo>
                  <a:lnTo>
                    <a:pt x="4715" y="561"/>
                  </a:lnTo>
                  <a:lnTo>
                    <a:pt x="4814" y="570"/>
                  </a:lnTo>
                  <a:lnTo>
                    <a:pt x="5011" y="592"/>
                  </a:lnTo>
                  <a:lnTo>
                    <a:pt x="5206" y="622"/>
                  </a:lnTo>
                  <a:lnTo>
                    <a:pt x="5401" y="659"/>
                  </a:lnTo>
                  <a:lnTo>
                    <a:pt x="5594" y="701"/>
                  </a:lnTo>
                  <a:lnTo>
                    <a:pt x="5786" y="751"/>
                  </a:lnTo>
                  <a:lnTo>
                    <a:pt x="5976" y="808"/>
                  </a:lnTo>
                  <a:lnTo>
                    <a:pt x="6163" y="871"/>
                  </a:lnTo>
                  <a:lnTo>
                    <a:pt x="6256" y="906"/>
                  </a:lnTo>
                  <a:lnTo>
                    <a:pt x="6259" y="898"/>
                  </a:lnTo>
                  <a:lnTo>
                    <a:pt x="6268" y="902"/>
                  </a:lnTo>
                  <a:lnTo>
                    <a:pt x="6277" y="906"/>
                  </a:lnTo>
                  <a:lnTo>
                    <a:pt x="6471" y="402"/>
                  </a:lnTo>
                  <a:lnTo>
                    <a:pt x="6378" y="367"/>
                  </a:lnTo>
                  <a:lnTo>
                    <a:pt x="6191" y="302"/>
                  </a:lnTo>
                  <a:lnTo>
                    <a:pt x="6002" y="245"/>
                  </a:lnTo>
                  <a:lnTo>
                    <a:pt x="5812" y="193"/>
                  </a:lnTo>
                  <a:lnTo>
                    <a:pt x="5618" y="148"/>
                  </a:lnTo>
                  <a:lnTo>
                    <a:pt x="5424" y="109"/>
                  </a:lnTo>
                  <a:lnTo>
                    <a:pt x="5132" y="61"/>
                  </a:lnTo>
                  <a:lnTo>
                    <a:pt x="4935" y="39"/>
                  </a:lnTo>
                  <a:lnTo>
                    <a:pt x="4834" y="29"/>
                  </a:lnTo>
                  <a:lnTo>
                    <a:pt x="4631" y="13"/>
                  </a:lnTo>
                  <a:lnTo>
                    <a:pt x="4427" y="3"/>
                  </a:lnTo>
                  <a:lnTo>
                    <a:pt x="4222" y="0"/>
                  </a:lnTo>
                  <a:lnTo>
                    <a:pt x="4019" y="4"/>
                  </a:lnTo>
                  <a:lnTo>
                    <a:pt x="3816" y="16"/>
                  </a:lnTo>
                  <a:lnTo>
                    <a:pt x="3612" y="34"/>
                  </a:lnTo>
                  <a:lnTo>
                    <a:pt x="3410" y="58"/>
                  </a:lnTo>
                  <a:lnTo>
                    <a:pt x="3309" y="74"/>
                  </a:lnTo>
                  <a:lnTo>
                    <a:pt x="3215" y="90"/>
                  </a:lnTo>
                  <a:lnTo>
                    <a:pt x="3030" y="126"/>
                  </a:lnTo>
                  <a:lnTo>
                    <a:pt x="2846" y="170"/>
                  </a:lnTo>
                  <a:lnTo>
                    <a:pt x="2663" y="218"/>
                  </a:lnTo>
                  <a:lnTo>
                    <a:pt x="2482" y="274"/>
                  </a:lnTo>
                  <a:lnTo>
                    <a:pt x="2303" y="334"/>
                  </a:lnTo>
                  <a:lnTo>
                    <a:pt x="2125" y="402"/>
                  </a:lnTo>
                  <a:lnTo>
                    <a:pt x="1952" y="474"/>
                  </a:lnTo>
                  <a:lnTo>
                    <a:pt x="1865" y="513"/>
                  </a:lnTo>
                  <a:lnTo>
                    <a:pt x="1702" y="590"/>
                  </a:lnTo>
                  <a:lnTo>
                    <a:pt x="1383" y="761"/>
                  </a:lnTo>
                  <a:lnTo>
                    <a:pt x="1077" y="951"/>
                  </a:lnTo>
                  <a:lnTo>
                    <a:pt x="781" y="1159"/>
                  </a:lnTo>
                  <a:lnTo>
                    <a:pt x="637" y="1269"/>
                  </a:lnTo>
                  <a:lnTo>
                    <a:pt x="471" y="1400"/>
                  </a:lnTo>
                  <a:lnTo>
                    <a:pt x="229" y="1607"/>
                  </a:lnTo>
                  <a:lnTo>
                    <a:pt x="75" y="1751"/>
                  </a:lnTo>
                  <a:lnTo>
                    <a:pt x="0" y="1826"/>
                  </a:lnTo>
                  <a:lnTo>
                    <a:pt x="377" y="2192"/>
                  </a:lnTo>
                  <a:lnTo>
                    <a:pt x="387" y="2202"/>
                  </a:lnTo>
                  <a:lnTo>
                    <a:pt x="447" y="2143"/>
                  </a:lnTo>
                  <a:lnTo>
                    <a:pt x="570" y="2027"/>
                  </a:lnTo>
                  <a:lnTo>
                    <a:pt x="762" y="1861"/>
                  </a:lnTo>
                  <a:lnTo>
                    <a:pt x="893" y="1755"/>
                  </a:lnTo>
                  <a:lnTo>
                    <a:pt x="1031" y="1646"/>
                  </a:lnTo>
                  <a:lnTo>
                    <a:pt x="1317" y="1439"/>
                  </a:lnTo>
                  <a:lnTo>
                    <a:pt x="1464" y="1343"/>
                  </a:lnTo>
                  <a:lnTo>
                    <a:pt x="1572" y="1275"/>
                  </a:lnTo>
                  <a:lnTo>
                    <a:pt x="1792" y="1151"/>
                  </a:lnTo>
                  <a:lnTo>
                    <a:pt x="1904" y="1093"/>
                  </a:lnTo>
                  <a:lnTo>
                    <a:pt x="2107" y="1422"/>
                  </a:lnTo>
                  <a:lnTo>
                    <a:pt x="2519" y="2076"/>
                  </a:lnTo>
                  <a:lnTo>
                    <a:pt x="2732" y="2399"/>
                  </a:lnTo>
                  <a:lnTo>
                    <a:pt x="2825" y="2540"/>
                  </a:lnTo>
                  <a:lnTo>
                    <a:pt x="2969" y="2750"/>
                  </a:lnTo>
                  <a:lnTo>
                    <a:pt x="3069" y="2887"/>
                  </a:lnTo>
                  <a:lnTo>
                    <a:pt x="3122" y="2953"/>
                  </a:lnTo>
                  <a:lnTo>
                    <a:pt x="3122" y="2953"/>
                  </a:lnTo>
                  <a:lnTo>
                    <a:pt x="3199" y="3045"/>
                  </a:lnTo>
                  <a:lnTo>
                    <a:pt x="3366" y="3217"/>
                  </a:lnTo>
                  <a:lnTo>
                    <a:pt x="3451" y="3301"/>
                  </a:lnTo>
                  <a:lnTo>
                    <a:pt x="3473" y="3242"/>
                  </a:lnTo>
                  <a:lnTo>
                    <a:pt x="3529" y="3132"/>
                  </a:lnTo>
                  <a:lnTo>
                    <a:pt x="3598" y="3036"/>
                  </a:lnTo>
                  <a:lnTo>
                    <a:pt x="3674" y="2951"/>
                  </a:lnTo>
                  <a:lnTo>
                    <a:pt x="3756" y="2879"/>
                  </a:lnTo>
                  <a:lnTo>
                    <a:pt x="3836" y="2818"/>
                  </a:lnTo>
                  <a:lnTo>
                    <a:pt x="3952" y="2744"/>
                  </a:lnTo>
                  <a:lnTo>
                    <a:pt x="4014" y="2710"/>
                  </a:lnTo>
                  <a:lnTo>
                    <a:pt x="4045" y="2692"/>
                  </a:lnTo>
                  <a:lnTo>
                    <a:pt x="3950" y="2745"/>
                  </a:lnTo>
                  <a:lnTo>
                    <a:pt x="4014" y="271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9566275" y="2256291"/>
              <a:ext cx="1074738" cy="1042988"/>
            </a:xfrm>
            <a:custGeom>
              <a:rect b="b" l="l" r="r" t="t"/>
              <a:pathLst>
                <a:path extrusionOk="0" h="2629" w="2708">
                  <a:moveTo>
                    <a:pt x="777" y="199"/>
                  </a:moveTo>
                  <a:lnTo>
                    <a:pt x="398" y="366"/>
                  </a:lnTo>
                  <a:lnTo>
                    <a:pt x="163" y="470"/>
                  </a:lnTo>
                  <a:lnTo>
                    <a:pt x="0" y="541"/>
                  </a:lnTo>
                  <a:lnTo>
                    <a:pt x="278" y="788"/>
                  </a:lnTo>
                  <a:lnTo>
                    <a:pt x="557" y="1033"/>
                  </a:lnTo>
                  <a:lnTo>
                    <a:pt x="537" y="1080"/>
                  </a:lnTo>
                  <a:lnTo>
                    <a:pt x="507" y="1180"/>
                  </a:lnTo>
                  <a:lnTo>
                    <a:pt x="493" y="1284"/>
                  </a:lnTo>
                  <a:lnTo>
                    <a:pt x="494" y="1389"/>
                  </a:lnTo>
                  <a:lnTo>
                    <a:pt x="510" y="1493"/>
                  </a:lnTo>
                  <a:lnTo>
                    <a:pt x="542" y="1594"/>
                  </a:lnTo>
                  <a:lnTo>
                    <a:pt x="591" y="1688"/>
                  </a:lnTo>
                  <a:lnTo>
                    <a:pt x="656" y="1775"/>
                  </a:lnTo>
                  <a:lnTo>
                    <a:pt x="695" y="1813"/>
                  </a:lnTo>
                  <a:lnTo>
                    <a:pt x="806" y="1916"/>
                  </a:lnTo>
                  <a:lnTo>
                    <a:pt x="1014" y="2108"/>
                  </a:lnTo>
                  <a:lnTo>
                    <a:pt x="1202" y="2282"/>
                  </a:lnTo>
                  <a:lnTo>
                    <a:pt x="1505" y="2563"/>
                  </a:lnTo>
                  <a:lnTo>
                    <a:pt x="1521" y="2578"/>
                  </a:lnTo>
                  <a:lnTo>
                    <a:pt x="1556" y="2598"/>
                  </a:lnTo>
                  <a:lnTo>
                    <a:pt x="1614" y="2622"/>
                  </a:lnTo>
                  <a:lnTo>
                    <a:pt x="1697" y="2629"/>
                  </a:lnTo>
                  <a:lnTo>
                    <a:pt x="1780" y="2616"/>
                  </a:lnTo>
                  <a:lnTo>
                    <a:pt x="1816" y="2602"/>
                  </a:lnTo>
                  <a:lnTo>
                    <a:pt x="1847" y="2587"/>
                  </a:lnTo>
                  <a:lnTo>
                    <a:pt x="1882" y="2553"/>
                  </a:lnTo>
                  <a:lnTo>
                    <a:pt x="1898" y="2524"/>
                  </a:lnTo>
                  <a:lnTo>
                    <a:pt x="1902" y="2508"/>
                  </a:lnTo>
                  <a:lnTo>
                    <a:pt x="1909" y="2444"/>
                  </a:lnTo>
                  <a:lnTo>
                    <a:pt x="1909" y="2381"/>
                  </a:lnTo>
                  <a:lnTo>
                    <a:pt x="1911" y="2357"/>
                  </a:lnTo>
                  <a:lnTo>
                    <a:pt x="1921" y="2333"/>
                  </a:lnTo>
                  <a:lnTo>
                    <a:pt x="1937" y="2320"/>
                  </a:lnTo>
                  <a:lnTo>
                    <a:pt x="1948" y="2316"/>
                  </a:lnTo>
                  <a:lnTo>
                    <a:pt x="2007" y="2299"/>
                  </a:lnTo>
                  <a:lnTo>
                    <a:pt x="2066" y="2281"/>
                  </a:lnTo>
                  <a:lnTo>
                    <a:pt x="2100" y="2265"/>
                  </a:lnTo>
                  <a:lnTo>
                    <a:pt x="2145" y="2230"/>
                  </a:lnTo>
                  <a:lnTo>
                    <a:pt x="2169" y="2200"/>
                  </a:lnTo>
                  <a:lnTo>
                    <a:pt x="2175" y="2183"/>
                  </a:lnTo>
                  <a:lnTo>
                    <a:pt x="2183" y="2149"/>
                  </a:lnTo>
                  <a:lnTo>
                    <a:pt x="2183" y="2079"/>
                  </a:lnTo>
                  <a:lnTo>
                    <a:pt x="2184" y="2044"/>
                  </a:lnTo>
                  <a:lnTo>
                    <a:pt x="2187" y="2024"/>
                  </a:lnTo>
                  <a:lnTo>
                    <a:pt x="2200" y="1996"/>
                  </a:lnTo>
                  <a:lnTo>
                    <a:pt x="2220" y="1975"/>
                  </a:lnTo>
                  <a:lnTo>
                    <a:pt x="2246" y="1962"/>
                  </a:lnTo>
                  <a:lnTo>
                    <a:pt x="2292" y="1950"/>
                  </a:lnTo>
                  <a:lnTo>
                    <a:pt x="2357" y="1937"/>
                  </a:lnTo>
                  <a:lnTo>
                    <a:pt x="2385" y="1926"/>
                  </a:lnTo>
                  <a:lnTo>
                    <a:pt x="2401" y="1918"/>
                  </a:lnTo>
                  <a:lnTo>
                    <a:pt x="2427" y="1898"/>
                  </a:lnTo>
                  <a:lnTo>
                    <a:pt x="2446" y="1874"/>
                  </a:lnTo>
                  <a:lnTo>
                    <a:pt x="2459" y="1845"/>
                  </a:lnTo>
                  <a:lnTo>
                    <a:pt x="2463" y="1828"/>
                  </a:lnTo>
                  <a:lnTo>
                    <a:pt x="2471" y="1765"/>
                  </a:lnTo>
                  <a:lnTo>
                    <a:pt x="2471" y="1700"/>
                  </a:lnTo>
                  <a:lnTo>
                    <a:pt x="2471" y="1678"/>
                  </a:lnTo>
                  <a:lnTo>
                    <a:pt x="2476" y="1644"/>
                  </a:lnTo>
                  <a:lnTo>
                    <a:pt x="2487" y="1625"/>
                  </a:lnTo>
                  <a:lnTo>
                    <a:pt x="2496" y="1618"/>
                  </a:lnTo>
                  <a:lnTo>
                    <a:pt x="2519" y="1607"/>
                  </a:lnTo>
                  <a:lnTo>
                    <a:pt x="2568" y="1598"/>
                  </a:lnTo>
                  <a:lnTo>
                    <a:pt x="2591" y="1590"/>
                  </a:lnTo>
                  <a:lnTo>
                    <a:pt x="2609" y="1582"/>
                  </a:lnTo>
                  <a:lnTo>
                    <a:pt x="2640" y="1560"/>
                  </a:lnTo>
                  <a:lnTo>
                    <a:pt x="2666" y="1535"/>
                  </a:lnTo>
                  <a:lnTo>
                    <a:pt x="2686" y="1506"/>
                  </a:lnTo>
                  <a:lnTo>
                    <a:pt x="2704" y="1456"/>
                  </a:lnTo>
                  <a:lnTo>
                    <a:pt x="2708" y="1384"/>
                  </a:lnTo>
                  <a:lnTo>
                    <a:pt x="2701" y="1346"/>
                  </a:lnTo>
                  <a:lnTo>
                    <a:pt x="2690" y="1303"/>
                  </a:lnTo>
                  <a:lnTo>
                    <a:pt x="2659" y="1244"/>
                  </a:lnTo>
                  <a:lnTo>
                    <a:pt x="2631" y="1208"/>
                  </a:lnTo>
                  <a:lnTo>
                    <a:pt x="2616" y="1192"/>
                  </a:lnTo>
                  <a:lnTo>
                    <a:pt x="2420" y="1011"/>
                  </a:lnTo>
                  <a:lnTo>
                    <a:pt x="2437" y="1008"/>
                  </a:lnTo>
                  <a:lnTo>
                    <a:pt x="2463" y="995"/>
                  </a:lnTo>
                  <a:lnTo>
                    <a:pt x="2480" y="976"/>
                  </a:lnTo>
                  <a:lnTo>
                    <a:pt x="2490" y="951"/>
                  </a:lnTo>
                  <a:lnTo>
                    <a:pt x="2495" y="907"/>
                  </a:lnTo>
                  <a:lnTo>
                    <a:pt x="2484" y="847"/>
                  </a:lnTo>
                  <a:lnTo>
                    <a:pt x="2474" y="823"/>
                  </a:lnTo>
                  <a:lnTo>
                    <a:pt x="2460" y="790"/>
                  </a:lnTo>
                  <a:lnTo>
                    <a:pt x="2424" y="728"/>
                  </a:lnTo>
                  <a:lnTo>
                    <a:pt x="2358" y="642"/>
                  </a:lnTo>
                  <a:lnTo>
                    <a:pt x="2310" y="591"/>
                  </a:lnTo>
                  <a:lnTo>
                    <a:pt x="2257" y="536"/>
                  </a:lnTo>
                  <a:lnTo>
                    <a:pt x="2139" y="440"/>
                  </a:lnTo>
                  <a:lnTo>
                    <a:pt x="2010" y="361"/>
                  </a:lnTo>
                  <a:lnTo>
                    <a:pt x="1872" y="300"/>
                  </a:lnTo>
                  <a:lnTo>
                    <a:pt x="1798" y="278"/>
                  </a:lnTo>
                  <a:lnTo>
                    <a:pt x="1758" y="268"/>
                  </a:lnTo>
                  <a:lnTo>
                    <a:pt x="1675" y="254"/>
                  </a:lnTo>
                  <a:lnTo>
                    <a:pt x="1633" y="250"/>
                  </a:lnTo>
                  <a:lnTo>
                    <a:pt x="1636" y="246"/>
                  </a:lnTo>
                  <a:lnTo>
                    <a:pt x="1638" y="242"/>
                  </a:lnTo>
                  <a:lnTo>
                    <a:pt x="1594" y="241"/>
                  </a:lnTo>
                  <a:lnTo>
                    <a:pt x="1505" y="247"/>
                  </a:lnTo>
                  <a:lnTo>
                    <a:pt x="1414" y="261"/>
                  </a:lnTo>
                  <a:lnTo>
                    <a:pt x="1323" y="286"/>
                  </a:lnTo>
                  <a:lnTo>
                    <a:pt x="1278" y="304"/>
                  </a:lnTo>
                  <a:lnTo>
                    <a:pt x="1266" y="294"/>
                  </a:lnTo>
                  <a:lnTo>
                    <a:pt x="1212" y="247"/>
                  </a:lnTo>
                  <a:lnTo>
                    <a:pt x="1212" y="247"/>
                  </a:lnTo>
                  <a:lnTo>
                    <a:pt x="1102" y="151"/>
                  </a:lnTo>
                  <a:lnTo>
                    <a:pt x="928" y="0"/>
                  </a:lnTo>
                  <a:lnTo>
                    <a:pt x="919" y="32"/>
                  </a:lnTo>
                  <a:lnTo>
                    <a:pt x="892" y="92"/>
                  </a:lnTo>
                  <a:lnTo>
                    <a:pt x="853" y="145"/>
                  </a:lnTo>
                  <a:lnTo>
                    <a:pt x="804" y="185"/>
                  </a:lnTo>
                  <a:lnTo>
                    <a:pt x="777" y="1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7064375" y="1562553"/>
              <a:ext cx="1243013" cy="2536825"/>
            </a:xfrm>
            <a:custGeom>
              <a:rect b="b" l="l" r="r" t="t"/>
              <a:pathLst>
                <a:path extrusionOk="0" h="6388" w="3136">
                  <a:moveTo>
                    <a:pt x="2843" y="2484"/>
                  </a:moveTo>
                  <a:lnTo>
                    <a:pt x="2838" y="2432"/>
                  </a:lnTo>
                  <a:lnTo>
                    <a:pt x="2834" y="2343"/>
                  </a:lnTo>
                  <a:lnTo>
                    <a:pt x="2836" y="2269"/>
                  </a:lnTo>
                  <a:lnTo>
                    <a:pt x="2847" y="2210"/>
                  </a:lnTo>
                  <a:lnTo>
                    <a:pt x="2855" y="2185"/>
                  </a:lnTo>
                  <a:lnTo>
                    <a:pt x="2712" y="2241"/>
                  </a:lnTo>
                  <a:lnTo>
                    <a:pt x="2497" y="2315"/>
                  </a:lnTo>
                  <a:lnTo>
                    <a:pt x="2349" y="2356"/>
                  </a:lnTo>
                  <a:lnTo>
                    <a:pt x="2275" y="2372"/>
                  </a:lnTo>
                  <a:lnTo>
                    <a:pt x="2127" y="2397"/>
                  </a:lnTo>
                  <a:lnTo>
                    <a:pt x="1831" y="2436"/>
                  </a:lnTo>
                  <a:lnTo>
                    <a:pt x="1682" y="2453"/>
                  </a:lnTo>
                  <a:lnTo>
                    <a:pt x="1418" y="2479"/>
                  </a:lnTo>
                  <a:lnTo>
                    <a:pt x="892" y="2521"/>
                  </a:lnTo>
                  <a:lnTo>
                    <a:pt x="629" y="2539"/>
                  </a:lnTo>
                  <a:lnTo>
                    <a:pt x="647" y="2445"/>
                  </a:lnTo>
                  <a:lnTo>
                    <a:pt x="689" y="2259"/>
                  </a:lnTo>
                  <a:lnTo>
                    <a:pt x="738" y="2073"/>
                  </a:lnTo>
                  <a:lnTo>
                    <a:pt x="792" y="1891"/>
                  </a:lnTo>
                  <a:lnTo>
                    <a:pt x="855" y="1711"/>
                  </a:lnTo>
                  <a:lnTo>
                    <a:pt x="923" y="1532"/>
                  </a:lnTo>
                  <a:lnTo>
                    <a:pt x="999" y="1357"/>
                  </a:lnTo>
                  <a:lnTo>
                    <a:pt x="1080" y="1183"/>
                  </a:lnTo>
                  <a:lnTo>
                    <a:pt x="1124" y="1099"/>
                  </a:lnTo>
                  <a:lnTo>
                    <a:pt x="1177" y="998"/>
                  </a:lnTo>
                  <a:lnTo>
                    <a:pt x="1291" y="799"/>
                  </a:lnTo>
                  <a:lnTo>
                    <a:pt x="1413" y="606"/>
                  </a:lnTo>
                  <a:lnTo>
                    <a:pt x="1544" y="418"/>
                  </a:lnTo>
                  <a:lnTo>
                    <a:pt x="1613" y="328"/>
                  </a:lnTo>
                  <a:lnTo>
                    <a:pt x="1184" y="0"/>
                  </a:lnTo>
                  <a:lnTo>
                    <a:pt x="1072" y="149"/>
                  </a:lnTo>
                  <a:lnTo>
                    <a:pt x="865" y="460"/>
                  </a:lnTo>
                  <a:lnTo>
                    <a:pt x="678" y="782"/>
                  </a:lnTo>
                  <a:lnTo>
                    <a:pt x="553" y="1033"/>
                  </a:lnTo>
                  <a:lnTo>
                    <a:pt x="476" y="1204"/>
                  </a:lnTo>
                  <a:lnTo>
                    <a:pt x="440" y="1289"/>
                  </a:lnTo>
                  <a:lnTo>
                    <a:pt x="402" y="1380"/>
                  </a:lnTo>
                  <a:lnTo>
                    <a:pt x="334" y="1564"/>
                  </a:lnTo>
                  <a:lnTo>
                    <a:pt x="270" y="1749"/>
                  </a:lnTo>
                  <a:lnTo>
                    <a:pt x="214" y="1939"/>
                  </a:lnTo>
                  <a:lnTo>
                    <a:pt x="164" y="2128"/>
                  </a:lnTo>
                  <a:lnTo>
                    <a:pt x="121" y="2320"/>
                  </a:lnTo>
                  <a:lnTo>
                    <a:pt x="83" y="2513"/>
                  </a:lnTo>
                  <a:lnTo>
                    <a:pt x="54" y="2706"/>
                  </a:lnTo>
                  <a:lnTo>
                    <a:pt x="41" y="2803"/>
                  </a:lnTo>
                  <a:lnTo>
                    <a:pt x="29" y="2908"/>
                  </a:lnTo>
                  <a:lnTo>
                    <a:pt x="12" y="3117"/>
                  </a:lnTo>
                  <a:lnTo>
                    <a:pt x="2" y="3326"/>
                  </a:lnTo>
                  <a:lnTo>
                    <a:pt x="0" y="3534"/>
                  </a:lnTo>
                  <a:lnTo>
                    <a:pt x="6" y="3744"/>
                  </a:lnTo>
                  <a:lnTo>
                    <a:pt x="19" y="3953"/>
                  </a:lnTo>
                  <a:lnTo>
                    <a:pt x="39" y="4160"/>
                  </a:lnTo>
                  <a:lnTo>
                    <a:pt x="68" y="4368"/>
                  </a:lnTo>
                  <a:lnTo>
                    <a:pt x="85" y="4471"/>
                  </a:lnTo>
                  <a:lnTo>
                    <a:pt x="102" y="4567"/>
                  </a:lnTo>
                  <a:lnTo>
                    <a:pt x="142" y="4758"/>
                  </a:lnTo>
                  <a:lnTo>
                    <a:pt x="187" y="4947"/>
                  </a:lnTo>
                  <a:lnTo>
                    <a:pt x="239" y="5135"/>
                  </a:lnTo>
                  <a:lnTo>
                    <a:pt x="297" y="5320"/>
                  </a:lnTo>
                  <a:lnTo>
                    <a:pt x="362" y="5504"/>
                  </a:lnTo>
                  <a:lnTo>
                    <a:pt x="433" y="5686"/>
                  </a:lnTo>
                  <a:lnTo>
                    <a:pt x="510" y="5865"/>
                  </a:lnTo>
                  <a:lnTo>
                    <a:pt x="551" y="5953"/>
                  </a:lnTo>
                  <a:lnTo>
                    <a:pt x="604" y="6064"/>
                  </a:lnTo>
                  <a:lnTo>
                    <a:pt x="719" y="6281"/>
                  </a:lnTo>
                  <a:lnTo>
                    <a:pt x="779" y="6388"/>
                  </a:lnTo>
                  <a:lnTo>
                    <a:pt x="1246" y="6116"/>
                  </a:lnTo>
                  <a:lnTo>
                    <a:pt x="1198" y="6033"/>
                  </a:lnTo>
                  <a:lnTo>
                    <a:pt x="1107" y="5862"/>
                  </a:lnTo>
                  <a:lnTo>
                    <a:pt x="1023" y="5688"/>
                  </a:lnTo>
                  <a:lnTo>
                    <a:pt x="945" y="5511"/>
                  </a:lnTo>
                  <a:lnTo>
                    <a:pt x="874" y="5332"/>
                  </a:lnTo>
                  <a:lnTo>
                    <a:pt x="809" y="5149"/>
                  </a:lnTo>
                  <a:lnTo>
                    <a:pt x="752" y="4965"/>
                  </a:lnTo>
                  <a:lnTo>
                    <a:pt x="702" y="4778"/>
                  </a:lnTo>
                  <a:lnTo>
                    <a:pt x="678" y="4684"/>
                  </a:lnTo>
                  <a:lnTo>
                    <a:pt x="654" y="4572"/>
                  </a:lnTo>
                  <a:lnTo>
                    <a:pt x="611" y="4347"/>
                  </a:lnTo>
                  <a:lnTo>
                    <a:pt x="579" y="4120"/>
                  </a:lnTo>
                  <a:lnTo>
                    <a:pt x="555" y="3892"/>
                  </a:lnTo>
                  <a:lnTo>
                    <a:pt x="549" y="3778"/>
                  </a:lnTo>
                  <a:lnTo>
                    <a:pt x="921" y="3722"/>
                  </a:lnTo>
                  <a:lnTo>
                    <a:pt x="1663" y="3603"/>
                  </a:lnTo>
                  <a:lnTo>
                    <a:pt x="2034" y="3535"/>
                  </a:lnTo>
                  <a:lnTo>
                    <a:pt x="2156" y="3512"/>
                  </a:lnTo>
                  <a:lnTo>
                    <a:pt x="2401" y="3459"/>
                  </a:lnTo>
                  <a:lnTo>
                    <a:pt x="2523" y="3427"/>
                  </a:lnTo>
                  <a:lnTo>
                    <a:pt x="2599" y="3403"/>
                  </a:lnTo>
                  <a:lnTo>
                    <a:pt x="2750" y="3351"/>
                  </a:lnTo>
                  <a:lnTo>
                    <a:pt x="2974" y="3262"/>
                  </a:lnTo>
                  <a:lnTo>
                    <a:pt x="3120" y="3200"/>
                  </a:lnTo>
                  <a:lnTo>
                    <a:pt x="3136" y="3192"/>
                  </a:lnTo>
                  <a:lnTo>
                    <a:pt x="3100" y="3166"/>
                  </a:lnTo>
                  <a:lnTo>
                    <a:pt x="3037" y="3109"/>
                  </a:lnTo>
                  <a:lnTo>
                    <a:pt x="2988" y="3046"/>
                  </a:lnTo>
                  <a:lnTo>
                    <a:pt x="2948" y="2973"/>
                  </a:lnTo>
                  <a:lnTo>
                    <a:pt x="2917" y="2889"/>
                  </a:lnTo>
                  <a:lnTo>
                    <a:pt x="2891" y="2793"/>
                  </a:lnTo>
                  <a:lnTo>
                    <a:pt x="2861" y="2623"/>
                  </a:lnTo>
                  <a:lnTo>
                    <a:pt x="2843" y="2484"/>
                  </a:lnTo>
                  <a:lnTo>
                    <a:pt x="2840" y="2462"/>
                  </a:lnTo>
                  <a:lnTo>
                    <a:pt x="2865" y="2661"/>
                  </a:lnTo>
                  <a:lnTo>
                    <a:pt x="2843" y="24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8929688" y="1705428"/>
              <a:ext cx="1008063" cy="828675"/>
            </a:xfrm>
            <a:custGeom>
              <a:rect b="b" l="l" r="r" t="t"/>
              <a:pathLst>
                <a:path extrusionOk="0" h="2085" w="2539">
                  <a:moveTo>
                    <a:pt x="107" y="1581"/>
                  </a:moveTo>
                  <a:lnTo>
                    <a:pt x="124" y="1836"/>
                  </a:lnTo>
                  <a:lnTo>
                    <a:pt x="138" y="2066"/>
                  </a:lnTo>
                  <a:lnTo>
                    <a:pt x="506" y="1892"/>
                  </a:lnTo>
                  <a:lnTo>
                    <a:pt x="598" y="1848"/>
                  </a:lnTo>
                  <a:lnTo>
                    <a:pt x="633" y="1886"/>
                  </a:lnTo>
                  <a:lnTo>
                    <a:pt x="714" y="1953"/>
                  </a:lnTo>
                  <a:lnTo>
                    <a:pt x="803" y="2007"/>
                  </a:lnTo>
                  <a:lnTo>
                    <a:pt x="900" y="2048"/>
                  </a:lnTo>
                  <a:lnTo>
                    <a:pt x="1003" y="2075"/>
                  </a:lnTo>
                  <a:lnTo>
                    <a:pt x="1108" y="2085"/>
                  </a:lnTo>
                  <a:lnTo>
                    <a:pt x="1214" y="2077"/>
                  </a:lnTo>
                  <a:lnTo>
                    <a:pt x="1319" y="2053"/>
                  </a:lnTo>
                  <a:lnTo>
                    <a:pt x="1370" y="2032"/>
                  </a:lnTo>
                  <a:lnTo>
                    <a:pt x="1604" y="1928"/>
                  </a:lnTo>
                  <a:lnTo>
                    <a:pt x="1767" y="1857"/>
                  </a:lnTo>
                  <a:lnTo>
                    <a:pt x="2002" y="1753"/>
                  </a:lnTo>
                  <a:lnTo>
                    <a:pt x="2381" y="1586"/>
                  </a:lnTo>
                  <a:lnTo>
                    <a:pt x="2400" y="1577"/>
                  </a:lnTo>
                  <a:lnTo>
                    <a:pt x="2434" y="1554"/>
                  </a:lnTo>
                  <a:lnTo>
                    <a:pt x="2463" y="1524"/>
                  </a:lnTo>
                  <a:lnTo>
                    <a:pt x="2489" y="1490"/>
                  </a:lnTo>
                  <a:lnTo>
                    <a:pt x="2519" y="1433"/>
                  </a:lnTo>
                  <a:lnTo>
                    <a:pt x="2539" y="1352"/>
                  </a:lnTo>
                  <a:lnTo>
                    <a:pt x="2539" y="1311"/>
                  </a:lnTo>
                  <a:lnTo>
                    <a:pt x="2537" y="1293"/>
                  </a:lnTo>
                  <a:lnTo>
                    <a:pt x="2530" y="1260"/>
                  </a:lnTo>
                  <a:lnTo>
                    <a:pt x="2515" y="1230"/>
                  </a:lnTo>
                  <a:lnTo>
                    <a:pt x="2493" y="1205"/>
                  </a:lnTo>
                  <a:lnTo>
                    <a:pt x="2479" y="1195"/>
                  </a:lnTo>
                  <a:lnTo>
                    <a:pt x="2426" y="1166"/>
                  </a:lnTo>
                  <a:lnTo>
                    <a:pt x="2371" y="1143"/>
                  </a:lnTo>
                  <a:lnTo>
                    <a:pt x="2351" y="1131"/>
                  </a:lnTo>
                  <a:lnTo>
                    <a:pt x="2333" y="1110"/>
                  </a:lnTo>
                  <a:lnTo>
                    <a:pt x="2329" y="1091"/>
                  </a:lnTo>
                  <a:lnTo>
                    <a:pt x="2329" y="1078"/>
                  </a:lnTo>
                  <a:lnTo>
                    <a:pt x="2334" y="1039"/>
                  </a:lnTo>
                  <a:lnTo>
                    <a:pt x="2343" y="963"/>
                  </a:lnTo>
                  <a:lnTo>
                    <a:pt x="2342" y="923"/>
                  </a:lnTo>
                  <a:lnTo>
                    <a:pt x="2339" y="904"/>
                  </a:lnTo>
                  <a:lnTo>
                    <a:pt x="2329" y="869"/>
                  </a:lnTo>
                  <a:lnTo>
                    <a:pt x="2313" y="838"/>
                  </a:lnTo>
                  <a:lnTo>
                    <a:pt x="2289" y="812"/>
                  </a:lnTo>
                  <a:lnTo>
                    <a:pt x="2272" y="802"/>
                  </a:lnTo>
                  <a:lnTo>
                    <a:pt x="2217" y="777"/>
                  </a:lnTo>
                  <a:lnTo>
                    <a:pt x="2164" y="751"/>
                  </a:lnTo>
                  <a:lnTo>
                    <a:pt x="2149" y="741"/>
                  </a:lnTo>
                  <a:lnTo>
                    <a:pt x="2130" y="716"/>
                  </a:lnTo>
                  <a:lnTo>
                    <a:pt x="2123" y="688"/>
                  </a:lnTo>
                  <a:lnTo>
                    <a:pt x="2123" y="657"/>
                  </a:lnTo>
                  <a:lnTo>
                    <a:pt x="2132" y="608"/>
                  </a:lnTo>
                  <a:lnTo>
                    <a:pt x="2145" y="540"/>
                  </a:lnTo>
                  <a:lnTo>
                    <a:pt x="2143" y="510"/>
                  </a:lnTo>
                  <a:lnTo>
                    <a:pt x="2141" y="493"/>
                  </a:lnTo>
                  <a:lnTo>
                    <a:pt x="2130" y="464"/>
                  </a:lnTo>
                  <a:lnTo>
                    <a:pt x="2103" y="429"/>
                  </a:lnTo>
                  <a:lnTo>
                    <a:pt x="2025" y="381"/>
                  </a:lnTo>
                  <a:lnTo>
                    <a:pt x="1967" y="356"/>
                  </a:lnTo>
                  <a:lnTo>
                    <a:pt x="1949" y="347"/>
                  </a:lnTo>
                  <a:lnTo>
                    <a:pt x="1922" y="329"/>
                  </a:lnTo>
                  <a:lnTo>
                    <a:pt x="1909" y="312"/>
                  </a:lnTo>
                  <a:lnTo>
                    <a:pt x="1906" y="302"/>
                  </a:lnTo>
                  <a:lnTo>
                    <a:pt x="1905" y="278"/>
                  </a:lnTo>
                  <a:lnTo>
                    <a:pt x="1915" y="233"/>
                  </a:lnTo>
                  <a:lnTo>
                    <a:pt x="1918" y="210"/>
                  </a:lnTo>
                  <a:lnTo>
                    <a:pt x="1918" y="191"/>
                  </a:lnTo>
                  <a:lnTo>
                    <a:pt x="1914" y="158"/>
                  </a:lnTo>
                  <a:lnTo>
                    <a:pt x="1897" y="111"/>
                  </a:lnTo>
                  <a:lnTo>
                    <a:pt x="1858" y="59"/>
                  </a:lnTo>
                  <a:lnTo>
                    <a:pt x="1802" y="23"/>
                  </a:lnTo>
                  <a:lnTo>
                    <a:pt x="1769" y="13"/>
                  </a:lnTo>
                  <a:lnTo>
                    <a:pt x="1744" y="6"/>
                  </a:lnTo>
                  <a:lnTo>
                    <a:pt x="1692" y="0"/>
                  </a:lnTo>
                  <a:lnTo>
                    <a:pt x="1639" y="1"/>
                  </a:lnTo>
                  <a:lnTo>
                    <a:pt x="1587" y="13"/>
                  </a:lnTo>
                  <a:lnTo>
                    <a:pt x="1563" y="22"/>
                  </a:lnTo>
                  <a:lnTo>
                    <a:pt x="1236" y="167"/>
                  </a:lnTo>
                  <a:lnTo>
                    <a:pt x="1239" y="153"/>
                  </a:lnTo>
                  <a:lnTo>
                    <a:pt x="1240" y="125"/>
                  </a:lnTo>
                  <a:lnTo>
                    <a:pt x="1232" y="101"/>
                  </a:lnTo>
                  <a:lnTo>
                    <a:pt x="1218" y="79"/>
                  </a:lnTo>
                  <a:lnTo>
                    <a:pt x="1189" y="50"/>
                  </a:lnTo>
                  <a:lnTo>
                    <a:pt x="1140" y="26"/>
                  </a:lnTo>
                  <a:lnTo>
                    <a:pt x="1116" y="19"/>
                  </a:lnTo>
                  <a:lnTo>
                    <a:pt x="1077" y="14"/>
                  </a:lnTo>
                  <a:lnTo>
                    <a:pt x="998" y="22"/>
                  </a:lnTo>
                  <a:lnTo>
                    <a:pt x="920" y="44"/>
                  </a:lnTo>
                  <a:lnTo>
                    <a:pt x="846" y="77"/>
                  </a:lnTo>
                  <a:lnTo>
                    <a:pt x="811" y="96"/>
                  </a:lnTo>
                  <a:lnTo>
                    <a:pt x="758" y="125"/>
                  </a:lnTo>
                  <a:lnTo>
                    <a:pt x="653" y="191"/>
                  </a:lnTo>
                  <a:lnTo>
                    <a:pt x="553" y="265"/>
                  </a:lnTo>
                  <a:lnTo>
                    <a:pt x="462" y="348"/>
                  </a:lnTo>
                  <a:lnTo>
                    <a:pt x="421" y="395"/>
                  </a:lnTo>
                  <a:lnTo>
                    <a:pt x="375" y="448"/>
                  </a:lnTo>
                  <a:lnTo>
                    <a:pt x="303" y="566"/>
                  </a:lnTo>
                  <a:lnTo>
                    <a:pt x="250" y="693"/>
                  </a:lnTo>
                  <a:lnTo>
                    <a:pt x="226" y="793"/>
                  </a:lnTo>
                  <a:lnTo>
                    <a:pt x="217" y="863"/>
                  </a:lnTo>
                  <a:lnTo>
                    <a:pt x="216" y="898"/>
                  </a:lnTo>
                  <a:lnTo>
                    <a:pt x="176" y="917"/>
                  </a:lnTo>
                  <a:lnTo>
                    <a:pt x="0" y="1002"/>
                  </a:lnTo>
                  <a:lnTo>
                    <a:pt x="16" y="1020"/>
                  </a:lnTo>
                  <a:lnTo>
                    <a:pt x="45" y="1059"/>
                  </a:lnTo>
                  <a:lnTo>
                    <a:pt x="66" y="1101"/>
                  </a:lnTo>
                  <a:lnTo>
                    <a:pt x="79" y="1145"/>
                  </a:lnTo>
                  <a:lnTo>
                    <a:pt x="81" y="1167"/>
                  </a:lnTo>
                  <a:lnTo>
                    <a:pt x="107" y="15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8474075" y="3894591"/>
              <a:ext cx="9525" cy="11113"/>
            </a:xfrm>
            <a:custGeom>
              <a:rect b="b" l="l" r="r" t="t"/>
              <a:pathLst>
                <a:path extrusionOk="0" h="29" w="24">
                  <a:moveTo>
                    <a:pt x="24" y="3"/>
                  </a:moveTo>
                  <a:lnTo>
                    <a:pt x="1" y="0"/>
                  </a:lnTo>
                  <a:lnTo>
                    <a:pt x="0" y="15"/>
                  </a:lnTo>
                  <a:lnTo>
                    <a:pt x="0" y="29"/>
                  </a:lnTo>
                  <a:lnTo>
                    <a:pt x="12" y="15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EA712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188325" y="2068966"/>
              <a:ext cx="801688" cy="1173163"/>
            </a:xfrm>
            <a:custGeom>
              <a:rect b="b" l="l" r="r" t="t"/>
              <a:pathLst>
                <a:path extrusionOk="0" h="2956" w="2023">
                  <a:moveTo>
                    <a:pt x="806" y="2829"/>
                  </a:moveTo>
                  <a:lnTo>
                    <a:pt x="1215" y="2890"/>
                  </a:lnTo>
                  <a:lnTo>
                    <a:pt x="1469" y="2928"/>
                  </a:lnTo>
                  <a:lnTo>
                    <a:pt x="1665" y="2956"/>
                  </a:lnTo>
                  <a:lnTo>
                    <a:pt x="1603" y="2222"/>
                  </a:lnTo>
                  <a:lnTo>
                    <a:pt x="1583" y="2016"/>
                  </a:lnTo>
                  <a:lnTo>
                    <a:pt x="1630" y="1995"/>
                  </a:lnTo>
                  <a:lnTo>
                    <a:pt x="1721" y="1943"/>
                  </a:lnTo>
                  <a:lnTo>
                    <a:pt x="1802" y="1877"/>
                  </a:lnTo>
                  <a:lnTo>
                    <a:pt x="1875" y="1800"/>
                  </a:lnTo>
                  <a:lnTo>
                    <a:pt x="1935" y="1714"/>
                  </a:lnTo>
                  <a:lnTo>
                    <a:pt x="1980" y="1619"/>
                  </a:lnTo>
                  <a:lnTo>
                    <a:pt x="2010" y="1516"/>
                  </a:lnTo>
                  <a:lnTo>
                    <a:pt x="2023" y="1409"/>
                  </a:lnTo>
                  <a:lnTo>
                    <a:pt x="2020" y="1354"/>
                  </a:lnTo>
                  <a:lnTo>
                    <a:pt x="2007" y="1150"/>
                  </a:lnTo>
                  <a:lnTo>
                    <a:pt x="1993" y="920"/>
                  </a:lnTo>
                  <a:lnTo>
                    <a:pt x="1976" y="665"/>
                  </a:lnTo>
                  <a:lnTo>
                    <a:pt x="1950" y="251"/>
                  </a:lnTo>
                  <a:lnTo>
                    <a:pt x="1948" y="231"/>
                  </a:lnTo>
                  <a:lnTo>
                    <a:pt x="1937" y="189"/>
                  </a:lnTo>
                  <a:lnTo>
                    <a:pt x="1919" y="149"/>
                  </a:lnTo>
                  <a:lnTo>
                    <a:pt x="1894" y="113"/>
                  </a:lnTo>
                  <a:lnTo>
                    <a:pt x="1865" y="79"/>
                  </a:lnTo>
                  <a:lnTo>
                    <a:pt x="1830" y="51"/>
                  </a:lnTo>
                  <a:lnTo>
                    <a:pt x="1792" y="27"/>
                  </a:lnTo>
                  <a:lnTo>
                    <a:pt x="1753" y="10"/>
                  </a:lnTo>
                  <a:lnTo>
                    <a:pt x="1732" y="5"/>
                  </a:lnTo>
                  <a:lnTo>
                    <a:pt x="1716" y="1"/>
                  </a:lnTo>
                  <a:lnTo>
                    <a:pt x="1682" y="0"/>
                  </a:lnTo>
                  <a:lnTo>
                    <a:pt x="1652" y="5"/>
                  </a:lnTo>
                  <a:lnTo>
                    <a:pt x="1622" y="21"/>
                  </a:lnTo>
                  <a:lnTo>
                    <a:pt x="1608" y="31"/>
                  </a:lnTo>
                  <a:lnTo>
                    <a:pt x="1563" y="75"/>
                  </a:lnTo>
                  <a:lnTo>
                    <a:pt x="1519" y="118"/>
                  </a:lnTo>
                  <a:lnTo>
                    <a:pt x="1510" y="126"/>
                  </a:lnTo>
                  <a:lnTo>
                    <a:pt x="1491" y="132"/>
                  </a:lnTo>
                  <a:lnTo>
                    <a:pt x="1464" y="130"/>
                  </a:lnTo>
                  <a:lnTo>
                    <a:pt x="1445" y="121"/>
                  </a:lnTo>
                  <a:lnTo>
                    <a:pt x="1415" y="105"/>
                  </a:lnTo>
                  <a:lnTo>
                    <a:pt x="1358" y="74"/>
                  </a:lnTo>
                  <a:lnTo>
                    <a:pt x="1327" y="64"/>
                  </a:lnTo>
                  <a:lnTo>
                    <a:pt x="1292" y="54"/>
                  </a:lnTo>
                  <a:lnTo>
                    <a:pt x="1240" y="54"/>
                  </a:lnTo>
                  <a:lnTo>
                    <a:pt x="1208" y="64"/>
                  </a:lnTo>
                  <a:lnTo>
                    <a:pt x="1192" y="73"/>
                  </a:lnTo>
                  <a:lnTo>
                    <a:pt x="1147" y="111"/>
                  </a:lnTo>
                  <a:lnTo>
                    <a:pt x="1105" y="157"/>
                  </a:lnTo>
                  <a:lnTo>
                    <a:pt x="1086" y="174"/>
                  </a:lnTo>
                  <a:lnTo>
                    <a:pt x="1051" y="188"/>
                  </a:lnTo>
                  <a:lnTo>
                    <a:pt x="1025" y="188"/>
                  </a:lnTo>
                  <a:lnTo>
                    <a:pt x="1012" y="184"/>
                  </a:lnTo>
                  <a:lnTo>
                    <a:pt x="985" y="174"/>
                  </a:lnTo>
                  <a:lnTo>
                    <a:pt x="935" y="140"/>
                  </a:lnTo>
                  <a:lnTo>
                    <a:pt x="911" y="124"/>
                  </a:lnTo>
                  <a:lnTo>
                    <a:pt x="882" y="110"/>
                  </a:lnTo>
                  <a:lnTo>
                    <a:pt x="833" y="99"/>
                  </a:lnTo>
                  <a:lnTo>
                    <a:pt x="801" y="101"/>
                  </a:lnTo>
                  <a:lnTo>
                    <a:pt x="785" y="105"/>
                  </a:lnTo>
                  <a:lnTo>
                    <a:pt x="756" y="119"/>
                  </a:lnTo>
                  <a:lnTo>
                    <a:pt x="706" y="162"/>
                  </a:lnTo>
                  <a:lnTo>
                    <a:pt x="684" y="184"/>
                  </a:lnTo>
                  <a:lnTo>
                    <a:pt x="666" y="204"/>
                  </a:lnTo>
                  <a:lnTo>
                    <a:pt x="636" y="233"/>
                  </a:lnTo>
                  <a:lnTo>
                    <a:pt x="614" y="250"/>
                  </a:lnTo>
                  <a:lnTo>
                    <a:pt x="602" y="254"/>
                  </a:lnTo>
                  <a:lnTo>
                    <a:pt x="592" y="257"/>
                  </a:lnTo>
                  <a:lnTo>
                    <a:pt x="574" y="254"/>
                  </a:lnTo>
                  <a:lnTo>
                    <a:pt x="549" y="241"/>
                  </a:lnTo>
                  <a:lnTo>
                    <a:pt x="534" y="231"/>
                  </a:lnTo>
                  <a:lnTo>
                    <a:pt x="505" y="215"/>
                  </a:lnTo>
                  <a:lnTo>
                    <a:pt x="445" y="198"/>
                  </a:lnTo>
                  <a:lnTo>
                    <a:pt x="383" y="201"/>
                  </a:lnTo>
                  <a:lnTo>
                    <a:pt x="325" y="223"/>
                  </a:lnTo>
                  <a:lnTo>
                    <a:pt x="299" y="242"/>
                  </a:lnTo>
                  <a:lnTo>
                    <a:pt x="276" y="264"/>
                  </a:lnTo>
                  <a:lnTo>
                    <a:pt x="238" y="320"/>
                  </a:lnTo>
                  <a:lnTo>
                    <a:pt x="212" y="382"/>
                  </a:lnTo>
                  <a:lnTo>
                    <a:pt x="199" y="448"/>
                  </a:lnTo>
                  <a:lnTo>
                    <a:pt x="200" y="481"/>
                  </a:lnTo>
                  <a:lnTo>
                    <a:pt x="220" y="793"/>
                  </a:lnTo>
                  <a:lnTo>
                    <a:pt x="191" y="785"/>
                  </a:lnTo>
                  <a:lnTo>
                    <a:pt x="146" y="787"/>
                  </a:lnTo>
                  <a:lnTo>
                    <a:pt x="117" y="795"/>
                  </a:lnTo>
                  <a:lnTo>
                    <a:pt x="103" y="801"/>
                  </a:lnTo>
                  <a:lnTo>
                    <a:pt x="90" y="809"/>
                  </a:lnTo>
                  <a:lnTo>
                    <a:pt x="67" y="828"/>
                  </a:lnTo>
                  <a:lnTo>
                    <a:pt x="40" y="865"/>
                  </a:lnTo>
                  <a:lnTo>
                    <a:pt x="16" y="922"/>
                  </a:lnTo>
                  <a:lnTo>
                    <a:pt x="5" y="984"/>
                  </a:lnTo>
                  <a:lnTo>
                    <a:pt x="2" y="1014"/>
                  </a:lnTo>
                  <a:lnTo>
                    <a:pt x="0" y="1056"/>
                  </a:lnTo>
                  <a:lnTo>
                    <a:pt x="3" y="1145"/>
                  </a:lnTo>
                  <a:lnTo>
                    <a:pt x="18" y="1277"/>
                  </a:lnTo>
                  <a:lnTo>
                    <a:pt x="31" y="1365"/>
                  </a:lnTo>
                  <a:lnTo>
                    <a:pt x="41" y="1434"/>
                  </a:lnTo>
                  <a:lnTo>
                    <a:pt x="71" y="1570"/>
                  </a:lnTo>
                  <a:lnTo>
                    <a:pt x="92" y="1637"/>
                  </a:lnTo>
                  <a:lnTo>
                    <a:pt x="103" y="1668"/>
                  </a:lnTo>
                  <a:lnTo>
                    <a:pt x="130" y="1728"/>
                  </a:lnTo>
                  <a:lnTo>
                    <a:pt x="164" y="1784"/>
                  </a:lnTo>
                  <a:lnTo>
                    <a:pt x="206" y="1834"/>
                  </a:lnTo>
                  <a:lnTo>
                    <a:pt x="229" y="1857"/>
                  </a:lnTo>
                  <a:lnTo>
                    <a:pt x="264" y="1890"/>
                  </a:lnTo>
                  <a:lnTo>
                    <a:pt x="343" y="1944"/>
                  </a:lnTo>
                  <a:lnTo>
                    <a:pt x="470" y="2010"/>
                  </a:lnTo>
                  <a:lnTo>
                    <a:pt x="558" y="2047"/>
                  </a:lnTo>
                  <a:lnTo>
                    <a:pt x="576" y="2225"/>
                  </a:lnTo>
                  <a:lnTo>
                    <a:pt x="633" y="2868"/>
                  </a:lnTo>
                  <a:lnTo>
                    <a:pt x="654" y="2858"/>
                  </a:lnTo>
                  <a:lnTo>
                    <a:pt x="697" y="2840"/>
                  </a:lnTo>
                  <a:lnTo>
                    <a:pt x="741" y="2829"/>
                  </a:lnTo>
                  <a:lnTo>
                    <a:pt x="785" y="2827"/>
                  </a:lnTo>
                  <a:lnTo>
                    <a:pt x="806" y="282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7470775" y="3953328"/>
              <a:ext cx="2335213" cy="1281113"/>
            </a:xfrm>
            <a:custGeom>
              <a:rect b="b" l="l" r="r" t="t"/>
              <a:pathLst>
                <a:path extrusionOk="0" h="3230" w="5886">
                  <a:moveTo>
                    <a:pt x="3144" y="181"/>
                  </a:moveTo>
                  <a:lnTo>
                    <a:pt x="3068" y="175"/>
                  </a:lnTo>
                  <a:lnTo>
                    <a:pt x="2936" y="161"/>
                  </a:lnTo>
                  <a:lnTo>
                    <a:pt x="2826" y="143"/>
                  </a:lnTo>
                  <a:lnTo>
                    <a:pt x="2735" y="121"/>
                  </a:lnTo>
                  <a:lnTo>
                    <a:pt x="2661" y="96"/>
                  </a:lnTo>
                  <a:lnTo>
                    <a:pt x="2606" y="70"/>
                  </a:lnTo>
                  <a:lnTo>
                    <a:pt x="2563" y="43"/>
                  </a:lnTo>
                  <a:lnTo>
                    <a:pt x="2534" y="15"/>
                  </a:lnTo>
                  <a:lnTo>
                    <a:pt x="2524" y="0"/>
                  </a:lnTo>
                  <a:lnTo>
                    <a:pt x="2520" y="61"/>
                  </a:lnTo>
                  <a:lnTo>
                    <a:pt x="2503" y="183"/>
                  </a:lnTo>
                  <a:lnTo>
                    <a:pt x="2468" y="363"/>
                  </a:lnTo>
                  <a:lnTo>
                    <a:pt x="2441" y="483"/>
                  </a:lnTo>
                  <a:lnTo>
                    <a:pt x="2401" y="659"/>
                  </a:lnTo>
                  <a:lnTo>
                    <a:pt x="2310" y="1008"/>
                  </a:lnTo>
                  <a:lnTo>
                    <a:pt x="2263" y="1181"/>
                  </a:lnTo>
                  <a:lnTo>
                    <a:pt x="2156" y="1564"/>
                  </a:lnTo>
                  <a:lnTo>
                    <a:pt x="2043" y="1945"/>
                  </a:lnTo>
                  <a:lnTo>
                    <a:pt x="1928" y="1873"/>
                  </a:lnTo>
                  <a:lnTo>
                    <a:pt x="1702" y="1722"/>
                  </a:lnTo>
                  <a:lnTo>
                    <a:pt x="1483" y="1557"/>
                  </a:lnTo>
                  <a:lnTo>
                    <a:pt x="1273" y="1381"/>
                  </a:lnTo>
                  <a:lnTo>
                    <a:pt x="1072" y="1192"/>
                  </a:lnTo>
                  <a:lnTo>
                    <a:pt x="880" y="992"/>
                  </a:lnTo>
                  <a:lnTo>
                    <a:pt x="698" y="782"/>
                  </a:lnTo>
                  <a:lnTo>
                    <a:pt x="525" y="559"/>
                  </a:lnTo>
                  <a:lnTo>
                    <a:pt x="444" y="444"/>
                  </a:lnTo>
                  <a:lnTo>
                    <a:pt x="429" y="454"/>
                  </a:lnTo>
                  <a:lnTo>
                    <a:pt x="0" y="752"/>
                  </a:lnTo>
                  <a:lnTo>
                    <a:pt x="96" y="888"/>
                  </a:lnTo>
                  <a:lnTo>
                    <a:pt x="302" y="1150"/>
                  </a:lnTo>
                  <a:lnTo>
                    <a:pt x="521" y="1402"/>
                  </a:lnTo>
                  <a:lnTo>
                    <a:pt x="756" y="1639"/>
                  </a:lnTo>
                  <a:lnTo>
                    <a:pt x="879" y="1752"/>
                  </a:lnTo>
                  <a:lnTo>
                    <a:pt x="1001" y="1859"/>
                  </a:lnTo>
                  <a:lnTo>
                    <a:pt x="1256" y="2064"/>
                  </a:lnTo>
                  <a:lnTo>
                    <a:pt x="1522" y="2254"/>
                  </a:lnTo>
                  <a:lnTo>
                    <a:pt x="1798" y="2428"/>
                  </a:lnTo>
                  <a:lnTo>
                    <a:pt x="1941" y="2508"/>
                  </a:lnTo>
                  <a:lnTo>
                    <a:pt x="2083" y="2586"/>
                  </a:lnTo>
                  <a:lnTo>
                    <a:pt x="2375" y="2728"/>
                  </a:lnTo>
                  <a:lnTo>
                    <a:pt x="2674" y="2852"/>
                  </a:lnTo>
                  <a:lnTo>
                    <a:pt x="2980" y="2960"/>
                  </a:lnTo>
                  <a:lnTo>
                    <a:pt x="3136" y="3006"/>
                  </a:lnTo>
                  <a:lnTo>
                    <a:pt x="3294" y="3049"/>
                  </a:lnTo>
                  <a:lnTo>
                    <a:pt x="3611" y="3122"/>
                  </a:lnTo>
                  <a:lnTo>
                    <a:pt x="3933" y="3176"/>
                  </a:lnTo>
                  <a:lnTo>
                    <a:pt x="4257" y="3212"/>
                  </a:lnTo>
                  <a:lnTo>
                    <a:pt x="4420" y="3223"/>
                  </a:lnTo>
                  <a:lnTo>
                    <a:pt x="4604" y="3230"/>
                  </a:lnTo>
                  <a:lnTo>
                    <a:pt x="4972" y="3227"/>
                  </a:lnTo>
                  <a:lnTo>
                    <a:pt x="5340" y="3199"/>
                  </a:lnTo>
                  <a:lnTo>
                    <a:pt x="5705" y="3149"/>
                  </a:lnTo>
                  <a:lnTo>
                    <a:pt x="5886" y="3114"/>
                  </a:lnTo>
                  <a:lnTo>
                    <a:pt x="5779" y="2585"/>
                  </a:lnTo>
                  <a:lnTo>
                    <a:pt x="5768" y="2588"/>
                  </a:lnTo>
                  <a:lnTo>
                    <a:pt x="5758" y="2589"/>
                  </a:lnTo>
                  <a:lnTo>
                    <a:pt x="5757" y="2585"/>
                  </a:lnTo>
                  <a:lnTo>
                    <a:pt x="5654" y="2606"/>
                  </a:lnTo>
                  <a:lnTo>
                    <a:pt x="5448" y="2639"/>
                  </a:lnTo>
                  <a:lnTo>
                    <a:pt x="5241" y="2664"/>
                  </a:lnTo>
                  <a:lnTo>
                    <a:pt x="5032" y="2681"/>
                  </a:lnTo>
                  <a:lnTo>
                    <a:pt x="4823" y="2690"/>
                  </a:lnTo>
                  <a:lnTo>
                    <a:pt x="4615" y="2690"/>
                  </a:lnTo>
                  <a:lnTo>
                    <a:pt x="4406" y="2681"/>
                  </a:lnTo>
                  <a:lnTo>
                    <a:pt x="4197" y="2664"/>
                  </a:lnTo>
                  <a:lnTo>
                    <a:pt x="4094" y="2652"/>
                  </a:lnTo>
                  <a:lnTo>
                    <a:pt x="3978" y="2637"/>
                  </a:lnTo>
                  <a:lnTo>
                    <a:pt x="3751" y="2598"/>
                  </a:lnTo>
                  <a:lnTo>
                    <a:pt x="3526" y="2550"/>
                  </a:lnTo>
                  <a:lnTo>
                    <a:pt x="3302" y="2492"/>
                  </a:lnTo>
                  <a:lnTo>
                    <a:pt x="3191" y="2458"/>
                  </a:lnTo>
                  <a:lnTo>
                    <a:pt x="3267" y="2098"/>
                  </a:lnTo>
                  <a:lnTo>
                    <a:pt x="3411" y="1376"/>
                  </a:lnTo>
                  <a:lnTo>
                    <a:pt x="3477" y="1013"/>
                  </a:lnTo>
                  <a:lnTo>
                    <a:pt x="3516" y="799"/>
                  </a:lnTo>
                  <a:lnTo>
                    <a:pt x="3563" y="476"/>
                  </a:lnTo>
                  <a:lnTo>
                    <a:pt x="3583" y="260"/>
                  </a:lnTo>
                  <a:lnTo>
                    <a:pt x="3586" y="151"/>
                  </a:lnTo>
                  <a:lnTo>
                    <a:pt x="3521" y="165"/>
                  </a:lnTo>
                  <a:lnTo>
                    <a:pt x="3396" y="181"/>
                  </a:lnTo>
                  <a:lnTo>
                    <a:pt x="3229" y="186"/>
                  </a:lnTo>
                  <a:lnTo>
                    <a:pt x="3144" y="181"/>
                  </a:lnTo>
                  <a:lnTo>
                    <a:pt x="2950" y="169"/>
                  </a:lnTo>
                  <a:lnTo>
                    <a:pt x="3144" y="181"/>
                  </a:lnTo>
                  <a:lnTo>
                    <a:pt x="3144" y="18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8353425" y="3191328"/>
              <a:ext cx="1082675" cy="835025"/>
            </a:xfrm>
            <a:custGeom>
              <a:rect b="b" l="l" r="r" t="t"/>
              <a:pathLst>
                <a:path extrusionOk="0" h="2105" w="2727">
                  <a:moveTo>
                    <a:pt x="2486" y="1304"/>
                  </a:moveTo>
                  <a:lnTo>
                    <a:pt x="2599" y="1076"/>
                  </a:lnTo>
                  <a:lnTo>
                    <a:pt x="2727" y="816"/>
                  </a:lnTo>
                  <a:lnTo>
                    <a:pt x="2181" y="748"/>
                  </a:lnTo>
                  <a:lnTo>
                    <a:pt x="2036" y="731"/>
                  </a:lnTo>
                  <a:lnTo>
                    <a:pt x="2026" y="680"/>
                  </a:lnTo>
                  <a:lnTo>
                    <a:pt x="1995" y="581"/>
                  </a:lnTo>
                  <a:lnTo>
                    <a:pt x="1947" y="487"/>
                  </a:lnTo>
                  <a:lnTo>
                    <a:pt x="1887" y="400"/>
                  </a:lnTo>
                  <a:lnTo>
                    <a:pt x="1814" y="324"/>
                  </a:lnTo>
                  <a:lnTo>
                    <a:pt x="1732" y="259"/>
                  </a:lnTo>
                  <a:lnTo>
                    <a:pt x="1638" y="209"/>
                  </a:lnTo>
                  <a:lnTo>
                    <a:pt x="1536" y="174"/>
                  </a:lnTo>
                  <a:lnTo>
                    <a:pt x="1481" y="164"/>
                  </a:lnTo>
                  <a:lnTo>
                    <a:pt x="1248" y="129"/>
                  </a:lnTo>
                  <a:lnTo>
                    <a:pt x="1052" y="101"/>
                  </a:lnTo>
                  <a:lnTo>
                    <a:pt x="798" y="63"/>
                  </a:lnTo>
                  <a:lnTo>
                    <a:pt x="389" y="2"/>
                  </a:lnTo>
                  <a:lnTo>
                    <a:pt x="368" y="0"/>
                  </a:lnTo>
                  <a:lnTo>
                    <a:pt x="325" y="1"/>
                  </a:lnTo>
                  <a:lnTo>
                    <a:pt x="282" y="10"/>
                  </a:lnTo>
                  <a:lnTo>
                    <a:pt x="242" y="27"/>
                  </a:lnTo>
                  <a:lnTo>
                    <a:pt x="203" y="49"/>
                  </a:lnTo>
                  <a:lnTo>
                    <a:pt x="168" y="75"/>
                  </a:lnTo>
                  <a:lnTo>
                    <a:pt x="139" y="106"/>
                  </a:lnTo>
                  <a:lnTo>
                    <a:pt x="113" y="141"/>
                  </a:lnTo>
                  <a:lnTo>
                    <a:pt x="104" y="159"/>
                  </a:lnTo>
                  <a:lnTo>
                    <a:pt x="96" y="176"/>
                  </a:lnTo>
                  <a:lnTo>
                    <a:pt x="87" y="207"/>
                  </a:lnTo>
                  <a:lnTo>
                    <a:pt x="85" y="238"/>
                  </a:lnTo>
                  <a:lnTo>
                    <a:pt x="93" y="271"/>
                  </a:lnTo>
                  <a:lnTo>
                    <a:pt x="100" y="286"/>
                  </a:lnTo>
                  <a:lnTo>
                    <a:pt x="133" y="341"/>
                  </a:lnTo>
                  <a:lnTo>
                    <a:pt x="167" y="395"/>
                  </a:lnTo>
                  <a:lnTo>
                    <a:pt x="172" y="406"/>
                  </a:lnTo>
                  <a:lnTo>
                    <a:pt x="176" y="424"/>
                  </a:lnTo>
                  <a:lnTo>
                    <a:pt x="170" y="448"/>
                  </a:lnTo>
                  <a:lnTo>
                    <a:pt x="157" y="466"/>
                  </a:lnTo>
                  <a:lnTo>
                    <a:pt x="117" y="512"/>
                  </a:lnTo>
                  <a:lnTo>
                    <a:pt x="80" y="561"/>
                  </a:lnTo>
                  <a:lnTo>
                    <a:pt x="63" y="592"/>
                  </a:lnTo>
                  <a:lnTo>
                    <a:pt x="48" y="644"/>
                  </a:lnTo>
                  <a:lnTo>
                    <a:pt x="47" y="679"/>
                  </a:lnTo>
                  <a:lnTo>
                    <a:pt x="52" y="696"/>
                  </a:lnTo>
                  <a:lnTo>
                    <a:pt x="63" y="726"/>
                  </a:lnTo>
                  <a:lnTo>
                    <a:pt x="100" y="780"/>
                  </a:lnTo>
                  <a:lnTo>
                    <a:pt x="118" y="806"/>
                  </a:lnTo>
                  <a:lnTo>
                    <a:pt x="131" y="831"/>
                  </a:lnTo>
                  <a:lnTo>
                    <a:pt x="137" y="870"/>
                  </a:lnTo>
                  <a:lnTo>
                    <a:pt x="132" y="896"/>
                  </a:lnTo>
                  <a:lnTo>
                    <a:pt x="124" y="907"/>
                  </a:lnTo>
                  <a:lnTo>
                    <a:pt x="88" y="951"/>
                  </a:lnTo>
                  <a:lnTo>
                    <a:pt x="48" y="990"/>
                  </a:lnTo>
                  <a:lnTo>
                    <a:pt x="27" y="1015"/>
                  </a:lnTo>
                  <a:lnTo>
                    <a:pt x="6" y="1059"/>
                  </a:lnTo>
                  <a:lnTo>
                    <a:pt x="0" y="1090"/>
                  </a:lnTo>
                  <a:lnTo>
                    <a:pt x="1" y="1105"/>
                  </a:lnTo>
                  <a:lnTo>
                    <a:pt x="8" y="1137"/>
                  </a:lnTo>
                  <a:lnTo>
                    <a:pt x="37" y="1195"/>
                  </a:lnTo>
                  <a:lnTo>
                    <a:pt x="54" y="1221"/>
                  </a:lnTo>
                  <a:lnTo>
                    <a:pt x="70" y="1243"/>
                  </a:lnTo>
                  <a:lnTo>
                    <a:pt x="101" y="1292"/>
                  </a:lnTo>
                  <a:lnTo>
                    <a:pt x="109" y="1318"/>
                  </a:lnTo>
                  <a:lnTo>
                    <a:pt x="109" y="1327"/>
                  </a:lnTo>
                  <a:lnTo>
                    <a:pt x="104" y="1345"/>
                  </a:lnTo>
                  <a:lnTo>
                    <a:pt x="87" y="1367"/>
                  </a:lnTo>
                  <a:lnTo>
                    <a:pt x="74" y="1380"/>
                  </a:lnTo>
                  <a:lnTo>
                    <a:pt x="52" y="1405"/>
                  </a:lnTo>
                  <a:lnTo>
                    <a:pt x="22" y="1462"/>
                  </a:lnTo>
                  <a:lnTo>
                    <a:pt x="10" y="1523"/>
                  </a:lnTo>
                  <a:lnTo>
                    <a:pt x="19" y="1586"/>
                  </a:lnTo>
                  <a:lnTo>
                    <a:pt x="35" y="1616"/>
                  </a:lnTo>
                  <a:lnTo>
                    <a:pt x="52" y="1643"/>
                  </a:lnTo>
                  <a:lnTo>
                    <a:pt x="97" y="1691"/>
                  </a:lnTo>
                  <a:lnTo>
                    <a:pt x="153" y="1730"/>
                  </a:lnTo>
                  <a:lnTo>
                    <a:pt x="214" y="1755"/>
                  </a:lnTo>
                  <a:lnTo>
                    <a:pt x="246" y="1761"/>
                  </a:lnTo>
                  <a:lnTo>
                    <a:pt x="304" y="1770"/>
                  </a:lnTo>
                  <a:lnTo>
                    <a:pt x="327" y="1773"/>
                  </a:lnTo>
                  <a:lnTo>
                    <a:pt x="311" y="1787"/>
                  </a:lnTo>
                  <a:lnTo>
                    <a:pt x="289" y="1824"/>
                  </a:lnTo>
                  <a:lnTo>
                    <a:pt x="281" y="1862"/>
                  </a:lnTo>
                  <a:lnTo>
                    <a:pt x="289" y="1903"/>
                  </a:lnTo>
                  <a:lnTo>
                    <a:pt x="299" y="1921"/>
                  </a:lnTo>
                  <a:lnTo>
                    <a:pt x="315" y="1943"/>
                  </a:lnTo>
                  <a:lnTo>
                    <a:pt x="336" y="1960"/>
                  </a:lnTo>
                  <a:lnTo>
                    <a:pt x="368" y="1984"/>
                  </a:lnTo>
                  <a:lnTo>
                    <a:pt x="444" y="2019"/>
                  </a:lnTo>
                  <a:lnTo>
                    <a:pt x="483" y="2032"/>
                  </a:lnTo>
                  <a:lnTo>
                    <a:pt x="552" y="2052"/>
                  </a:lnTo>
                  <a:lnTo>
                    <a:pt x="692" y="2078"/>
                  </a:lnTo>
                  <a:lnTo>
                    <a:pt x="762" y="2087"/>
                  </a:lnTo>
                  <a:lnTo>
                    <a:pt x="848" y="2096"/>
                  </a:lnTo>
                  <a:lnTo>
                    <a:pt x="1019" y="2105"/>
                  </a:lnTo>
                  <a:lnTo>
                    <a:pt x="1105" y="2104"/>
                  </a:lnTo>
                  <a:lnTo>
                    <a:pt x="1160" y="2101"/>
                  </a:lnTo>
                  <a:lnTo>
                    <a:pt x="1269" y="2088"/>
                  </a:lnTo>
                  <a:lnTo>
                    <a:pt x="1376" y="2066"/>
                  </a:lnTo>
                  <a:lnTo>
                    <a:pt x="1481" y="2032"/>
                  </a:lnTo>
                  <a:lnTo>
                    <a:pt x="1531" y="2010"/>
                  </a:lnTo>
                  <a:lnTo>
                    <a:pt x="1580" y="1987"/>
                  </a:lnTo>
                  <a:lnTo>
                    <a:pt x="1669" y="1930"/>
                  </a:lnTo>
                  <a:lnTo>
                    <a:pt x="1750" y="1862"/>
                  </a:lnTo>
                  <a:lnTo>
                    <a:pt x="1821" y="1783"/>
                  </a:lnTo>
                  <a:lnTo>
                    <a:pt x="1852" y="1739"/>
                  </a:lnTo>
                  <a:lnTo>
                    <a:pt x="1936" y="1748"/>
                  </a:lnTo>
                  <a:lnTo>
                    <a:pt x="2278" y="1789"/>
                  </a:lnTo>
                  <a:lnTo>
                    <a:pt x="2278" y="1759"/>
                  </a:lnTo>
                  <a:lnTo>
                    <a:pt x="2290" y="1702"/>
                  </a:lnTo>
                  <a:lnTo>
                    <a:pt x="2301" y="1676"/>
                  </a:lnTo>
                  <a:lnTo>
                    <a:pt x="2486" y="130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10213975" y="924378"/>
              <a:ext cx="1409700" cy="1978025"/>
            </a:xfrm>
            <a:custGeom>
              <a:rect b="b" l="l" r="r" t="t"/>
              <a:pathLst>
                <a:path extrusionOk="0" h="4986" w="3553">
                  <a:moveTo>
                    <a:pt x="620" y="3891"/>
                  </a:moveTo>
                  <a:lnTo>
                    <a:pt x="674" y="3945"/>
                  </a:lnTo>
                  <a:lnTo>
                    <a:pt x="760" y="4043"/>
                  </a:lnTo>
                  <a:lnTo>
                    <a:pt x="817" y="4128"/>
                  </a:lnTo>
                  <a:lnTo>
                    <a:pt x="851" y="4200"/>
                  </a:lnTo>
                  <a:lnTo>
                    <a:pt x="858" y="4230"/>
                  </a:lnTo>
                  <a:lnTo>
                    <a:pt x="893" y="4174"/>
                  </a:lnTo>
                  <a:lnTo>
                    <a:pt x="966" y="4064"/>
                  </a:lnTo>
                  <a:lnTo>
                    <a:pt x="1006" y="4012"/>
                  </a:lnTo>
                  <a:lnTo>
                    <a:pt x="1085" y="3915"/>
                  </a:lnTo>
                  <a:lnTo>
                    <a:pt x="1167" y="3823"/>
                  </a:lnTo>
                  <a:lnTo>
                    <a:pt x="1281" y="3699"/>
                  </a:lnTo>
                  <a:lnTo>
                    <a:pt x="1515" y="3456"/>
                  </a:lnTo>
                  <a:lnTo>
                    <a:pt x="1635" y="3337"/>
                  </a:lnTo>
                  <a:lnTo>
                    <a:pt x="1819" y="3154"/>
                  </a:lnTo>
                  <a:lnTo>
                    <a:pt x="2193" y="2793"/>
                  </a:lnTo>
                  <a:lnTo>
                    <a:pt x="2383" y="2614"/>
                  </a:lnTo>
                  <a:lnTo>
                    <a:pt x="2428" y="2701"/>
                  </a:lnTo>
                  <a:lnTo>
                    <a:pt x="2515" y="2876"/>
                  </a:lnTo>
                  <a:lnTo>
                    <a:pt x="2595" y="3053"/>
                  </a:lnTo>
                  <a:lnTo>
                    <a:pt x="2668" y="3235"/>
                  </a:lnTo>
                  <a:lnTo>
                    <a:pt x="2734" y="3419"/>
                  </a:lnTo>
                  <a:lnTo>
                    <a:pt x="2793" y="3604"/>
                  </a:lnTo>
                  <a:lnTo>
                    <a:pt x="2847" y="3793"/>
                  </a:lnTo>
                  <a:lnTo>
                    <a:pt x="2892" y="3983"/>
                  </a:lnTo>
                  <a:lnTo>
                    <a:pt x="2911" y="4078"/>
                  </a:lnTo>
                  <a:lnTo>
                    <a:pt x="2933" y="4191"/>
                  </a:lnTo>
                  <a:lnTo>
                    <a:pt x="2968" y="4417"/>
                  </a:lnTo>
                  <a:lnTo>
                    <a:pt x="2994" y="4644"/>
                  </a:lnTo>
                  <a:lnTo>
                    <a:pt x="3010" y="4872"/>
                  </a:lnTo>
                  <a:lnTo>
                    <a:pt x="3014" y="4986"/>
                  </a:lnTo>
                  <a:lnTo>
                    <a:pt x="3553" y="4973"/>
                  </a:lnTo>
                  <a:lnTo>
                    <a:pt x="3550" y="4870"/>
                  </a:lnTo>
                  <a:lnTo>
                    <a:pt x="3539" y="4666"/>
                  </a:lnTo>
                  <a:lnTo>
                    <a:pt x="3519" y="4462"/>
                  </a:lnTo>
                  <a:lnTo>
                    <a:pt x="3492" y="4259"/>
                  </a:lnTo>
                  <a:lnTo>
                    <a:pt x="3458" y="4058"/>
                  </a:lnTo>
                  <a:lnTo>
                    <a:pt x="3417" y="3857"/>
                  </a:lnTo>
                  <a:lnTo>
                    <a:pt x="3369" y="3657"/>
                  </a:lnTo>
                  <a:lnTo>
                    <a:pt x="3314" y="3460"/>
                  </a:lnTo>
                  <a:lnTo>
                    <a:pt x="3285" y="3363"/>
                  </a:lnTo>
                  <a:lnTo>
                    <a:pt x="3255" y="3271"/>
                  </a:lnTo>
                  <a:lnTo>
                    <a:pt x="3190" y="3088"/>
                  </a:lnTo>
                  <a:lnTo>
                    <a:pt x="3119" y="2908"/>
                  </a:lnTo>
                  <a:lnTo>
                    <a:pt x="3042" y="2730"/>
                  </a:lnTo>
                  <a:lnTo>
                    <a:pt x="2959" y="2556"/>
                  </a:lnTo>
                  <a:lnTo>
                    <a:pt x="2871" y="2383"/>
                  </a:lnTo>
                  <a:lnTo>
                    <a:pt x="2778" y="2215"/>
                  </a:lnTo>
                  <a:lnTo>
                    <a:pt x="2678" y="2049"/>
                  </a:lnTo>
                  <a:lnTo>
                    <a:pt x="2625" y="1967"/>
                  </a:lnTo>
                  <a:lnTo>
                    <a:pt x="2573" y="1888"/>
                  </a:lnTo>
                  <a:lnTo>
                    <a:pt x="2463" y="1730"/>
                  </a:lnTo>
                  <a:lnTo>
                    <a:pt x="2349" y="1577"/>
                  </a:lnTo>
                  <a:lnTo>
                    <a:pt x="2228" y="1428"/>
                  </a:lnTo>
                  <a:lnTo>
                    <a:pt x="2104" y="1283"/>
                  </a:lnTo>
                  <a:lnTo>
                    <a:pt x="1974" y="1141"/>
                  </a:lnTo>
                  <a:lnTo>
                    <a:pt x="1839" y="1005"/>
                  </a:lnTo>
                  <a:lnTo>
                    <a:pt x="1702" y="873"/>
                  </a:lnTo>
                  <a:lnTo>
                    <a:pt x="1631" y="810"/>
                  </a:lnTo>
                  <a:lnTo>
                    <a:pt x="1496" y="692"/>
                  </a:lnTo>
                  <a:lnTo>
                    <a:pt x="1215" y="471"/>
                  </a:lnTo>
                  <a:lnTo>
                    <a:pt x="921" y="268"/>
                  </a:lnTo>
                  <a:lnTo>
                    <a:pt x="613" y="84"/>
                  </a:lnTo>
                  <a:lnTo>
                    <a:pt x="457" y="0"/>
                  </a:lnTo>
                  <a:lnTo>
                    <a:pt x="206" y="479"/>
                  </a:lnTo>
                  <a:lnTo>
                    <a:pt x="309" y="534"/>
                  </a:lnTo>
                  <a:lnTo>
                    <a:pt x="508" y="649"/>
                  </a:lnTo>
                  <a:lnTo>
                    <a:pt x="703" y="772"/>
                  </a:lnTo>
                  <a:lnTo>
                    <a:pt x="889" y="903"/>
                  </a:lnTo>
                  <a:lnTo>
                    <a:pt x="1070" y="1042"/>
                  </a:lnTo>
                  <a:lnTo>
                    <a:pt x="1243" y="1188"/>
                  </a:lnTo>
                  <a:lnTo>
                    <a:pt x="1410" y="1341"/>
                  </a:lnTo>
                  <a:lnTo>
                    <a:pt x="1570" y="1500"/>
                  </a:lnTo>
                  <a:lnTo>
                    <a:pt x="1646" y="1583"/>
                  </a:lnTo>
                  <a:lnTo>
                    <a:pt x="1405" y="1853"/>
                  </a:lnTo>
                  <a:lnTo>
                    <a:pt x="926" y="2396"/>
                  </a:lnTo>
                  <a:lnTo>
                    <a:pt x="690" y="2671"/>
                  </a:lnTo>
                  <a:lnTo>
                    <a:pt x="519" y="2870"/>
                  </a:lnTo>
                  <a:lnTo>
                    <a:pt x="272" y="3179"/>
                  </a:lnTo>
                  <a:lnTo>
                    <a:pt x="123" y="3394"/>
                  </a:lnTo>
                  <a:lnTo>
                    <a:pt x="56" y="3507"/>
                  </a:lnTo>
                  <a:lnTo>
                    <a:pt x="29" y="3557"/>
                  </a:lnTo>
                  <a:lnTo>
                    <a:pt x="0" y="3607"/>
                  </a:lnTo>
                  <a:lnTo>
                    <a:pt x="53" y="3612"/>
                  </a:lnTo>
                  <a:lnTo>
                    <a:pt x="153" y="3631"/>
                  </a:lnTo>
                  <a:lnTo>
                    <a:pt x="247" y="3661"/>
                  </a:lnTo>
                  <a:lnTo>
                    <a:pt x="335" y="3697"/>
                  </a:lnTo>
                  <a:lnTo>
                    <a:pt x="451" y="3761"/>
                  </a:lnTo>
                  <a:lnTo>
                    <a:pt x="576" y="3850"/>
                  </a:lnTo>
                  <a:lnTo>
                    <a:pt x="620" y="3891"/>
                  </a:lnTo>
                  <a:lnTo>
                    <a:pt x="683" y="3951"/>
                  </a:lnTo>
                  <a:lnTo>
                    <a:pt x="585" y="3858"/>
                  </a:lnTo>
                  <a:lnTo>
                    <a:pt x="620" y="38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9256713" y="3016703"/>
              <a:ext cx="946150" cy="1171575"/>
            </a:xfrm>
            <a:custGeom>
              <a:rect b="b" l="l" r="r" t="t"/>
              <a:pathLst>
                <a:path extrusionOk="0" h="2952" w="2384">
                  <a:moveTo>
                    <a:pt x="2183" y="2258"/>
                  </a:moveTo>
                  <a:lnTo>
                    <a:pt x="2213" y="2144"/>
                  </a:lnTo>
                  <a:lnTo>
                    <a:pt x="2257" y="1975"/>
                  </a:lnTo>
                  <a:lnTo>
                    <a:pt x="2277" y="1858"/>
                  </a:lnTo>
                  <a:lnTo>
                    <a:pt x="2283" y="1800"/>
                  </a:lnTo>
                  <a:lnTo>
                    <a:pt x="2285" y="1727"/>
                  </a:lnTo>
                  <a:lnTo>
                    <a:pt x="2277" y="1619"/>
                  </a:lnTo>
                  <a:lnTo>
                    <a:pt x="2265" y="1548"/>
                  </a:lnTo>
                  <a:lnTo>
                    <a:pt x="2245" y="1479"/>
                  </a:lnTo>
                  <a:lnTo>
                    <a:pt x="2220" y="1413"/>
                  </a:lnTo>
                  <a:lnTo>
                    <a:pt x="2188" y="1348"/>
                  </a:lnTo>
                  <a:lnTo>
                    <a:pt x="2149" y="1288"/>
                  </a:lnTo>
                  <a:lnTo>
                    <a:pt x="2127" y="1258"/>
                  </a:lnTo>
                  <a:lnTo>
                    <a:pt x="2179" y="1142"/>
                  </a:lnTo>
                  <a:lnTo>
                    <a:pt x="2384" y="700"/>
                  </a:lnTo>
                  <a:lnTo>
                    <a:pt x="2355" y="691"/>
                  </a:lnTo>
                  <a:lnTo>
                    <a:pt x="2306" y="665"/>
                  </a:lnTo>
                  <a:lnTo>
                    <a:pt x="2284" y="647"/>
                  </a:lnTo>
                  <a:lnTo>
                    <a:pt x="1981" y="366"/>
                  </a:lnTo>
                  <a:lnTo>
                    <a:pt x="1793" y="192"/>
                  </a:lnTo>
                  <a:lnTo>
                    <a:pt x="1585" y="0"/>
                  </a:lnTo>
                  <a:lnTo>
                    <a:pt x="1301" y="606"/>
                  </a:lnTo>
                  <a:lnTo>
                    <a:pt x="1225" y="773"/>
                  </a:lnTo>
                  <a:lnTo>
                    <a:pt x="1173" y="767"/>
                  </a:lnTo>
                  <a:lnTo>
                    <a:pt x="1069" y="767"/>
                  </a:lnTo>
                  <a:lnTo>
                    <a:pt x="966" y="782"/>
                  </a:lnTo>
                  <a:lnTo>
                    <a:pt x="865" y="813"/>
                  </a:lnTo>
                  <a:lnTo>
                    <a:pt x="770" y="859"/>
                  </a:lnTo>
                  <a:lnTo>
                    <a:pt x="682" y="917"/>
                  </a:lnTo>
                  <a:lnTo>
                    <a:pt x="605" y="991"/>
                  </a:lnTo>
                  <a:lnTo>
                    <a:pt x="541" y="1078"/>
                  </a:lnTo>
                  <a:lnTo>
                    <a:pt x="515" y="1127"/>
                  </a:lnTo>
                  <a:lnTo>
                    <a:pt x="450" y="1256"/>
                  </a:lnTo>
                  <a:lnTo>
                    <a:pt x="322" y="1516"/>
                  </a:lnTo>
                  <a:lnTo>
                    <a:pt x="209" y="1744"/>
                  </a:lnTo>
                  <a:lnTo>
                    <a:pt x="24" y="2116"/>
                  </a:lnTo>
                  <a:lnTo>
                    <a:pt x="16" y="2134"/>
                  </a:lnTo>
                  <a:lnTo>
                    <a:pt x="4" y="2174"/>
                  </a:lnTo>
                  <a:lnTo>
                    <a:pt x="0" y="2236"/>
                  </a:lnTo>
                  <a:lnTo>
                    <a:pt x="14" y="2319"/>
                  </a:lnTo>
                  <a:lnTo>
                    <a:pt x="51" y="2394"/>
                  </a:lnTo>
                  <a:lnTo>
                    <a:pt x="77" y="2426"/>
                  </a:lnTo>
                  <a:lnTo>
                    <a:pt x="100" y="2450"/>
                  </a:lnTo>
                  <a:lnTo>
                    <a:pt x="143" y="2474"/>
                  </a:lnTo>
                  <a:lnTo>
                    <a:pt x="174" y="2481"/>
                  </a:lnTo>
                  <a:lnTo>
                    <a:pt x="191" y="2480"/>
                  </a:lnTo>
                  <a:lnTo>
                    <a:pt x="256" y="2468"/>
                  </a:lnTo>
                  <a:lnTo>
                    <a:pt x="318" y="2450"/>
                  </a:lnTo>
                  <a:lnTo>
                    <a:pt x="340" y="2446"/>
                  </a:lnTo>
                  <a:lnTo>
                    <a:pt x="366" y="2450"/>
                  </a:lnTo>
                  <a:lnTo>
                    <a:pt x="381" y="2462"/>
                  </a:lnTo>
                  <a:lnTo>
                    <a:pt x="388" y="2471"/>
                  </a:lnTo>
                  <a:lnTo>
                    <a:pt x="418" y="2519"/>
                  </a:lnTo>
                  <a:lnTo>
                    <a:pt x="449" y="2566"/>
                  </a:lnTo>
                  <a:lnTo>
                    <a:pt x="471" y="2593"/>
                  </a:lnTo>
                  <a:lnTo>
                    <a:pt x="513" y="2629"/>
                  </a:lnTo>
                  <a:lnTo>
                    <a:pt x="546" y="2645"/>
                  </a:lnTo>
                  <a:lnTo>
                    <a:pt x="563" y="2648"/>
                  </a:lnTo>
                  <a:lnTo>
                    <a:pt x="580" y="2651"/>
                  </a:lnTo>
                  <a:lnTo>
                    <a:pt x="615" y="2647"/>
                  </a:lnTo>
                  <a:lnTo>
                    <a:pt x="666" y="2633"/>
                  </a:lnTo>
                  <a:lnTo>
                    <a:pt x="700" y="2623"/>
                  </a:lnTo>
                  <a:lnTo>
                    <a:pt x="714" y="2620"/>
                  </a:lnTo>
                  <a:lnTo>
                    <a:pt x="743" y="2617"/>
                  </a:lnTo>
                  <a:lnTo>
                    <a:pt x="770" y="2621"/>
                  </a:lnTo>
                  <a:lnTo>
                    <a:pt x="795" y="2636"/>
                  </a:lnTo>
                  <a:lnTo>
                    <a:pt x="805" y="2647"/>
                  </a:lnTo>
                  <a:lnTo>
                    <a:pt x="823" y="2671"/>
                  </a:lnTo>
                  <a:lnTo>
                    <a:pt x="849" y="2725"/>
                  </a:lnTo>
                  <a:lnTo>
                    <a:pt x="863" y="2750"/>
                  </a:lnTo>
                  <a:lnTo>
                    <a:pt x="882" y="2777"/>
                  </a:lnTo>
                  <a:lnTo>
                    <a:pt x="919" y="2809"/>
                  </a:lnTo>
                  <a:lnTo>
                    <a:pt x="948" y="2823"/>
                  </a:lnTo>
                  <a:lnTo>
                    <a:pt x="964" y="2826"/>
                  </a:lnTo>
                  <a:lnTo>
                    <a:pt x="997" y="2827"/>
                  </a:lnTo>
                  <a:lnTo>
                    <a:pt x="1060" y="2816"/>
                  </a:lnTo>
                  <a:lnTo>
                    <a:pt x="1092" y="2807"/>
                  </a:lnTo>
                  <a:lnTo>
                    <a:pt x="1116" y="2799"/>
                  </a:lnTo>
                  <a:lnTo>
                    <a:pt x="1156" y="2788"/>
                  </a:lnTo>
                  <a:lnTo>
                    <a:pt x="1184" y="2786"/>
                  </a:lnTo>
                  <a:lnTo>
                    <a:pt x="1195" y="2788"/>
                  </a:lnTo>
                  <a:lnTo>
                    <a:pt x="1206" y="2792"/>
                  </a:lnTo>
                  <a:lnTo>
                    <a:pt x="1220" y="2807"/>
                  </a:lnTo>
                  <a:lnTo>
                    <a:pt x="1237" y="2834"/>
                  </a:lnTo>
                  <a:lnTo>
                    <a:pt x="1246" y="2852"/>
                  </a:lnTo>
                  <a:lnTo>
                    <a:pt x="1255" y="2869"/>
                  </a:lnTo>
                  <a:lnTo>
                    <a:pt x="1278" y="2897"/>
                  </a:lnTo>
                  <a:lnTo>
                    <a:pt x="1305" y="2919"/>
                  </a:lnTo>
                  <a:lnTo>
                    <a:pt x="1336" y="2936"/>
                  </a:lnTo>
                  <a:lnTo>
                    <a:pt x="1369" y="2947"/>
                  </a:lnTo>
                  <a:lnTo>
                    <a:pt x="1404" y="2952"/>
                  </a:lnTo>
                  <a:lnTo>
                    <a:pt x="1439" y="2950"/>
                  </a:lnTo>
                  <a:lnTo>
                    <a:pt x="1475" y="2943"/>
                  </a:lnTo>
                  <a:lnTo>
                    <a:pt x="1492" y="2936"/>
                  </a:lnTo>
                  <a:lnTo>
                    <a:pt x="1517" y="2926"/>
                  </a:lnTo>
                  <a:lnTo>
                    <a:pt x="1565" y="2897"/>
                  </a:lnTo>
                  <a:lnTo>
                    <a:pt x="1606" y="2860"/>
                  </a:lnTo>
                  <a:lnTo>
                    <a:pt x="1641" y="2817"/>
                  </a:lnTo>
                  <a:lnTo>
                    <a:pt x="1654" y="2794"/>
                  </a:lnTo>
                  <a:lnTo>
                    <a:pt x="1801" y="2498"/>
                  </a:lnTo>
                  <a:lnTo>
                    <a:pt x="1808" y="2514"/>
                  </a:lnTo>
                  <a:lnTo>
                    <a:pt x="1832" y="2536"/>
                  </a:lnTo>
                  <a:lnTo>
                    <a:pt x="1861" y="2551"/>
                  </a:lnTo>
                  <a:lnTo>
                    <a:pt x="1894" y="2559"/>
                  </a:lnTo>
                  <a:lnTo>
                    <a:pt x="1909" y="2560"/>
                  </a:lnTo>
                  <a:lnTo>
                    <a:pt x="1929" y="2560"/>
                  </a:lnTo>
                  <a:lnTo>
                    <a:pt x="1965" y="2554"/>
                  </a:lnTo>
                  <a:lnTo>
                    <a:pt x="2017" y="2532"/>
                  </a:lnTo>
                  <a:lnTo>
                    <a:pt x="2047" y="2510"/>
                  </a:lnTo>
                  <a:lnTo>
                    <a:pt x="2074" y="2485"/>
                  </a:lnTo>
                  <a:lnTo>
                    <a:pt x="2117" y="2427"/>
                  </a:lnTo>
                  <a:lnTo>
                    <a:pt x="2150" y="2362"/>
                  </a:lnTo>
                  <a:lnTo>
                    <a:pt x="2174" y="2292"/>
                  </a:lnTo>
                  <a:lnTo>
                    <a:pt x="2183" y="2258"/>
                  </a:lnTo>
                  <a:lnTo>
                    <a:pt x="2197" y="2200"/>
                  </a:lnTo>
                  <a:lnTo>
                    <a:pt x="2169" y="2317"/>
                  </a:lnTo>
                  <a:lnTo>
                    <a:pt x="2183" y="2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9896475" y="3050041"/>
              <a:ext cx="1735138" cy="2100263"/>
            </a:xfrm>
            <a:custGeom>
              <a:rect b="b" l="l" r="r" t="t"/>
              <a:pathLst>
                <a:path extrusionOk="0" h="5292" w="4372">
                  <a:moveTo>
                    <a:pt x="3832" y="0"/>
                  </a:moveTo>
                  <a:lnTo>
                    <a:pt x="3832" y="0"/>
                  </a:lnTo>
                  <a:lnTo>
                    <a:pt x="3811" y="0"/>
                  </a:lnTo>
                  <a:lnTo>
                    <a:pt x="3802" y="151"/>
                  </a:lnTo>
                  <a:lnTo>
                    <a:pt x="3768" y="451"/>
                  </a:lnTo>
                  <a:lnTo>
                    <a:pt x="3714" y="751"/>
                  </a:lnTo>
                  <a:lnTo>
                    <a:pt x="3641" y="1047"/>
                  </a:lnTo>
                  <a:lnTo>
                    <a:pt x="3550" y="1343"/>
                  </a:lnTo>
                  <a:lnTo>
                    <a:pt x="3440" y="1633"/>
                  </a:lnTo>
                  <a:lnTo>
                    <a:pt x="3313" y="1918"/>
                  </a:lnTo>
                  <a:lnTo>
                    <a:pt x="3168" y="2197"/>
                  </a:lnTo>
                  <a:lnTo>
                    <a:pt x="3089" y="2333"/>
                  </a:lnTo>
                  <a:lnTo>
                    <a:pt x="2748" y="2182"/>
                  </a:lnTo>
                  <a:lnTo>
                    <a:pt x="2061" y="1887"/>
                  </a:lnTo>
                  <a:lnTo>
                    <a:pt x="1716" y="1746"/>
                  </a:lnTo>
                  <a:lnTo>
                    <a:pt x="1593" y="1698"/>
                  </a:lnTo>
                  <a:lnTo>
                    <a:pt x="1346" y="1603"/>
                  </a:lnTo>
                  <a:lnTo>
                    <a:pt x="1220" y="1562"/>
                  </a:lnTo>
                  <a:lnTo>
                    <a:pt x="1150" y="1540"/>
                  </a:lnTo>
                  <a:lnTo>
                    <a:pt x="1007" y="1504"/>
                  </a:lnTo>
                  <a:lnTo>
                    <a:pt x="791" y="1460"/>
                  </a:lnTo>
                  <a:lnTo>
                    <a:pt x="647" y="1434"/>
                  </a:lnTo>
                  <a:lnTo>
                    <a:pt x="656" y="1473"/>
                  </a:lnTo>
                  <a:lnTo>
                    <a:pt x="669" y="1550"/>
                  </a:lnTo>
                  <a:lnTo>
                    <a:pt x="673" y="1628"/>
                  </a:lnTo>
                  <a:lnTo>
                    <a:pt x="672" y="1706"/>
                  </a:lnTo>
                  <a:lnTo>
                    <a:pt x="660" y="1821"/>
                  </a:lnTo>
                  <a:lnTo>
                    <a:pt x="628" y="1975"/>
                  </a:lnTo>
                  <a:lnTo>
                    <a:pt x="607" y="2051"/>
                  </a:lnTo>
                  <a:lnTo>
                    <a:pt x="593" y="2104"/>
                  </a:lnTo>
                  <a:lnTo>
                    <a:pt x="561" y="2219"/>
                  </a:lnTo>
                  <a:lnTo>
                    <a:pt x="529" y="2302"/>
                  </a:lnTo>
                  <a:lnTo>
                    <a:pt x="502" y="2353"/>
                  </a:lnTo>
                  <a:lnTo>
                    <a:pt x="467" y="2399"/>
                  </a:lnTo>
                  <a:lnTo>
                    <a:pt x="424" y="2437"/>
                  </a:lnTo>
                  <a:lnTo>
                    <a:pt x="399" y="2452"/>
                  </a:lnTo>
                  <a:lnTo>
                    <a:pt x="476" y="2469"/>
                  </a:lnTo>
                  <a:lnTo>
                    <a:pt x="631" y="2508"/>
                  </a:lnTo>
                  <a:lnTo>
                    <a:pt x="707" y="2531"/>
                  </a:lnTo>
                  <a:lnTo>
                    <a:pt x="817" y="2572"/>
                  </a:lnTo>
                  <a:lnTo>
                    <a:pt x="924" y="2618"/>
                  </a:lnTo>
                  <a:lnTo>
                    <a:pt x="1076" y="2684"/>
                  </a:lnTo>
                  <a:lnTo>
                    <a:pt x="1377" y="2830"/>
                  </a:lnTo>
                  <a:lnTo>
                    <a:pt x="1525" y="2905"/>
                  </a:lnTo>
                  <a:lnTo>
                    <a:pt x="1727" y="3008"/>
                  </a:lnTo>
                  <a:lnTo>
                    <a:pt x="2129" y="3221"/>
                  </a:lnTo>
                  <a:lnTo>
                    <a:pt x="2328" y="3329"/>
                  </a:lnTo>
                  <a:lnTo>
                    <a:pt x="2205" y="3453"/>
                  </a:lnTo>
                  <a:lnTo>
                    <a:pt x="1948" y="3689"/>
                  </a:lnTo>
                  <a:lnTo>
                    <a:pt x="1677" y="3908"/>
                  </a:lnTo>
                  <a:lnTo>
                    <a:pt x="1395" y="4109"/>
                  </a:lnTo>
                  <a:lnTo>
                    <a:pt x="1101" y="4293"/>
                  </a:lnTo>
                  <a:lnTo>
                    <a:pt x="796" y="4456"/>
                  </a:lnTo>
                  <a:lnTo>
                    <a:pt x="484" y="4600"/>
                  </a:lnTo>
                  <a:lnTo>
                    <a:pt x="164" y="4723"/>
                  </a:lnTo>
                  <a:lnTo>
                    <a:pt x="0" y="4776"/>
                  </a:lnTo>
                  <a:lnTo>
                    <a:pt x="160" y="5292"/>
                  </a:lnTo>
                  <a:lnTo>
                    <a:pt x="170" y="5288"/>
                  </a:lnTo>
                  <a:lnTo>
                    <a:pt x="180" y="5286"/>
                  </a:lnTo>
                  <a:lnTo>
                    <a:pt x="182" y="5292"/>
                  </a:lnTo>
                  <a:lnTo>
                    <a:pt x="353" y="5237"/>
                  </a:lnTo>
                  <a:lnTo>
                    <a:pt x="689" y="5109"/>
                  </a:lnTo>
                  <a:lnTo>
                    <a:pt x="1015" y="4963"/>
                  </a:lnTo>
                  <a:lnTo>
                    <a:pt x="1333" y="4796"/>
                  </a:lnTo>
                  <a:lnTo>
                    <a:pt x="1488" y="4705"/>
                  </a:lnTo>
                  <a:lnTo>
                    <a:pt x="1639" y="4613"/>
                  </a:lnTo>
                  <a:lnTo>
                    <a:pt x="1930" y="4413"/>
                  </a:lnTo>
                  <a:lnTo>
                    <a:pt x="2209" y="4197"/>
                  </a:lnTo>
                  <a:lnTo>
                    <a:pt x="2476" y="3965"/>
                  </a:lnTo>
                  <a:lnTo>
                    <a:pt x="2603" y="3843"/>
                  </a:lnTo>
                  <a:lnTo>
                    <a:pt x="2739" y="3707"/>
                  </a:lnTo>
                  <a:lnTo>
                    <a:pt x="2997" y="3423"/>
                  </a:lnTo>
                  <a:lnTo>
                    <a:pt x="3235" y="3123"/>
                  </a:lnTo>
                  <a:lnTo>
                    <a:pt x="3401" y="2887"/>
                  </a:lnTo>
                  <a:lnTo>
                    <a:pt x="3506" y="2726"/>
                  </a:lnTo>
                  <a:lnTo>
                    <a:pt x="3556" y="2644"/>
                  </a:lnTo>
                  <a:lnTo>
                    <a:pt x="3606" y="2563"/>
                  </a:lnTo>
                  <a:lnTo>
                    <a:pt x="3699" y="2395"/>
                  </a:lnTo>
                  <a:lnTo>
                    <a:pt x="3788" y="2224"/>
                  </a:lnTo>
                  <a:lnTo>
                    <a:pt x="3872" y="2052"/>
                  </a:lnTo>
                  <a:lnTo>
                    <a:pt x="3948" y="1876"/>
                  </a:lnTo>
                  <a:lnTo>
                    <a:pt x="4020" y="1698"/>
                  </a:lnTo>
                  <a:lnTo>
                    <a:pt x="4084" y="1517"/>
                  </a:lnTo>
                  <a:lnTo>
                    <a:pt x="4144" y="1334"/>
                  </a:lnTo>
                  <a:lnTo>
                    <a:pt x="4171" y="1242"/>
                  </a:lnTo>
                  <a:lnTo>
                    <a:pt x="4211" y="1093"/>
                  </a:lnTo>
                  <a:lnTo>
                    <a:pt x="4280" y="792"/>
                  </a:lnTo>
                  <a:lnTo>
                    <a:pt x="4331" y="486"/>
                  </a:lnTo>
                  <a:lnTo>
                    <a:pt x="4363" y="179"/>
                  </a:lnTo>
                  <a:lnTo>
                    <a:pt x="4372" y="25"/>
                  </a:lnTo>
                  <a:lnTo>
                    <a:pt x="38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1" name="Shape 3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2" name="Google Shape;3682;p11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Checklist </a:t>
            </a:r>
            <a:endParaRPr/>
          </a:p>
        </p:txBody>
      </p:sp>
      <p:sp>
        <p:nvSpPr>
          <p:cNvPr id="3683" name="Google Shape;3683;p110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4" name="Google Shape;3684;p110"/>
          <p:cNvSpPr txBox="1"/>
          <p:nvPr/>
        </p:nvSpPr>
        <p:spPr>
          <a:xfrm>
            <a:off x="1384662" y="1648535"/>
            <a:ext cx="6521879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85" name="Google Shape;3685;p110"/>
          <p:cNvSpPr/>
          <p:nvPr/>
        </p:nvSpPr>
        <p:spPr>
          <a:xfrm>
            <a:off x="685501" y="1475371"/>
            <a:ext cx="581538" cy="5815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00000" lIns="91425" spcFirstLastPara="1" rIns="91425" wrap="square" tIns="30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6" name="Google Shape;3686;p110"/>
          <p:cNvSpPr/>
          <p:nvPr/>
        </p:nvSpPr>
        <p:spPr>
          <a:xfrm>
            <a:off x="626323" y="1404993"/>
            <a:ext cx="722916" cy="722916"/>
          </a:xfrm>
          <a:prstGeom prst="blockArc">
            <a:avLst>
              <a:gd fmla="val 4671934" name="adj1"/>
              <a:gd fmla="val 18906429" name="adj2"/>
              <a:gd fmla="val 62" name="adj3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7" name="Google Shape;3687;p110"/>
          <p:cNvSpPr/>
          <p:nvPr/>
        </p:nvSpPr>
        <p:spPr>
          <a:xfrm>
            <a:off x="680598" y="1468368"/>
            <a:ext cx="614363" cy="596161"/>
          </a:xfrm>
          <a:custGeom>
            <a:rect b="b" l="l" r="r" t="t"/>
            <a:pathLst>
              <a:path extrusionOk="0" h="1199" w="1233">
                <a:moveTo>
                  <a:pt x="798" y="1168"/>
                </a:moveTo>
                <a:cubicBezTo>
                  <a:pt x="889" y="1139"/>
                  <a:pt x="1002" y="1061"/>
                  <a:pt x="1066" y="981"/>
                </a:cubicBezTo>
                <a:cubicBezTo>
                  <a:pt x="1209" y="804"/>
                  <a:pt x="1233" y="556"/>
                  <a:pt x="1129" y="351"/>
                </a:cubicBezTo>
                <a:cubicBezTo>
                  <a:pt x="1098" y="290"/>
                  <a:pt x="1004" y="189"/>
                  <a:pt x="937" y="143"/>
                </a:cubicBezTo>
                <a:cubicBezTo>
                  <a:pt x="725" y="0"/>
                  <a:pt x="437" y="24"/>
                  <a:pt x="244" y="202"/>
                </a:cubicBezTo>
                <a:cubicBezTo>
                  <a:pt x="47" y="383"/>
                  <a:pt x="0" y="662"/>
                  <a:pt x="128" y="896"/>
                </a:cubicBezTo>
                <a:cubicBezTo>
                  <a:pt x="197" y="1022"/>
                  <a:pt x="357" y="1148"/>
                  <a:pt x="491" y="1179"/>
                </a:cubicBezTo>
                <a:cubicBezTo>
                  <a:pt x="576" y="1199"/>
                  <a:pt x="711" y="1194"/>
                  <a:pt x="798" y="11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3688" name="Google Shape;3688;p110"/>
          <p:cNvSpPr txBox="1"/>
          <p:nvPr/>
        </p:nvSpPr>
        <p:spPr>
          <a:xfrm>
            <a:off x="1384662" y="2833360"/>
            <a:ext cx="6521879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89" name="Google Shape;3689;p110"/>
          <p:cNvSpPr/>
          <p:nvPr/>
        </p:nvSpPr>
        <p:spPr>
          <a:xfrm>
            <a:off x="685501" y="2660199"/>
            <a:ext cx="581538" cy="5815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00000" lIns="91425" spcFirstLastPara="1" rIns="91425" wrap="square" tIns="30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0" name="Google Shape;3690;p110"/>
          <p:cNvSpPr/>
          <p:nvPr/>
        </p:nvSpPr>
        <p:spPr>
          <a:xfrm>
            <a:off x="626323" y="2589820"/>
            <a:ext cx="722916" cy="722916"/>
          </a:xfrm>
          <a:prstGeom prst="blockArc">
            <a:avLst>
              <a:gd fmla="val 4671934" name="adj1"/>
              <a:gd fmla="val 18906429" name="adj2"/>
              <a:gd fmla="val 62" name="adj3"/>
            </a:avLst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1" name="Google Shape;3691;p110"/>
          <p:cNvSpPr/>
          <p:nvPr/>
        </p:nvSpPr>
        <p:spPr>
          <a:xfrm>
            <a:off x="680598" y="2653193"/>
            <a:ext cx="614363" cy="596161"/>
          </a:xfrm>
          <a:custGeom>
            <a:rect b="b" l="l" r="r" t="t"/>
            <a:pathLst>
              <a:path extrusionOk="0" h="1199" w="1233">
                <a:moveTo>
                  <a:pt x="798" y="1168"/>
                </a:moveTo>
                <a:cubicBezTo>
                  <a:pt x="889" y="1139"/>
                  <a:pt x="1002" y="1061"/>
                  <a:pt x="1066" y="981"/>
                </a:cubicBezTo>
                <a:cubicBezTo>
                  <a:pt x="1209" y="804"/>
                  <a:pt x="1233" y="556"/>
                  <a:pt x="1129" y="351"/>
                </a:cubicBezTo>
                <a:cubicBezTo>
                  <a:pt x="1098" y="290"/>
                  <a:pt x="1004" y="189"/>
                  <a:pt x="937" y="143"/>
                </a:cubicBezTo>
                <a:cubicBezTo>
                  <a:pt x="725" y="0"/>
                  <a:pt x="437" y="24"/>
                  <a:pt x="244" y="202"/>
                </a:cubicBezTo>
                <a:cubicBezTo>
                  <a:pt x="47" y="383"/>
                  <a:pt x="0" y="662"/>
                  <a:pt x="128" y="896"/>
                </a:cubicBezTo>
                <a:cubicBezTo>
                  <a:pt x="197" y="1022"/>
                  <a:pt x="357" y="1148"/>
                  <a:pt x="491" y="1179"/>
                </a:cubicBezTo>
                <a:cubicBezTo>
                  <a:pt x="576" y="1199"/>
                  <a:pt x="711" y="1194"/>
                  <a:pt x="798" y="11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3692" name="Google Shape;3692;p110"/>
          <p:cNvSpPr txBox="1"/>
          <p:nvPr/>
        </p:nvSpPr>
        <p:spPr>
          <a:xfrm>
            <a:off x="1384662" y="4018186"/>
            <a:ext cx="6521879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93" name="Google Shape;3693;p110"/>
          <p:cNvSpPr/>
          <p:nvPr/>
        </p:nvSpPr>
        <p:spPr>
          <a:xfrm>
            <a:off x="685501" y="3845023"/>
            <a:ext cx="581538" cy="5815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00000" lIns="91425" spcFirstLastPara="1" rIns="91425" wrap="square" tIns="30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4" name="Google Shape;3694;p110"/>
          <p:cNvSpPr/>
          <p:nvPr/>
        </p:nvSpPr>
        <p:spPr>
          <a:xfrm>
            <a:off x="626323" y="3774643"/>
            <a:ext cx="722916" cy="722916"/>
          </a:xfrm>
          <a:prstGeom prst="blockArc">
            <a:avLst>
              <a:gd fmla="val 4671934" name="adj1"/>
              <a:gd fmla="val 18906429" name="adj2"/>
              <a:gd fmla="val 62" name="adj3"/>
            </a:avLst>
          </a:prstGeom>
          <a:solidFill>
            <a:schemeClr val="lt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5" name="Google Shape;3695;p110"/>
          <p:cNvSpPr/>
          <p:nvPr/>
        </p:nvSpPr>
        <p:spPr>
          <a:xfrm>
            <a:off x="680598" y="3838021"/>
            <a:ext cx="614363" cy="596161"/>
          </a:xfrm>
          <a:custGeom>
            <a:rect b="b" l="l" r="r" t="t"/>
            <a:pathLst>
              <a:path extrusionOk="0" h="1199" w="1233">
                <a:moveTo>
                  <a:pt x="798" y="1168"/>
                </a:moveTo>
                <a:cubicBezTo>
                  <a:pt x="889" y="1139"/>
                  <a:pt x="1002" y="1061"/>
                  <a:pt x="1066" y="981"/>
                </a:cubicBezTo>
                <a:cubicBezTo>
                  <a:pt x="1209" y="804"/>
                  <a:pt x="1233" y="556"/>
                  <a:pt x="1129" y="351"/>
                </a:cubicBezTo>
                <a:cubicBezTo>
                  <a:pt x="1098" y="290"/>
                  <a:pt x="1004" y="189"/>
                  <a:pt x="937" y="143"/>
                </a:cubicBezTo>
                <a:cubicBezTo>
                  <a:pt x="725" y="0"/>
                  <a:pt x="437" y="24"/>
                  <a:pt x="244" y="202"/>
                </a:cubicBezTo>
                <a:cubicBezTo>
                  <a:pt x="47" y="383"/>
                  <a:pt x="0" y="662"/>
                  <a:pt x="128" y="896"/>
                </a:cubicBezTo>
                <a:cubicBezTo>
                  <a:pt x="197" y="1022"/>
                  <a:pt x="357" y="1148"/>
                  <a:pt x="491" y="1179"/>
                </a:cubicBezTo>
                <a:cubicBezTo>
                  <a:pt x="576" y="1199"/>
                  <a:pt x="711" y="1194"/>
                  <a:pt x="798" y="11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3696" name="Google Shape;3696;p110"/>
          <p:cNvSpPr txBox="1"/>
          <p:nvPr/>
        </p:nvSpPr>
        <p:spPr>
          <a:xfrm>
            <a:off x="1384662" y="5203012"/>
            <a:ext cx="6521879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97" name="Google Shape;3697;p110"/>
          <p:cNvSpPr/>
          <p:nvPr/>
        </p:nvSpPr>
        <p:spPr>
          <a:xfrm>
            <a:off x="685501" y="5029845"/>
            <a:ext cx="581538" cy="5815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00000" lIns="91425" spcFirstLastPara="1" rIns="91425" wrap="square" tIns="3000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8" name="Google Shape;3698;p110"/>
          <p:cNvSpPr/>
          <p:nvPr/>
        </p:nvSpPr>
        <p:spPr>
          <a:xfrm>
            <a:off x="626323" y="4959466"/>
            <a:ext cx="722916" cy="722916"/>
          </a:xfrm>
          <a:prstGeom prst="blockArc">
            <a:avLst>
              <a:gd fmla="val 4671934" name="adj1"/>
              <a:gd fmla="val 18906429" name="adj2"/>
              <a:gd fmla="val 62" name="adj3"/>
            </a:avLst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9" name="Google Shape;3699;p110"/>
          <p:cNvSpPr/>
          <p:nvPr/>
        </p:nvSpPr>
        <p:spPr>
          <a:xfrm>
            <a:off x="680598" y="5022843"/>
            <a:ext cx="614363" cy="596161"/>
          </a:xfrm>
          <a:custGeom>
            <a:rect b="b" l="l" r="r" t="t"/>
            <a:pathLst>
              <a:path extrusionOk="0" h="1199" w="1233">
                <a:moveTo>
                  <a:pt x="798" y="1168"/>
                </a:moveTo>
                <a:cubicBezTo>
                  <a:pt x="889" y="1139"/>
                  <a:pt x="1002" y="1061"/>
                  <a:pt x="1066" y="981"/>
                </a:cubicBezTo>
                <a:cubicBezTo>
                  <a:pt x="1209" y="804"/>
                  <a:pt x="1233" y="556"/>
                  <a:pt x="1129" y="351"/>
                </a:cubicBezTo>
                <a:cubicBezTo>
                  <a:pt x="1098" y="290"/>
                  <a:pt x="1004" y="189"/>
                  <a:pt x="937" y="143"/>
                </a:cubicBezTo>
                <a:cubicBezTo>
                  <a:pt x="725" y="0"/>
                  <a:pt x="437" y="24"/>
                  <a:pt x="244" y="202"/>
                </a:cubicBezTo>
                <a:cubicBezTo>
                  <a:pt x="47" y="383"/>
                  <a:pt x="0" y="662"/>
                  <a:pt x="128" y="896"/>
                </a:cubicBezTo>
                <a:cubicBezTo>
                  <a:pt x="197" y="1022"/>
                  <a:pt x="357" y="1148"/>
                  <a:pt x="491" y="1179"/>
                </a:cubicBezTo>
                <a:cubicBezTo>
                  <a:pt x="576" y="1199"/>
                  <a:pt x="711" y="1194"/>
                  <a:pt x="798" y="1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cxnSp>
        <p:nvCxnSpPr>
          <p:cNvPr id="3700" name="Google Shape;3700;p110"/>
          <p:cNvCxnSpPr/>
          <p:nvPr/>
        </p:nvCxnSpPr>
        <p:spPr>
          <a:xfrm>
            <a:off x="1239081" y="1508913"/>
            <a:ext cx="5842910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diamond"/>
          </a:ln>
        </p:spPr>
      </p:cxnSp>
      <p:cxnSp>
        <p:nvCxnSpPr>
          <p:cNvPr id="3701" name="Google Shape;3701;p110"/>
          <p:cNvCxnSpPr/>
          <p:nvPr/>
        </p:nvCxnSpPr>
        <p:spPr>
          <a:xfrm>
            <a:off x="1239081" y="2693738"/>
            <a:ext cx="5842910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med" w="med" type="diamond"/>
          </a:ln>
        </p:spPr>
      </p:cxnSp>
      <p:cxnSp>
        <p:nvCxnSpPr>
          <p:cNvPr id="3702" name="Google Shape;3702;p110"/>
          <p:cNvCxnSpPr/>
          <p:nvPr/>
        </p:nvCxnSpPr>
        <p:spPr>
          <a:xfrm>
            <a:off x="1239081" y="3878564"/>
            <a:ext cx="5842910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med" w="med" type="diamond"/>
          </a:ln>
        </p:spPr>
      </p:cxnSp>
      <p:cxnSp>
        <p:nvCxnSpPr>
          <p:cNvPr id="3703" name="Google Shape;3703;p110"/>
          <p:cNvCxnSpPr/>
          <p:nvPr/>
        </p:nvCxnSpPr>
        <p:spPr>
          <a:xfrm>
            <a:off x="1239081" y="5063388"/>
            <a:ext cx="5842910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med" w="med" type="diamond"/>
          </a:ln>
        </p:spPr>
      </p:cxnSp>
      <p:grpSp>
        <p:nvGrpSpPr>
          <p:cNvPr id="3704" name="Google Shape;3704;p110"/>
          <p:cNvGrpSpPr/>
          <p:nvPr/>
        </p:nvGrpSpPr>
        <p:grpSpPr>
          <a:xfrm>
            <a:off x="8052931" y="2082560"/>
            <a:ext cx="2980830" cy="2980829"/>
            <a:chOff x="8477305" y="2232205"/>
            <a:chExt cx="3102080" cy="3102078"/>
          </a:xfrm>
        </p:grpSpPr>
        <p:sp>
          <p:nvSpPr>
            <p:cNvPr id="3705" name="Google Shape;3705;p110"/>
            <p:cNvSpPr/>
            <p:nvPr/>
          </p:nvSpPr>
          <p:spPr>
            <a:xfrm>
              <a:off x="8477305" y="2232205"/>
              <a:ext cx="3102077" cy="3102078"/>
            </a:xfrm>
            <a:prstGeom prst="arc">
              <a:avLst>
                <a:gd fmla="val 12236924" name="adj1"/>
                <a:gd fmla="val 20091912" name="adj2"/>
              </a:avLst>
            </a:prstGeom>
            <a:noFill/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110"/>
            <p:cNvSpPr/>
            <p:nvPr/>
          </p:nvSpPr>
          <p:spPr>
            <a:xfrm>
              <a:off x="8477306" y="2232205"/>
              <a:ext cx="3102079" cy="3102078"/>
            </a:xfrm>
            <a:prstGeom prst="arc">
              <a:avLst>
                <a:gd fmla="val 20947669" name="adj1"/>
                <a:gd fmla="val 4168876" name="adj2"/>
              </a:avLst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110"/>
            <p:cNvSpPr/>
            <p:nvPr/>
          </p:nvSpPr>
          <p:spPr>
            <a:xfrm>
              <a:off x="8477305" y="2232205"/>
              <a:ext cx="3102077" cy="3102078"/>
            </a:xfrm>
            <a:prstGeom prst="arc">
              <a:avLst>
                <a:gd fmla="val 4740219" name="adj1"/>
                <a:gd fmla="val 11688552" name="adj2"/>
              </a:avLst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110"/>
            <p:cNvSpPr/>
            <p:nvPr/>
          </p:nvSpPr>
          <p:spPr>
            <a:xfrm>
              <a:off x="9199551" y="2566156"/>
              <a:ext cx="1607766" cy="2288314"/>
            </a:xfrm>
            <a:custGeom>
              <a:rect b="b" l="l" r="r" t="t"/>
              <a:pathLst>
                <a:path extrusionOk="0" h="3254311" w="2286476">
                  <a:moveTo>
                    <a:pt x="2227326" y="331565"/>
                  </a:moveTo>
                  <a:lnTo>
                    <a:pt x="1766888" y="331565"/>
                  </a:lnTo>
                  <a:lnTo>
                    <a:pt x="1766888" y="235553"/>
                  </a:lnTo>
                  <a:cubicBezTo>
                    <a:pt x="1766888" y="198882"/>
                    <a:pt x="1737170" y="169069"/>
                    <a:pt x="1700498" y="169069"/>
                  </a:cubicBezTo>
                  <a:lnTo>
                    <a:pt x="1369409" y="168974"/>
                  </a:lnTo>
                  <a:cubicBezTo>
                    <a:pt x="1339882" y="168974"/>
                    <a:pt x="1314164" y="149447"/>
                    <a:pt x="1305782" y="121158"/>
                  </a:cubicBezTo>
                  <a:cubicBezTo>
                    <a:pt x="1284923" y="51149"/>
                    <a:pt x="1220153" y="0"/>
                    <a:pt x="1143286" y="0"/>
                  </a:cubicBezTo>
                  <a:cubicBezTo>
                    <a:pt x="1066514" y="0"/>
                    <a:pt x="1001649" y="50959"/>
                    <a:pt x="980789" y="121063"/>
                  </a:cubicBezTo>
                  <a:cubicBezTo>
                    <a:pt x="972407" y="149352"/>
                    <a:pt x="946595" y="168878"/>
                    <a:pt x="917162" y="168878"/>
                  </a:cubicBezTo>
                  <a:lnTo>
                    <a:pt x="586169" y="168783"/>
                  </a:lnTo>
                  <a:cubicBezTo>
                    <a:pt x="549497" y="168783"/>
                    <a:pt x="519684" y="198501"/>
                    <a:pt x="519684" y="235268"/>
                  </a:cubicBezTo>
                  <a:lnTo>
                    <a:pt x="519684" y="331565"/>
                  </a:lnTo>
                  <a:lnTo>
                    <a:pt x="59150" y="331565"/>
                  </a:lnTo>
                  <a:cubicBezTo>
                    <a:pt x="26480" y="331565"/>
                    <a:pt x="0" y="358045"/>
                    <a:pt x="0" y="390715"/>
                  </a:cubicBezTo>
                  <a:lnTo>
                    <a:pt x="0" y="3195161"/>
                  </a:lnTo>
                  <a:cubicBezTo>
                    <a:pt x="0" y="3227832"/>
                    <a:pt x="26480" y="3254312"/>
                    <a:pt x="59150" y="3254312"/>
                  </a:cubicBezTo>
                  <a:lnTo>
                    <a:pt x="2227326" y="3254312"/>
                  </a:lnTo>
                  <a:cubicBezTo>
                    <a:pt x="2259997" y="3254312"/>
                    <a:pt x="2286476" y="3227832"/>
                    <a:pt x="2286476" y="3195161"/>
                  </a:cubicBezTo>
                  <a:lnTo>
                    <a:pt x="2286476" y="390715"/>
                  </a:lnTo>
                  <a:cubicBezTo>
                    <a:pt x="2286476" y="358140"/>
                    <a:pt x="2259997" y="331565"/>
                    <a:pt x="2227326" y="331565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110"/>
            <p:cNvSpPr/>
            <p:nvPr/>
          </p:nvSpPr>
          <p:spPr>
            <a:xfrm>
              <a:off x="9163378" y="2763135"/>
              <a:ext cx="1607766" cy="2055170"/>
            </a:xfrm>
            <a:custGeom>
              <a:rect b="b" l="l" r="r" t="t"/>
              <a:pathLst>
                <a:path extrusionOk="0" h="2922746" w="2286476">
                  <a:moveTo>
                    <a:pt x="2286476" y="2863596"/>
                  </a:moveTo>
                  <a:cubicBezTo>
                    <a:pt x="2286476" y="2896267"/>
                    <a:pt x="2259997" y="2922746"/>
                    <a:pt x="2227326" y="2922746"/>
                  </a:cubicBezTo>
                  <a:lnTo>
                    <a:pt x="59055" y="2922746"/>
                  </a:lnTo>
                  <a:cubicBezTo>
                    <a:pt x="26384" y="2922746"/>
                    <a:pt x="0" y="2896267"/>
                    <a:pt x="0" y="2863596"/>
                  </a:cubicBezTo>
                  <a:lnTo>
                    <a:pt x="0" y="59150"/>
                  </a:lnTo>
                  <a:cubicBezTo>
                    <a:pt x="0" y="26479"/>
                    <a:pt x="26480" y="0"/>
                    <a:pt x="59055" y="0"/>
                  </a:cubicBezTo>
                  <a:lnTo>
                    <a:pt x="2227326" y="0"/>
                  </a:lnTo>
                  <a:cubicBezTo>
                    <a:pt x="2259997" y="0"/>
                    <a:pt x="2286476" y="26479"/>
                    <a:pt x="2286476" y="59150"/>
                  </a:cubicBezTo>
                  <a:lnTo>
                    <a:pt x="2286476" y="286359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110"/>
            <p:cNvSpPr/>
            <p:nvPr/>
          </p:nvSpPr>
          <p:spPr>
            <a:xfrm>
              <a:off x="9246498" y="2846320"/>
              <a:ext cx="1441462" cy="1888734"/>
            </a:xfrm>
            <a:custGeom>
              <a:rect b="b" l="l" r="r" t="t"/>
              <a:pathLst>
                <a:path extrusionOk="0" h="2686050" w="2049970">
                  <a:moveTo>
                    <a:pt x="0" y="0"/>
                  </a:moveTo>
                  <a:lnTo>
                    <a:pt x="2049971" y="0"/>
                  </a:lnTo>
                  <a:lnTo>
                    <a:pt x="2049971" y="2686050"/>
                  </a:lnTo>
                  <a:lnTo>
                    <a:pt x="0" y="26860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110"/>
            <p:cNvSpPr/>
            <p:nvPr/>
          </p:nvSpPr>
          <p:spPr>
            <a:xfrm>
              <a:off x="9528804" y="2529989"/>
              <a:ext cx="877055" cy="386588"/>
            </a:xfrm>
            <a:custGeom>
              <a:rect b="b" l="l" r="r" t="t"/>
              <a:pathLst>
                <a:path extrusionOk="0" h="549783" w="1247298">
                  <a:moveTo>
                    <a:pt x="849725" y="168974"/>
                  </a:moveTo>
                  <a:cubicBezTo>
                    <a:pt x="820198" y="168974"/>
                    <a:pt x="794480" y="149447"/>
                    <a:pt x="786098" y="121158"/>
                  </a:cubicBezTo>
                  <a:cubicBezTo>
                    <a:pt x="765238" y="51054"/>
                    <a:pt x="700373" y="0"/>
                    <a:pt x="623602" y="0"/>
                  </a:cubicBezTo>
                  <a:cubicBezTo>
                    <a:pt x="546830" y="0"/>
                    <a:pt x="481965" y="50959"/>
                    <a:pt x="461105" y="121063"/>
                  </a:cubicBezTo>
                  <a:cubicBezTo>
                    <a:pt x="452723" y="149352"/>
                    <a:pt x="426910" y="168878"/>
                    <a:pt x="397478" y="168878"/>
                  </a:cubicBezTo>
                  <a:lnTo>
                    <a:pt x="66484" y="168783"/>
                  </a:lnTo>
                  <a:cubicBezTo>
                    <a:pt x="29813" y="168783"/>
                    <a:pt x="0" y="198501"/>
                    <a:pt x="0" y="235268"/>
                  </a:cubicBezTo>
                  <a:lnTo>
                    <a:pt x="0" y="483108"/>
                  </a:lnTo>
                  <a:cubicBezTo>
                    <a:pt x="0" y="519779"/>
                    <a:pt x="29718" y="549593"/>
                    <a:pt x="66484" y="549593"/>
                  </a:cubicBezTo>
                  <a:lnTo>
                    <a:pt x="1180814" y="549783"/>
                  </a:lnTo>
                  <a:cubicBezTo>
                    <a:pt x="1217486" y="549783"/>
                    <a:pt x="1247299" y="520065"/>
                    <a:pt x="1247299" y="483299"/>
                  </a:cubicBezTo>
                  <a:lnTo>
                    <a:pt x="1247299" y="235458"/>
                  </a:lnTo>
                  <a:cubicBezTo>
                    <a:pt x="1247299" y="198787"/>
                    <a:pt x="1217581" y="168974"/>
                    <a:pt x="1180909" y="168974"/>
                  </a:cubicBezTo>
                  <a:lnTo>
                    <a:pt x="849725" y="1689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110"/>
            <p:cNvSpPr/>
            <p:nvPr/>
          </p:nvSpPr>
          <p:spPr>
            <a:xfrm>
              <a:off x="9915591" y="2600918"/>
              <a:ext cx="103410" cy="103478"/>
            </a:xfrm>
            <a:custGeom>
              <a:rect b="b" l="l" r="r" t="t"/>
              <a:pathLst>
                <a:path extrusionOk="0" h="147161" w="147066">
                  <a:moveTo>
                    <a:pt x="147066" y="73628"/>
                  </a:moveTo>
                  <a:cubicBezTo>
                    <a:pt x="147066" y="114300"/>
                    <a:pt x="114110" y="147161"/>
                    <a:pt x="73533" y="147161"/>
                  </a:cubicBezTo>
                  <a:cubicBezTo>
                    <a:pt x="32956" y="147161"/>
                    <a:pt x="0" y="114205"/>
                    <a:pt x="0" y="73533"/>
                  </a:cubicBezTo>
                  <a:cubicBezTo>
                    <a:pt x="0" y="32957"/>
                    <a:pt x="33052" y="0"/>
                    <a:pt x="73628" y="0"/>
                  </a:cubicBezTo>
                  <a:cubicBezTo>
                    <a:pt x="114110" y="95"/>
                    <a:pt x="147066" y="32957"/>
                    <a:pt x="147066" y="73628"/>
                  </a:cubicBezTo>
                  <a:close/>
                </a:path>
              </a:pathLst>
            </a:custGeom>
            <a:solidFill>
              <a:srgbClr val="BA7C00">
                <a:alpha val="49803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110"/>
            <p:cNvSpPr/>
            <p:nvPr/>
          </p:nvSpPr>
          <p:spPr>
            <a:xfrm>
              <a:off x="9528736" y="2845785"/>
              <a:ext cx="876988" cy="70862"/>
            </a:xfrm>
            <a:custGeom>
              <a:rect b="b" l="l" r="r" t="t"/>
              <a:pathLst>
                <a:path extrusionOk="0" h="100774" w="1247203">
                  <a:moveTo>
                    <a:pt x="0" y="0"/>
                  </a:moveTo>
                  <a:lnTo>
                    <a:pt x="1247204" y="0"/>
                  </a:lnTo>
                  <a:lnTo>
                    <a:pt x="1247204" y="100775"/>
                  </a:lnTo>
                  <a:lnTo>
                    <a:pt x="0" y="100775"/>
                  </a:lnTo>
                  <a:close/>
                </a:path>
              </a:pathLst>
            </a:custGeom>
            <a:solidFill>
              <a:srgbClr val="2F4A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110"/>
            <p:cNvSpPr/>
            <p:nvPr/>
          </p:nvSpPr>
          <p:spPr>
            <a:xfrm>
              <a:off x="9859936" y="3054749"/>
              <a:ext cx="336824" cy="40386"/>
            </a:xfrm>
            <a:custGeom>
              <a:rect b="b" l="l" r="r" t="t"/>
              <a:pathLst>
                <a:path extrusionOk="0" h="57435" w="479012">
                  <a:moveTo>
                    <a:pt x="0" y="0"/>
                  </a:moveTo>
                  <a:lnTo>
                    <a:pt x="479012" y="0"/>
                  </a:lnTo>
                  <a:lnTo>
                    <a:pt x="479012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110"/>
            <p:cNvSpPr/>
            <p:nvPr/>
          </p:nvSpPr>
          <p:spPr>
            <a:xfrm>
              <a:off x="9859936" y="3157023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10"/>
            <p:cNvSpPr/>
            <p:nvPr/>
          </p:nvSpPr>
          <p:spPr>
            <a:xfrm>
              <a:off x="9859936" y="3256549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10"/>
            <p:cNvSpPr/>
            <p:nvPr/>
          </p:nvSpPr>
          <p:spPr>
            <a:xfrm>
              <a:off x="9859936" y="3356077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10"/>
            <p:cNvSpPr/>
            <p:nvPr/>
          </p:nvSpPr>
          <p:spPr>
            <a:xfrm>
              <a:off x="9403357" y="3054749"/>
              <a:ext cx="341644" cy="341646"/>
            </a:xfrm>
            <a:custGeom>
              <a:rect b="b" l="l" r="r" t="t"/>
              <a:pathLst>
                <a:path extrusionOk="0" h="485870" w="485870">
                  <a:moveTo>
                    <a:pt x="76581" y="485870"/>
                  </a:moveTo>
                  <a:cubicBezTo>
                    <a:pt x="56197" y="485870"/>
                    <a:pt x="36957" y="477869"/>
                    <a:pt x="22479" y="463391"/>
                  </a:cubicBezTo>
                  <a:cubicBezTo>
                    <a:pt x="8001" y="448913"/>
                    <a:pt x="0" y="429673"/>
                    <a:pt x="0" y="409289"/>
                  </a:cubicBezTo>
                  <a:lnTo>
                    <a:pt x="0" y="76581"/>
                  </a:lnTo>
                  <a:cubicBezTo>
                    <a:pt x="0" y="34385"/>
                    <a:pt x="34385" y="0"/>
                    <a:pt x="76581" y="0"/>
                  </a:cubicBezTo>
                  <a:lnTo>
                    <a:pt x="409289" y="0"/>
                  </a:lnTo>
                  <a:cubicBezTo>
                    <a:pt x="451485" y="0"/>
                    <a:pt x="485870" y="34385"/>
                    <a:pt x="485870" y="76581"/>
                  </a:cubicBezTo>
                  <a:lnTo>
                    <a:pt x="485870" y="409289"/>
                  </a:lnTo>
                  <a:cubicBezTo>
                    <a:pt x="485870" y="429673"/>
                    <a:pt x="477869" y="448913"/>
                    <a:pt x="463391" y="463391"/>
                  </a:cubicBezTo>
                  <a:cubicBezTo>
                    <a:pt x="448913" y="477869"/>
                    <a:pt x="429673" y="485870"/>
                    <a:pt x="409289" y="485870"/>
                  </a:cubicBezTo>
                  <a:lnTo>
                    <a:pt x="76581" y="485870"/>
                  </a:lnTo>
                  <a:close/>
                  <a:moveTo>
                    <a:pt x="76581" y="53816"/>
                  </a:moveTo>
                  <a:cubicBezTo>
                    <a:pt x="70485" y="53816"/>
                    <a:pt x="64770" y="56198"/>
                    <a:pt x="60484" y="60484"/>
                  </a:cubicBezTo>
                  <a:cubicBezTo>
                    <a:pt x="56197" y="64770"/>
                    <a:pt x="53816" y="70580"/>
                    <a:pt x="53816" y="76581"/>
                  </a:cubicBezTo>
                  <a:lnTo>
                    <a:pt x="53816" y="409289"/>
                  </a:lnTo>
                  <a:cubicBezTo>
                    <a:pt x="53816" y="421862"/>
                    <a:pt x="64103" y="432149"/>
                    <a:pt x="76676" y="432149"/>
                  </a:cubicBezTo>
                  <a:lnTo>
                    <a:pt x="409289" y="432149"/>
                  </a:lnTo>
                  <a:cubicBezTo>
                    <a:pt x="421862" y="432149"/>
                    <a:pt x="432149" y="421862"/>
                    <a:pt x="432149" y="409289"/>
                  </a:cubicBezTo>
                  <a:lnTo>
                    <a:pt x="432149" y="76581"/>
                  </a:lnTo>
                  <a:cubicBezTo>
                    <a:pt x="432149" y="64008"/>
                    <a:pt x="421957" y="53721"/>
                    <a:pt x="409289" y="53721"/>
                  </a:cubicBezTo>
                  <a:lnTo>
                    <a:pt x="409289" y="53721"/>
                  </a:lnTo>
                  <a:lnTo>
                    <a:pt x="76581" y="5381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10"/>
            <p:cNvSpPr/>
            <p:nvPr/>
          </p:nvSpPr>
          <p:spPr>
            <a:xfrm>
              <a:off x="9460420" y="3140815"/>
              <a:ext cx="227585" cy="173200"/>
            </a:xfrm>
            <a:custGeom>
              <a:rect b="b" l="l" r="r" t="t"/>
              <a:pathLst>
                <a:path extrusionOk="0" h="246316" w="323659">
                  <a:moveTo>
                    <a:pt x="136303" y="246317"/>
                  </a:moveTo>
                  <a:lnTo>
                    <a:pt x="0" y="115824"/>
                  </a:lnTo>
                  <a:lnTo>
                    <a:pt x="50959" y="62579"/>
                  </a:lnTo>
                  <a:lnTo>
                    <a:pt x="134112" y="142113"/>
                  </a:lnTo>
                  <a:lnTo>
                    <a:pt x="270415" y="0"/>
                  </a:lnTo>
                  <a:lnTo>
                    <a:pt x="323660" y="50959"/>
                  </a:lnTo>
                  <a:lnTo>
                    <a:pt x="136303" y="2463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110"/>
            <p:cNvSpPr/>
            <p:nvPr/>
          </p:nvSpPr>
          <p:spPr>
            <a:xfrm>
              <a:off x="9859936" y="3454934"/>
              <a:ext cx="336824" cy="40386"/>
            </a:xfrm>
            <a:custGeom>
              <a:rect b="b" l="l" r="r" t="t"/>
              <a:pathLst>
                <a:path extrusionOk="0" h="57435" w="479012">
                  <a:moveTo>
                    <a:pt x="0" y="0"/>
                  </a:moveTo>
                  <a:lnTo>
                    <a:pt x="479012" y="0"/>
                  </a:lnTo>
                  <a:lnTo>
                    <a:pt x="479012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110"/>
            <p:cNvSpPr/>
            <p:nvPr/>
          </p:nvSpPr>
          <p:spPr>
            <a:xfrm>
              <a:off x="9859936" y="3557139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110"/>
            <p:cNvSpPr/>
            <p:nvPr/>
          </p:nvSpPr>
          <p:spPr>
            <a:xfrm>
              <a:off x="9859936" y="3656667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110"/>
            <p:cNvSpPr/>
            <p:nvPr/>
          </p:nvSpPr>
          <p:spPr>
            <a:xfrm>
              <a:off x="9859936" y="3756192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110"/>
            <p:cNvSpPr/>
            <p:nvPr/>
          </p:nvSpPr>
          <p:spPr>
            <a:xfrm>
              <a:off x="9403357" y="3454934"/>
              <a:ext cx="341644" cy="341646"/>
            </a:xfrm>
            <a:custGeom>
              <a:rect b="b" l="l" r="r" t="t"/>
              <a:pathLst>
                <a:path extrusionOk="0" h="485870" w="485870">
                  <a:moveTo>
                    <a:pt x="76581" y="485870"/>
                  </a:moveTo>
                  <a:cubicBezTo>
                    <a:pt x="56197" y="485870"/>
                    <a:pt x="36957" y="477869"/>
                    <a:pt x="22479" y="463391"/>
                  </a:cubicBezTo>
                  <a:cubicBezTo>
                    <a:pt x="8001" y="448913"/>
                    <a:pt x="0" y="429673"/>
                    <a:pt x="0" y="409289"/>
                  </a:cubicBezTo>
                  <a:lnTo>
                    <a:pt x="0" y="76581"/>
                  </a:lnTo>
                  <a:cubicBezTo>
                    <a:pt x="0" y="34385"/>
                    <a:pt x="34385" y="0"/>
                    <a:pt x="76581" y="0"/>
                  </a:cubicBezTo>
                  <a:lnTo>
                    <a:pt x="409289" y="0"/>
                  </a:lnTo>
                  <a:cubicBezTo>
                    <a:pt x="451485" y="0"/>
                    <a:pt x="485870" y="34385"/>
                    <a:pt x="485870" y="76581"/>
                  </a:cubicBezTo>
                  <a:lnTo>
                    <a:pt x="485870" y="409289"/>
                  </a:lnTo>
                  <a:cubicBezTo>
                    <a:pt x="485870" y="429673"/>
                    <a:pt x="477869" y="448913"/>
                    <a:pt x="463391" y="463391"/>
                  </a:cubicBezTo>
                  <a:cubicBezTo>
                    <a:pt x="448913" y="477869"/>
                    <a:pt x="429673" y="485870"/>
                    <a:pt x="409289" y="485870"/>
                  </a:cubicBezTo>
                  <a:lnTo>
                    <a:pt x="76581" y="485870"/>
                  </a:lnTo>
                  <a:close/>
                  <a:moveTo>
                    <a:pt x="76581" y="53721"/>
                  </a:moveTo>
                  <a:cubicBezTo>
                    <a:pt x="70485" y="53721"/>
                    <a:pt x="64770" y="56102"/>
                    <a:pt x="60484" y="60388"/>
                  </a:cubicBezTo>
                  <a:cubicBezTo>
                    <a:pt x="56197" y="64675"/>
                    <a:pt x="53816" y="70485"/>
                    <a:pt x="53816" y="76486"/>
                  </a:cubicBezTo>
                  <a:lnTo>
                    <a:pt x="53816" y="409194"/>
                  </a:lnTo>
                  <a:cubicBezTo>
                    <a:pt x="53816" y="421767"/>
                    <a:pt x="64103" y="432054"/>
                    <a:pt x="76676" y="432054"/>
                  </a:cubicBezTo>
                  <a:lnTo>
                    <a:pt x="409289" y="432054"/>
                  </a:lnTo>
                  <a:cubicBezTo>
                    <a:pt x="421862" y="432054"/>
                    <a:pt x="432149" y="421767"/>
                    <a:pt x="432149" y="409194"/>
                  </a:cubicBezTo>
                  <a:lnTo>
                    <a:pt x="432149" y="76486"/>
                  </a:lnTo>
                  <a:cubicBezTo>
                    <a:pt x="432149" y="63913"/>
                    <a:pt x="421957" y="53626"/>
                    <a:pt x="409289" y="53626"/>
                  </a:cubicBezTo>
                  <a:lnTo>
                    <a:pt x="409289" y="53626"/>
                  </a:lnTo>
                  <a:lnTo>
                    <a:pt x="76581" y="5372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110"/>
            <p:cNvSpPr/>
            <p:nvPr/>
          </p:nvSpPr>
          <p:spPr>
            <a:xfrm>
              <a:off x="9460420" y="3540865"/>
              <a:ext cx="227650" cy="173267"/>
            </a:xfrm>
            <a:custGeom>
              <a:rect b="b" l="l" r="r" t="t"/>
              <a:pathLst>
                <a:path extrusionOk="0" h="246411" w="323754">
                  <a:moveTo>
                    <a:pt x="136303" y="246412"/>
                  </a:moveTo>
                  <a:lnTo>
                    <a:pt x="0" y="115919"/>
                  </a:lnTo>
                  <a:lnTo>
                    <a:pt x="50959" y="62675"/>
                  </a:lnTo>
                  <a:lnTo>
                    <a:pt x="134112" y="142208"/>
                  </a:lnTo>
                  <a:lnTo>
                    <a:pt x="270510" y="0"/>
                  </a:lnTo>
                  <a:lnTo>
                    <a:pt x="323755" y="50959"/>
                  </a:lnTo>
                  <a:lnTo>
                    <a:pt x="136303" y="2464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110"/>
            <p:cNvSpPr/>
            <p:nvPr/>
          </p:nvSpPr>
          <p:spPr>
            <a:xfrm>
              <a:off x="9859936" y="3855051"/>
              <a:ext cx="336824" cy="40386"/>
            </a:xfrm>
            <a:custGeom>
              <a:rect b="b" l="l" r="r" t="t"/>
              <a:pathLst>
                <a:path extrusionOk="0" h="57435" w="479012">
                  <a:moveTo>
                    <a:pt x="0" y="0"/>
                  </a:moveTo>
                  <a:lnTo>
                    <a:pt x="479012" y="0"/>
                  </a:lnTo>
                  <a:lnTo>
                    <a:pt x="479012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110"/>
            <p:cNvSpPr/>
            <p:nvPr/>
          </p:nvSpPr>
          <p:spPr>
            <a:xfrm>
              <a:off x="9859936" y="3957326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110"/>
            <p:cNvSpPr/>
            <p:nvPr/>
          </p:nvSpPr>
          <p:spPr>
            <a:xfrm>
              <a:off x="9859936" y="4056785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110"/>
            <p:cNvSpPr/>
            <p:nvPr/>
          </p:nvSpPr>
          <p:spPr>
            <a:xfrm>
              <a:off x="9859936" y="4156310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110"/>
            <p:cNvSpPr/>
            <p:nvPr/>
          </p:nvSpPr>
          <p:spPr>
            <a:xfrm>
              <a:off x="9403357" y="3855051"/>
              <a:ext cx="341644" cy="341646"/>
            </a:xfrm>
            <a:custGeom>
              <a:rect b="b" l="l" r="r" t="t"/>
              <a:pathLst>
                <a:path extrusionOk="0" h="485870" w="485870">
                  <a:moveTo>
                    <a:pt x="76581" y="485870"/>
                  </a:moveTo>
                  <a:cubicBezTo>
                    <a:pt x="56197" y="485870"/>
                    <a:pt x="36957" y="477869"/>
                    <a:pt x="22479" y="463391"/>
                  </a:cubicBezTo>
                  <a:cubicBezTo>
                    <a:pt x="8001" y="448913"/>
                    <a:pt x="0" y="429673"/>
                    <a:pt x="0" y="409289"/>
                  </a:cubicBezTo>
                  <a:lnTo>
                    <a:pt x="0" y="76581"/>
                  </a:lnTo>
                  <a:cubicBezTo>
                    <a:pt x="0" y="34385"/>
                    <a:pt x="34385" y="0"/>
                    <a:pt x="76581" y="0"/>
                  </a:cubicBezTo>
                  <a:lnTo>
                    <a:pt x="409289" y="0"/>
                  </a:lnTo>
                  <a:cubicBezTo>
                    <a:pt x="451485" y="0"/>
                    <a:pt x="485870" y="34385"/>
                    <a:pt x="485870" y="76581"/>
                  </a:cubicBezTo>
                  <a:lnTo>
                    <a:pt x="485870" y="409289"/>
                  </a:lnTo>
                  <a:cubicBezTo>
                    <a:pt x="485870" y="429673"/>
                    <a:pt x="477869" y="448913"/>
                    <a:pt x="463391" y="463391"/>
                  </a:cubicBezTo>
                  <a:cubicBezTo>
                    <a:pt x="448913" y="477869"/>
                    <a:pt x="429673" y="485870"/>
                    <a:pt x="409289" y="485870"/>
                  </a:cubicBezTo>
                  <a:lnTo>
                    <a:pt x="76581" y="485870"/>
                  </a:lnTo>
                  <a:close/>
                  <a:moveTo>
                    <a:pt x="76581" y="53721"/>
                  </a:moveTo>
                  <a:cubicBezTo>
                    <a:pt x="70485" y="53721"/>
                    <a:pt x="64770" y="56102"/>
                    <a:pt x="60484" y="60388"/>
                  </a:cubicBezTo>
                  <a:cubicBezTo>
                    <a:pt x="56197" y="64675"/>
                    <a:pt x="53816" y="70485"/>
                    <a:pt x="53816" y="76486"/>
                  </a:cubicBezTo>
                  <a:lnTo>
                    <a:pt x="53816" y="409194"/>
                  </a:lnTo>
                  <a:cubicBezTo>
                    <a:pt x="53816" y="421767"/>
                    <a:pt x="64103" y="432054"/>
                    <a:pt x="76676" y="432054"/>
                  </a:cubicBezTo>
                  <a:lnTo>
                    <a:pt x="409289" y="432054"/>
                  </a:lnTo>
                  <a:cubicBezTo>
                    <a:pt x="421862" y="432054"/>
                    <a:pt x="432149" y="421767"/>
                    <a:pt x="432149" y="409194"/>
                  </a:cubicBezTo>
                  <a:lnTo>
                    <a:pt x="432149" y="76486"/>
                  </a:lnTo>
                  <a:cubicBezTo>
                    <a:pt x="432149" y="63913"/>
                    <a:pt x="421957" y="53626"/>
                    <a:pt x="409289" y="53626"/>
                  </a:cubicBezTo>
                  <a:lnTo>
                    <a:pt x="409289" y="53626"/>
                  </a:lnTo>
                  <a:lnTo>
                    <a:pt x="76581" y="5372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110"/>
            <p:cNvSpPr/>
            <p:nvPr/>
          </p:nvSpPr>
          <p:spPr>
            <a:xfrm>
              <a:off x="9460420" y="3941047"/>
              <a:ext cx="227650" cy="173267"/>
            </a:xfrm>
            <a:custGeom>
              <a:rect b="b" l="l" r="r" t="t"/>
              <a:pathLst>
                <a:path extrusionOk="0" h="246411" w="323754">
                  <a:moveTo>
                    <a:pt x="136303" y="246412"/>
                  </a:moveTo>
                  <a:lnTo>
                    <a:pt x="0" y="115919"/>
                  </a:lnTo>
                  <a:lnTo>
                    <a:pt x="50959" y="62675"/>
                  </a:lnTo>
                  <a:lnTo>
                    <a:pt x="134112" y="142208"/>
                  </a:lnTo>
                  <a:lnTo>
                    <a:pt x="270510" y="0"/>
                  </a:lnTo>
                  <a:lnTo>
                    <a:pt x="323755" y="50959"/>
                  </a:lnTo>
                  <a:lnTo>
                    <a:pt x="136303" y="2464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110"/>
            <p:cNvSpPr/>
            <p:nvPr/>
          </p:nvSpPr>
          <p:spPr>
            <a:xfrm>
              <a:off x="9859936" y="4255168"/>
              <a:ext cx="336824" cy="40386"/>
            </a:xfrm>
            <a:custGeom>
              <a:rect b="b" l="l" r="r" t="t"/>
              <a:pathLst>
                <a:path extrusionOk="0" h="57435" w="479012">
                  <a:moveTo>
                    <a:pt x="0" y="0"/>
                  </a:moveTo>
                  <a:lnTo>
                    <a:pt x="479012" y="0"/>
                  </a:lnTo>
                  <a:lnTo>
                    <a:pt x="479012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110"/>
            <p:cNvSpPr/>
            <p:nvPr/>
          </p:nvSpPr>
          <p:spPr>
            <a:xfrm>
              <a:off x="9859936" y="4357442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110"/>
            <p:cNvSpPr/>
            <p:nvPr/>
          </p:nvSpPr>
          <p:spPr>
            <a:xfrm>
              <a:off x="9859936" y="4456969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110"/>
            <p:cNvSpPr/>
            <p:nvPr/>
          </p:nvSpPr>
          <p:spPr>
            <a:xfrm>
              <a:off x="9859936" y="4556428"/>
              <a:ext cx="673581" cy="40386"/>
            </a:xfrm>
            <a:custGeom>
              <a:rect b="b" l="l" r="r" t="t"/>
              <a:pathLst>
                <a:path extrusionOk="0" h="57435" w="957929">
                  <a:moveTo>
                    <a:pt x="0" y="0"/>
                  </a:moveTo>
                  <a:lnTo>
                    <a:pt x="957929" y="0"/>
                  </a:lnTo>
                  <a:lnTo>
                    <a:pt x="957929" y="57436"/>
                  </a:lnTo>
                  <a:lnTo>
                    <a:pt x="0" y="5743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110"/>
            <p:cNvSpPr/>
            <p:nvPr/>
          </p:nvSpPr>
          <p:spPr>
            <a:xfrm>
              <a:off x="9403357" y="4255168"/>
              <a:ext cx="341644" cy="341646"/>
            </a:xfrm>
            <a:custGeom>
              <a:rect b="b" l="l" r="r" t="t"/>
              <a:pathLst>
                <a:path extrusionOk="0" h="485870" w="485870">
                  <a:moveTo>
                    <a:pt x="76581" y="485870"/>
                  </a:moveTo>
                  <a:cubicBezTo>
                    <a:pt x="56197" y="485870"/>
                    <a:pt x="36957" y="477869"/>
                    <a:pt x="22479" y="463391"/>
                  </a:cubicBezTo>
                  <a:cubicBezTo>
                    <a:pt x="8001" y="448913"/>
                    <a:pt x="0" y="429673"/>
                    <a:pt x="0" y="409289"/>
                  </a:cubicBezTo>
                  <a:lnTo>
                    <a:pt x="0" y="76581"/>
                  </a:lnTo>
                  <a:cubicBezTo>
                    <a:pt x="0" y="34385"/>
                    <a:pt x="34385" y="0"/>
                    <a:pt x="76581" y="0"/>
                  </a:cubicBezTo>
                  <a:lnTo>
                    <a:pt x="409289" y="0"/>
                  </a:lnTo>
                  <a:cubicBezTo>
                    <a:pt x="451485" y="0"/>
                    <a:pt x="485870" y="34385"/>
                    <a:pt x="485870" y="76581"/>
                  </a:cubicBezTo>
                  <a:lnTo>
                    <a:pt x="485870" y="409289"/>
                  </a:lnTo>
                  <a:cubicBezTo>
                    <a:pt x="485870" y="429673"/>
                    <a:pt x="477869" y="448913"/>
                    <a:pt x="463391" y="463391"/>
                  </a:cubicBezTo>
                  <a:cubicBezTo>
                    <a:pt x="448913" y="477869"/>
                    <a:pt x="429673" y="485870"/>
                    <a:pt x="409289" y="485870"/>
                  </a:cubicBezTo>
                  <a:lnTo>
                    <a:pt x="76581" y="485870"/>
                  </a:lnTo>
                  <a:close/>
                  <a:moveTo>
                    <a:pt x="76581" y="53721"/>
                  </a:moveTo>
                  <a:cubicBezTo>
                    <a:pt x="70485" y="53721"/>
                    <a:pt x="64770" y="56102"/>
                    <a:pt x="60484" y="60389"/>
                  </a:cubicBezTo>
                  <a:cubicBezTo>
                    <a:pt x="56197" y="64675"/>
                    <a:pt x="53816" y="70485"/>
                    <a:pt x="53816" y="76486"/>
                  </a:cubicBezTo>
                  <a:lnTo>
                    <a:pt x="53816" y="409194"/>
                  </a:lnTo>
                  <a:cubicBezTo>
                    <a:pt x="53816" y="421767"/>
                    <a:pt x="64103" y="432054"/>
                    <a:pt x="76676" y="432054"/>
                  </a:cubicBezTo>
                  <a:lnTo>
                    <a:pt x="409289" y="432054"/>
                  </a:lnTo>
                  <a:cubicBezTo>
                    <a:pt x="421862" y="432054"/>
                    <a:pt x="432149" y="421767"/>
                    <a:pt x="432149" y="409194"/>
                  </a:cubicBezTo>
                  <a:lnTo>
                    <a:pt x="432149" y="76486"/>
                  </a:lnTo>
                  <a:cubicBezTo>
                    <a:pt x="432149" y="63913"/>
                    <a:pt x="421957" y="53626"/>
                    <a:pt x="409289" y="53626"/>
                  </a:cubicBezTo>
                  <a:lnTo>
                    <a:pt x="409289" y="53626"/>
                  </a:lnTo>
                  <a:lnTo>
                    <a:pt x="76581" y="5372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110"/>
            <p:cNvSpPr/>
            <p:nvPr/>
          </p:nvSpPr>
          <p:spPr>
            <a:xfrm>
              <a:off x="9460419" y="4341164"/>
              <a:ext cx="227650" cy="173267"/>
            </a:xfrm>
            <a:custGeom>
              <a:rect b="b" l="l" r="r" t="t"/>
              <a:pathLst>
                <a:path extrusionOk="0" h="246411" w="323754">
                  <a:moveTo>
                    <a:pt x="136303" y="246412"/>
                  </a:moveTo>
                  <a:lnTo>
                    <a:pt x="0" y="115919"/>
                  </a:lnTo>
                  <a:lnTo>
                    <a:pt x="50959" y="62674"/>
                  </a:lnTo>
                  <a:lnTo>
                    <a:pt x="134112" y="142208"/>
                  </a:lnTo>
                  <a:lnTo>
                    <a:pt x="270510" y="0"/>
                  </a:lnTo>
                  <a:lnTo>
                    <a:pt x="323755" y="50959"/>
                  </a:lnTo>
                  <a:lnTo>
                    <a:pt x="136303" y="2464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110"/>
            <p:cNvSpPr/>
            <p:nvPr/>
          </p:nvSpPr>
          <p:spPr>
            <a:xfrm rot="-1356795">
              <a:off x="9915443" y="2600987"/>
              <a:ext cx="103543" cy="103409"/>
            </a:xfrm>
            <a:custGeom>
              <a:rect b="b" l="l" r="r" t="t"/>
              <a:pathLst>
                <a:path extrusionOk="0" h="147062" w="147253">
                  <a:moveTo>
                    <a:pt x="147253" y="73531"/>
                  </a:moveTo>
                  <a:cubicBezTo>
                    <a:pt x="147253" y="114142"/>
                    <a:pt x="114289" y="147063"/>
                    <a:pt x="73627" y="147063"/>
                  </a:cubicBezTo>
                  <a:cubicBezTo>
                    <a:pt x="32964" y="147063"/>
                    <a:pt x="0" y="114142"/>
                    <a:pt x="0" y="73531"/>
                  </a:cubicBezTo>
                  <a:cubicBezTo>
                    <a:pt x="0" y="32921"/>
                    <a:pt x="32964" y="0"/>
                    <a:pt x="73627" y="0"/>
                  </a:cubicBezTo>
                  <a:cubicBezTo>
                    <a:pt x="114289" y="0"/>
                    <a:pt x="147253" y="32921"/>
                    <a:pt x="147253" y="735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07060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39" name="Google Shape;3739;p110"/>
            <p:cNvGrpSpPr/>
            <p:nvPr/>
          </p:nvGrpSpPr>
          <p:grpSpPr>
            <a:xfrm>
              <a:off x="10922865" y="3113622"/>
              <a:ext cx="182578" cy="1522104"/>
              <a:chOff x="15675063" y="4403926"/>
              <a:chExt cx="266139" cy="2218722"/>
            </a:xfrm>
          </p:grpSpPr>
          <p:sp>
            <p:nvSpPr>
              <p:cNvPr id="3740" name="Google Shape;3740;p110"/>
              <p:cNvSpPr/>
              <p:nvPr/>
            </p:nvSpPr>
            <p:spPr>
              <a:xfrm>
                <a:off x="15724853" y="4453811"/>
                <a:ext cx="216349" cy="2168837"/>
              </a:xfrm>
              <a:custGeom>
                <a:rect b="b" l="l" r="r" t="t"/>
                <a:pathLst>
                  <a:path extrusionOk="0" h="2115978" w="211074">
                    <a:moveTo>
                      <a:pt x="187738" y="123825"/>
                    </a:moveTo>
                    <a:lnTo>
                      <a:pt x="163735" y="123825"/>
                    </a:lnTo>
                    <a:lnTo>
                      <a:pt x="163735" y="80105"/>
                    </a:lnTo>
                    <a:lnTo>
                      <a:pt x="163735" y="27146"/>
                    </a:lnTo>
                    <a:cubicBezTo>
                      <a:pt x="163735" y="12192"/>
                      <a:pt x="151543" y="0"/>
                      <a:pt x="136589" y="0"/>
                    </a:cubicBezTo>
                    <a:lnTo>
                      <a:pt x="74486" y="0"/>
                    </a:lnTo>
                    <a:cubicBezTo>
                      <a:pt x="59531" y="0"/>
                      <a:pt x="47339" y="12192"/>
                      <a:pt x="47339" y="27146"/>
                    </a:cubicBezTo>
                    <a:lnTo>
                      <a:pt x="47339" y="80200"/>
                    </a:lnTo>
                    <a:lnTo>
                      <a:pt x="47339" y="123920"/>
                    </a:lnTo>
                    <a:lnTo>
                      <a:pt x="23336" y="123920"/>
                    </a:lnTo>
                    <a:cubicBezTo>
                      <a:pt x="10478" y="123920"/>
                      <a:pt x="0" y="134398"/>
                      <a:pt x="0" y="147256"/>
                    </a:cubicBezTo>
                    <a:lnTo>
                      <a:pt x="0" y="205264"/>
                    </a:lnTo>
                    <a:lnTo>
                      <a:pt x="0" y="222790"/>
                    </a:lnTo>
                    <a:lnTo>
                      <a:pt x="0" y="1190816"/>
                    </a:lnTo>
                    <a:lnTo>
                      <a:pt x="34576" y="1832991"/>
                    </a:lnTo>
                    <a:lnTo>
                      <a:pt x="34576" y="1881569"/>
                    </a:lnTo>
                    <a:lnTo>
                      <a:pt x="49911" y="1881569"/>
                    </a:lnTo>
                    <a:lnTo>
                      <a:pt x="71723" y="2057876"/>
                    </a:lnTo>
                    <a:lnTo>
                      <a:pt x="91154" y="2057876"/>
                    </a:lnTo>
                    <a:lnTo>
                      <a:pt x="91154" y="2101120"/>
                    </a:lnTo>
                    <a:cubicBezTo>
                      <a:pt x="91154" y="2109311"/>
                      <a:pt x="97631" y="2115979"/>
                      <a:pt x="105537" y="2115979"/>
                    </a:cubicBezTo>
                    <a:cubicBezTo>
                      <a:pt x="113443" y="2115979"/>
                      <a:pt x="119920" y="2109311"/>
                      <a:pt x="119920" y="2101120"/>
                    </a:cubicBezTo>
                    <a:lnTo>
                      <a:pt x="119920" y="2057876"/>
                    </a:lnTo>
                    <a:lnTo>
                      <a:pt x="139351" y="2057876"/>
                    </a:lnTo>
                    <a:lnTo>
                      <a:pt x="161163" y="1881569"/>
                    </a:lnTo>
                    <a:lnTo>
                      <a:pt x="174593" y="1881569"/>
                    </a:lnTo>
                    <a:lnTo>
                      <a:pt x="176498" y="1881569"/>
                    </a:lnTo>
                    <a:lnTo>
                      <a:pt x="176498" y="1832991"/>
                    </a:lnTo>
                    <a:lnTo>
                      <a:pt x="211074" y="1190816"/>
                    </a:lnTo>
                    <a:lnTo>
                      <a:pt x="211074" y="1190816"/>
                    </a:lnTo>
                    <a:lnTo>
                      <a:pt x="211074" y="1190816"/>
                    </a:lnTo>
                    <a:lnTo>
                      <a:pt x="211074" y="1122712"/>
                    </a:lnTo>
                    <a:lnTo>
                      <a:pt x="211074" y="222885"/>
                    </a:lnTo>
                    <a:lnTo>
                      <a:pt x="211074" y="205359"/>
                    </a:lnTo>
                    <a:lnTo>
                      <a:pt x="211074" y="147352"/>
                    </a:lnTo>
                    <a:cubicBezTo>
                      <a:pt x="211074" y="134302"/>
                      <a:pt x="200501" y="123825"/>
                      <a:pt x="187738" y="123825"/>
                    </a:cubicBezTo>
                    <a:close/>
                  </a:path>
                </a:pathLst>
              </a:custGeom>
              <a:solidFill>
                <a:srgbClr val="000000">
                  <a:alpha val="11764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1" name="Google Shape;3741;p110"/>
              <p:cNvSpPr/>
              <p:nvPr/>
            </p:nvSpPr>
            <p:spPr>
              <a:xfrm>
                <a:off x="15723585" y="4403926"/>
                <a:ext cx="119303" cy="236751"/>
              </a:xfrm>
              <a:custGeom>
                <a:rect b="b" l="l" r="r" t="t"/>
                <a:pathLst>
                  <a:path extrusionOk="0" h="230981" w="116395">
                    <a:moveTo>
                      <a:pt x="89249" y="230981"/>
                    </a:moveTo>
                    <a:lnTo>
                      <a:pt x="27146" y="230981"/>
                    </a:lnTo>
                    <a:cubicBezTo>
                      <a:pt x="12192" y="230981"/>
                      <a:pt x="0" y="218789"/>
                      <a:pt x="0" y="203835"/>
                    </a:cubicBezTo>
                    <a:lnTo>
                      <a:pt x="0" y="27146"/>
                    </a:lnTo>
                    <a:cubicBezTo>
                      <a:pt x="0" y="12192"/>
                      <a:pt x="12192" y="0"/>
                      <a:pt x="27146" y="0"/>
                    </a:cubicBezTo>
                    <a:lnTo>
                      <a:pt x="89249" y="0"/>
                    </a:lnTo>
                    <a:cubicBezTo>
                      <a:pt x="104203" y="0"/>
                      <a:pt x="116396" y="12192"/>
                      <a:pt x="116396" y="27146"/>
                    </a:cubicBezTo>
                    <a:lnTo>
                      <a:pt x="116396" y="203835"/>
                    </a:lnTo>
                    <a:cubicBezTo>
                      <a:pt x="116300" y="218694"/>
                      <a:pt x="104108" y="230981"/>
                      <a:pt x="89249" y="23098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2" name="Google Shape;3742;p110"/>
              <p:cNvSpPr/>
              <p:nvPr/>
            </p:nvSpPr>
            <p:spPr>
              <a:xfrm>
                <a:off x="15675063" y="4530942"/>
                <a:ext cx="216251" cy="125257"/>
              </a:xfrm>
              <a:custGeom>
                <a:rect b="b" l="l" r="r" t="t"/>
                <a:pathLst>
                  <a:path extrusionOk="0" h="122205" w="210979">
                    <a:moveTo>
                      <a:pt x="187642" y="122206"/>
                    </a:moveTo>
                    <a:lnTo>
                      <a:pt x="23336" y="122206"/>
                    </a:lnTo>
                    <a:cubicBezTo>
                      <a:pt x="10477" y="122206"/>
                      <a:pt x="0" y="111728"/>
                      <a:pt x="0" y="98869"/>
                    </a:cubicBezTo>
                    <a:lnTo>
                      <a:pt x="0" y="23336"/>
                    </a:lnTo>
                    <a:cubicBezTo>
                      <a:pt x="0" y="10477"/>
                      <a:pt x="10477" y="0"/>
                      <a:pt x="23336" y="0"/>
                    </a:cubicBezTo>
                    <a:lnTo>
                      <a:pt x="187642" y="0"/>
                    </a:lnTo>
                    <a:cubicBezTo>
                      <a:pt x="200501" y="0"/>
                      <a:pt x="210979" y="10477"/>
                      <a:pt x="210979" y="23336"/>
                    </a:cubicBezTo>
                    <a:lnTo>
                      <a:pt x="210979" y="98869"/>
                    </a:lnTo>
                    <a:cubicBezTo>
                      <a:pt x="211074" y="111728"/>
                      <a:pt x="200501" y="122206"/>
                      <a:pt x="187642" y="12220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3" name="Google Shape;3743;p110"/>
              <p:cNvSpPr/>
              <p:nvPr/>
            </p:nvSpPr>
            <p:spPr>
              <a:xfrm>
                <a:off x="15675063" y="4614317"/>
                <a:ext cx="216347" cy="1668389"/>
              </a:xfrm>
              <a:custGeom>
                <a:rect b="b" l="l" r="r" t="t"/>
                <a:pathLst>
                  <a:path extrusionOk="0" h="1627727" w="211073">
                    <a:moveTo>
                      <a:pt x="105537" y="0"/>
                    </a:moveTo>
                    <a:lnTo>
                      <a:pt x="105537" y="0"/>
                    </a:lnTo>
                    <a:lnTo>
                      <a:pt x="0" y="0"/>
                    </a:lnTo>
                    <a:lnTo>
                      <a:pt x="0" y="985552"/>
                    </a:lnTo>
                    <a:lnTo>
                      <a:pt x="34576" y="1627727"/>
                    </a:lnTo>
                    <a:lnTo>
                      <a:pt x="105537" y="1627727"/>
                    </a:lnTo>
                    <a:lnTo>
                      <a:pt x="105537" y="1627727"/>
                    </a:lnTo>
                    <a:lnTo>
                      <a:pt x="176498" y="1627727"/>
                    </a:lnTo>
                    <a:lnTo>
                      <a:pt x="211074" y="985552"/>
                    </a:lnTo>
                    <a:lnTo>
                      <a:pt x="211074" y="0"/>
                    </a:lnTo>
                    <a:close/>
                  </a:path>
                </a:pathLst>
              </a:custGeom>
              <a:solidFill>
                <a:srgbClr val="D4EB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p110"/>
              <p:cNvSpPr/>
              <p:nvPr/>
            </p:nvSpPr>
            <p:spPr>
              <a:xfrm>
                <a:off x="15792024" y="4614317"/>
                <a:ext cx="99387" cy="1668389"/>
              </a:xfrm>
              <a:custGeom>
                <a:rect b="b" l="l" r="r" t="t"/>
                <a:pathLst>
                  <a:path extrusionOk="0" h="1627727" w="96964">
                    <a:moveTo>
                      <a:pt x="34576" y="0"/>
                    </a:moveTo>
                    <a:lnTo>
                      <a:pt x="34576" y="985552"/>
                    </a:lnTo>
                    <a:lnTo>
                      <a:pt x="0" y="1627727"/>
                    </a:lnTo>
                    <a:lnTo>
                      <a:pt x="62389" y="1627727"/>
                    </a:lnTo>
                    <a:lnTo>
                      <a:pt x="96964" y="985552"/>
                    </a:lnTo>
                    <a:lnTo>
                      <a:pt x="96964" y="0"/>
                    </a:lnTo>
                    <a:close/>
                  </a:path>
                </a:pathLst>
              </a:custGeom>
              <a:solidFill>
                <a:srgbClr val="59B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p110"/>
              <p:cNvSpPr/>
              <p:nvPr/>
            </p:nvSpPr>
            <p:spPr>
              <a:xfrm>
                <a:off x="15707282" y="6212802"/>
                <a:ext cx="151813" cy="69902"/>
              </a:xfrm>
              <a:custGeom>
                <a:rect b="b" l="l" r="r" t="t"/>
                <a:pathLst>
                  <a:path extrusionOk="0" h="68198" w="148113">
                    <a:moveTo>
                      <a:pt x="0" y="0"/>
                    </a:moveTo>
                    <a:lnTo>
                      <a:pt x="3429" y="68199"/>
                    </a:lnTo>
                    <a:lnTo>
                      <a:pt x="74104" y="68199"/>
                    </a:lnTo>
                    <a:lnTo>
                      <a:pt x="74104" y="68199"/>
                    </a:lnTo>
                    <a:lnTo>
                      <a:pt x="145066" y="68199"/>
                    </a:lnTo>
                    <a:lnTo>
                      <a:pt x="148114" y="0"/>
                    </a:lnTo>
                    <a:close/>
                  </a:path>
                </a:pathLst>
              </a:custGeom>
              <a:solidFill>
                <a:srgbClr val="0B8A9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p110"/>
              <p:cNvSpPr/>
              <p:nvPr/>
            </p:nvSpPr>
            <p:spPr>
              <a:xfrm>
                <a:off x="15768495" y="6420751"/>
                <a:ext cx="29484" cy="152009"/>
              </a:xfrm>
              <a:custGeom>
                <a:rect b="b" l="l" r="r" t="t"/>
                <a:pathLst>
                  <a:path extrusionOk="0" h="148304" w="28765">
                    <a:moveTo>
                      <a:pt x="14383" y="148304"/>
                    </a:moveTo>
                    <a:cubicBezTo>
                      <a:pt x="6477" y="148304"/>
                      <a:pt x="0" y="141637"/>
                      <a:pt x="0" y="133445"/>
                    </a:cubicBezTo>
                    <a:lnTo>
                      <a:pt x="0" y="14859"/>
                    </a:lnTo>
                    <a:cubicBezTo>
                      <a:pt x="0" y="6668"/>
                      <a:pt x="6477" y="0"/>
                      <a:pt x="14383" y="0"/>
                    </a:cubicBezTo>
                    <a:cubicBezTo>
                      <a:pt x="22288" y="0"/>
                      <a:pt x="28766" y="6668"/>
                      <a:pt x="28766" y="14859"/>
                    </a:cubicBezTo>
                    <a:lnTo>
                      <a:pt x="28766" y="133445"/>
                    </a:lnTo>
                    <a:cubicBezTo>
                      <a:pt x="28766" y="141637"/>
                      <a:pt x="22288" y="148304"/>
                      <a:pt x="14383" y="148304"/>
                    </a:cubicBezTo>
                    <a:close/>
                  </a:path>
                </a:pathLst>
              </a:custGeom>
              <a:solidFill>
                <a:srgbClr val="353D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110"/>
              <p:cNvSpPr/>
              <p:nvPr/>
            </p:nvSpPr>
            <p:spPr>
              <a:xfrm>
                <a:off x="15675063" y="5554586"/>
                <a:ext cx="216349" cy="69902"/>
              </a:xfrm>
              <a:custGeom>
                <a:rect b="b" l="l" r="r" t="t"/>
                <a:pathLst>
                  <a:path extrusionOk="0" h="68198" w="211074">
                    <a:moveTo>
                      <a:pt x="0" y="0"/>
                    </a:moveTo>
                    <a:lnTo>
                      <a:pt x="211074" y="0"/>
                    </a:lnTo>
                    <a:lnTo>
                      <a:pt x="211074" y="68199"/>
                    </a:lnTo>
                    <a:lnTo>
                      <a:pt x="0" y="681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110"/>
              <p:cNvSpPr/>
              <p:nvPr/>
            </p:nvSpPr>
            <p:spPr>
              <a:xfrm>
                <a:off x="15710503" y="6282705"/>
                <a:ext cx="145470" cy="49792"/>
              </a:xfrm>
              <a:custGeom>
                <a:rect b="b" l="l" r="r" t="t"/>
                <a:pathLst>
                  <a:path extrusionOk="0" h="48577" w="141922">
                    <a:moveTo>
                      <a:pt x="140018" y="0"/>
                    </a:moveTo>
                    <a:lnTo>
                      <a:pt x="107347" y="0"/>
                    </a:lnTo>
                    <a:lnTo>
                      <a:pt x="0" y="0"/>
                    </a:lnTo>
                    <a:lnTo>
                      <a:pt x="0" y="48578"/>
                    </a:lnTo>
                    <a:lnTo>
                      <a:pt x="107347" y="48578"/>
                    </a:lnTo>
                    <a:lnTo>
                      <a:pt x="140018" y="48578"/>
                    </a:lnTo>
                    <a:lnTo>
                      <a:pt x="141923" y="48578"/>
                    </a:lnTo>
                    <a:lnTo>
                      <a:pt x="141923" y="0"/>
                    </a:lnTo>
                    <a:close/>
                  </a:path>
                </a:pathLst>
              </a:custGeom>
              <a:solidFill>
                <a:srgbClr val="59B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110"/>
              <p:cNvSpPr/>
              <p:nvPr/>
            </p:nvSpPr>
            <p:spPr>
              <a:xfrm>
                <a:off x="15726223" y="6332496"/>
                <a:ext cx="114031" cy="180710"/>
              </a:xfrm>
              <a:custGeom>
                <a:rect b="b" l="l" r="r" t="t"/>
                <a:pathLst>
                  <a:path extrusionOk="0" h="176307" w="111251">
                    <a:moveTo>
                      <a:pt x="0" y="0"/>
                    </a:moveTo>
                    <a:lnTo>
                      <a:pt x="21812" y="176308"/>
                    </a:lnTo>
                    <a:lnTo>
                      <a:pt x="89440" y="176308"/>
                    </a:lnTo>
                    <a:lnTo>
                      <a:pt x="111252" y="0"/>
                    </a:lnTo>
                    <a:close/>
                  </a:path>
                </a:pathLst>
              </a:custGeom>
              <a:solidFill>
                <a:srgbClr val="D4EBD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110"/>
              <p:cNvSpPr/>
              <p:nvPr/>
            </p:nvSpPr>
            <p:spPr>
              <a:xfrm>
                <a:off x="15827465" y="5554586"/>
                <a:ext cx="63947" cy="69805"/>
              </a:xfrm>
              <a:custGeom>
                <a:rect b="b" l="l" r="r" t="t"/>
                <a:pathLst>
                  <a:path extrusionOk="0" h="68103" w="62388">
                    <a:moveTo>
                      <a:pt x="0" y="0"/>
                    </a:moveTo>
                    <a:lnTo>
                      <a:pt x="62389" y="0"/>
                    </a:lnTo>
                    <a:lnTo>
                      <a:pt x="62389" y="68104"/>
                    </a:lnTo>
                    <a:lnTo>
                      <a:pt x="0" y="68104"/>
                    </a:lnTo>
                    <a:close/>
                  </a:path>
                </a:pathLst>
              </a:custGeom>
              <a:solidFill>
                <a:srgbClr val="0B8A9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110"/>
              <p:cNvSpPr/>
              <p:nvPr/>
            </p:nvSpPr>
            <p:spPr>
              <a:xfrm>
                <a:off x="15795245" y="6212802"/>
                <a:ext cx="63848" cy="69902"/>
              </a:xfrm>
              <a:custGeom>
                <a:rect b="b" l="l" r="r" t="t"/>
                <a:pathLst>
                  <a:path extrusionOk="0" h="68198" w="62293">
                    <a:moveTo>
                      <a:pt x="0" y="0"/>
                    </a:moveTo>
                    <a:lnTo>
                      <a:pt x="0" y="68199"/>
                    </a:lnTo>
                    <a:lnTo>
                      <a:pt x="59246" y="68199"/>
                    </a:lnTo>
                    <a:lnTo>
                      <a:pt x="62293" y="0"/>
                    </a:lnTo>
                    <a:close/>
                  </a:path>
                </a:pathLst>
              </a:custGeom>
              <a:solidFill>
                <a:srgbClr val="0B8A9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110"/>
              <p:cNvSpPr/>
              <p:nvPr/>
            </p:nvSpPr>
            <p:spPr>
              <a:xfrm>
                <a:off x="15723585" y="4486129"/>
                <a:ext cx="119207" cy="44811"/>
              </a:xfrm>
              <a:custGeom>
                <a:rect b="b" l="l" r="r" t="t"/>
                <a:pathLst>
                  <a:path extrusionOk="0" h="43719" w="116300">
                    <a:moveTo>
                      <a:pt x="0" y="0"/>
                    </a:moveTo>
                    <a:lnTo>
                      <a:pt x="116300" y="0"/>
                    </a:lnTo>
                    <a:lnTo>
                      <a:pt x="116300" y="43720"/>
                    </a:lnTo>
                    <a:lnTo>
                      <a:pt x="0" y="43720"/>
                    </a:lnTo>
                    <a:close/>
                  </a:path>
                </a:pathLst>
              </a:custGeom>
              <a:solidFill>
                <a:srgbClr val="59B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3" name="Google Shape;3753;p110"/>
              <p:cNvSpPr/>
              <p:nvPr/>
            </p:nvSpPr>
            <p:spPr>
              <a:xfrm>
                <a:off x="15747799" y="4727176"/>
                <a:ext cx="75955" cy="536863"/>
              </a:xfrm>
              <a:custGeom>
                <a:rect b="b" l="l" r="r" t="t"/>
                <a:pathLst>
                  <a:path extrusionOk="0" h="523779" w="74104">
                    <a:moveTo>
                      <a:pt x="67628" y="523780"/>
                    </a:moveTo>
                    <a:lnTo>
                      <a:pt x="6477" y="523780"/>
                    </a:lnTo>
                    <a:cubicBezTo>
                      <a:pt x="2953" y="523780"/>
                      <a:pt x="0" y="520922"/>
                      <a:pt x="0" y="517303"/>
                    </a:cubicBezTo>
                    <a:lnTo>
                      <a:pt x="0" y="6477"/>
                    </a:lnTo>
                    <a:cubicBezTo>
                      <a:pt x="0" y="2953"/>
                      <a:pt x="2858" y="0"/>
                      <a:pt x="6477" y="0"/>
                    </a:cubicBezTo>
                    <a:lnTo>
                      <a:pt x="67628" y="0"/>
                    </a:lnTo>
                    <a:cubicBezTo>
                      <a:pt x="71152" y="0"/>
                      <a:pt x="74104" y="2858"/>
                      <a:pt x="74104" y="6477"/>
                    </a:cubicBezTo>
                    <a:lnTo>
                      <a:pt x="74104" y="517303"/>
                    </a:lnTo>
                    <a:cubicBezTo>
                      <a:pt x="74104" y="520922"/>
                      <a:pt x="71247" y="523780"/>
                      <a:pt x="67628" y="523780"/>
                    </a:cubicBezTo>
                    <a:close/>
                  </a:path>
                </a:pathLst>
              </a:custGeom>
              <a:solidFill>
                <a:srgbClr val="59B4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p110"/>
              <p:cNvSpPr/>
              <p:nvPr/>
            </p:nvSpPr>
            <p:spPr>
              <a:xfrm>
                <a:off x="15747894" y="5337555"/>
                <a:ext cx="75857" cy="62385"/>
              </a:xfrm>
              <a:custGeom>
                <a:rect b="b" l="l" r="r" t="t"/>
                <a:pathLst>
                  <a:path extrusionOk="0" h="60864" w="74009">
                    <a:moveTo>
                      <a:pt x="48387" y="26384"/>
                    </a:moveTo>
                    <a:lnTo>
                      <a:pt x="25622" y="26384"/>
                    </a:lnTo>
                    <a:cubicBezTo>
                      <a:pt x="11430" y="26384"/>
                      <a:pt x="0" y="14573"/>
                      <a:pt x="0" y="0"/>
                    </a:cubicBezTo>
                    <a:lnTo>
                      <a:pt x="0" y="34480"/>
                    </a:lnTo>
                    <a:cubicBezTo>
                      <a:pt x="0" y="49054"/>
                      <a:pt x="11525" y="60865"/>
                      <a:pt x="25622" y="60865"/>
                    </a:cubicBezTo>
                    <a:lnTo>
                      <a:pt x="48387" y="60865"/>
                    </a:lnTo>
                    <a:cubicBezTo>
                      <a:pt x="62579" y="60865"/>
                      <a:pt x="74009" y="49054"/>
                      <a:pt x="74009" y="34480"/>
                    </a:cubicBezTo>
                    <a:lnTo>
                      <a:pt x="74009" y="0"/>
                    </a:lnTo>
                    <a:cubicBezTo>
                      <a:pt x="74009" y="14573"/>
                      <a:pt x="62579" y="26384"/>
                      <a:pt x="48387" y="26384"/>
                    </a:cubicBezTo>
                    <a:close/>
                  </a:path>
                </a:pathLst>
              </a:custGeom>
              <a:solidFill>
                <a:srgbClr val="0B8A9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110"/>
              <p:cNvSpPr/>
              <p:nvPr/>
            </p:nvSpPr>
            <p:spPr>
              <a:xfrm>
                <a:off x="15747894" y="4727371"/>
                <a:ext cx="75859" cy="640156"/>
              </a:xfrm>
              <a:custGeom>
                <a:rect b="b" l="l" r="r" t="t"/>
                <a:pathLst>
                  <a:path extrusionOk="0" h="624554" w="74009">
                    <a:moveTo>
                      <a:pt x="48006" y="624554"/>
                    </a:moveTo>
                    <a:lnTo>
                      <a:pt x="26003" y="624554"/>
                    </a:lnTo>
                    <a:cubicBezTo>
                      <a:pt x="11621" y="624554"/>
                      <a:pt x="0" y="612934"/>
                      <a:pt x="0" y="598551"/>
                    </a:cubicBezTo>
                    <a:lnTo>
                      <a:pt x="0" y="26003"/>
                    </a:lnTo>
                    <a:cubicBezTo>
                      <a:pt x="0" y="11621"/>
                      <a:pt x="11621" y="0"/>
                      <a:pt x="26003" y="0"/>
                    </a:cubicBezTo>
                    <a:lnTo>
                      <a:pt x="48006" y="0"/>
                    </a:lnTo>
                    <a:cubicBezTo>
                      <a:pt x="62389" y="0"/>
                      <a:pt x="74009" y="11621"/>
                      <a:pt x="74009" y="26003"/>
                    </a:cubicBezTo>
                    <a:lnTo>
                      <a:pt x="74009" y="598551"/>
                    </a:lnTo>
                    <a:cubicBezTo>
                      <a:pt x="74009" y="612839"/>
                      <a:pt x="62389" y="624554"/>
                      <a:pt x="48006" y="6245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110"/>
              <p:cNvSpPr/>
              <p:nvPr/>
            </p:nvSpPr>
            <p:spPr>
              <a:xfrm>
                <a:off x="15747894" y="5305142"/>
                <a:ext cx="75857" cy="62385"/>
              </a:xfrm>
              <a:custGeom>
                <a:rect b="b" l="l" r="r" t="t"/>
                <a:pathLst>
                  <a:path extrusionOk="0" h="60864" w="74009">
                    <a:moveTo>
                      <a:pt x="48387" y="26384"/>
                    </a:moveTo>
                    <a:lnTo>
                      <a:pt x="25622" y="26384"/>
                    </a:lnTo>
                    <a:cubicBezTo>
                      <a:pt x="11430" y="26384"/>
                      <a:pt x="0" y="14573"/>
                      <a:pt x="0" y="0"/>
                    </a:cubicBezTo>
                    <a:lnTo>
                      <a:pt x="0" y="34481"/>
                    </a:lnTo>
                    <a:cubicBezTo>
                      <a:pt x="0" y="49054"/>
                      <a:pt x="11525" y="60865"/>
                      <a:pt x="25622" y="60865"/>
                    </a:cubicBezTo>
                    <a:lnTo>
                      <a:pt x="48387" y="60865"/>
                    </a:lnTo>
                    <a:cubicBezTo>
                      <a:pt x="62579" y="60865"/>
                      <a:pt x="74009" y="49054"/>
                      <a:pt x="74009" y="34481"/>
                    </a:cubicBezTo>
                    <a:lnTo>
                      <a:pt x="74009" y="0"/>
                    </a:lnTo>
                    <a:cubicBezTo>
                      <a:pt x="74009" y="14573"/>
                      <a:pt x="62579" y="26384"/>
                      <a:pt x="48387" y="26384"/>
                    </a:cubicBezTo>
                    <a:close/>
                  </a:path>
                </a:pathLst>
              </a:custGeom>
              <a:solidFill>
                <a:srgbClr val="0B8A9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800">
                  <a:solidFill>
                    <a:srgbClr val="070605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0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11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Checklist </a:t>
            </a:r>
            <a:endParaRPr/>
          </a:p>
        </p:txBody>
      </p:sp>
      <p:sp>
        <p:nvSpPr>
          <p:cNvPr id="3762" name="Google Shape;3762;p11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3" name="Google Shape;3763;p111"/>
          <p:cNvSpPr/>
          <p:nvPr/>
        </p:nvSpPr>
        <p:spPr>
          <a:xfrm rot="5400000">
            <a:off x="2886168" y="-179240"/>
            <a:ext cx="1062770" cy="41067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4" name="Google Shape;3764;p111"/>
          <p:cNvSpPr/>
          <p:nvPr/>
        </p:nvSpPr>
        <p:spPr>
          <a:xfrm>
            <a:off x="707603" y="1342764"/>
            <a:ext cx="1305376" cy="1062770"/>
          </a:xfrm>
          <a:custGeom>
            <a:rect b="b" l="l" r="r" t="t"/>
            <a:pathLst>
              <a:path extrusionOk="0" h="1091045" w="1361209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5" name="Google Shape;3765;p111"/>
          <p:cNvSpPr txBox="1"/>
          <p:nvPr/>
        </p:nvSpPr>
        <p:spPr>
          <a:xfrm>
            <a:off x="896851" y="1626431"/>
            <a:ext cx="47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3766" name="Google Shape;3766;p111"/>
          <p:cNvSpPr txBox="1"/>
          <p:nvPr/>
        </p:nvSpPr>
        <p:spPr>
          <a:xfrm>
            <a:off x="1980835" y="1453643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767" name="Google Shape;3767;p111"/>
          <p:cNvSpPr txBox="1"/>
          <p:nvPr/>
        </p:nvSpPr>
        <p:spPr>
          <a:xfrm>
            <a:off x="1980835" y="1742555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768" name="Google Shape;3768;p111"/>
          <p:cNvSpPr/>
          <p:nvPr/>
        </p:nvSpPr>
        <p:spPr>
          <a:xfrm rot="5400000">
            <a:off x="8723181" y="-179240"/>
            <a:ext cx="1062770" cy="41067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9" name="Google Shape;3769;p111"/>
          <p:cNvSpPr/>
          <p:nvPr/>
        </p:nvSpPr>
        <p:spPr>
          <a:xfrm>
            <a:off x="6544617" y="1342764"/>
            <a:ext cx="1305376" cy="1062770"/>
          </a:xfrm>
          <a:custGeom>
            <a:rect b="b" l="l" r="r" t="t"/>
            <a:pathLst>
              <a:path extrusionOk="0" h="1091045" w="1361209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0" name="Google Shape;3770;p111"/>
          <p:cNvSpPr txBox="1"/>
          <p:nvPr/>
        </p:nvSpPr>
        <p:spPr>
          <a:xfrm>
            <a:off x="6733867" y="1626431"/>
            <a:ext cx="47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3771" name="Google Shape;3771;p111"/>
          <p:cNvSpPr txBox="1"/>
          <p:nvPr/>
        </p:nvSpPr>
        <p:spPr>
          <a:xfrm>
            <a:off x="7817852" y="1453643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772" name="Google Shape;3772;p111"/>
          <p:cNvSpPr txBox="1"/>
          <p:nvPr/>
        </p:nvSpPr>
        <p:spPr>
          <a:xfrm>
            <a:off x="7817852" y="1742555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773" name="Google Shape;3773;p111"/>
          <p:cNvSpPr/>
          <p:nvPr/>
        </p:nvSpPr>
        <p:spPr>
          <a:xfrm>
            <a:off x="4740396" y="1698710"/>
            <a:ext cx="345443" cy="3508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4" name="Google Shape;3774;p111"/>
          <p:cNvSpPr/>
          <p:nvPr/>
        </p:nvSpPr>
        <p:spPr>
          <a:xfrm>
            <a:off x="10598939" y="1698710"/>
            <a:ext cx="345443" cy="3508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5" name="Google Shape;3775;p111"/>
          <p:cNvSpPr/>
          <p:nvPr/>
        </p:nvSpPr>
        <p:spPr>
          <a:xfrm>
            <a:off x="4809353" y="1793938"/>
            <a:ext cx="207536" cy="160429"/>
          </a:xfrm>
          <a:custGeom>
            <a:rect b="b" l="l" r="r" t="t"/>
            <a:pathLst>
              <a:path extrusionOk="0" h="246316" w="323659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6" name="Google Shape;3776;p111"/>
          <p:cNvSpPr/>
          <p:nvPr/>
        </p:nvSpPr>
        <p:spPr>
          <a:xfrm>
            <a:off x="10663331" y="1794255"/>
            <a:ext cx="207536" cy="160429"/>
          </a:xfrm>
          <a:custGeom>
            <a:rect b="b" l="l" r="r" t="t"/>
            <a:pathLst>
              <a:path extrusionOk="0" h="246316" w="323659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7" name="Google Shape;3777;p111"/>
          <p:cNvSpPr/>
          <p:nvPr/>
        </p:nvSpPr>
        <p:spPr>
          <a:xfrm rot="5400000">
            <a:off x="2886168" y="3086699"/>
            <a:ext cx="1062770" cy="41067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8" name="Google Shape;3778;p111"/>
          <p:cNvSpPr/>
          <p:nvPr/>
        </p:nvSpPr>
        <p:spPr>
          <a:xfrm>
            <a:off x="707603" y="4608703"/>
            <a:ext cx="1305376" cy="1062770"/>
          </a:xfrm>
          <a:custGeom>
            <a:rect b="b" l="l" r="r" t="t"/>
            <a:pathLst>
              <a:path extrusionOk="0" h="1091045" w="1361209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9" name="Google Shape;3779;p111"/>
          <p:cNvSpPr txBox="1"/>
          <p:nvPr/>
        </p:nvSpPr>
        <p:spPr>
          <a:xfrm>
            <a:off x="896851" y="4892371"/>
            <a:ext cx="47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3780" name="Google Shape;3780;p111"/>
          <p:cNvSpPr txBox="1"/>
          <p:nvPr/>
        </p:nvSpPr>
        <p:spPr>
          <a:xfrm>
            <a:off x="1980835" y="4719582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781" name="Google Shape;3781;p111"/>
          <p:cNvSpPr txBox="1"/>
          <p:nvPr/>
        </p:nvSpPr>
        <p:spPr>
          <a:xfrm>
            <a:off x="1980835" y="5008492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782" name="Google Shape;3782;p111"/>
          <p:cNvSpPr/>
          <p:nvPr/>
        </p:nvSpPr>
        <p:spPr>
          <a:xfrm rot="5400000">
            <a:off x="8723181" y="3086699"/>
            <a:ext cx="1062770" cy="41067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3" name="Google Shape;3783;p111"/>
          <p:cNvSpPr/>
          <p:nvPr/>
        </p:nvSpPr>
        <p:spPr>
          <a:xfrm>
            <a:off x="6544617" y="4608703"/>
            <a:ext cx="1305376" cy="1062770"/>
          </a:xfrm>
          <a:custGeom>
            <a:rect b="b" l="l" r="r" t="t"/>
            <a:pathLst>
              <a:path extrusionOk="0" h="1091045" w="1361209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4" name="Google Shape;3784;p111"/>
          <p:cNvSpPr txBox="1"/>
          <p:nvPr/>
        </p:nvSpPr>
        <p:spPr>
          <a:xfrm>
            <a:off x="6733867" y="4892371"/>
            <a:ext cx="47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3785" name="Google Shape;3785;p111"/>
          <p:cNvSpPr txBox="1"/>
          <p:nvPr/>
        </p:nvSpPr>
        <p:spPr>
          <a:xfrm>
            <a:off x="7817852" y="4719582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786" name="Google Shape;3786;p111"/>
          <p:cNvSpPr txBox="1"/>
          <p:nvPr/>
        </p:nvSpPr>
        <p:spPr>
          <a:xfrm>
            <a:off x="7817852" y="5008492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787" name="Google Shape;3787;p111"/>
          <p:cNvSpPr/>
          <p:nvPr/>
        </p:nvSpPr>
        <p:spPr>
          <a:xfrm>
            <a:off x="4740396" y="4964647"/>
            <a:ext cx="345443" cy="3508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111"/>
          <p:cNvSpPr/>
          <p:nvPr/>
        </p:nvSpPr>
        <p:spPr>
          <a:xfrm>
            <a:off x="10598939" y="4964647"/>
            <a:ext cx="345443" cy="3508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111"/>
          <p:cNvSpPr/>
          <p:nvPr/>
        </p:nvSpPr>
        <p:spPr>
          <a:xfrm>
            <a:off x="4809353" y="5059874"/>
            <a:ext cx="207536" cy="160429"/>
          </a:xfrm>
          <a:custGeom>
            <a:rect b="b" l="l" r="r" t="t"/>
            <a:pathLst>
              <a:path extrusionOk="0" h="246316" w="323659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111"/>
          <p:cNvSpPr/>
          <p:nvPr/>
        </p:nvSpPr>
        <p:spPr>
          <a:xfrm>
            <a:off x="10663331" y="5061919"/>
            <a:ext cx="207536" cy="160429"/>
          </a:xfrm>
          <a:custGeom>
            <a:rect b="b" l="l" r="r" t="t"/>
            <a:pathLst>
              <a:path extrusionOk="0" h="246316" w="323659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111"/>
          <p:cNvSpPr/>
          <p:nvPr/>
        </p:nvSpPr>
        <p:spPr>
          <a:xfrm rot="5400000">
            <a:off x="2886168" y="1453731"/>
            <a:ext cx="1062770" cy="41067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111"/>
          <p:cNvSpPr/>
          <p:nvPr/>
        </p:nvSpPr>
        <p:spPr>
          <a:xfrm>
            <a:off x="707603" y="2975732"/>
            <a:ext cx="1305376" cy="1062770"/>
          </a:xfrm>
          <a:custGeom>
            <a:rect b="b" l="l" r="r" t="t"/>
            <a:pathLst>
              <a:path extrusionOk="0" h="1091045" w="1361209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111"/>
          <p:cNvSpPr txBox="1"/>
          <p:nvPr/>
        </p:nvSpPr>
        <p:spPr>
          <a:xfrm>
            <a:off x="896851" y="3259401"/>
            <a:ext cx="47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3794" name="Google Shape;3794;p111"/>
          <p:cNvSpPr txBox="1"/>
          <p:nvPr/>
        </p:nvSpPr>
        <p:spPr>
          <a:xfrm>
            <a:off x="1980835" y="3086610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795" name="Google Shape;3795;p111"/>
          <p:cNvSpPr txBox="1"/>
          <p:nvPr/>
        </p:nvSpPr>
        <p:spPr>
          <a:xfrm>
            <a:off x="1980835" y="3375521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796" name="Google Shape;3796;p111"/>
          <p:cNvSpPr/>
          <p:nvPr/>
        </p:nvSpPr>
        <p:spPr>
          <a:xfrm rot="5400000">
            <a:off x="8723181" y="1453731"/>
            <a:ext cx="1062770" cy="410678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111"/>
          <p:cNvSpPr/>
          <p:nvPr/>
        </p:nvSpPr>
        <p:spPr>
          <a:xfrm>
            <a:off x="6544617" y="2975732"/>
            <a:ext cx="1305376" cy="1062770"/>
          </a:xfrm>
          <a:custGeom>
            <a:rect b="b" l="l" r="r" t="t"/>
            <a:pathLst>
              <a:path extrusionOk="0" h="1091045" w="1361209">
                <a:moveTo>
                  <a:pt x="0" y="0"/>
                </a:moveTo>
                <a:lnTo>
                  <a:pt x="1361209" y="0"/>
                </a:lnTo>
                <a:lnTo>
                  <a:pt x="755765" y="1091045"/>
                </a:lnTo>
                <a:lnTo>
                  <a:pt x="0" y="10910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111"/>
          <p:cNvSpPr txBox="1"/>
          <p:nvPr/>
        </p:nvSpPr>
        <p:spPr>
          <a:xfrm>
            <a:off x="6733867" y="3259401"/>
            <a:ext cx="470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3799" name="Google Shape;3799;p111"/>
          <p:cNvSpPr txBox="1"/>
          <p:nvPr/>
        </p:nvSpPr>
        <p:spPr>
          <a:xfrm>
            <a:off x="7817852" y="3086610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800" name="Google Shape;3800;p111"/>
          <p:cNvSpPr txBox="1"/>
          <p:nvPr/>
        </p:nvSpPr>
        <p:spPr>
          <a:xfrm>
            <a:off x="7817852" y="3375521"/>
            <a:ext cx="25738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01" name="Google Shape;3801;p111"/>
          <p:cNvSpPr/>
          <p:nvPr/>
        </p:nvSpPr>
        <p:spPr>
          <a:xfrm>
            <a:off x="4740396" y="3331677"/>
            <a:ext cx="345443" cy="3508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111"/>
          <p:cNvSpPr/>
          <p:nvPr/>
        </p:nvSpPr>
        <p:spPr>
          <a:xfrm>
            <a:off x="10598939" y="3331677"/>
            <a:ext cx="345443" cy="35088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111"/>
          <p:cNvSpPr/>
          <p:nvPr/>
        </p:nvSpPr>
        <p:spPr>
          <a:xfrm>
            <a:off x="4809353" y="3426902"/>
            <a:ext cx="207536" cy="160429"/>
          </a:xfrm>
          <a:custGeom>
            <a:rect b="b" l="l" r="r" t="t"/>
            <a:pathLst>
              <a:path extrusionOk="0" h="246316" w="323659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24A14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111"/>
          <p:cNvSpPr/>
          <p:nvPr/>
        </p:nvSpPr>
        <p:spPr>
          <a:xfrm>
            <a:off x="10647162" y="3376523"/>
            <a:ext cx="259055" cy="263136"/>
          </a:xfrm>
          <a:prstGeom prst="mathMultiply">
            <a:avLst>
              <a:gd fmla="val 18520" name="adj1"/>
            </a:avLst>
          </a:prstGeom>
          <a:solidFill>
            <a:srgbClr val="DA1E2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8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p11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Checklist </a:t>
            </a:r>
            <a:endParaRPr/>
          </a:p>
        </p:txBody>
      </p:sp>
      <p:sp>
        <p:nvSpPr>
          <p:cNvPr id="3810" name="Google Shape;3810;p112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112"/>
          <p:cNvSpPr/>
          <p:nvPr/>
        </p:nvSpPr>
        <p:spPr>
          <a:xfrm>
            <a:off x="675603" y="1814281"/>
            <a:ext cx="1701132" cy="3286992"/>
          </a:xfrm>
          <a:custGeom>
            <a:rect b="b" l="l" r="r" t="t"/>
            <a:pathLst>
              <a:path extrusionOk="0" h="2506678" w="1259143">
                <a:moveTo>
                  <a:pt x="5805" y="0"/>
                </a:moveTo>
                <a:cubicBezTo>
                  <a:pt x="698004" y="0"/>
                  <a:pt x="1259143" y="561139"/>
                  <a:pt x="1259143" y="1253339"/>
                </a:cubicBezTo>
                <a:cubicBezTo>
                  <a:pt x="1259143" y="1945539"/>
                  <a:pt x="698004" y="2506678"/>
                  <a:pt x="5805" y="2506678"/>
                </a:cubicBezTo>
                <a:lnTo>
                  <a:pt x="0" y="2506385"/>
                </a:lnTo>
                <a:lnTo>
                  <a:pt x="0" y="293"/>
                </a:lnTo>
                <a:close/>
              </a:path>
            </a:pathLst>
          </a:custGeom>
          <a:solidFill>
            <a:srgbClr val="FFFFFF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112"/>
          <p:cNvSpPr/>
          <p:nvPr/>
        </p:nvSpPr>
        <p:spPr>
          <a:xfrm>
            <a:off x="675606" y="1887723"/>
            <a:ext cx="1625119" cy="3140110"/>
          </a:xfrm>
          <a:custGeom>
            <a:rect b="b" l="l" r="r" t="t"/>
            <a:pathLst>
              <a:path extrusionOk="0" h="2506678" w="1259143">
                <a:moveTo>
                  <a:pt x="5805" y="0"/>
                </a:moveTo>
                <a:cubicBezTo>
                  <a:pt x="698004" y="0"/>
                  <a:pt x="1259143" y="561139"/>
                  <a:pt x="1259143" y="1253339"/>
                </a:cubicBezTo>
                <a:cubicBezTo>
                  <a:pt x="1259143" y="1945539"/>
                  <a:pt x="698004" y="2506678"/>
                  <a:pt x="5805" y="2506678"/>
                </a:cubicBezTo>
                <a:lnTo>
                  <a:pt x="0" y="2506385"/>
                </a:lnTo>
                <a:lnTo>
                  <a:pt x="0" y="2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112"/>
          <p:cNvSpPr/>
          <p:nvPr/>
        </p:nvSpPr>
        <p:spPr>
          <a:xfrm>
            <a:off x="1270560" y="1590821"/>
            <a:ext cx="115671" cy="1122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14" name="Google Shape;3814;p112"/>
          <p:cNvCxnSpPr>
            <a:stCxn id="3813" idx="6"/>
            <a:endCxn id="3815" idx="2"/>
          </p:cNvCxnSpPr>
          <p:nvPr/>
        </p:nvCxnSpPr>
        <p:spPr>
          <a:xfrm>
            <a:off x="1386231" y="1646956"/>
            <a:ext cx="14829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15" name="Google Shape;3815;p112"/>
          <p:cNvSpPr/>
          <p:nvPr/>
        </p:nvSpPr>
        <p:spPr>
          <a:xfrm>
            <a:off x="2869213" y="1401302"/>
            <a:ext cx="492809" cy="491309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112"/>
          <p:cNvSpPr/>
          <p:nvPr/>
        </p:nvSpPr>
        <p:spPr>
          <a:xfrm>
            <a:off x="2942714" y="1474056"/>
            <a:ext cx="345800" cy="34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112"/>
          <p:cNvSpPr/>
          <p:nvPr/>
        </p:nvSpPr>
        <p:spPr>
          <a:xfrm>
            <a:off x="2991064" y="1532351"/>
            <a:ext cx="249103" cy="229211"/>
          </a:xfrm>
          <a:custGeom>
            <a:rect b="b" l="l" r="r" t="t"/>
            <a:pathLst>
              <a:path extrusionOk="0" h="2050" w="2218">
                <a:moveTo>
                  <a:pt x="2218" y="0"/>
                </a:moveTo>
                <a:cubicBezTo>
                  <a:pt x="2211" y="84"/>
                  <a:pt x="2211" y="84"/>
                  <a:pt x="2211" y="84"/>
                </a:cubicBezTo>
                <a:cubicBezTo>
                  <a:pt x="1507" y="604"/>
                  <a:pt x="1132" y="1247"/>
                  <a:pt x="864" y="1798"/>
                </a:cubicBezTo>
                <a:cubicBezTo>
                  <a:pt x="704" y="1905"/>
                  <a:pt x="589" y="2050"/>
                  <a:pt x="520" y="1882"/>
                </a:cubicBezTo>
                <a:cubicBezTo>
                  <a:pt x="436" y="1660"/>
                  <a:pt x="252" y="1239"/>
                  <a:pt x="0" y="1155"/>
                </a:cubicBezTo>
                <a:cubicBezTo>
                  <a:pt x="107" y="1033"/>
                  <a:pt x="206" y="1002"/>
                  <a:pt x="329" y="1017"/>
                </a:cubicBezTo>
                <a:cubicBezTo>
                  <a:pt x="489" y="1040"/>
                  <a:pt x="635" y="1346"/>
                  <a:pt x="696" y="1484"/>
                </a:cubicBezTo>
                <a:cubicBezTo>
                  <a:pt x="1025" y="933"/>
                  <a:pt x="1629" y="306"/>
                  <a:pt x="22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2550" lIns="125125" spcFirstLastPara="1" rIns="125125" wrap="square" tIns="62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112"/>
          <p:cNvSpPr/>
          <p:nvPr/>
        </p:nvSpPr>
        <p:spPr>
          <a:xfrm>
            <a:off x="3506634" y="1523846"/>
            <a:ext cx="79714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19" name="Google Shape;3819;p112"/>
          <p:cNvSpPr/>
          <p:nvPr/>
        </p:nvSpPr>
        <p:spPr>
          <a:xfrm>
            <a:off x="2521351" y="2778849"/>
            <a:ext cx="115671" cy="1122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0" name="Google Shape;3820;p112"/>
          <p:cNvCxnSpPr>
            <a:stCxn id="3819" idx="6"/>
            <a:endCxn id="3821" idx="2"/>
          </p:cNvCxnSpPr>
          <p:nvPr/>
        </p:nvCxnSpPr>
        <p:spPr>
          <a:xfrm>
            <a:off x="2637022" y="2834985"/>
            <a:ext cx="2322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21" name="Google Shape;3821;p112"/>
          <p:cNvSpPr/>
          <p:nvPr/>
        </p:nvSpPr>
        <p:spPr>
          <a:xfrm>
            <a:off x="2869209" y="2589331"/>
            <a:ext cx="492809" cy="491309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112"/>
          <p:cNvSpPr/>
          <p:nvPr/>
        </p:nvSpPr>
        <p:spPr>
          <a:xfrm>
            <a:off x="2942714" y="2662080"/>
            <a:ext cx="345800" cy="34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112"/>
          <p:cNvSpPr/>
          <p:nvPr/>
        </p:nvSpPr>
        <p:spPr>
          <a:xfrm>
            <a:off x="2991064" y="2720376"/>
            <a:ext cx="249103" cy="229211"/>
          </a:xfrm>
          <a:custGeom>
            <a:rect b="b" l="l" r="r" t="t"/>
            <a:pathLst>
              <a:path extrusionOk="0" h="2050" w="2218">
                <a:moveTo>
                  <a:pt x="2218" y="0"/>
                </a:moveTo>
                <a:cubicBezTo>
                  <a:pt x="2211" y="84"/>
                  <a:pt x="2211" y="84"/>
                  <a:pt x="2211" y="84"/>
                </a:cubicBezTo>
                <a:cubicBezTo>
                  <a:pt x="1507" y="604"/>
                  <a:pt x="1132" y="1247"/>
                  <a:pt x="864" y="1798"/>
                </a:cubicBezTo>
                <a:cubicBezTo>
                  <a:pt x="704" y="1905"/>
                  <a:pt x="589" y="2050"/>
                  <a:pt x="520" y="1882"/>
                </a:cubicBezTo>
                <a:cubicBezTo>
                  <a:pt x="436" y="1660"/>
                  <a:pt x="252" y="1239"/>
                  <a:pt x="0" y="1155"/>
                </a:cubicBezTo>
                <a:cubicBezTo>
                  <a:pt x="107" y="1033"/>
                  <a:pt x="206" y="1002"/>
                  <a:pt x="329" y="1017"/>
                </a:cubicBezTo>
                <a:cubicBezTo>
                  <a:pt x="489" y="1040"/>
                  <a:pt x="635" y="1346"/>
                  <a:pt x="696" y="1484"/>
                </a:cubicBezTo>
                <a:cubicBezTo>
                  <a:pt x="1025" y="933"/>
                  <a:pt x="1629" y="306"/>
                  <a:pt x="22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2550" lIns="125125" spcFirstLastPara="1" rIns="125125" wrap="square" tIns="62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112"/>
          <p:cNvSpPr/>
          <p:nvPr/>
        </p:nvSpPr>
        <p:spPr>
          <a:xfrm>
            <a:off x="3506634" y="2711873"/>
            <a:ext cx="79714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25" name="Google Shape;3825;p112"/>
          <p:cNvSpPr/>
          <p:nvPr/>
        </p:nvSpPr>
        <p:spPr>
          <a:xfrm>
            <a:off x="2546438" y="3966875"/>
            <a:ext cx="115671" cy="1122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26" name="Google Shape;3826;p112"/>
          <p:cNvCxnSpPr>
            <a:stCxn id="3825" idx="6"/>
            <a:endCxn id="3827" idx="2"/>
          </p:cNvCxnSpPr>
          <p:nvPr/>
        </p:nvCxnSpPr>
        <p:spPr>
          <a:xfrm>
            <a:off x="2662109" y="4023011"/>
            <a:ext cx="2070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27" name="Google Shape;3827;p112"/>
          <p:cNvSpPr/>
          <p:nvPr/>
        </p:nvSpPr>
        <p:spPr>
          <a:xfrm>
            <a:off x="2869209" y="3777360"/>
            <a:ext cx="492809" cy="491309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112"/>
          <p:cNvSpPr/>
          <p:nvPr/>
        </p:nvSpPr>
        <p:spPr>
          <a:xfrm>
            <a:off x="2942714" y="3850108"/>
            <a:ext cx="345800" cy="34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112"/>
          <p:cNvSpPr/>
          <p:nvPr/>
        </p:nvSpPr>
        <p:spPr>
          <a:xfrm>
            <a:off x="2991064" y="3908403"/>
            <a:ext cx="249103" cy="229211"/>
          </a:xfrm>
          <a:custGeom>
            <a:rect b="b" l="l" r="r" t="t"/>
            <a:pathLst>
              <a:path extrusionOk="0" h="2050" w="2218">
                <a:moveTo>
                  <a:pt x="2218" y="0"/>
                </a:moveTo>
                <a:cubicBezTo>
                  <a:pt x="2211" y="84"/>
                  <a:pt x="2211" y="84"/>
                  <a:pt x="2211" y="84"/>
                </a:cubicBezTo>
                <a:cubicBezTo>
                  <a:pt x="1507" y="604"/>
                  <a:pt x="1132" y="1247"/>
                  <a:pt x="864" y="1798"/>
                </a:cubicBezTo>
                <a:cubicBezTo>
                  <a:pt x="704" y="1905"/>
                  <a:pt x="589" y="2050"/>
                  <a:pt x="520" y="1882"/>
                </a:cubicBezTo>
                <a:cubicBezTo>
                  <a:pt x="436" y="1660"/>
                  <a:pt x="252" y="1239"/>
                  <a:pt x="0" y="1155"/>
                </a:cubicBezTo>
                <a:cubicBezTo>
                  <a:pt x="107" y="1033"/>
                  <a:pt x="206" y="1002"/>
                  <a:pt x="329" y="1017"/>
                </a:cubicBezTo>
                <a:cubicBezTo>
                  <a:pt x="489" y="1040"/>
                  <a:pt x="635" y="1346"/>
                  <a:pt x="696" y="1484"/>
                </a:cubicBezTo>
                <a:cubicBezTo>
                  <a:pt x="1025" y="933"/>
                  <a:pt x="1629" y="306"/>
                  <a:pt x="22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2550" lIns="125125" spcFirstLastPara="1" rIns="125125" wrap="square" tIns="62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112"/>
          <p:cNvSpPr/>
          <p:nvPr/>
        </p:nvSpPr>
        <p:spPr>
          <a:xfrm>
            <a:off x="3506634" y="3899898"/>
            <a:ext cx="79714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31" name="Google Shape;3831;p112"/>
          <p:cNvSpPr/>
          <p:nvPr/>
        </p:nvSpPr>
        <p:spPr>
          <a:xfrm>
            <a:off x="1526169" y="5154902"/>
            <a:ext cx="115671" cy="11227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2" name="Google Shape;3832;p112"/>
          <p:cNvCxnSpPr>
            <a:stCxn id="3831" idx="6"/>
            <a:endCxn id="3833" idx="2"/>
          </p:cNvCxnSpPr>
          <p:nvPr/>
        </p:nvCxnSpPr>
        <p:spPr>
          <a:xfrm>
            <a:off x="1641840" y="5211038"/>
            <a:ext cx="12273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33" name="Google Shape;3833;p112"/>
          <p:cNvSpPr/>
          <p:nvPr/>
        </p:nvSpPr>
        <p:spPr>
          <a:xfrm>
            <a:off x="2869209" y="4965389"/>
            <a:ext cx="492809" cy="491309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4" name="Google Shape;3834;p112"/>
          <p:cNvSpPr/>
          <p:nvPr/>
        </p:nvSpPr>
        <p:spPr>
          <a:xfrm>
            <a:off x="2942714" y="5038133"/>
            <a:ext cx="345800" cy="345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5" name="Google Shape;3835;p112"/>
          <p:cNvSpPr/>
          <p:nvPr/>
        </p:nvSpPr>
        <p:spPr>
          <a:xfrm>
            <a:off x="2991064" y="5096431"/>
            <a:ext cx="249103" cy="229211"/>
          </a:xfrm>
          <a:custGeom>
            <a:rect b="b" l="l" r="r" t="t"/>
            <a:pathLst>
              <a:path extrusionOk="0" h="2050" w="2218">
                <a:moveTo>
                  <a:pt x="2218" y="0"/>
                </a:moveTo>
                <a:cubicBezTo>
                  <a:pt x="2211" y="84"/>
                  <a:pt x="2211" y="84"/>
                  <a:pt x="2211" y="84"/>
                </a:cubicBezTo>
                <a:cubicBezTo>
                  <a:pt x="1507" y="604"/>
                  <a:pt x="1132" y="1247"/>
                  <a:pt x="864" y="1798"/>
                </a:cubicBezTo>
                <a:cubicBezTo>
                  <a:pt x="704" y="1905"/>
                  <a:pt x="589" y="2050"/>
                  <a:pt x="520" y="1882"/>
                </a:cubicBezTo>
                <a:cubicBezTo>
                  <a:pt x="436" y="1660"/>
                  <a:pt x="252" y="1239"/>
                  <a:pt x="0" y="1155"/>
                </a:cubicBezTo>
                <a:cubicBezTo>
                  <a:pt x="107" y="1033"/>
                  <a:pt x="206" y="1002"/>
                  <a:pt x="329" y="1017"/>
                </a:cubicBezTo>
                <a:cubicBezTo>
                  <a:pt x="489" y="1040"/>
                  <a:pt x="635" y="1346"/>
                  <a:pt x="696" y="1484"/>
                </a:cubicBezTo>
                <a:cubicBezTo>
                  <a:pt x="1025" y="933"/>
                  <a:pt x="1629" y="306"/>
                  <a:pt x="221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2550" lIns="125125" spcFirstLastPara="1" rIns="125125" wrap="square" tIns="62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6" name="Google Shape;3836;p112"/>
          <p:cNvSpPr/>
          <p:nvPr/>
        </p:nvSpPr>
        <p:spPr>
          <a:xfrm>
            <a:off x="3506634" y="5087927"/>
            <a:ext cx="79714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473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3837" name="Google Shape;3837;p112"/>
          <p:cNvCxnSpPr/>
          <p:nvPr/>
        </p:nvCxnSpPr>
        <p:spPr>
          <a:xfrm>
            <a:off x="3506634" y="4617029"/>
            <a:ext cx="7961969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8" name="Google Shape;3838;p112"/>
          <p:cNvCxnSpPr/>
          <p:nvPr/>
        </p:nvCxnSpPr>
        <p:spPr>
          <a:xfrm>
            <a:off x="3506634" y="2240971"/>
            <a:ext cx="7961969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39" name="Google Shape;3839;p112"/>
          <p:cNvCxnSpPr/>
          <p:nvPr/>
        </p:nvCxnSpPr>
        <p:spPr>
          <a:xfrm>
            <a:off x="3506634" y="3429000"/>
            <a:ext cx="7961969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40" name="Google Shape;3840;p112"/>
          <p:cNvSpPr/>
          <p:nvPr/>
        </p:nvSpPr>
        <p:spPr>
          <a:xfrm>
            <a:off x="661479" y="3319395"/>
            <a:ext cx="14533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4" name="Shape 3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5" name="Google Shape;3845;p11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Checklist </a:t>
            </a:r>
            <a:endParaRPr/>
          </a:p>
        </p:txBody>
      </p:sp>
      <p:sp>
        <p:nvSpPr>
          <p:cNvPr id="3846" name="Google Shape;3846;p113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7" name="Google Shape;3847;p113"/>
          <p:cNvGrpSpPr/>
          <p:nvPr/>
        </p:nvGrpSpPr>
        <p:grpSpPr>
          <a:xfrm>
            <a:off x="5386309" y="1460429"/>
            <a:ext cx="1419383" cy="4720451"/>
            <a:chOff x="5280370" y="1645625"/>
            <a:chExt cx="1419383" cy="4164428"/>
          </a:xfrm>
        </p:grpSpPr>
        <p:sp>
          <p:nvSpPr>
            <p:cNvPr id="3848" name="Google Shape;3848;p113"/>
            <p:cNvSpPr/>
            <p:nvPr/>
          </p:nvSpPr>
          <p:spPr>
            <a:xfrm>
              <a:off x="5280370" y="1645625"/>
              <a:ext cx="555359" cy="4164428"/>
            </a:xfrm>
            <a:custGeom>
              <a:rect b="b" l="l" r="r" t="t"/>
              <a:pathLst>
                <a:path extrusionOk="0" h="3114675" w="714375">
                  <a:moveTo>
                    <a:pt x="0" y="0"/>
                  </a:moveTo>
                  <a:lnTo>
                    <a:pt x="714375" y="0"/>
                  </a:lnTo>
                  <a:lnTo>
                    <a:pt x="714375" y="311467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113"/>
            <p:cNvSpPr/>
            <p:nvPr/>
          </p:nvSpPr>
          <p:spPr>
            <a:xfrm flipH="1">
              <a:off x="6144394" y="1645625"/>
              <a:ext cx="555359" cy="4164428"/>
            </a:xfrm>
            <a:custGeom>
              <a:rect b="b" l="l" r="r" t="t"/>
              <a:pathLst>
                <a:path extrusionOk="0" h="3114675" w="714375">
                  <a:moveTo>
                    <a:pt x="0" y="0"/>
                  </a:moveTo>
                  <a:lnTo>
                    <a:pt x="714375" y="0"/>
                  </a:lnTo>
                  <a:lnTo>
                    <a:pt x="714375" y="3114675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113"/>
          <p:cNvSpPr/>
          <p:nvPr/>
        </p:nvSpPr>
        <p:spPr>
          <a:xfrm>
            <a:off x="732263" y="1229252"/>
            <a:ext cx="5034287" cy="489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851" name="Google Shape;3851;p113"/>
          <p:cNvSpPr/>
          <p:nvPr/>
        </p:nvSpPr>
        <p:spPr>
          <a:xfrm>
            <a:off x="6425452" y="1229252"/>
            <a:ext cx="5034287" cy="489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852" name="Google Shape;3852;p113"/>
          <p:cNvSpPr/>
          <p:nvPr/>
        </p:nvSpPr>
        <p:spPr>
          <a:xfrm>
            <a:off x="1440367" y="2126874"/>
            <a:ext cx="4221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53" name="Google Shape;3853;p113"/>
          <p:cNvSpPr/>
          <p:nvPr/>
        </p:nvSpPr>
        <p:spPr>
          <a:xfrm>
            <a:off x="732261" y="1994107"/>
            <a:ext cx="511759" cy="51175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4" name="Google Shape;3854;p113"/>
          <p:cNvSpPr/>
          <p:nvPr/>
        </p:nvSpPr>
        <p:spPr>
          <a:xfrm>
            <a:off x="844587" y="2140728"/>
            <a:ext cx="287119" cy="218509"/>
          </a:xfrm>
          <a:custGeom>
            <a:rect b="b" l="l" r="r" t="t"/>
            <a:pathLst>
              <a:path extrusionOk="0" h="246316" w="323659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0B8A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5" name="Google Shape;3855;p113"/>
          <p:cNvSpPr/>
          <p:nvPr/>
        </p:nvSpPr>
        <p:spPr>
          <a:xfrm>
            <a:off x="7129247" y="2126874"/>
            <a:ext cx="4221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56" name="Google Shape;3856;p113"/>
          <p:cNvSpPr/>
          <p:nvPr/>
        </p:nvSpPr>
        <p:spPr>
          <a:xfrm>
            <a:off x="6425451" y="1994107"/>
            <a:ext cx="511759" cy="51175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7" name="Google Shape;3857;p113"/>
          <p:cNvSpPr/>
          <p:nvPr/>
        </p:nvSpPr>
        <p:spPr>
          <a:xfrm>
            <a:off x="6537775" y="2140728"/>
            <a:ext cx="287119" cy="218509"/>
          </a:xfrm>
          <a:custGeom>
            <a:rect b="b" l="l" r="r" t="t"/>
            <a:pathLst>
              <a:path extrusionOk="0" h="246316" w="323659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0B8A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8" name="Google Shape;3858;p113"/>
          <p:cNvSpPr/>
          <p:nvPr/>
        </p:nvSpPr>
        <p:spPr>
          <a:xfrm>
            <a:off x="1440367" y="4079804"/>
            <a:ext cx="4221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59" name="Google Shape;3859;p113"/>
          <p:cNvSpPr/>
          <p:nvPr/>
        </p:nvSpPr>
        <p:spPr>
          <a:xfrm>
            <a:off x="732261" y="3947032"/>
            <a:ext cx="511759" cy="51175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0" name="Google Shape;3860;p113"/>
          <p:cNvSpPr/>
          <p:nvPr/>
        </p:nvSpPr>
        <p:spPr>
          <a:xfrm>
            <a:off x="844587" y="4093657"/>
            <a:ext cx="287119" cy="218509"/>
          </a:xfrm>
          <a:custGeom>
            <a:rect b="b" l="l" r="r" t="t"/>
            <a:pathLst>
              <a:path extrusionOk="0" h="246316" w="323659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0B8A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1" name="Google Shape;3861;p113"/>
          <p:cNvSpPr/>
          <p:nvPr/>
        </p:nvSpPr>
        <p:spPr>
          <a:xfrm>
            <a:off x="7129247" y="4079804"/>
            <a:ext cx="42210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62" name="Google Shape;3862;p113"/>
          <p:cNvSpPr/>
          <p:nvPr/>
        </p:nvSpPr>
        <p:spPr>
          <a:xfrm>
            <a:off x="6425451" y="3947032"/>
            <a:ext cx="511759" cy="511759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3" name="Google Shape;3863;p113"/>
          <p:cNvSpPr/>
          <p:nvPr/>
        </p:nvSpPr>
        <p:spPr>
          <a:xfrm>
            <a:off x="6537775" y="4093657"/>
            <a:ext cx="287119" cy="218509"/>
          </a:xfrm>
          <a:custGeom>
            <a:rect b="b" l="l" r="r" t="t"/>
            <a:pathLst>
              <a:path extrusionOk="0" h="246316" w="323659">
                <a:moveTo>
                  <a:pt x="136303" y="246317"/>
                </a:moveTo>
                <a:lnTo>
                  <a:pt x="0" y="115824"/>
                </a:lnTo>
                <a:lnTo>
                  <a:pt x="50959" y="62579"/>
                </a:lnTo>
                <a:lnTo>
                  <a:pt x="134112" y="142113"/>
                </a:lnTo>
                <a:lnTo>
                  <a:pt x="270415" y="0"/>
                </a:lnTo>
                <a:lnTo>
                  <a:pt x="323660" y="50959"/>
                </a:lnTo>
                <a:lnTo>
                  <a:pt x="136303" y="246317"/>
                </a:lnTo>
                <a:close/>
              </a:path>
            </a:pathLst>
          </a:custGeom>
          <a:solidFill>
            <a:srgbClr val="0B8A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7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114"/>
          <p:cNvSpPr txBox="1"/>
          <p:nvPr>
            <p:ph type="title"/>
          </p:nvPr>
        </p:nvSpPr>
        <p:spPr>
          <a:xfrm>
            <a:off x="419099" y="2694530"/>
            <a:ext cx="11329205" cy="734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3869" name="Google Shape;3869;p114"/>
          <p:cNvSpPr txBox="1"/>
          <p:nvPr>
            <p:ph idx="1" type="body"/>
          </p:nvPr>
        </p:nvSpPr>
        <p:spPr>
          <a:xfrm>
            <a:off x="419099" y="3521558"/>
            <a:ext cx="11283166" cy="434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Quantitative Slides</a:t>
            </a:r>
            <a:endParaRPr/>
          </a:p>
        </p:txBody>
      </p:sp>
      <p:sp>
        <p:nvSpPr>
          <p:cNvPr id="3870" name="Google Shape;3870;p114"/>
          <p:cNvSpPr txBox="1"/>
          <p:nvPr>
            <p:ph idx="12" type="sldNum"/>
          </p:nvPr>
        </p:nvSpPr>
        <p:spPr>
          <a:xfrm>
            <a:off x="11847513" y="6635750"/>
            <a:ext cx="344487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4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5" name="Google Shape;3875;p11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6" name="Google Shape;3876;p11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Column</a:t>
            </a:r>
            <a:endParaRPr/>
          </a:p>
        </p:txBody>
      </p:sp>
      <p:graphicFrame>
        <p:nvGraphicFramePr>
          <p:cNvPr id="3877" name="Google Shape;3877;p115"/>
          <p:cNvGraphicFramePr/>
          <p:nvPr/>
        </p:nvGraphicFramePr>
        <p:xfrm>
          <a:off x="510045" y="1351512"/>
          <a:ext cx="1518335" cy="2501305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3878" name="Google Shape;3878;p115"/>
          <p:cNvGraphicFramePr/>
          <p:nvPr/>
        </p:nvGraphicFramePr>
        <p:xfrm>
          <a:off x="7960747" y="1351512"/>
          <a:ext cx="1518335" cy="2501305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3879" name="Google Shape;3879;p115"/>
          <p:cNvGraphicFramePr/>
          <p:nvPr/>
        </p:nvGraphicFramePr>
        <p:xfrm>
          <a:off x="4241157" y="1482419"/>
          <a:ext cx="1518335" cy="2501305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3880" name="Google Shape;3880;p115"/>
          <p:cNvGraphicFramePr/>
          <p:nvPr/>
        </p:nvGraphicFramePr>
        <p:xfrm>
          <a:off x="510045" y="3562253"/>
          <a:ext cx="1518335" cy="2501305"/>
        </p:xfrm>
        <a:graphic>
          <a:graphicData uri="http://schemas.openxmlformats.org/drawingml/2006/chart">
            <c:chart r:id="rId6"/>
          </a:graphicData>
        </a:graphic>
      </p:graphicFrame>
      <p:graphicFrame>
        <p:nvGraphicFramePr>
          <p:cNvPr id="3881" name="Google Shape;3881;p115"/>
          <p:cNvGraphicFramePr/>
          <p:nvPr/>
        </p:nvGraphicFramePr>
        <p:xfrm>
          <a:off x="4233402" y="3580208"/>
          <a:ext cx="1518335" cy="2501305"/>
        </p:xfrm>
        <a:graphic>
          <a:graphicData uri="http://schemas.openxmlformats.org/drawingml/2006/chart">
            <c:chart r:id="rId7"/>
          </a:graphicData>
        </a:graphic>
      </p:graphicFrame>
      <p:graphicFrame>
        <p:nvGraphicFramePr>
          <p:cNvPr id="3882" name="Google Shape;3882;p115"/>
          <p:cNvGraphicFramePr/>
          <p:nvPr/>
        </p:nvGraphicFramePr>
        <p:xfrm>
          <a:off x="7957677" y="3562253"/>
          <a:ext cx="1518335" cy="2501305"/>
        </p:xfrm>
        <a:graphic>
          <a:graphicData uri="http://schemas.openxmlformats.org/drawingml/2006/chart">
            <c:chart r:id="rId8"/>
          </a:graphicData>
        </a:graphic>
      </p:graphicFrame>
      <p:sp>
        <p:nvSpPr>
          <p:cNvPr id="3883" name="Google Shape;3883;p115"/>
          <p:cNvSpPr txBox="1"/>
          <p:nvPr/>
        </p:nvSpPr>
        <p:spPr>
          <a:xfrm>
            <a:off x="1628597" y="2359381"/>
            <a:ext cx="2596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4" name="Google Shape;3884;p115"/>
          <p:cNvSpPr txBox="1"/>
          <p:nvPr/>
        </p:nvSpPr>
        <p:spPr>
          <a:xfrm>
            <a:off x="1628603" y="2577334"/>
            <a:ext cx="26048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85" name="Google Shape;3885;p115"/>
          <p:cNvSpPr txBox="1"/>
          <p:nvPr/>
        </p:nvSpPr>
        <p:spPr>
          <a:xfrm>
            <a:off x="1628726" y="2049804"/>
            <a:ext cx="4664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6" name="Google Shape;3886;p115"/>
          <p:cNvSpPr txBox="1"/>
          <p:nvPr/>
        </p:nvSpPr>
        <p:spPr>
          <a:xfrm>
            <a:off x="5352873" y="2359381"/>
            <a:ext cx="2596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7" name="Google Shape;3887;p115"/>
          <p:cNvSpPr txBox="1"/>
          <p:nvPr/>
        </p:nvSpPr>
        <p:spPr>
          <a:xfrm>
            <a:off x="5352877" y="2577334"/>
            <a:ext cx="26048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88" name="Google Shape;3888;p115"/>
          <p:cNvSpPr txBox="1"/>
          <p:nvPr/>
        </p:nvSpPr>
        <p:spPr>
          <a:xfrm>
            <a:off x="5353002" y="2049808"/>
            <a:ext cx="4664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9" name="Google Shape;3889;p115"/>
          <p:cNvSpPr txBox="1"/>
          <p:nvPr/>
        </p:nvSpPr>
        <p:spPr>
          <a:xfrm>
            <a:off x="9077144" y="2359381"/>
            <a:ext cx="2596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0" name="Google Shape;3890;p115"/>
          <p:cNvSpPr txBox="1"/>
          <p:nvPr/>
        </p:nvSpPr>
        <p:spPr>
          <a:xfrm>
            <a:off x="9077152" y="2577334"/>
            <a:ext cx="26048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91" name="Google Shape;3891;p115"/>
          <p:cNvSpPr txBox="1"/>
          <p:nvPr/>
        </p:nvSpPr>
        <p:spPr>
          <a:xfrm>
            <a:off x="9077278" y="2049808"/>
            <a:ext cx="4664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2" name="Google Shape;3892;p115"/>
          <p:cNvSpPr txBox="1"/>
          <p:nvPr/>
        </p:nvSpPr>
        <p:spPr>
          <a:xfrm>
            <a:off x="1628597" y="4564088"/>
            <a:ext cx="2596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3" name="Google Shape;3893;p115"/>
          <p:cNvSpPr txBox="1"/>
          <p:nvPr/>
        </p:nvSpPr>
        <p:spPr>
          <a:xfrm>
            <a:off x="1628603" y="4782042"/>
            <a:ext cx="26048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94" name="Google Shape;3894;p115"/>
          <p:cNvSpPr txBox="1"/>
          <p:nvPr/>
        </p:nvSpPr>
        <p:spPr>
          <a:xfrm>
            <a:off x="1628726" y="4254515"/>
            <a:ext cx="4664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5" name="Google Shape;3895;p115"/>
          <p:cNvSpPr txBox="1"/>
          <p:nvPr/>
        </p:nvSpPr>
        <p:spPr>
          <a:xfrm>
            <a:off x="5352873" y="4564088"/>
            <a:ext cx="2596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6" name="Google Shape;3896;p115"/>
          <p:cNvSpPr txBox="1"/>
          <p:nvPr/>
        </p:nvSpPr>
        <p:spPr>
          <a:xfrm>
            <a:off x="5352877" y="4782042"/>
            <a:ext cx="26048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897" name="Google Shape;3897;p115"/>
          <p:cNvSpPr txBox="1"/>
          <p:nvPr/>
        </p:nvSpPr>
        <p:spPr>
          <a:xfrm>
            <a:off x="5353002" y="4254515"/>
            <a:ext cx="4664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8" name="Google Shape;3898;p115"/>
          <p:cNvSpPr txBox="1"/>
          <p:nvPr/>
        </p:nvSpPr>
        <p:spPr>
          <a:xfrm>
            <a:off x="9077144" y="4564088"/>
            <a:ext cx="25963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9" name="Google Shape;3899;p115"/>
          <p:cNvSpPr txBox="1"/>
          <p:nvPr/>
        </p:nvSpPr>
        <p:spPr>
          <a:xfrm>
            <a:off x="9077152" y="4782042"/>
            <a:ext cx="2604803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900" name="Google Shape;3900;p115"/>
          <p:cNvSpPr txBox="1"/>
          <p:nvPr/>
        </p:nvSpPr>
        <p:spPr>
          <a:xfrm>
            <a:off x="9077278" y="4254515"/>
            <a:ext cx="4664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4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11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6" name="Google Shape;3906;p11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Column</a:t>
            </a:r>
            <a:endParaRPr/>
          </a:p>
        </p:txBody>
      </p:sp>
      <p:graphicFrame>
        <p:nvGraphicFramePr>
          <p:cNvPr id="3907" name="Google Shape;3907;p116"/>
          <p:cNvGraphicFramePr/>
          <p:nvPr/>
        </p:nvGraphicFramePr>
        <p:xfrm>
          <a:off x="760989" y="1898071"/>
          <a:ext cx="7032516" cy="3825425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3908" name="Google Shape;3908;p116"/>
          <p:cNvCxnSpPr/>
          <p:nvPr/>
        </p:nvCxnSpPr>
        <p:spPr>
          <a:xfrm>
            <a:off x="8294685" y="1918623"/>
            <a:ext cx="0" cy="3845747"/>
          </a:xfrm>
          <a:prstGeom prst="straightConnector1">
            <a:avLst/>
          </a:prstGeom>
          <a:noFill/>
          <a:ln cap="flat" cmpd="sng" w="9525">
            <a:solidFill>
              <a:srgbClr val="D3D3D3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909" name="Google Shape;3909;p116"/>
          <p:cNvSpPr/>
          <p:nvPr/>
        </p:nvSpPr>
        <p:spPr>
          <a:xfrm>
            <a:off x="410225" y="1275457"/>
            <a:ext cx="7734043" cy="445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56200" lIns="112425" spcFirstLastPara="1" rIns="112425" wrap="square" tIns="5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0" name="Google Shape;3910;p116"/>
          <p:cNvSpPr/>
          <p:nvPr/>
        </p:nvSpPr>
        <p:spPr>
          <a:xfrm>
            <a:off x="410226" y="1335555"/>
            <a:ext cx="7734042" cy="325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56200" lIns="112425" spcFirstLastPara="1" rIns="112425" wrap="square" tIns="5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39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1" name="Google Shape;3911;p116"/>
          <p:cNvSpPr/>
          <p:nvPr/>
        </p:nvSpPr>
        <p:spPr>
          <a:xfrm flipH="1">
            <a:off x="8353759" y="1275457"/>
            <a:ext cx="3300734" cy="445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56200" lIns="112425" spcFirstLastPara="1" rIns="112425" wrap="square" tIns="5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2" name="Google Shape;3912;p116"/>
          <p:cNvSpPr/>
          <p:nvPr/>
        </p:nvSpPr>
        <p:spPr>
          <a:xfrm>
            <a:off x="9235952" y="1333988"/>
            <a:ext cx="1598199" cy="328582"/>
          </a:xfrm>
          <a:prstGeom prst="rect">
            <a:avLst/>
          </a:prstGeom>
          <a:noFill/>
          <a:ln>
            <a:noFill/>
          </a:ln>
        </p:spPr>
        <p:txBody>
          <a:bodyPr anchorCtr="0" anchor="ctr" bIns="56200" lIns="112425" spcFirstLastPara="1" rIns="112425" wrap="square" tIns="562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3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3" name="Google Shape;3913;p116"/>
          <p:cNvSpPr/>
          <p:nvPr/>
        </p:nvSpPr>
        <p:spPr>
          <a:xfrm>
            <a:off x="8353759" y="1918623"/>
            <a:ext cx="156292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7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p11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9" name="Google Shape;3919;p11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Column</a:t>
            </a:r>
            <a:endParaRPr/>
          </a:p>
        </p:txBody>
      </p:sp>
      <p:graphicFrame>
        <p:nvGraphicFramePr>
          <p:cNvPr id="3920" name="Google Shape;3920;p117"/>
          <p:cNvGraphicFramePr/>
          <p:nvPr/>
        </p:nvGraphicFramePr>
        <p:xfrm>
          <a:off x="419099" y="2096695"/>
          <a:ext cx="5474994" cy="1636637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3921" name="Google Shape;3921;p117"/>
          <p:cNvGraphicFramePr/>
          <p:nvPr/>
        </p:nvGraphicFramePr>
        <p:xfrm>
          <a:off x="419099" y="4567190"/>
          <a:ext cx="5474994" cy="1636637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3922" name="Google Shape;3922;p117"/>
          <p:cNvGraphicFramePr/>
          <p:nvPr/>
        </p:nvGraphicFramePr>
        <p:xfrm>
          <a:off x="6355257" y="2096695"/>
          <a:ext cx="5474994" cy="1636637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3923" name="Google Shape;3923;p117"/>
          <p:cNvGraphicFramePr/>
          <p:nvPr/>
        </p:nvGraphicFramePr>
        <p:xfrm>
          <a:off x="6355257" y="4567190"/>
          <a:ext cx="5474994" cy="1636637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3924" name="Google Shape;3924;p117"/>
          <p:cNvSpPr/>
          <p:nvPr/>
        </p:nvSpPr>
        <p:spPr>
          <a:xfrm>
            <a:off x="1154861" y="2611141"/>
            <a:ext cx="124026" cy="10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5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5" name="Google Shape;3925;p117"/>
          <p:cNvSpPr/>
          <p:nvPr/>
        </p:nvSpPr>
        <p:spPr>
          <a:xfrm>
            <a:off x="5005324" y="2166598"/>
            <a:ext cx="124026" cy="10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5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26" name="Google Shape;3926;p117"/>
          <p:cNvCxnSpPr>
            <a:stCxn id="3924" idx="0"/>
            <a:endCxn id="3925" idx="1"/>
          </p:cNvCxnSpPr>
          <p:nvPr/>
        </p:nvCxnSpPr>
        <p:spPr>
          <a:xfrm rot="-5400000">
            <a:off x="2915774" y="521641"/>
            <a:ext cx="390600" cy="3788400"/>
          </a:xfrm>
          <a:prstGeom prst="bentConnector2">
            <a:avLst/>
          </a:prstGeom>
          <a:noFill/>
          <a:ln cap="flat" cmpd="sng" w="9525">
            <a:solidFill>
              <a:srgbClr val="A6A6A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27" name="Google Shape;3927;p117"/>
          <p:cNvSpPr/>
          <p:nvPr/>
        </p:nvSpPr>
        <p:spPr>
          <a:xfrm>
            <a:off x="2463069" y="2077056"/>
            <a:ext cx="1387052" cy="28683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  <p:sp>
        <p:nvSpPr>
          <p:cNvPr id="3928" name="Google Shape;3928;p117"/>
          <p:cNvSpPr/>
          <p:nvPr/>
        </p:nvSpPr>
        <p:spPr>
          <a:xfrm>
            <a:off x="1154861" y="5063692"/>
            <a:ext cx="124026" cy="10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5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9" name="Google Shape;3929;p117"/>
          <p:cNvSpPr/>
          <p:nvPr/>
        </p:nvSpPr>
        <p:spPr>
          <a:xfrm>
            <a:off x="5005324" y="4619143"/>
            <a:ext cx="124026" cy="10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5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0" name="Google Shape;3930;p117"/>
          <p:cNvCxnSpPr>
            <a:stCxn id="3928" idx="0"/>
            <a:endCxn id="3929" idx="1"/>
          </p:cNvCxnSpPr>
          <p:nvPr/>
        </p:nvCxnSpPr>
        <p:spPr>
          <a:xfrm rot="-5400000">
            <a:off x="2915774" y="2974192"/>
            <a:ext cx="390600" cy="3788400"/>
          </a:xfrm>
          <a:prstGeom prst="bentConnector2">
            <a:avLst/>
          </a:prstGeom>
          <a:noFill/>
          <a:ln cap="flat" cmpd="sng" w="9525">
            <a:solidFill>
              <a:srgbClr val="A6A6A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31" name="Google Shape;3931;p117"/>
          <p:cNvSpPr/>
          <p:nvPr/>
        </p:nvSpPr>
        <p:spPr>
          <a:xfrm>
            <a:off x="7066568" y="2611141"/>
            <a:ext cx="124026" cy="10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5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2" name="Google Shape;3932;p117"/>
          <p:cNvSpPr/>
          <p:nvPr/>
        </p:nvSpPr>
        <p:spPr>
          <a:xfrm>
            <a:off x="10967780" y="2166598"/>
            <a:ext cx="124026" cy="10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5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3" name="Google Shape;3933;p117"/>
          <p:cNvCxnSpPr>
            <a:stCxn id="3931" idx="0"/>
            <a:endCxn id="3932" idx="1"/>
          </p:cNvCxnSpPr>
          <p:nvPr/>
        </p:nvCxnSpPr>
        <p:spPr>
          <a:xfrm rot="-5400000">
            <a:off x="8852831" y="496291"/>
            <a:ext cx="390600" cy="3839100"/>
          </a:xfrm>
          <a:prstGeom prst="bentConnector2">
            <a:avLst/>
          </a:prstGeom>
          <a:noFill/>
          <a:ln cap="flat" cmpd="sng" w="9525">
            <a:solidFill>
              <a:srgbClr val="A6A6A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34" name="Google Shape;3934;p117"/>
          <p:cNvSpPr/>
          <p:nvPr/>
        </p:nvSpPr>
        <p:spPr>
          <a:xfrm>
            <a:off x="7066568" y="5063692"/>
            <a:ext cx="124026" cy="10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5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5" name="Google Shape;3935;p117"/>
          <p:cNvSpPr/>
          <p:nvPr/>
        </p:nvSpPr>
        <p:spPr>
          <a:xfrm>
            <a:off x="10967780" y="4619143"/>
            <a:ext cx="124026" cy="107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5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6" name="Google Shape;3936;p117"/>
          <p:cNvCxnSpPr>
            <a:stCxn id="3934" idx="0"/>
            <a:endCxn id="3935" idx="1"/>
          </p:cNvCxnSpPr>
          <p:nvPr/>
        </p:nvCxnSpPr>
        <p:spPr>
          <a:xfrm rot="-5400000">
            <a:off x="8852831" y="2948842"/>
            <a:ext cx="390600" cy="3839100"/>
          </a:xfrm>
          <a:prstGeom prst="bentConnector2">
            <a:avLst/>
          </a:prstGeom>
          <a:noFill/>
          <a:ln cap="flat" cmpd="sng" w="9525">
            <a:solidFill>
              <a:srgbClr val="A6A6A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937" name="Google Shape;3937;p117"/>
          <p:cNvSpPr/>
          <p:nvPr/>
        </p:nvSpPr>
        <p:spPr>
          <a:xfrm>
            <a:off x="2463069" y="4537868"/>
            <a:ext cx="1387052" cy="28683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  <p:sp>
        <p:nvSpPr>
          <p:cNvPr id="3938" name="Google Shape;3938;p117"/>
          <p:cNvSpPr/>
          <p:nvPr/>
        </p:nvSpPr>
        <p:spPr>
          <a:xfrm>
            <a:off x="8399227" y="2077056"/>
            <a:ext cx="1387052" cy="28683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  <p:sp>
        <p:nvSpPr>
          <p:cNvPr id="3939" name="Google Shape;3939;p117"/>
          <p:cNvSpPr/>
          <p:nvPr/>
        </p:nvSpPr>
        <p:spPr>
          <a:xfrm>
            <a:off x="8399227" y="4537868"/>
            <a:ext cx="1387052" cy="28683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  <p:sp>
        <p:nvSpPr>
          <p:cNvPr id="3940" name="Google Shape;3940;p117"/>
          <p:cNvSpPr/>
          <p:nvPr/>
        </p:nvSpPr>
        <p:spPr>
          <a:xfrm>
            <a:off x="815415" y="1315146"/>
            <a:ext cx="4591368" cy="52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1" name="Google Shape;3941;p117"/>
          <p:cNvSpPr/>
          <p:nvPr/>
        </p:nvSpPr>
        <p:spPr>
          <a:xfrm>
            <a:off x="6561986" y="1315146"/>
            <a:ext cx="4855314" cy="524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2" name="Google Shape;3942;p117"/>
          <p:cNvSpPr/>
          <p:nvPr/>
        </p:nvSpPr>
        <p:spPr>
          <a:xfrm>
            <a:off x="815415" y="3818208"/>
            <a:ext cx="4591368" cy="5243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3" name="Google Shape;3943;p117"/>
          <p:cNvSpPr/>
          <p:nvPr/>
        </p:nvSpPr>
        <p:spPr>
          <a:xfrm>
            <a:off x="6561986" y="3818208"/>
            <a:ext cx="4855314" cy="5243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7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11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9" name="Google Shape;3949;p11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Column</a:t>
            </a:r>
            <a:endParaRPr/>
          </a:p>
        </p:txBody>
      </p:sp>
      <p:sp>
        <p:nvSpPr>
          <p:cNvPr id="3950" name="Google Shape;3950;p118"/>
          <p:cNvSpPr/>
          <p:nvPr/>
        </p:nvSpPr>
        <p:spPr>
          <a:xfrm>
            <a:off x="6624037" y="1965750"/>
            <a:ext cx="200494" cy="3408402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118"/>
          <p:cNvSpPr/>
          <p:nvPr/>
        </p:nvSpPr>
        <p:spPr>
          <a:xfrm>
            <a:off x="6624037" y="3330561"/>
            <a:ext cx="200494" cy="2043589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118"/>
          <p:cNvSpPr/>
          <p:nvPr/>
        </p:nvSpPr>
        <p:spPr>
          <a:xfrm>
            <a:off x="6515346" y="3244865"/>
            <a:ext cx="417870" cy="417870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118"/>
          <p:cNvSpPr txBox="1"/>
          <p:nvPr/>
        </p:nvSpPr>
        <p:spPr>
          <a:xfrm>
            <a:off x="6077222" y="5497561"/>
            <a:ext cx="12941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4" name="Google Shape;3954;p118"/>
          <p:cNvGrpSpPr/>
          <p:nvPr/>
        </p:nvGrpSpPr>
        <p:grpSpPr>
          <a:xfrm>
            <a:off x="6594608" y="3324360"/>
            <a:ext cx="259352" cy="259352"/>
            <a:chOff x="4845071" y="2920318"/>
            <a:chExt cx="207734" cy="207734"/>
          </a:xfrm>
        </p:grpSpPr>
        <p:sp>
          <p:nvSpPr>
            <p:cNvPr id="3955" name="Google Shape;3955;p118"/>
            <p:cNvSpPr/>
            <p:nvPr/>
          </p:nvSpPr>
          <p:spPr>
            <a:xfrm>
              <a:off x="4845071" y="2920318"/>
              <a:ext cx="147358" cy="171918"/>
            </a:xfrm>
            <a:custGeom>
              <a:rect b="b" l="l" r="r" t="t"/>
              <a:pathLst>
                <a:path extrusionOk="0" h="200025" w="171450">
                  <a:moveTo>
                    <a:pt x="7144" y="30004"/>
                  </a:moveTo>
                  <a:lnTo>
                    <a:pt x="7144" y="178594"/>
                  </a:lnTo>
                  <a:cubicBezTo>
                    <a:pt x="7144" y="190976"/>
                    <a:pt x="17621" y="201454"/>
                    <a:pt x="30004" y="201454"/>
                  </a:cubicBezTo>
                  <a:lnTo>
                    <a:pt x="122396" y="201454"/>
                  </a:lnTo>
                  <a:cubicBezTo>
                    <a:pt x="108109" y="187166"/>
                    <a:pt x="103346" y="167164"/>
                    <a:pt x="108109" y="149066"/>
                  </a:cubicBezTo>
                  <a:lnTo>
                    <a:pt x="30004" y="149066"/>
                  </a:lnTo>
                  <a:cubicBezTo>
                    <a:pt x="27146" y="149066"/>
                    <a:pt x="25241" y="147161"/>
                    <a:pt x="25241" y="144304"/>
                  </a:cubicBezTo>
                  <a:cubicBezTo>
                    <a:pt x="25241" y="141446"/>
                    <a:pt x="27146" y="139541"/>
                    <a:pt x="30004" y="139541"/>
                  </a:cubicBezTo>
                  <a:lnTo>
                    <a:pt x="110966" y="139541"/>
                  </a:lnTo>
                  <a:cubicBezTo>
                    <a:pt x="113824" y="132874"/>
                    <a:pt x="117634" y="127159"/>
                    <a:pt x="122396" y="121444"/>
                  </a:cubicBezTo>
                  <a:cubicBezTo>
                    <a:pt x="132874" y="110966"/>
                    <a:pt x="147161" y="105251"/>
                    <a:pt x="162401" y="105251"/>
                  </a:cubicBezTo>
                  <a:cubicBezTo>
                    <a:pt x="162401" y="105251"/>
                    <a:pt x="163354" y="105251"/>
                    <a:pt x="164306" y="105251"/>
                  </a:cubicBezTo>
                  <a:lnTo>
                    <a:pt x="164306" y="29051"/>
                  </a:lnTo>
                  <a:cubicBezTo>
                    <a:pt x="163354" y="17621"/>
                    <a:pt x="153829" y="7144"/>
                    <a:pt x="140494" y="7144"/>
                  </a:cubicBezTo>
                  <a:lnTo>
                    <a:pt x="30004" y="7144"/>
                  </a:lnTo>
                  <a:cubicBezTo>
                    <a:pt x="17621" y="7144"/>
                    <a:pt x="7144" y="17621"/>
                    <a:pt x="7144" y="30004"/>
                  </a:cubicBezTo>
                  <a:close/>
                  <a:moveTo>
                    <a:pt x="30004" y="31909"/>
                  </a:moveTo>
                  <a:lnTo>
                    <a:pt x="140494" y="31909"/>
                  </a:lnTo>
                  <a:cubicBezTo>
                    <a:pt x="143351" y="31909"/>
                    <a:pt x="145256" y="33814"/>
                    <a:pt x="145256" y="36671"/>
                  </a:cubicBezTo>
                  <a:cubicBezTo>
                    <a:pt x="145256" y="39529"/>
                    <a:pt x="143351" y="41434"/>
                    <a:pt x="140494" y="41434"/>
                  </a:cubicBezTo>
                  <a:lnTo>
                    <a:pt x="30004" y="41434"/>
                  </a:lnTo>
                  <a:cubicBezTo>
                    <a:pt x="27146" y="41434"/>
                    <a:pt x="25241" y="39529"/>
                    <a:pt x="25241" y="36671"/>
                  </a:cubicBezTo>
                  <a:cubicBezTo>
                    <a:pt x="25241" y="33814"/>
                    <a:pt x="27146" y="31909"/>
                    <a:pt x="30004" y="31909"/>
                  </a:cubicBezTo>
                  <a:close/>
                  <a:moveTo>
                    <a:pt x="30004" y="59531"/>
                  </a:moveTo>
                  <a:lnTo>
                    <a:pt x="85249" y="59531"/>
                  </a:lnTo>
                  <a:cubicBezTo>
                    <a:pt x="88106" y="59531"/>
                    <a:pt x="90011" y="61436"/>
                    <a:pt x="90011" y="64294"/>
                  </a:cubicBezTo>
                  <a:cubicBezTo>
                    <a:pt x="90011" y="67151"/>
                    <a:pt x="88106" y="69056"/>
                    <a:pt x="85249" y="69056"/>
                  </a:cubicBezTo>
                  <a:lnTo>
                    <a:pt x="30004" y="69056"/>
                  </a:lnTo>
                  <a:cubicBezTo>
                    <a:pt x="27146" y="69056"/>
                    <a:pt x="25241" y="67151"/>
                    <a:pt x="25241" y="64294"/>
                  </a:cubicBezTo>
                  <a:cubicBezTo>
                    <a:pt x="25241" y="61436"/>
                    <a:pt x="27146" y="59531"/>
                    <a:pt x="30004" y="59531"/>
                  </a:cubicBezTo>
                  <a:close/>
                  <a:moveTo>
                    <a:pt x="30004" y="86201"/>
                  </a:moveTo>
                  <a:lnTo>
                    <a:pt x="140494" y="86201"/>
                  </a:lnTo>
                  <a:cubicBezTo>
                    <a:pt x="143351" y="86201"/>
                    <a:pt x="145256" y="88106"/>
                    <a:pt x="145256" y="90964"/>
                  </a:cubicBezTo>
                  <a:cubicBezTo>
                    <a:pt x="145256" y="93821"/>
                    <a:pt x="143351" y="95726"/>
                    <a:pt x="140494" y="95726"/>
                  </a:cubicBezTo>
                  <a:lnTo>
                    <a:pt x="30004" y="95726"/>
                  </a:lnTo>
                  <a:cubicBezTo>
                    <a:pt x="27146" y="95726"/>
                    <a:pt x="25241" y="93821"/>
                    <a:pt x="25241" y="90964"/>
                  </a:cubicBezTo>
                  <a:cubicBezTo>
                    <a:pt x="25241" y="88106"/>
                    <a:pt x="27146" y="86201"/>
                    <a:pt x="30004" y="86201"/>
                  </a:cubicBezTo>
                  <a:close/>
                  <a:moveTo>
                    <a:pt x="30004" y="112871"/>
                  </a:moveTo>
                  <a:lnTo>
                    <a:pt x="85249" y="112871"/>
                  </a:lnTo>
                  <a:cubicBezTo>
                    <a:pt x="88106" y="112871"/>
                    <a:pt x="90011" y="114776"/>
                    <a:pt x="90011" y="117634"/>
                  </a:cubicBezTo>
                  <a:cubicBezTo>
                    <a:pt x="90011" y="120491"/>
                    <a:pt x="88106" y="122396"/>
                    <a:pt x="85249" y="122396"/>
                  </a:cubicBezTo>
                  <a:lnTo>
                    <a:pt x="30004" y="122396"/>
                  </a:lnTo>
                  <a:cubicBezTo>
                    <a:pt x="27146" y="122396"/>
                    <a:pt x="25241" y="120491"/>
                    <a:pt x="25241" y="117634"/>
                  </a:cubicBezTo>
                  <a:cubicBezTo>
                    <a:pt x="25241" y="115729"/>
                    <a:pt x="27146" y="112871"/>
                    <a:pt x="30004" y="112871"/>
                  </a:cubicBezTo>
                  <a:close/>
                  <a:moveTo>
                    <a:pt x="30004" y="167164"/>
                  </a:moveTo>
                  <a:lnTo>
                    <a:pt x="85249" y="167164"/>
                  </a:lnTo>
                  <a:cubicBezTo>
                    <a:pt x="88106" y="167164"/>
                    <a:pt x="90011" y="169069"/>
                    <a:pt x="90011" y="171926"/>
                  </a:cubicBezTo>
                  <a:cubicBezTo>
                    <a:pt x="90011" y="174784"/>
                    <a:pt x="88106" y="176689"/>
                    <a:pt x="85249" y="176689"/>
                  </a:cubicBezTo>
                  <a:lnTo>
                    <a:pt x="30004" y="176689"/>
                  </a:lnTo>
                  <a:cubicBezTo>
                    <a:pt x="27146" y="176689"/>
                    <a:pt x="25241" y="174784"/>
                    <a:pt x="25241" y="171926"/>
                  </a:cubicBezTo>
                  <a:cubicBezTo>
                    <a:pt x="25241" y="169069"/>
                    <a:pt x="27146" y="167164"/>
                    <a:pt x="30004" y="167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118"/>
            <p:cNvSpPr/>
            <p:nvPr/>
          </p:nvSpPr>
          <p:spPr>
            <a:xfrm>
              <a:off x="4938193" y="3013440"/>
              <a:ext cx="114612" cy="114612"/>
            </a:xfrm>
            <a:custGeom>
              <a:rect b="b" l="l" r="r" t="t"/>
              <a:pathLst>
                <a:path extrusionOk="0" h="133350" w="133350">
                  <a:moveTo>
                    <a:pt x="82629" y="101679"/>
                  </a:moveTo>
                  <a:lnTo>
                    <a:pt x="104537" y="123587"/>
                  </a:lnTo>
                  <a:cubicBezTo>
                    <a:pt x="110252" y="129302"/>
                    <a:pt x="118824" y="128349"/>
                    <a:pt x="123587" y="123587"/>
                  </a:cubicBezTo>
                  <a:cubicBezTo>
                    <a:pt x="128349" y="118824"/>
                    <a:pt x="128349" y="110252"/>
                    <a:pt x="123587" y="104537"/>
                  </a:cubicBezTo>
                  <a:lnTo>
                    <a:pt x="101679" y="82629"/>
                  </a:lnTo>
                  <a:cubicBezTo>
                    <a:pt x="99774" y="80724"/>
                    <a:pt x="96917" y="80724"/>
                    <a:pt x="95012" y="82629"/>
                  </a:cubicBezTo>
                  <a:lnTo>
                    <a:pt x="92154" y="85487"/>
                  </a:lnTo>
                  <a:lnTo>
                    <a:pt x="90249" y="83582"/>
                  </a:lnTo>
                  <a:cubicBezTo>
                    <a:pt x="106442" y="63579"/>
                    <a:pt x="103584" y="36909"/>
                    <a:pt x="87392" y="20717"/>
                  </a:cubicBezTo>
                  <a:cubicBezTo>
                    <a:pt x="69294" y="2619"/>
                    <a:pt x="38814" y="2619"/>
                    <a:pt x="20717" y="20717"/>
                  </a:cubicBezTo>
                  <a:cubicBezTo>
                    <a:pt x="2619" y="38814"/>
                    <a:pt x="2619" y="68342"/>
                    <a:pt x="20717" y="87392"/>
                  </a:cubicBezTo>
                  <a:cubicBezTo>
                    <a:pt x="36909" y="103584"/>
                    <a:pt x="64532" y="106442"/>
                    <a:pt x="83582" y="90249"/>
                  </a:cubicBezTo>
                  <a:lnTo>
                    <a:pt x="85487" y="92154"/>
                  </a:lnTo>
                  <a:lnTo>
                    <a:pt x="82629" y="95012"/>
                  </a:lnTo>
                  <a:cubicBezTo>
                    <a:pt x="80724" y="96917"/>
                    <a:pt x="80724" y="99774"/>
                    <a:pt x="82629" y="101679"/>
                  </a:cubicBezTo>
                  <a:close/>
                  <a:moveTo>
                    <a:pt x="77867" y="77867"/>
                  </a:moveTo>
                  <a:cubicBezTo>
                    <a:pt x="64532" y="91202"/>
                    <a:pt x="42624" y="91202"/>
                    <a:pt x="29289" y="77867"/>
                  </a:cubicBezTo>
                  <a:cubicBezTo>
                    <a:pt x="15954" y="64532"/>
                    <a:pt x="15954" y="42624"/>
                    <a:pt x="29289" y="29289"/>
                  </a:cubicBezTo>
                  <a:cubicBezTo>
                    <a:pt x="42624" y="15954"/>
                    <a:pt x="64532" y="15954"/>
                    <a:pt x="77867" y="29289"/>
                  </a:cubicBezTo>
                  <a:cubicBezTo>
                    <a:pt x="91202" y="43577"/>
                    <a:pt x="91202" y="64532"/>
                    <a:pt x="77867" y="778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7" name="Google Shape;3957;p118"/>
          <p:cNvSpPr/>
          <p:nvPr/>
        </p:nvSpPr>
        <p:spPr>
          <a:xfrm>
            <a:off x="5093088" y="1965750"/>
            <a:ext cx="200494" cy="3408402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8" name="Google Shape;3958;p118"/>
          <p:cNvSpPr/>
          <p:nvPr/>
        </p:nvSpPr>
        <p:spPr>
          <a:xfrm>
            <a:off x="5093088" y="2851270"/>
            <a:ext cx="200494" cy="2522884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9" name="Google Shape;3959;p118"/>
          <p:cNvSpPr/>
          <p:nvPr/>
        </p:nvSpPr>
        <p:spPr>
          <a:xfrm>
            <a:off x="4984396" y="2709892"/>
            <a:ext cx="417870" cy="41787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0" name="Google Shape;3960;p118"/>
          <p:cNvSpPr txBox="1"/>
          <p:nvPr/>
        </p:nvSpPr>
        <p:spPr>
          <a:xfrm>
            <a:off x="4546272" y="5497561"/>
            <a:ext cx="12941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61" name="Google Shape;3961;p118"/>
          <p:cNvGrpSpPr/>
          <p:nvPr/>
        </p:nvGrpSpPr>
        <p:grpSpPr>
          <a:xfrm>
            <a:off x="5063300" y="2760831"/>
            <a:ext cx="260065" cy="316463"/>
            <a:chOff x="3618530" y="2468944"/>
            <a:chExt cx="208305" cy="253479"/>
          </a:xfrm>
        </p:grpSpPr>
        <p:sp>
          <p:nvSpPr>
            <p:cNvPr id="3962" name="Google Shape;3962;p118"/>
            <p:cNvSpPr/>
            <p:nvPr/>
          </p:nvSpPr>
          <p:spPr>
            <a:xfrm>
              <a:off x="3657476" y="2508158"/>
              <a:ext cx="130504" cy="160621"/>
            </a:xfrm>
            <a:custGeom>
              <a:rect b="b" l="l" r="r" t="t"/>
              <a:pathLst>
                <a:path extrusionOk="0" h="304800" w="247650">
                  <a:moveTo>
                    <a:pt x="140884" y="7976"/>
                  </a:moveTo>
                  <a:cubicBezTo>
                    <a:pt x="30394" y="-4406"/>
                    <a:pt x="-33424" y="124181"/>
                    <a:pt x="36109" y="206096"/>
                  </a:cubicBezTo>
                  <a:cubicBezTo>
                    <a:pt x="58016" y="231814"/>
                    <a:pt x="71351" y="265151"/>
                    <a:pt x="71351" y="299441"/>
                  </a:cubicBezTo>
                  <a:cubicBezTo>
                    <a:pt x="71351" y="300394"/>
                    <a:pt x="72304" y="301346"/>
                    <a:pt x="73256" y="301346"/>
                  </a:cubicBezTo>
                  <a:lnTo>
                    <a:pt x="180889" y="301346"/>
                  </a:lnTo>
                  <a:cubicBezTo>
                    <a:pt x="181841" y="301346"/>
                    <a:pt x="182794" y="300394"/>
                    <a:pt x="182794" y="299441"/>
                  </a:cubicBezTo>
                  <a:cubicBezTo>
                    <a:pt x="183746" y="295631"/>
                    <a:pt x="177079" y="251816"/>
                    <a:pt x="217084" y="207049"/>
                  </a:cubicBezTo>
                  <a:cubicBezTo>
                    <a:pt x="281854" y="134659"/>
                    <a:pt x="237086" y="18454"/>
                    <a:pt x="140884" y="7976"/>
                  </a:cubicBezTo>
                  <a:close/>
                  <a:moveTo>
                    <a:pt x="105641" y="64174"/>
                  </a:moveTo>
                  <a:cubicBezTo>
                    <a:pt x="82781" y="64174"/>
                    <a:pt x="64684" y="82271"/>
                    <a:pt x="64684" y="105131"/>
                  </a:cubicBezTo>
                  <a:cubicBezTo>
                    <a:pt x="64684" y="109894"/>
                    <a:pt x="60874" y="114656"/>
                    <a:pt x="55159" y="114656"/>
                  </a:cubicBezTo>
                  <a:cubicBezTo>
                    <a:pt x="50396" y="114656"/>
                    <a:pt x="45634" y="110846"/>
                    <a:pt x="45634" y="105131"/>
                  </a:cubicBezTo>
                  <a:cubicBezTo>
                    <a:pt x="45634" y="72746"/>
                    <a:pt x="72304" y="46076"/>
                    <a:pt x="104689" y="46076"/>
                  </a:cubicBezTo>
                  <a:cubicBezTo>
                    <a:pt x="109451" y="46076"/>
                    <a:pt x="114214" y="49886"/>
                    <a:pt x="114214" y="55601"/>
                  </a:cubicBezTo>
                  <a:cubicBezTo>
                    <a:pt x="114214" y="60364"/>
                    <a:pt x="110404" y="64174"/>
                    <a:pt x="105641" y="64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118"/>
            <p:cNvSpPr/>
            <p:nvPr/>
          </p:nvSpPr>
          <p:spPr>
            <a:xfrm>
              <a:off x="3715906" y="2468944"/>
              <a:ext cx="15058" cy="30116"/>
            </a:xfrm>
            <a:custGeom>
              <a:rect b="b" l="l" r="r" t="t"/>
              <a:pathLst>
                <a:path extrusionOk="0" h="57150" w="28575">
                  <a:moveTo>
                    <a:pt x="16669" y="57626"/>
                  </a:moveTo>
                  <a:cubicBezTo>
                    <a:pt x="10954" y="57626"/>
                    <a:pt x="7144" y="53816"/>
                    <a:pt x="7144" y="48101"/>
                  </a:cubicBezTo>
                  <a:lnTo>
                    <a:pt x="7144" y="16669"/>
                  </a:lnTo>
                  <a:cubicBezTo>
                    <a:pt x="7144" y="10954"/>
                    <a:pt x="10954" y="7144"/>
                    <a:pt x="16669" y="7144"/>
                  </a:cubicBezTo>
                  <a:cubicBezTo>
                    <a:pt x="22384" y="7144"/>
                    <a:pt x="26194" y="10954"/>
                    <a:pt x="26194" y="16669"/>
                  </a:cubicBezTo>
                  <a:lnTo>
                    <a:pt x="26194" y="48101"/>
                  </a:lnTo>
                  <a:cubicBezTo>
                    <a:pt x="26194" y="52864"/>
                    <a:pt x="22384" y="57626"/>
                    <a:pt x="16669" y="576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118"/>
            <p:cNvSpPr/>
            <p:nvPr/>
          </p:nvSpPr>
          <p:spPr>
            <a:xfrm>
              <a:off x="3667515" y="2481789"/>
              <a:ext cx="25097" cy="30116"/>
            </a:xfrm>
            <a:custGeom>
              <a:rect b="b" l="l" r="r" t="t"/>
              <a:pathLst>
                <a:path extrusionOk="0" h="57150" w="47625">
                  <a:moveTo>
                    <a:pt x="23726" y="48491"/>
                  </a:moveTo>
                  <a:lnTo>
                    <a:pt x="8486" y="21821"/>
                  </a:lnTo>
                  <a:cubicBezTo>
                    <a:pt x="5629" y="17059"/>
                    <a:pt x="7534" y="11344"/>
                    <a:pt x="12296" y="8486"/>
                  </a:cubicBezTo>
                  <a:cubicBezTo>
                    <a:pt x="17059" y="5629"/>
                    <a:pt x="22774" y="7534"/>
                    <a:pt x="25631" y="12296"/>
                  </a:cubicBezTo>
                  <a:lnTo>
                    <a:pt x="40871" y="38966"/>
                  </a:lnTo>
                  <a:cubicBezTo>
                    <a:pt x="43729" y="43729"/>
                    <a:pt x="41824" y="49444"/>
                    <a:pt x="37061" y="52301"/>
                  </a:cubicBezTo>
                  <a:cubicBezTo>
                    <a:pt x="31346" y="55159"/>
                    <a:pt x="25631" y="53254"/>
                    <a:pt x="23726" y="484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118"/>
            <p:cNvSpPr/>
            <p:nvPr/>
          </p:nvSpPr>
          <p:spPr>
            <a:xfrm>
              <a:off x="3631598" y="2517649"/>
              <a:ext cx="30116" cy="25097"/>
            </a:xfrm>
            <a:custGeom>
              <a:rect b="b" l="l" r="r" t="t"/>
              <a:pathLst>
                <a:path extrusionOk="0" h="47625" w="57150">
                  <a:moveTo>
                    <a:pt x="38544" y="40449"/>
                  </a:moveTo>
                  <a:lnTo>
                    <a:pt x="11874" y="25209"/>
                  </a:lnTo>
                  <a:cubicBezTo>
                    <a:pt x="7111" y="22351"/>
                    <a:pt x="6159" y="16636"/>
                    <a:pt x="8064" y="11874"/>
                  </a:cubicBezTo>
                  <a:cubicBezTo>
                    <a:pt x="10921" y="7111"/>
                    <a:pt x="16636" y="6159"/>
                    <a:pt x="21399" y="8064"/>
                  </a:cubicBezTo>
                  <a:lnTo>
                    <a:pt x="48069" y="23304"/>
                  </a:lnTo>
                  <a:cubicBezTo>
                    <a:pt x="52831" y="26161"/>
                    <a:pt x="53784" y="31876"/>
                    <a:pt x="51879" y="36639"/>
                  </a:cubicBezTo>
                  <a:cubicBezTo>
                    <a:pt x="49021" y="41401"/>
                    <a:pt x="43306" y="43306"/>
                    <a:pt x="38544" y="40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118"/>
            <p:cNvSpPr/>
            <p:nvPr/>
          </p:nvSpPr>
          <p:spPr>
            <a:xfrm>
              <a:off x="3618530" y="2566320"/>
              <a:ext cx="30116" cy="15058"/>
            </a:xfrm>
            <a:custGeom>
              <a:rect b="b" l="l" r="r" t="t"/>
              <a:pathLst>
                <a:path extrusionOk="0" h="28575" w="57150">
                  <a:moveTo>
                    <a:pt x="47149" y="26194"/>
                  </a:moveTo>
                  <a:lnTo>
                    <a:pt x="16669" y="26194"/>
                  </a:lnTo>
                  <a:cubicBezTo>
                    <a:pt x="10954" y="26194"/>
                    <a:pt x="7144" y="22384"/>
                    <a:pt x="7144" y="16669"/>
                  </a:cubicBezTo>
                  <a:cubicBezTo>
                    <a:pt x="7144" y="10954"/>
                    <a:pt x="10954" y="7144"/>
                    <a:pt x="16669" y="7144"/>
                  </a:cubicBezTo>
                  <a:lnTo>
                    <a:pt x="48101" y="7144"/>
                  </a:lnTo>
                  <a:cubicBezTo>
                    <a:pt x="53816" y="7144"/>
                    <a:pt x="57626" y="10954"/>
                    <a:pt x="57626" y="16669"/>
                  </a:cubicBezTo>
                  <a:cubicBezTo>
                    <a:pt x="56674" y="22384"/>
                    <a:pt x="52864" y="26194"/>
                    <a:pt x="47149" y="26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118"/>
            <p:cNvSpPr/>
            <p:nvPr/>
          </p:nvSpPr>
          <p:spPr>
            <a:xfrm>
              <a:off x="3631375" y="2606771"/>
              <a:ext cx="30116" cy="25097"/>
            </a:xfrm>
            <a:custGeom>
              <a:rect b="b" l="l" r="r" t="t"/>
              <a:pathLst>
                <a:path extrusionOk="0" h="47625" w="57150">
                  <a:moveTo>
                    <a:pt x="8486" y="37061"/>
                  </a:moveTo>
                  <a:cubicBezTo>
                    <a:pt x="5629" y="32299"/>
                    <a:pt x="7534" y="26584"/>
                    <a:pt x="12296" y="23726"/>
                  </a:cubicBezTo>
                  <a:lnTo>
                    <a:pt x="38966" y="8486"/>
                  </a:lnTo>
                  <a:cubicBezTo>
                    <a:pt x="43729" y="5629"/>
                    <a:pt x="49444" y="7534"/>
                    <a:pt x="52301" y="12296"/>
                  </a:cubicBezTo>
                  <a:cubicBezTo>
                    <a:pt x="55159" y="17059"/>
                    <a:pt x="53254" y="22774"/>
                    <a:pt x="48491" y="25631"/>
                  </a:cubicBezTo>
                  <a:lnTo>
                    <a:pt x="21821" y="40871"/>
                  </a:lnTo>
                  <a:cubicBezTo>
                    <a:pt x="17059" y="43729"/>
                    <a:pt x="11344" y="41824"/>
                    <a:pt x="8486" y="370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118"/>
            <p:cNvSpPr/>
            <p:nvPr/>
          </p:nvSpPr>
          <p:spPr>
            <a:xfrm>
              <a:off x="3786195" y="2606994"/>
              <a:ext cx="30116" cy="25097"/>
            </a:xfrm>
            <a:custGeom>
              <a:rect b="b" l="l" r="r" t="t"/>
              <a:pathLst>
                <a:path extrusionOk="0" h="47625" w="57150">
                  <a:moveTo>
                    <a:pt x="38544" y="40449"/>
                  </a:moveTo>
                  <a:lnTo>
                    <a:pt x="11874" y="25209"/>
                  </a:lnTo>
                  <a:cubicBezTo>
                    <a:pt x="7111" y="22351"/>
                    <a:pt x="6159" y="16636"/>
                    <a:pt x="8064" y="11874"/>
                  </a:cubicBezTo>
                  <a:cubicBezTo>
                    <a:pt x="10921" y="7111"/>
                    <a:pt x="16636" y="6159"/>
                    <a:pt x="21399" y="8064"/>
                  </a:cubicBezTo>
                  <a:lnTo>
                    <a:pt x="48069" y="23304"/>
                  </a:lnTo>
                  <a:cubicBezTo>
                    <a:pt x="52831" y="26161"/>
                    <a:pt x="53784" y="31876"/>
                    <a:pt x="51879" y="36639"/>
                  </a:cubicBezTo>
                  <a:cubicBezTo>
                    <a:pt x="49021" y="41401"/>
                    <a:pt x="43306" y="43306"/>
                    <a:pt x="38544" y="40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118"/>
            <p:cNvSpPr/>
            <p:nvPr/>
          </p:nvSpPr>
          <p:spPr>
            <a:xfrm>
              <a:off x="3796719" y="2566320"/>
              <a:ext cx="30116" cy="15058"/>
            </a:xfrm>
            <a:custGeom>
              <a:rect b="b" l="l" r="r" t="t"/>
              <a:pathLst>
                <a:path extrusionOk="0" h="28575" w="57150">
                  <a:moveTo>
                    <a:pt x="48101" y="26194"/>
                  </a:moveTo>
                  <a:lnTo>
                    <a:pt x="16669" y="26194"/>
                  </a:lnTo>
                  <a:cubicBezTo>
                    <a:pt x="10954" y="26194"/>
                    <a:pt x="7144" y="22384"/>
                    <a:pt x="7144" y="16669"/>
                  </a:cubicBezTo>
                  <a:cubicBezTo>
                    <a:pt x="7144" y="10954"/>
                    <a:pt x="10954" y="7144"/>
                    <a:pt x="16669" y="7144"/>
                  </a:cubicBezTo>
                  <a:lnTo>
                    <a:pt x="48101" y="7144"/>
                  </a:lnTo>
                  <a:cubicBezTo>
                    <a:pt x="53816" y="7144"/>
                    <a:pt x="57626" y="10954"/>
                    <a:pt x="57626" y="16669"/>
                  </a:cubicBezTo>
                  <a:cubicBezTo>
                    <a:pt x="57626" y="22384"/>
                    <a:pt x="53816" y="26194"/>
                    <a:pt x="48101" y="26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118"/>
            <p:cNvSpPr/>
            <p:nvPr/>
          </p:nvSpPr>
          <p:spPr>
            <a:xfrm>
              <a:off x="3785972" y="2517929"/>
              <a:ext cx="30116" cy="25097"/>
            </a:xfrm>
            <a:custGeom>
              <a:rect b="b" l="l" r="r" t="t"/>
              <a:pathLst>
                <a:path extrusionOk="0" h="47625" w="57150">
                  <a:moveTo>
                    <a:pt x="8486" y="37061"/>
                  </a:moveTo>
                  <a:cubicBezTo>
                    <a:pt x="5629" y="32299"/>
                    <a:pt x="7534" y="26584"/>
                    <a:pt x="12296" y="23726"/>
                  </a:cubicBezTo>
                  <a:lnTo>
                    <a:pt x="38966" y="8486"/>
                  </a:lnTo>
                  <a:cubicBezTo>
                    <a:pt x="43729" y="5629"/>
                    <a:pt x="49444" y="7534"/>
                    <a:pt x="52301" y="12296"/>
                  </a:cubicBezTo>
                  <a:cubicBezTo>
                    <a:pt x="55159" y="17059"/>
                    <a:pt x="53254" y="22774"/>
                    <a:pt x="48491" y="25631"/>
                  </a:cubicBezTo>
                  <a:lnTo>
                    <a:pt x="21821" y="40871"/>
                  </a:lnTo>
                  <a:cubicBezTo>
                    <a:pt x="17059" y="42776"/>
                    <a:pt x="11344" y="40871"/>
                    <a:pt x="8486" y="370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118"/>
            <p:cNvSpPr/>
            <p:nvPr/>
          </p:nvSpPr>
          <p:spPr>
            <a:xfrm>
              <a:off x="3756580" y="2482011"/>
              <a:ext cx="25097" cy="30116"/>
            </a:xfrm>
            <a:custGeom>
              <a:rect b="b" l="l" r="r" t="t"/>
              <a:pathLst>
                <a:path extrusionOk="0" h="57150" w="47625">
                  <a:moveTo>
                    <a:pt x="11874" y="51879"/>
                  </a:moveTo>
                  <a:cubicBezTo>
                    <a:pt x="7111" y="49021"/>
                    <a:pt x="6159" y="43306"/>
                    <a:pt x="8064" y="38544"/>
                  </a:cubicBezTo>
                  <a:lnTo>
                    <a:pt x="23304" y="11874"/>
                  </a:lnTo>
                  <a:cubicBezTo>
                    <a:pt x="26161" y="7111"/>
                    <a:pt x="31876" y="6159"/>
                    <a:pt x="36639" y="8064"/>
                  </a:cubicBezTo>
                  <a:cubicBezTo>
                    <a:pt x="41401" y="10921"/>
                    <a:pt x="42354" y="16636"/>
                    <a:pt x="40449" y="21399"/>
                  </a:cubicBezTo>
                  <a:lnTo>
                    <a:pt x="25209" y="48069"/>
                  </a:lnTo>
                  <a:cubicBezTo>
                    <a:pt x="22351" y="52831"/>
                    <a:pt x="16636" y="54736"/>
                    <a:pt x="11874" y="518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118"/>
            <p:cNvSpPr/>
            <p:nvPr/>
          </p:nvSpPr>
          <p:spPr>
            <a:xfrm>
              <a:off x="3688300" y="2671225"/>
              <a:ext cx="70271" cy="20078"/>
            </a:xfrm>
            <a:custGeom>
              <a:rect b="b" l="l" r="r" t="t"/>
              <a:pathLst>
                <a:path extrusionOk="0" h="38100" w="133350">
                  <a:moveTo>
                    <a:pt x="130969" y="19526"/>
                  </a:moveTo>
                  <a:cubicBezTo>
                    <a:pt x="130969" y="26194"/>
                    <a:pt x="126206" y="31909"/>
                    <a:pt x="119539" y="31909"/>
                  </a:cubicBezTo>
                  <a:lnTo>
                    <a:pt x="18574" y="31909"/>
                  </a:lnTo>
                  <a:cubicBezTo>
                    <a:pt x="11906" y="31909"/>
                    <a:pt x="7144" y="26194"/>
                    <a:pt x="7144" y="19526"/>
                  </a:cubicBezTo>
                  <a:cubicBezTo>
                    <a:pt x="7144" y="12859"/>
                    <a:pt x="11906" y="7144"/>
                    <a:pt x="18574" y="7144"/>
                  </a:cubicBezTo>
                  <a:lnTo>
                    <a:pt x="119539" y="7144"/>
                  </a:lnTo>
                  <a:cubicBezTo>
                    <a:pt x="126206" y="7144"/>
                    <a:pt x="130969" y="12859"/>
                    <a:pt x="130969" y="19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118"/>
            <p:cNvSpPr/>
            <p:nvPr/>
          </p:nvSpPr>
          <p:spPr>
            <a:xfrm>
              <a:off x="3688300" y="2692307"/>
              <a:ext cx="70271" cy="30116"/>
            </a:xfrm>
            <a:custGeom>
              <a:rect b="b" l="l" r="r" t="t"/>
              <a:pathLst>
                <a:path extrusionOk="0" h="57150" w="133350">
                  <a:moveTo>
                    <a:pt x="130969" y="19526"/>
                  </a:moveTo>
                  <a:cubicBezTo>
                    <a:pt x="130969" y="26194"/>
                    <a:pt x="126206" y="31909"/>
                    <a:pt x="119539" y="31909"/>
                  </a:cubicBezTo>
                  <a:lnTo>
                    <a:pt x="94774" y="31909"/>
                  </a:lnTo>
                  <a:cubicBezTo>
                    <a:pt x="89059" y="42386"/>
                    <a:pt x="79534" y="50006"/>
                    <a:pt x="69056" y="50006"/>
                  </a:cubicBezTo>
                  <a:cubicBezTo>
                    <a:pt x="58579" y="50006"/>
                    <a:pt x="48101" y="42386"/>
                    <a:pt x="43339" y="31909"/>
                  </a:cubicBezTo>
                  <a:lnTo>
                    <a:pt x="18574" y="31909"/>
                  </a:lnTo>
                  <a:cubicBezTo>
                    <a:pt x="11906" y="31909"/>
                    <a:pt x="7144" y="26194"/>
                    <a:pt x="7144" y="19526"/>
                  </a:cubicBezTo>
                  <a:cubicBezTo>
                    <a:pt x="7144" y="12859"/>
                    <a:pt x="11906" y="7144"/>
                    <a:pt x="18574" y="7144"/>
                  </a:cubicBezTo>
                  <a:lnTo>
                    <a:pt x="119539" y="7144"/>
                  </a:lnTo>
                  <a:cubicBezTo>
                    <a:pt x="126206" y="7144"/>
                    <a:pt x="130969" y="12859"/>
                    <a:pt x="130969" y="19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4" name="Google Shape;3974;p118"/>
          <p:cNvSpPr/>
          <p:nvPr/>
        </p:nvSpPr>
        <p:spPr>
          <a:xfrm>
            <a:off x="3562140" y="1965750"/>
            <a:ext cx="200494" cy="3408402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5" name="Google Shape;3975;p118"/>
          <p:cNvSpPr/>
          <p:nvPr/>
        </p:nvSpPr>
        <p:spPr>
          <a:xfrm>
            <a:off x="3562140" y="3330561"/>
            <a:ext cx="200494" cy="2043589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6" name="Google Shape;3976;p118"/>
          <p:cNvSpPr/>
          <p:nvPr/>
        </p:nvSpPr>
        <p:spPr>
          <a:xfrm>
            <a:off x="3453446" y="3244865"/>
            <a:ext cx="417870" cy="417870"/>
          </a:xfrm>
          <a:prstGeom prst="ellipse">
            <a:avLst/>
          </a:prstGeom>
          <a:solidFill>
            <a:schemeClr val="dk2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7" name="Google Shape;3977;p118"/>
          <p:cNvSpPr txBox="1"/>
          <p:nvPr/>
        </p:nvSpPr>
        <p:spPr>
          <a:xfrm>
            <a:off x="3015321" y="5497561"/>
            <a:ext cx="12941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78" name="Google Shape;3978;p118"/>
          <p:cNvGrpSpPr/>
          <p:nvPr/>
        </p:nvGrpSpPr>
        <p:grpSpPr>
          <a:xfrm>
            <a:off x="3535444" y="3335468"/>
            <a:ext cx="253877" cy="237136"/>
            <a:chOff x="2394756" y="2929215"/>
            <a:chExt cx="203349" cy="189940"/>
          </a:xfrm>
        </p:grpSpPr>
        <p:sp>
          <p:nvSpPr>
            <p:cNvPr id="3979" name="Google Shape;3979;p118"/>
            <p:cNvSpPr/>
            <p:nvPr/>
          </p:nvSpPr>
          <p:spPr>
            <a:xfrm>
              <a:off x="2394756" y="2929215"/>
              <a:ext cx="203349" cy="189940"/>
            </a:xfrm>
            <a:custGeom>
              <a:rect b="b" l="l" r="r" t="t"/>
              <a:pathLst>
                <a:path extrusionOk="0" h="809625" w="866775">
                  <a:moveTo>
                    <a:pt x="847696" y="105766"/>
                  </a:moveTo>
                  <a:lnTo>
                    <a:pt x="814340" y="72409"/>
                  </a:lnTo>
                  <a:cubicBezTo>
                    <a:pt x="798890" y="56960"/>
                    <a:pt x="775078" y="55502"/>
                    <a:pt x="761419" y="69161"/>
                  </a:cubicBezTo>
                  <a:lnTo>
                    <a:pt x="647329" y="183242"/>
                  </a:lnTo>
                  <a:lnTo>
                    <a:pt x="647329" y="84630"/>
                  </a:lnTo>
                  <a:cubicBezTo>
                    <a:pt x="647329" y="41900"/>
                    <a:pt x="612572" y="7144"/>
                    <a:pt x="569843" y="7144"/>
                  </a:cubicBezTo>
                  <a:lnTo>
                    <a:pt x="84630" y="7144"/>
                  </a:lnTo>
                  <a:cubicBezTo>
                    <a:pt x="41900" y="7144"/>
                    <a:pt x="7144" y="41900"/>
                    <a:pt x="7144" y="84630"/>
                  </a:cubicBezTo>
                  <a:lnTo>
                    <a:pt x="7144" y="727129"/>
                  </a:lnTo>
                  <a:cubicBezTo>
                    <a:pt x="7144" y="769858"/>
                    <a:pt x="41900" y="804624"/>
                    <a:pt x="84630" y="804624"/>
                  </a:cubicBezTo>
                  <a:lnTo>
                    <a:pt x="569843" y="804624"/>
                  </a:lnTo>
                  <a:cubicBezTo>
                    <a:pt x="612562" y="804624"/>
                    <a:pt x="647329" y="769868"/>
                    <a:pt x="647329" y="727129"/>
                  </a:cubicBezTo>
                  <a:lnTo>
                    <a:pt x="647329" y="362083"/>
                  </a:lnTo>
                  <a:lnTo>
                    <a:pt x="850945" y="158687"/>
                  </a:lnTo>
                  <a:cubicBezTo>
                    <a:pt x="864622" y="145028"/>
                    <a:pt x="863136" y="121206"/>
                    <a:pt x="847696" y="105766"/>
                  </a:cubicBezTo>
                  <a:close/>
                  <a:moveTo>
                    <a:pt x="597751" y="727129"/>
                  </a:moveTo>
                  <a:cubicBezTo>
                    <a:pt x="597751" y="742521"/>
                    <a:pt x="585245" y="755047"/>
                    <a:pt x="569843" y="755047"/>
                  </a:cubicBezTo>
                  <a:lnTo>
                    <a:pt x="84630" y="755047"/>
                  </a:lnTo>
                  <a:cubicBezTo>
                    <a:pt x="69228" y="755047"/>
                    <a:pt x="56721" y="742531"/>
                    <a:pt x="56721" y="727129"/>
                  </a:cubicBezTo>
                  <a:lnTo>
                    <a:pt x="56721" y="84630"/>
                  </a:lnTo>
                  <a:cubicBezTo>
                    <a:pt x="56721" y="69237"/>
                    <a:pt x="69228" y="56721"/>
                    <a:pt x="84630" y="56721"/>
                  </a:cubicBezTo>
                  <a:lnTo>
                    <a:pt x="569843" y="56721"/>
                  </a:lnTo>
                  <a:cubicBezTo>
                    <a:pt x="585235" y="56721"/>
                    <a:pt x="597751" y="69237"/>
                    <a:pt x="597751" y="84630"/>
                  </a:cubicBezTo>
                  <a:lnTo>
                    <a:pt x="597751" y="232820"/>
                  </a:lnTo>
                  <a:lnTo>
                    <a:pt x="448847" y="381733"/>
                  </a:lnTo>
                  <a:lnTo>
                    <a:pt x="538201" y="471107"/>
                  </a:lnTo>
                  <a:lnTo>
                    <a:pt x="597751" y="411613"/>
                  </a:lnTo>
                  <a:lnTo>
                    <a:pt x="597751" y="7271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118"/>
            <p:cNvSpPr/>
            <p:nvPr/>
          </p:nvSpPr>
          <p:spPr>
            <a:xfrm>
              <a:off x="2485686" y="3022762"/>
              <a:ext cx="31284" cy="31284"/>
            </a:xfrm>
            <a:custGeom>
              <a:rect b="b" l="l" r="r" t="t"/>
              <a:pathLst>
                <a:path extrusionOk="0" h="133350" w="133350">
                  <a:moveTo>
                    <a:pt x="8680" y="100755"/>
                  </a:moveTo>
                  <a:cubicBezTo>
                    <a:pt x="2946" y="119691"/>
                    <a:pt x="13766" y="130559"/>
                    <a:pt x="32750" y="124835"/>
                  </a:cubicBezTo>
                  <a:lnTo>
                    <a:pt x="126504" y="96488"/>
                  </a:lnTo>
                  <a:lnTo>
                    <a:pt x="37122" y="7144"/>
                  </a:lnTo>
                  <a:lnTo>
                    <a:pt x="8680" y="1007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118"/>
            <p:cNvSpPr/>
            <p:nvPr/>
          </p:nvSpPr>
          <p:spPr>
            <a:xfrm>
              <a:off x="2416747" y="2962989"/>
              <a:ext cx="105026" cy="13408"/>
            </a:xfrm>
            <a:custGeom>
              <a:rect b="b" l="l" r="r" t="t"/>
              <a:pathLst>
                <a:path extrusionOk="0" h="57150" w="447675">
                  <a:moveTo>
                    <a:pt x="31937" y="56731"/>
                  </a:moveTo>
                  <a:lnTo>
                    <a:pt x="419271" y="56731"/>
                  </a:lnTo>
                  <a:cubicBezTo>
                    <a:pt x="432949" y="56731"/>
                    <a:pt x="444065" y="45634"/>
                    <a:pt x="444065" y="31937"/>
                  </a:cubicBezTo>
                  <a:cubicBezTo>
                    <a:pt x="444065" y="18250"/>
                    <a:pt x="432949" y="7144"/>
                    <a:pt x="419271" y="7144"/>
                  </a:cubicBezTo>
                  <a:lnTo>
                    <a:pt x="31937" y="7144"/>
                  </a:lnTo>
                  <a:cubicBezTo>
                    <a:pt x="18240" y="7144"/>
                    <a:pt x="7144" y="18250"/>
                    <a:pt x="7144" y="31937"/>
                  </a:cubicBezTo>
                  <a:cubicBezTo>
                    <a:pt x="7144" y="45634"/>
                    <a:pt x="18240" y="56731"/>
                    <a:pt x="31937" y="567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118"/>
            <p:cNvSpPr/>
            <p:nvPr/>
          </p:nvSpPr>
          <p:spPr>
            <a:xfrm>
              <a:off x="2416747" y="3069855"/>
              <a:ext cx="105026" cy="13408"/>
            </a:xfrm>
            <a:custGeom>
              <a:rect b="b" l="l" r="r" t="t"/>
              <a:pathLst>
                <a:path extrusionOk="0" h="57150" w="447675">
                  <a:moveTo>
                    <a:pt x="419271" y="7144"/>
                  </a:moveTo>
                  <a:lnTo>
                    <a:pt x="31937" y="7144"/>
                  </a:lnTo>
                  <a:cubicBezTo>
                    <a:pt x="18240" y="7144"/>
                    <a:pt x="7144" y="18231"/>
                    <a:pt x="7144" y="31937"/>
                  </a:cubicBezTo>
                  <a:cubicBezTo>
                    <a:pt x="7144" y="45615"/>
                    <a:pt x="18240" y="56731"/>
                    <a:pt x="31937" y="56731"/>
                  </a:cubicBezTo>
                  <a:lnTo>
                    <a:pt x="419271" y="56731"/>
                  </a:lnTo>
                  <a:cubicBezTo>
                    <a:pt x="432949" y="56731"/>
                    <a:pt x="444065" y="45615"/>
                    <a:pt x="444065" y="31937"/>
                  </a:cubicBezTo>
                  <a:cubicBezTo>
                    <a:pt x="444056" y="18231"/>
                    <a:pt x="432940" y="7144"/>
                    <a:pt x="419271" y="7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118"/>
            <p:cNvSpPr/>
            <p:nvPr/>
          </p:nvSpPr>
          <p:spPr>
            <a:xfrm>
              <a:off x="2416747" y="2998608"/>
              <a:ext cx="71507" cy="13408"/>
            </a:xfrm>
            <a:custGeom>
              <a:rect b="b" l="l" r="r" t="t"/>
              <a:pathLst>
                <a:path extrusionOk="0" h="57150" w="304800">
                  <a:moveTo>
                    <a:pt x="31937" y="56731"/>
                  </a:moveTo>
                  <a:lnTo>
                    <a:pt x="275815" y="56731"/>
                  </a:lnTo>
                  <a:cubicBezTo>
                    <a:pt x="289493" y="56731"/>
                    <a:pt x="300609" y="45634"/>
                    <a:pt x="300609" y="31937"/>
                  </a:cubicBezTo>
                  <a:cubicBezTo>
                    <a:pt x="300609" y="18250"/>
                    <a:pt x="289493" y="7144"/>
                    <a:pt x="275815" y="7144"/>
                  </a:cubicBezTo>
                  <a:lnTo>
                    <a:pt x="31937" y="7144"/>
                  </a:lnTo>
                  <a:cubicBezTo>
                    <a:pt x="18240" y="7144"/>
                    <a:pt x="7144" y="18250"/>
                    <a:pt x="7144" y="31937"/>
                  </a:cubicBezTo>
                  <a:cubicBezTo>
                    <a:pt x="7144" y="45634"/>
                    <a:pt x="18240" y="56731"/>
                    <a:pt x="31937" y="567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118"/>
            <p:cNvSpPr/>
            <p:nvPr/>
          </p:nvSpPr>
          <p:spPr>
            <a:xfrm>
              <a:off x="2416747" y="3034232"/>
              <a:ext cx="60334" cy="13408"/>
            </a:xfrm>
            <a:custGeom>
              <a:rect b="b" l="l" r="r" t="t"/>
              <a:pathLst>
                <a:path extrusionOk="0" h="57150" w="257175">
                  <a:moveTo>
                    <a:pt x="31937" y="56731"/>
                  </a:moveTo>
                  <a:lnTo>
                    <a:pt x="230248" y="56731"/>
                  </a:lnTo>
                  <a:cubicBezTo>
                    <a:pt x="243935" y="56731"/>
                    <a:pt x="255041" y="45615"/>
                    <a:pt x="255041" y="31937"/>
                  </a:cubicBezTo>
                  <a:cubicBezTo>
                    <a:pt x="255041" y="18231"/>
                    <a:pt x="243935" y="7144"/>
                    <a:pt x="230248" y="7144"/>
                  </a:cubicBezTo>
                  <a:lnTo>
                    <a:pt x="31937" y="7144"/>
                  </a:lnTo>
                  <a:cubicBezTo>
                    <a:pt x="18240" y="7144"/>
                    <a:pt x="7144" y="18221"/>
                    <a:pt x="7144" y="31937"/>
                  </a:cubicBezTo>
                  <a:cubicBezTo>
                    <a:pt x="7144" y="45615"/>
                    <a:pt x="18240" y="56731"/>
                    <a:pt x="31937" y="567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5" name="Google Shape;3985;p118"/>
          <p:cNvSpPr/>
          <p:nvPr/>
        </p:nvSpPr>
        <p:spPr>
          <a:xfrm>
            <a:off x="2031191" y="1965750"/>
            <a:ext cx="200494" cy="3408402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6" name="Google Shape;3986;p118"/>
          <p:cNvSpPr/>
          <p:nvPr/>
        </p:nvSpPr>
        <p:spPr>
          <a:xfrm>
            <a:off x="2031191" y="3879444"/>
            <a:ext cx="200494" cy="1494709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7" name="Google Shape;3987;p118"/>
          <p:cNvSpPr/>
          <p:nvPr/>
        </p:nvSpPr>
        <p:spPr>
          <a:xfrm>
            <a:off x="1922499" y="3779837"/>
            <a:ext cx="417870" cy="417870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8" name="Google Shape;3988;p118"/>
          <p:cNvSpPr txBox="1"/>
          <p:nvPr/>
        </p:nvSpPr>
        <p:spPr>
          <a:xfrm>
            <a:off x="1484374" y="5497561"/>
            <a:ext cx="12941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9" name="Google Shape;3989;p118"/>
          <p:cNvSpPr/>
          <p:nvPr/>
        </p:nvSpPr>
        <p:spPr>
          <a:xfrm>
            <a:off x="1987714" y="3845287"/>
            <a:ext cx="287447" cy="287447"/>
          </a:xfrm>
          <a:custGeom>
            <a:rect b="b" l="l" r="r" t="t"/>
            <a:pathLst>
              <a:path extrusionOk="0" h="933450" w="933450">
                <a:moveTo>
                  <a:pt x="500063" y="854362"/>
                </a:moveTo>
                <a:lnTo>
                  <a:pt x="526733" y="827692"/>
                </a:lnTo>
                <a:cubicBezTo>
                  <a:pt x="538472" y="815949"/>
                  <a:pt x="540079" y="797470"/>
                  <a:pt x="530543" y="783877"/>
                </a:cubicBezTo>
                <a:lnTo>
                  <a:pt x="504635" y="746920"/>
                </a:lnTo>
                <a:cubicBezTo>
                  <a:pt x="514663" y="729551"/>
                  <a:pt x="522380" y="710947"/>
                  <a:pt x="527590" y="691580"/>
                </a:cubicBezTo>
                <a:lnTo>
                  <a:pt x="571976" y="683769"/>
                </a:lnTo>
                <a:cubicBezTo>
                  <a:pt x="588426" y="681029"/>
                  <a:pt x="600499" y="666822"/>
                  <a:pt x="600551" y="650146"/>
                </a:cubicBezTo>
                <a:lnTo>
                  <a:pt x="600551" y="612046"/>
                </a:lnTo>
                <a:cubicBezTo>
                  <a:pt x="600499" y="595370"/>
                  <a:pt x="588426" y="581163"/>
                  <a:pt x="571976" y="578423"/>
                </a:cubicBezTo>
                <a:lnTo>
                  <a:pt x="527590" y="570612"/>
                </a:lnTo>
                <a:cubicBezTo>
                  <a:pt x="522380" y="551245"/>
                  <a:pt x="514663" y="532641"/>
                  <a:pt x="504635" y="515272"/>
                </a:cubicBezTo>
                <a:lnTo>
                  <a:pt x="530543" y="478791"/>
                </a:lnTo>
                <a:cubicBezTo>
                  <a:pt x="540079" y="465198"/>
                  <a:pt x="538472" y="446719"/>
                  <a:pt x="526733" y="434976"/>
                </a:cubicBezTo>
                <a:lnTo>
                  <a:pt x="500063" y="408306"/>
                </a:lnTo>
                <a:cubicBezTo>
                  <a:pt x="488320" y="396567"/>
                  <a:pt x="469840" y="394960"/>
                  <a:pt x="456248" y="404496"/>
                </a:cubicBezTo>
                <a:lnTo>
                  <a:pt x="419290" y="430404"/>
                </a:lnTo>
                <a:cubicBezTo>
                  <a:pt x="401923" y="420373"/>
                  <a:pt x="383319" y="412655"/>
                  <a:pt x="363950" y="407449"/>
                </a:cubicBezTo>
                <a:lnTo>
                  <a:pt x="356140" y="363062"/>
                </a:lnTo>
                <a:cubicBezTo>
                  <a:pt x="353399" y="346613"/>
                  <a:pt x="339193" y="334539"/>
                  <a:pt x="322517" y="334487"/>
                </a:cubicBezTo>
                <a:lnTo>
                  <a:pt x="284417" y="334487"/>
                </a:lnTo>
                <a:cubicBezTo>
                  <a:pt x="267740" y="334539"/>
                  <a:pt x="253534" y="346613"/>
                  <a:pt x="250793" y="363062"/>
                </a:cubicBezTo>
                <a:lnTo>
                  <a:pt x="242983" y="407449"/>
                </a:lnTo>
                <a:cubicBezTo>
                  <a:pt x="223615" y="412657"/>
                  <a:pt x="205011" y="420375"/>
                  <a:pt x="187643" y="430404"/>
                </a:cubicBezTo>
                <a:lnTo>
                  <a:pt x="151162" y="404496"/>
                </a:lnTo>
                <a:cubicBezTo>
                  <a:pt x="137569" y="394960"/>
                  <a:pt x="119090" y="396567"/>
                  <a:pt x="107347" y="408306"/>
                </a:cubicBezTo>
                <a:lnTo>
                  <a:pt x="80677" y="434976"/>
                </a:lnTo>
                <a:cubicBezTo>
                  <a:pt x="69027" y="446792"/>
                  <a:pt x="67541" y="465265"/>
                  <a:pt x="77153" y="478791"/>
                </a:cubicBezTo>
                <a:lnTo>
                  <a:pt x="103061" y="515748"/>
                </a:lnTo>
                <a:cubicBezTo>
                  <a:pt x="93029" y="533115"/>
                  <a:pt x="85312" y="551720"/>
                  <a:pt x="80105" y="571088"/>
                </a:cubicBezTo>
                <a:lnTo>
                  <a:pt x="35719" y="578899"/>
                </a:lnTo>
                <a:cubicBezTo>
                  <a:pt x="19269" y="581639"/>
                  <a:pt x="7196" y="595846"/>
                  <a:pt x="7144" y="612522"/>
                </a:cubicBezTo>
                <a:lnTo>
                  <a:pt x="7144" y="650622"/>
                </a:lnTo>
                <a:cubicBezTo>
                  <a:pt x="7196" y="667298"/>
                  <a:pt x="19269" y="681505"/>
                  <a:pt x="35719" y="684245"/>
                </a:cubicBezTo>
                <a:lnTo>
                  <a:pt x="80105" y="692056"/>
                </a:lnTo>
                <a:cubicBezTo>
                  <a:pt x="85311" y="711425"/>
                  <a:pt x="93028" y="730030"/>
                  <a:pt x="103061" y="747396"/>
                </a:cubicBezTo>
                <a:lnTo>
                  <a:pt x="77153" y="783877"/>
                </a:lnTo>
                <a:cubicBezTo>
                  <a:pt x="67616" y="797470"/>
                  <a:pt x="69223" y="815949"/>
                  <a:pt x="80963" y="827692"/>
                </a:cubicBezTo>
                <a:lnTo>
                  <a:pt x="107633" y="854362"/>
                </a:lnTo>
                <a:cubicBezTo>
                  <a:pt x="119375" y="866101"/>
                  <a:pt x="137855" y="867708"/>
                  <a:pt x="151448" y="858172"/>
                </a:cubicBezTo>
                <a:lnTo>
                  <a:pt x="188405" y="832264"/>
                </a:lnTo>
                <a:cubicBezTo>
                  <a:pt x="205774" y="842291"/>
                  <a:pt x="224378" y="850008"/>
                  <a:pt x="243745" y="855219"/>
                </a:cubicBezTo>
                <a:lnTo>
                  <a:pt x="251555" y="899606"/>
                </a:lnTo>
                <a:cubicBezTo>
                  <a:pt x="254296" y="916055"/>
                  <a:pt x="268502" y="928129"/>
                  <a:pt x="285179" y="928181"/>
                </a:cubicBezTo>
                <a:lnTo>
                  <a:pt x="323279" y="928181"/>
                </a:lnTo>
                <a:cubicBezTo>
                  <a:pt x="339955" y="928129"/>
                  <a:pt x="354161" y="916055"/>
                  <a:pt x="356902" y="899606"/>
                </a:cubicBezTo>
                <a:lnTo>
                  <a:pt x="364712" y="855219"/>
                </a:lnTo>
                <a:cubicBezTo>
                  <a:pt x="384081" y="850012"/>
                  <a:pt x="402685" y="842295"/>
                  <a:pt x="420053" y="832264"/>
                </a:cubicBezTo>
                <a:lnTo>
                  <a:pt x="456248" y="857886"/>
                </a:lnTo>
                <a:cubicBezTo>
                  <a:pt x="469773" y="867498"/>
                  <a:pt x="488247" y="866012"/>
                  <a:pt x="500062" y="854362"/>
                </a:cubicBezTo>
                <a:close/>
                <a:moveTo>
                  <a:pt x="303657" y="733013"/>
                </a:moveTo>
                <a:cubicBezTo>
                  <a:pt x="247475" y="733013"/>
                  <a:pt x="201930" y="687469"/>
                  <a:pt x="201930" y="631286"/>
                </a:cubicBezTo>
                <a:cubicBezTo>
                  <a:pt x="201930" y="575104"/>
                  <a:pt x="247475" y="529559"/>
                  <a:pt x="303657" y="529559"/>
                </a:cubicBezTo>
                <a:cubicBezTo>
                  <a:pt x="359839" y="529559"/>
                  <a:pt x="405384" y="575104"/>
                  <a:pt x="405384" y="631286"/>
                </a:cubicBezTo>
                <a:cubicBezTo>
                  <a:pt x="405384" y="631318"/>
                  <a:pt x="405384" y="631350"/>
                  <a:pt x="405384" y="631382"/>
                </a:cubicBezTo>
                <a:cubicBezTo>
                  <a:pt x="405331" y="687527"/>
                  <a:pt x="359802" y="733013"/>
                  <a:pt x="303657" y="733013"/>
                </a:cubicBezTo>
                <a:close/>
                <a:moveTo>
                  <a:pt x="917258" y="169419"/>
                </a:moveTo>
                <a:cubicBezTo>
                  <a:pt x="912935" y="153420"/>
                  <a:pt x="897762" y="142823"/>
                  <a:pt x="881253" y="144273"/>
                </a:cubicBezTo>
                <a:lnTo>
                  <a:pt x="840867" y="147797"/>
                </a:lnTo>
                <a:cubicBezTo>
                  <a:pt x="826784" y="126552"/>
                  <a:pt x="808582" y="108350"/>
                  <a:pt x="787337" y="94267"/>
                </a:cubicBezTo>
                <a:lnTo>
                  <a:pt x="790861" y="53881"/>
                </a:lnTo>
                <a:cubicBezTo>
                  <a:pt x="792350" y="37309"/>
                  <a:pt x="781695" y="22071"/>
                  <a:pt x="765620" y="17781"/>
                </a:cubicBezTo>
                <a:lnTo>
                  <a:pt x="729234" y="8256"/>
                </a:lnTo>
                <a:cubicBezTo>
                  <a:pt x="713092" y="4044"/>
                  <a:pt x="696268" y="12094"/>
                  <a:pt x="689420" y="27306"/>
                </a:cubicBezTo>
                <a:lnTo>
                  <a:pt x="672275" y="63501"/>
                </a:lnTo>
                <a:cubicBezTo>
                  <a:pt x="646852" y="64998"/>
                  <a:pt x="621997" y="71641"/>
                  <a:pt x="599218" y="83027"/>
                </a:cubicBezTo>
                <a:lnTo>
                  <a:pt x="565976" y="59691"/>
                </a:lnTo>
                <a:cubicBezTo>
                  <a:pt x="552383" y="50155"/>
                  <a:pt x="533903" y="51762"/>
                  <a:pt x="522161" y="63501"/>
                </a:cubicBezTo>
                <a:lnTo>
                  <a:pt x="495490" y="90171"/>
                </a:lnTo>
                <a:cubicBezTo>
                  <a:pt x="483751" y="101914"/>
                  <a:pt x="482144" y="120393"/>
                  <a:pt x="491680" y="133986"/>
                </a:cubicBezTo>
                <a:lnTo>
                  <a:pt x="515303" y="167228"/>
                </a:lnTo>
                <a:cubicBezTo>
                  <a:pt x="503916" y="190008"/>
                  <a:pt x="497273" y="214862"/>
                  <a:pt x="495776" y="240285"/>
                </a:cubicBezTo>
                <a:lnTo>
                  <a:pt x="458629" y="257811"/>
                </a:lnTo>
                <a:cubicBezTo>
                  <a:pt x="443417" y="264659"/>
                  <a:pt x="435367" y="281484"/>
                  <a:pt x="439579" y="297626"/>
                </a:cubicBezTo>
                <a:lnTo>
                  <a:pt x="449104" y="334011"/>
                </a:lnTo>
                <a:cubicBezTo>
                  <a:pt x="453388" y="350049"/>
                  <a:pt x="468571" y="360693"/>
                  <a:pt x="485108" y="359252"/>
                </a:cubicBezTo>
                <a:lnTo>
                  <a:pt x="525494" y="355728"/>
                </a:lnTo>
                <a:cubicBezTo>
                  <a:pt x="539577" y="376973"/>
                  <a:pt x="557780" y="395176"/>
                  <a:pt x="579025" y="409259"/>
                </a:cubicBezTo>
                <a:lnTo>
                  <a:pt x="575501" y="449645"/>
                </a:lnTo>
                <a:cubicBezTo>
                  <a:pt x="574282" y="466128"/>
                  <a:pt x="585027" y="481124"/>
                  <a:pt x="601028" y="485268"/>
                </a:cubicBezTo>
                <a:lnTo>
                  <a:pt x="637413" y="494793"/>
                </a:lnTo>
                <a:cubicBezTo>
                  <a:pt x="653555" y="499005"/>
                  <a:pt x="670380" y="490955"/>
                  <a:pt x="677228" y="475743"/>
                </a:cubicBezTo>
                <a:lnTo>
                  <a:pt x="694373" y="438881"/>
                </a:lnTo>
                <a:cubicBezTo>
                  <a:pt x="719898" y="437555"/>
                  <a:pt x="744886" y="431041"/>
                  <a:pt x="767810" y="419736"/>
                </a:cubicBezTo>
                <a:lnTo>
                  <a:pt x="801053" y="443358"/>
                </a:lnTo>
                <a:cubicBezTo>
                  <a:pt x="814645" y="452895"/>
                  <a:pt x="833125" y="451288"/>
                  <a:pt x="844868" y="439548"/>
                </a:cubicBezTo>
                <a:lnTo>
                  <a:pt x="871538" y="412878"/>
                </a:lnTo>
                <a:cubicBezTo>
                  <a:pt x="883277" y="401135"/>
                  <a:pt x="884884" y="382656"/>
                  <a:pt x="875348" y="369063"/>
                </a:cubicBezTo>
                <a:lnTo>
                  <a:pt x="852011" y="335821"/>
                </a:lnTo>
                <a:cubicBezTo>
                  <a:pt x="863398" y="313041"/>
                  <a:pt x="870041" y="288187"/>
                  <a:pt x="871538" y="262764"/>
                </a:cubicBezTo>
                <a:lnTo>
                  <a:pt x="908399" y="245619"/>
                </a:lnTo>
                <a:cubicBezTo>
                  <a:pt x="923611" y="238771"/>
                  <a:pt x="931661" y="221946"/>
                  <a:pt x="927449" y="205805"/>
                </a:cubicBezTo>
                <a:close/>
                <a:moveTo>
                  <a:pt x="734378" y="301912"/>
                </a:moveTo>
                <a:cubicBezTo>
                  <a:pt x="706418" y="329599"/>
                  <a:pt x="661307" y="329378"/>
                  <a:pt x="633620" y="301418"/>
                </a:cubicBezTo>
                <a:cubicBezTo>
                  <a:pt x="605933" y="273459"/>
                  <a:pt x="606154" y="228348"/>
                  <a:pt x="634114" y="200661"/>
                </a:cubicBezTo>
                <a:cubicBezTo>
                  <a:pt x="661880" y="173166"/>
                  <a:pt x="706611" y="173166"/>
                  <a:pt x="734378" y="200661"/>
                </a:cubicBezTo>
                <a:cubicBezTo>
                  <a:pt x="762337" y="228348"/>
                  <a:pt x="762558" y="273459"/>
                  <a:pt x="734871" y="301418"/>
                </a:cubicBezTo>
                <a:cubicBezTo>
                  <a:pt x="734707" y="301584"/>
                  <a:pt x="734543" y="301748"/>
                  <a:pt x="734378" y="3019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0" name="Google Shape;3990;p118"/>
          <p:cNvSpPr txBox="1"/>
          <p:nvPr/>
        </p:nvSpPr>
        <p:spPr>
          <a:xfrm>
            <a:off x="7608170" y="5497561"/>
            <a:ext cx="12941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1" name="Google Shape;3991;p118"/>
          <p:cNvSpPr/>
          <p:nvPr/>
        </p:nvSpPr>
        <p:spPr>
          <a:xfrm>
            <a:off x="8154988" y="1965750"/>
            <a:ext cx="200494" cy="3408402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2" name="Google Shape;3992;p118"/>
          <p:cNvSpPr/>
          <p:nvPr/>
        </p:nvSpPr>
        <p:spPr>
          <a:xfrm>
            <a:off x="8154988" y="3070717"/>
            <a:ext cx="200494" cy="2303106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3" name="Google Shape;3993;p118"/>
          <p:cNvSpPr/>
          <p:nvPr/>
        </p:nvSpPr>
        <p:spPr>
          <a:xfrm>
            <a:off x="8046296" y="2778243"/>
            <a:ext cx="417870" cy="41787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94" name="Google Shape;3994;p118"/>
          <p:cNvGrpSpPr/>
          <p:nvPr/>
        </p:nvGrpSpPr>
        <p:grpSpPr>
          <a:xfrm>
            <a:off x="8144179" y="2876125"/>
            <a:ext cx="222111" cy="222111"/>
            <a:chOff x="6086238" y="2561292"/>
            <a:chExt cx="177905" cy="177905"/>
          </a:xfrm>
        </p:grpSpPr>
        <p:sp>
          <p:nvSpPr>
            <p:cNvPr id="3995" name="Google Shape;3995;p118"/>
            <p:cNvSpPr/>
            <p:nvPr/>
          </p:nvSpPr>
          <p:spPr>
            <a:xfrm>
              <a:off x="6086238" y="2561292"/>
              <a:ext cx="177905" cy="177905"/>
            </a:xfrm>
            <a:custGeom>
              <a:rect b="b" l="l" r="r" t="t"/>
              <a:pathLst>
                <a:path extrusionOk="0" h="533400" w="533400">
                  <a:moveTo>
                    <a:pt x="492919" y="511969"/>
                  </a:moveTo>
                  <a:lnTo>
                    <a:pt x="492919" y="178594"/>
                  </a:lnTo>
                  <a:lnTo>
                    <a:pt x="378619" y="178594"/>
                  </a:lnTo>
                  <a:lnTo>
                    <a:pt x="378619" y="511969"/>
                  </a:lnTo>
                  <a:lnTo>
                    <a:pt x="330994" y="511969"/>
                  </a:lnTo>
                  <a:lnTo>
                    <a:pt x="330994" y="226219"/>
                  </a:lnTo>
                  <a:lnTo>
                    <a:pt x="216694" y="226219"/>
                  </a:lnTo>
                  <a:lnTo>
                    <a:pt x="216694" y="511969"/>
                  </a:lnTo>
                  <a:lnTo>
                    <a:pt x="169069" y="511969"/>
                  </a:lnTo>
                  <a:lnTo>
                    <a:pt x="169069" y="273844"/>
                  </a:lnTo>
                  <a:lnTo>
                    <a:pt x="54769" y="273844"/>
                  </a:lnTo>
                  <a:lnTo>
                    <a:pt x="54769" y="511969"/>
                  </a:lnTo>
                  <a:lnTo>
                    <a:pt x="26194" y="511969"/>
                  </a:lnTo>
                  <a:lnTo>
                    <a:pt x="26194" y="7144"/>
                  </a:lnTo>
                  <a:lnTo>
                    <a:pt x="7144" y="7144"/>
                  </a:lnTo>
                  <a:lnTo>
                    <a:pt x="7144" y="531019"/>
                  </a:lnTo>
                  <a:lnTo>
                    <a:pt x="54769" y="531019"/>
                  </a:lnTo>
                  <a:lnTo>
                    <a:pt x="169069" y="531019"/>
                  </a:lnTo>
                  <a:lnTo>
                    <a:pt x="216694" y="531019"/>
                  </a:lnTo>
                  <a:lnTo>
                    <a:pt x="330994" y="531019"/>
                  </a:lnTo>
                  <a:lnTo>
                    <a:pt x="378619" y="531019"/>
                  </a:lnTo>
                  <a:lnTo>
                    <a:pt x="492919" y="531019"/>
                  </a:lnTo>
                  <a:lnTo>
                    <a:pt x="531019" y="531019"/>
                  </a:lnTo>
                  <a:lnTo>
                    <a:pt x="531019" y="5119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118"/>
            <p:cNvSpPr/>
            <p:nvPr/>
          </p:nvSpPr>
          <p:spPr>
            <a:xfrm>
              <a:off x="6104027" y="2562722"/>
              <a:ext cx="139783" cy="73068"/>
            </a:xfrm>
            <a:custGeom>
              <a:rect b="b" l="l" r="r" t="t"/>
              <a:pathLst>
                <a:path extrusionOk="0" h="219075" w="419100">
                  <a:moveTo>
                    <a:pt x="14771" y="221170"/>
                  </a:moveTo>
                  <a:lnTo>
                    <a:pt x="347951" y="74867"/>
                  </a:lnTo>
                  <a:lnTo>
                    <a:pt x="373093" y="131445"/>
                  </a:lnTo>
                  <a:lnTo>
                    <a:pt x="414533" y="34767"/>
                  </a:lnTo>
                  <a:lnTo>
                    <a:pt x="317850" y="7144"/>
                  </a:lnTo>
                  <a:lnTo>
                    <a:pt x="340240" y="57436"/>
                  </a:lnTo>
                  <a:lnTo>
                    <a:pt x="7144" y="2036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6475" lIns="193000" spcFirstLastPara="1" rIns="193000" wrap="square" tIns="964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7" name="Google Shape;3997;p118"/>
          <p:cNvSpPr txBox="1"/>
          <p:nvPr/>
        </p:nvSpPr>
        <p:spPr>
          <a:xfrm>
            <a:off x="9139117" y="5497561"/>
            <a:ext cx="12941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118"/>
          <p:cNvSpPr/>
          <p:nvPr/>
        </p:nvSpPr>
        <p:spPr>
          <a:xfrm>
            <a:off x="9685935" y="1965750"/>
            <a:ext cx="200494" cy="3408402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118"/>
          <p:cNvSpPr/>
          <p:nvPr/>
        </p:nvSpPr>
        <p:spPr>
          <a:xfrm>
            <a:off x="9685935" y="3330561"/>
            <a:ext cx="200494" cy="2043589"/>
          </a:xfrm>
          <a:prstGeom prst="roundRect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118"/>
          <p:cNvSpPr/>
          <p:nvPr/>
        </p:nvSpPr>
        <p:spPr>
          <a:xfrm>
            <a:off x="9577243" y="3244865"/>
            <a:ext cx="417870" cy="417870"/>
          </a:xfrm>
          <a:prstGeom prst="ellipse">
            <a:avLst/>
          </a:prstGeom>
          <a:solidFill>
            <a:schemeClr val="accent6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01" name="Google Shape;4001;p118"/>
          <p:cNvGrpSpPr/>
          <p:nvPr/>
        </p:nvGrpSpPr>
        <p:grpSpPr>
          <a:xfrm>
            <a:off x="9690775" y="3336995"/>
            <a:ext cx="177633" cy="238952"/>
            <a:chOff x="7325024" y="2930438"/>
            <a:chExt cx="142279" cy="191395"/>
          </a:xfrm>
        </p:grpSpPr>
        <p:sp>
          <p:nvSpPr>
            <p:cNvPr id="4002" name="Google Shape;4002;p118"/>
            <p:cNvSpPr/>
            <p:nvPr/>
          </p:nvSpPr>
          <p:spPr>
            <a:xfrm>
              <a:off x="7325024" y="2930438"/>
              <a:ext cx="142279" cy="191395"/>
            </a:xfrm>
            <a:custGeom>
              <a:rect b="b" l="l" r="r" t="t"/>
              <a:pathLst>
                <a:path extrusionOk="0" h="967" w="718">
                  <a:moveTo>
                    <a:pt x="341" y="0"/>
                  </a:moveTo>
                  <a:cubicBezTo>
                    <a:pt x="557" y="0"/>
                    <a:pt x="718" y="158"/>
                    <a:pt x="715" y="350"/>
                  </a:cubicBezTo>
                  <a:cubicBezTo>
                    <a:pt x="714" y="392"/>
                    <a:pt x="700" y="436"/>
                    <a:pt x="685" y="476"/>
                  </a:cubicBezTo>
                  <a:cubicBezTo>
                    <a:pt x="668" y="522"/>
                    <a:pt x="645" y="565"/>
                    <a:pt x="621" y="608"/>
                  </a:cubicBezTo>
                  <a:cubicBezTo>
                    <a:pt x="555" y="726"/>
                    <a:pt x="477" y="836"/>
                    <a:pt x="394" y="942"/>
                  </a:cubicBezTo>
                  <a:cubicBezTo>
                    <a:pt x="375" y="966"/>
                    <a:pt x="354" y="967"/>
                    <a:pt x="336" y="944"/>
                  </a:cubicBezTo>
                  <a:cubicBezTo>
                    <a:pt x="238" y="818"/>
                    <a:pt x="145" y="687"/>
                    <a:pt x="73" y="544"/>
                  </a:cubicBezTo>
                  <a:cubicBezTo>
                    <a:pt x="58" y="514"/>
                    <a:pt x="45" y="483"/>
                    <a:pt x="33" y="452"/>
                  </a:cubicBezTo>
                  <a:cubicBezTo>
                    <a:pt x="0" y="368"/>
                    <a:pt x="6" y="284"/>
                    <a:pt x="45" y="204"/>
                  </a:cubicBezTo>
                  <a:cubicBezTo>
                    <a:pt x="109" y="72"/>
                    <a:pt x="218" y="7"/>
                    <a:pt x="341" y="0"/>
                  </a:cubicBezTo>
                  <a:close/>
                  <a:moveTo>
                    <a:pt x="364" y="152"/>
                  </a:moveTo>
                  <a:cubicBezTo>
                    <a:pt x="271" y="152"/>
                    <a:pt x="196" y="228"/>
                    <a:pt x="196" y="320"/>
                  </a:cubicBezTo>
                  <a:cubicBezTo>
                    <a:pt x="196" y="413"/>
                    <a:pt x="272" y="488"/>
                    <a:pt x="364" y="488"/>
                  </a:cubicBezTo>
                  <a:cubicBezTo>
                    <a:pt x="457" y="488"/>
                    <a:pt x="532" y="412"/>
                    <a:pt x="532" y="320"/>
                  </a:cubicBezTo>
                  <a:cubicBezTo>
                    <a:pt x="532" y="227"/>
                    <a:pt x="456" y="152"/>
                    <a:pt x="364" y="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72350" lIns="144750" spcFirstLastPara="1" rIns="144750" wrap="square" tIns="72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118"/>
            <p:cNvSpPr/>
            <p:nvPr/>
          </p:nvSpPr>
          <p:spPr>
            <a:xfrm>
              <a:off x="7376308" y="2972979"/>
              <a:ext cx="41460" cy="41376"/>
            </a:xfrm>
            <a:custGeom>
              <a:rect b="b" l="l" r="r" t="t"/>
              <a:pathLst>
                <a:path extrusionOk="0" h="209" w="209">
                  <a:moveTo>
                    <a:pt x="104" y="209"/>
                  </a:moveTo>
                  <a:cubicBezTo>
                    <a:pt x="47" y="208"/>
                    <a:pt x="0" y="161"/>
                    <a:pt x="1" y="104"/>
                  </a:cubicBezTo>
                  <a:cubicBezTo>
                    <a:pt x="2" y="46"/>
                    <a:pt x="49" y="0"/>
                    <a:pt x="107" y="1"/>
                  </a:cubicBezTo>
                  <a:cubicBezTo>
                    <a:pt x="163" y="2"/>
                    <a:pt x="209" y="49"/>
                    <a:pt x="209" y="105"/>
                  </a:cubicBezTo>
                  <a:cubicBezTo>
                    <a:pt x="209" y="163"/>
                    <a:pt x="162" y="209"/>
                    <a:pt x="104" y="2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72350" lIns="144750" spcFirstLastPara="1" rIns="144750" wrap="square" tIns="72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4" name="Google Shape;4004;p118"/>
          <p:cNvSpPr/>
          <p:nvPr/>
        </p:nvSpPr>
        <p:spPr>
          <a:xfrm>
            <a:off x="508640" y="1055005"/>
            <a:ext cx="10707228" cy="42124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8" name="Shape 4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9" name="Google Shape;4009;p11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11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Column</a:t>
            </a:r>
            <a:endParaRPr/>
          </a:p>
        </p:txBody>
      </p:sp>
      <p:graphicFrame>
        <p:nvGraphicFramePr>
          <p:cNvPr id="4011" name="Google Shape;4011;p119"/>
          <p:cNvGraphicFramePr/>
          <p:nvPr/>
        </p:nvGraphicFramePr>
        <p:xfrm>
          <a:off x="739660" y="2058631"/>
          <a:ext cx="7007069" cy="378633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012" name="Google Shape;4012;p119"/>
          <p:cNvSpPr/>
          <p:nvPr/>
        </p:nvSpPr>
        <p:spPr>
          <a:xfrm>
            <a:off x="646689" y="1401144"/>
            <a:ext cx="7193010" cy="527165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 cap="flat" cmpd="sng" w="12700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56200" lIns="112425" spcFirstLastPara="1" rIns="112425" wrap="square" tIns="5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13" name="Google Shape;4013;p119"/>
          <p:cNvGrpSpPr/>
          <p:nvPr/>
        </p:nvGrpSpPr>
        <p:grpSpPr>
          <a:xfrm>
            <a:off x="8126990" y="1412731"/>
            <a:ext cx="3501488" cy="4432232"/>
            <a:chOff x="8126990" y="1412731"/>
            <a:chExt cx="3501488" cy="4432232"/>
          </a:xfrm>
        </p:grpSpPr>
        <p:sp>
          <p:nvSpPr>
            <p:cNvPr id="4014" name="Google Shape;4014;p119"/>
            <p:cNvSpPr/>
            <p:nvPr/>
          </p:nvSpPr>
          <p:spPr>
            <a:xfrm flipH="1" rot="10800000">
              <a:off x="8126990" y="1412731"/>
              <a:ext cx="3501488" cy="4432232"/>
            </a:xfrm>
            <a:prstGeom prst="round1Rect">
              <a:avLst>
                <a:gd fmla="val 0" name="adj"/>
              </a:avLst>
            </a:prstGeom>
            <a:solidFill>
              <a:srgbClr val="FFFFFF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6200" lIns="112425" spcFirstLastPara="1" rIns="112425" wrap="square" tIns="56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5" name="Google Shape;4015;p119"/>
            <p:cNvGrpSpPr/>
            <p:nvPr/>
          </p:nvGrpSpPr>
          <p:grpSpPr>
            <a:xfrm>
              <a:off x="8327820" y="1590762"/>
              <a:ext cx="348296" cy="380234"/>
              <a:chOff x="8284444" y="1730979"/>
              <a:chExt cx="348012" cy="379924"/>
            </a:xfrm>
          </p:grpSpPr>
          <p:sp>
            <p:nvSpPr>
              <p:cNvPr id="4016" name="Google Shape;4016;p119"/>
              <p:cNvSpPr/>
              <p:nvPr/>
            </p:nvSpPr>
            <p:spPr>
              <a:xfrm>
                <a:off x="8486564" y="1875350"/>
                <a:ext cx="145892" cy="145891"/>
              </a:xfrm>
              <a:custGeom>
                <a:rect b="b" l="l" r="r" t="t"/>
                <a:pathLst>
                  <a:path extrusionOk="0" h="178" w="178">
                    <a:moveTo>
                      <a:pt x="89" y="0"/>
                    </a:moveTo>
                    <a:cubicBezTo>
                      <a:pt x="83" y="0"/>
                      <a:pt x="77" y="1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69" y="2"/>
                      <a:pt x="68" y="3"/>
                      <a:pt x="66" y="3"/>
                    </a:cubicBezTo>
                    <a:cubicBezTo>
                      <a:pt x="66" y="3"/>
                      <a:pt x="66" y="3"/>
                      <a:pt x="65" y="3"/>
                    </a:cubicBezTo>
                    <a:cubicBezTo>
                      <a:pt x="64" y="4"/>
                      <a:pt x="63" y="4"/>
                      <a:pt x="62" y="4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59" y="5"/>
                      <a:pt x="58" y="6"/>
                      <a:pt x="57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4" y="7"/>
                      <a:pt x="53" y="8"/>
                      <a:pt x="52" y="8"/>
                    </a:cubicBezTo>
                    <a:cubicBezTo>
                      <a:pt x="52" y="8"/>
                      <a:pt x="51" y="8"/>
                      <a:pt x="51" y="8"/>
                    </a:cubicBezTo>
                    <a:cubicBezTo>
                      <a:pt x="37" y="15"/>
                      <a:pt x="26" y="25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4" y="41"/>
                      <a:pt x="12" y="45"/>
                      <a:pt x="10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8" y="53"/>
                      <a:pt x="6" y="57"/>
                      <a:pt x="5" y="61"/>
                    </a:cubicBezTo>
                    <a:cubicBezTo>
                      <a:pt x="4" y="61"/>
                      <a:pt x="4" y="61"/>
                      <a:pt x="4" y="62"/>
                    </a:cubicBezTo>
                    <a:cubicBezTo>
                      <a:pt x="4" y="64"/>
                      <a:pt x="3" y="66"/>
                      <a:pt x="3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70"/>
                      <a:pt x="2" y="72"/>
                      <a:pt x="1" y="74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7"/>
                      <a:pt x="0" y="79"/>
                      <a:pt x="0" y="81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5"/>
                      <a:pt x="0" y="87"/>
                      <a:pt x="0" y="89"/>
                    </a:cubicBezTo>
                    <a:cubicBezTo>
                      <a:pt x="0" y="91"/>
                      <a:pt x="0" y="93"/>
                      <a:pt x="0" y="95"/>
                    </a:cubicBezTo>
                    <a:cubicBezTo>
                      <a:pt x="0" y="96"/>
                      <a:pt x="0" y="96"/>
                      <a:pt x="0" y="97"/>
                    </a:cubicBezTo>
                    <a:cubicBezTo>
                      <a:pt x="0" y="99"/>
                      <a:pt x="1" y="101"/>
                      <a:pt x="1" y="103"/>
                    </a:cubicBezTo>
                    <a:cubicBezTo>
                      <a:pt x="1" y="103"/>
                      <a:pt x="1" y="103"/>
                      <a:pt x="1" y="104"/>
                    </a:cubicBezTo>
                    <a:cubicBezTo>
                      <a:pt x="2" y="106"/>
                      <a:pt x="2" y="108"/>
                      <a:pt x="2" y="110"/>
                    </a:cubicBezTo>
                    <a:cubicBezTo>
                      <a:pt x="2" y="110"/>
                      <a:pt x="2" y="110"/>
                      <a:pt x="3" y="110"/>
                    </a:cubicBezTo>
                    <a:cubicBezTo>
                      <a:pt x="3" y="112"/>
                      <a:pt x="4" y="114"/>
                      <a:pt x="4" y="116"/>
                    </a:cubicBezTo>
                    <a:cubicBezTo>
                      <a:pt x="4" y="117"/>
                      <a:pt x="4" y="117"/>
                      <a:pt x="5" y="117"/>
                    </a:cubicBezTo>
                    <a:cubicBezTo>
                      <a:pt x="6" y="121"/>
                      <a:pt x="8" y="125"/>
                      <a:pt x="10" y="129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12" y="133"/>
                      <a:pt x="14" y="137"/>
                      <a:pt x="17" y="141"/>
                    </a:cubicBezTo>
                    <a:cubicBezTo>
                      <a:pt x="17" y="141"/>
                      <a:pt x="17" y="141"/>
                      <a:pt x="17" y="141"/>
                    </a:cubicBezTo>
                    <a:cubicBezTo>
                      <a:pt x="17" y="141"/>
                      <a:pt x="17" y="141"/>
                      <a:pt x="17" y="141"/>
                    </a:cubicBezTo>
                    <a:cubicBezTo>
                      <a:pt x="22" y="148"/>
                      <a:pt x="28" y="154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9" y="163"/>
                      <a:pt x="45" y="167"/>
                      <a:pt x="51" y="170"/>
                    </a:cubicBezTo>
                    <a:cubicBezTo>
                      <a:pt x="51" y="170"/>
                      <a:pt x="52" y="170"/>
                      <a:pt x="52" y="170"/>
                    </a:cubicBezTo>
                    <a:cubicBezTo>
                      <a:pt x="53" y="170"/>
                      <a:pt x="54" y="171"/>
                      <a:pt x="56" y="171"/>
                    </a:cubicBezTo>
                    <a:cubicBezTo>
                      <a:pt x="56" y="172"/>
                      <a:pt x="56" y="172"/>
                      <a:pt x="57" y="172"/>
                    </a:cubicBezTo>
                    <a:cubicBezTo>
                      <a:pt x="58" y="172"/>
                      <a:pt x="59" y="173"/>
                      <a:pt x="60" y="173"/>
                    </a:cubicBezTo>
                    <a:cubicBezTo>
                      <a:pt x="61" y="173"/>
                      <a:pt x="61" y="173"/>
                      <a:pt x="62" y="174"/>
                    </a:cubicBezTo>
                    <a:cubicBezTo>
                      <a:pt x="63" y="174"/>
                      <a:pt x="64" y="174"/>
                      <a:pt x="65" y="175"/>
                    </a:cubicBezTo>
                    <a:cubicBezTo>
                      <a:pt x="65" y="175"/>
                      <a:pt x="66" y="175"/>
                      <a:pt x="66" y="175"/>
                    </a:cubicBezTo>
                    <a:cubicBezTo>
                      <a:pt x="68" y="175"/>
                      <a:pt x="69" y="176"/>
                      <a:pt x="71" y="176"/>
                    </a:cubicBezTo>
                    <a:cubicBezTo>
                      <a:pt x="71" y="176"/>
                      <a:pt x="71" y="176"/>
                      <a:pt x="71" y="176"/>
                    </a:cubicBezTo>
                    <a:cubicBezTo>
                      <a:pt x="71" y="176"/>
                      <a:pt x="71" y="176"/>
                      <a:pt x="71" y="176"/>
                    </a:cubicBezTo>
                    <a:cubicBezTo>
                      <a:pt x="77" y="177"/>
                      <a:pt x="83" y="178"/>
                      <a:pt x="89" y="178"/>
                    </a:cubicBezTo>
                    <a:cubicBezTo>
                      <a:pt x="138" y="178"/>
                      <a:pt x="178" y="138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82" y="143"/>
                    </a:moveTo>
                    <a:cubicBezTo>
                      <a:pt x="79" y="146"/>
                      <a:pt x="75" y="148"/>
                      <a:pt x="71" y="148"/>
                    </a:cubicBezTo>
                    <a:cubicBezTo>
                      <a:pt x="71" y="148"/>
                      <a:pt x="71" y="148"/>
                      <a:pt x="71" y="148"/>
                    </a:cubicBezTo>
                    <a:cubicBezTo>
                      <a:pt x="70" y="148"/>
                      <a:pt x="68" y="147"/>
                      <a:pt x="67" y="147"/>
                    </a:cubicBezTo>
                    <a:cubicBezTo>
                      <a:pt x="66" y="147"/>
                      <a:pt x="66" y="147"/>
                      <a:pt x="66" y="147"/>
                    </a:cubicBezTo>
                    <a:cubicBezTo>
                      <a:pt x="65" y="146"/>
                      <a:pt x="65" y="146"/>
                      <a:pt x="64" y="146"/>
                    </a:cubicBezTo>
                    <a:cubicBezTo>
                      <a:pt x="64" y="145"/>
                      <a:pt x="63" y="145"/>
                      <a:pt x="62" y="144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6" y="98"/>
                      <a:pt x="5" y="89"/>
                      <a:pt x="10" y="83"/>
                    </a:cubicBezTo>
                    <a:cubicBezTo>
                      <a:pt x="11" y="82"/>
                      <a:pt x="11" y="82"/>
                      <a:pt x="12" y="81"/>
                    </a:cubicBezTo>
                    <a:cubicBezTo>
                      <a:pt x="12" y="81"/>
                      <a:pt x="12" y="81"/>
                      <a:pt x="13" y="80"/>
                    </a:cubicBezTo>
                    <a:cubicBezTo>
                      <a:pt x="13" y="80"/>
                      <a:pt x="14" y="80"/>
                      <a:pt x="14" y="80"/>
                    </a:cubicBezTo>
                    <a:cubicBezTo>
                      <a:pt x="14" y="79"/>
                      <a:pt x="15" y="79"/>
                      <a:pt x="15" y="79"/>
                    </a:cubicBezTo>
                    <a:cubicBezTo>
                      <a:pt x="20" y="77"/>
                      <a:pt x="26" y="77"/>
                      <a:pt x="30" y="81"/>
                    </a:cubicBezTo>
                    <a:cubicBezTo>
                      <a:pt x="70" y="114"/>
                      <a:pt x="70" y="114"/>
                      <a:pt x="70" y="114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8" y="37"/>
                      <a:pt x="147" y="37"/>
                      <a:pt x="153" y="42"/>
                    </a:cubicBezTo>
                    <a:cubicBezTo>
                      <a:pt x="158" y="47"/>
                      <a:pt x="159" y="56"/>
                      <a:pt x="154" y="62"/>
                    </a:cubicBezTo>
                    <a:lnTo>
                      <a:pt x="82" y="1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2975" lIns="86025" spcFirstLastPara="1" rIns="86025" wrap="square" tIns="4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7" name="Google Shape;4017;p119"/>
              <p:cNvSpPr/>
              <p:nvPr/>
            </p:nvSpPr>
            <p:spPr>
              <a:xfrm>
                <a:off x="8330795" y="1837358"/>
                <a:ext cx="169447" cy="222636"/>
              </a:xfrm>
              <a:custGeom>
                <a:rect b="b" l="l" r="r" t="t"/>
                <a:pathLst>
                  <a:path extrusionOk="0" h="272" w="207">
                    <a:moveTo>
                      <a:pt x="35" y="122"/>
                    </a:moveTo>
                    <a:cubicBezTo>
                      <a:pt x="169" y="122"/>
                      <a:pt x="169" y="122"/>
                      <a:pt x="169" y="122"/>
                    </a:cubicBezTo>
                    <a:cubicBezTo>
                      <a:pt x="172" y="94"/>
                      <a:pt x="186" y="69"/>
                      <a:pt x="207" y="5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7" y="272"/>
                      <a:pt x="207" y="272"/>
                      <a:pt x="207" y="272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185" y="200"/>
                      <a:pt x="171" y="174"/>
                      <a:pt x="169" y="144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29" y="144"/>
                      <a:pt x="25" y="139"/>
                      <a:pt x="25" y="133"/>
                    </a:cubicBezTo>
                    <a:cubicBezTo>
                      <a:pt x="25" y="127"/>
                      <a:pt x="29" y="122"/>
                      <a:pt x="35" y="122"/>
                    </a:cubicBezTo>
                    <a:close/>
                    <a:moveTo>
                      <a:pt x="35" y="200"/>
                    </a:moveTo>
                    <a:cubicBezTo>
                      <a:pt x="172" y="200"/>
                      <a:pt x="172" y="200"/>
                      <a:pt x="172" y="200"/>
                    </a:cubicBezTo>
                    <a:cubicBezTo>
                      <a:pt x="178" y="200"/>
                      <a:pt x="182" y="204"/>
                      <a:pt x="182" y="210"/>
                    </a:cubicBezTo>
                    <a:cubicBezTo>
                      <a:pt x="182" y="217"/>
                      <a:pt x="178" y="221"/>
                      <a:pt x="172" y="221"/>
                    </a:cubicBezTo>
                    <a:cubicBezTo>
                      <a:pt x="35" y="221"/>
                      <a:pt x="35" y="221"/>
                      <a:pt x="35" y="221"/>
                    </a:cubicBezTo>
                    <a:cubicBezTo>
                      <a:pt x="29" y="221"/>
                      <a:pt x="25" y="217"/>
                      <a:pt x="25" y="210"/>
                    </a:cubicBezTo>
                    <a:cubicBezTo>
                      <a:pt x="25" y="204"/>
                      <a:pt x="29" y="200"/>
                      <a:pt x="35" y="200"/>
                    </a:cubicBezTo>
                    <a:close/>
                    <a:moveTo>
                      <a:pt x="35" y="44"/>
                    </a:moveTo>
                    <a:cubicBezTo>
                      <a:pt x="172" y="44"/>
                      <a:pt x="172" y="44"/>
                      <a:pt x="172" y="44"/>
                    </a:cubicBezTo>
                    <a:cubicBezTo>
                      <a:pt x="178" y="44"/>
                      <a:pt x="182" y="49"/>
                      <a:pt x="182" y="55"/>
                    </a:cubicBezTo>
                    <a:cubicBezTo>
                      <a:pt x="182" y="61"/>
                      <a:pt x="178" y="66"/>
                      <a:pt x="172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29" y="66"/>
                      <a:pt x="25" y="61"/>
                      <a:pt x="25" y="55"/>
                    </a:cubicBezTo>
                    <a:cubicBezTo>
                      <a:pt x="25" y="49"/>
                      <a:pt x="29" y="44"/>
                      <a:pt x="35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2975" lIns="86025" spcFirstLastPara="1" rIns="86025" wrap="square" tIns="4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8" name="Google Shape;4018;p119"/>
              <p:cNvSpPr/>
              <p:nvPr/>
            </p:nvSpPr>
            <p:spPr>
              <a:xfrm>
                <a:off x="8284444" y="1730979"/>
                <a:ext cx="260629" cy="379924"/>
              </a:xfrm>
              <a:custGeom>
                <a:rect b="b" l="l" r="r" t="t"/>
                <a:pathLst>
                  <a:path extrusionOk="0" h="464" w="318">
                    <a:moveTo>
                      <a:pt x="281" y="420"/>
                    </a:moveTo>
                    <a:cubicBezTo>
                      <a:pt x="40" y="420"/>
                      <a:pt x="40" y="420"/>
                      <a:pt x="40" y="420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281" y="112"/>
                      <a:pt x="281" y="112"/>
                      <a:pt x="281" y="112"/>
                    </a:cubicBezTo>
                    <a:cubicBezTo>
                      <a:pt x="281" y="169"/>
                      <a:pt x="281" y="169"/>
                      <a:pt x="281" y="169"/>
                    </a:cubicBezTo>
                    <a:cubicBezTo>
                      <a:pt x="292" y="162"/>
                      <a:pt x="305" y="158"/>
                      <a:pt x="318" y="156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74"/>
                      <a:pt x="312" y="68"/>
                      <a:pt x="304" y="68"/>
                    </a:cubicBezTo>
                    <a:cubicBezTo>
                      <a:pt x="242" y="68"/>
                      <a:pt x="242" y="68"/>
                      <a:pt x="242" y="68"/>
                    </a:cubicBezTo>
                    <a:cubicBezTo>
                      <a:pt x="242" y="55"/>
                      <a:pt x="242" y="55"/>
                      <a:pt x="242" y="55"/>
                    </a:cubicBezTo>
                    <a:cubicBezTo>
                      <a:pt x="242" y="48"/>
                      <a:pt x="237" y="43"/>
                      <a:pt x="230" y="43"/>
                    </a:cubicBezTo>
                    <a:cubicBezTo>
                      <a:pt x="224" y="43"/>
                      <a:pt x="224" y="43"/>
                      <a:pt x="224" y="43"/>
                    </a:cubicBezTo>
                    <a:cubicBezTo>
                      <a:pt x="224" y="23"/>
                      <a:pt x="224" y="23"/>
                      <a:pt x="224" y="23"/>
                    </a:cubicBezTo>
                    <a:cubicBezTo>
                      <a:pt x="224" y="11"/>
                      <a:pt x="214" y="0"/>
                      <a:pt x="20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05" y="0"/>
                      <a:pt x="95" y="11"/>
                      <a:pt x="95" y="23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2" y="43"/>
                      <a:pt x="77" y="48"/>
                      <a:pt x="77" y="55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7" y="68"/>
                      <a:pt x="0" y="74"/>
                      <a:pt x="0" y="82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0" y="458"/>
                      <a:pt x="7" y="464"/>
                      <a:pt x="15" y="464"/>
                    </a:cubicBezTo>
                    <a:cubicBezTo>
                      <a:pt x="304" y="464"/>
                      <a:pt x="304" y="464"/>
                      <a:pt x="304" y="464"/>
                    </a:cubicBezTo>
                    <a:cubicBezTo>
                      <a:pt x="312" y="464"/>
                      <a:pt x="318" y="458"/>
                      <a:pt x="318" y="450"/>
                    </a:cubicBezTo>
                    <a:cubicBezTo>
                      <a:pt x="318" y="374"/>
                      <a:pt x="318" y="374"/>
                      <a:pt x="318" y="374"/>
                    </a:cubicBezTo>
                    <a:cubicBezTo>
                      <a:pt x="305" y="372"/>
                      <a:pt x="292" y="368"/>
                      <a:pt x="281" y="361"/>
                    </a:cubicBezTo>
                    <a:lnTo>
                      <a:pt x="281" y="420"/>
                    </a:lnTo>
                    <a:close/>
                    <a:moveTo>
                      <a:pt x="116" y="23"/>
                    </a:moveTo>
                    <a:cubicBezTo>
                      <a:pt x="116" y="23"/>
                      <a:pt x="117" y="22"/>
                      <a:pt x="118" y="22"/>
                    </a:cubicBezTo>
                    <a:cubicBezTo>
                      <a:pt x="201" y="22"/>
                      <a:pt x="201" y="22"/>
                      <a:pt x="201" y="22"/>
                    </a:cubicBezTo>
                    <a:cubicBezTo>
                      <a:pt x="202" y="22"/>
                      <a:pt x="202" y="23"/>
                      <a:pt x="202" y="23"/>
                    </a:cubicBezTo>
                    <a:cubicBezTo>
                      <a:pt x="202" y="43"/>
                      <a:pt x="202" y="43"/>
                      <a:pt x="202" y="43"/>
                    </a:cubicBezTo>
                    <a:cubicBezTo>
                      <a:pt x="116" y="43"/>
                      <a:pt x="116" y="43"/>
                      <a:pt x="116" y="43"/>
                    </a:cubicBezTo>
                    <a:lnTo>
                      <a:pt x="116" y="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2975" lIns="86025" spcFirstLastPara="1" rIns="86025" wrap="square" tIns="4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19" name="Google Shape;4019;p119"/>
            <p:cNvSpPr/>
            <p:nvPr/>
          </p:nvSpPr>
          <p:spPr>
            <a:xfrm>
              <a:off x="8789496" y="1724823"/>
              <a:ext cx="2713417" cy="215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119"/>
            <p:cNvSpPr txBox="1"/>
            <p:nvPr/>
          </p:nvSpPr>
          <p:spPr>
            <a:xfrm>
              <a:off x="8252551" y="2109053"/>
              <a:ext cx="3250362" cy="197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52383" lvl="0" marL="452383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81"/>
                <a:buFont typeface="Arial"/>
                <a:buChar char="•"/>
              </a:pPr>
              <a:r>
                <a:rPr lang="en-US" sz="128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2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21" name="Google Shape;4021;p119"/>
          <p:cNvSpPr txBox="1"/>
          <p:nvPr/>
        </p:nvSpPr>
        <p:spPr>
          <a:xfrm>
            <a:off x="935514" y="1557190"/>
            <a:ext cx="6615358" cy="215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39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6 agenda</a:t>
            </a:r>
            <a:endParaRPr/>
          </a:p>
        </p:txBody>
      </p:sp>
      <p:sp>
        <p:nvSpPr>
          <p:cNvPr id="296" name="Google Shape;296;p12"/>
          <p:cNvSpPr/>
          <p:nvPr/>
        </p:nvSpPr>
        <p:spPr>
          <a:xfrm>
            <a:off x="838201" y="1560946"/>
            <a:ext cx="2684318" cy="1967345"/>
          </a:xfrm>
          <a:custGeom>
            <a:rect b="b" l="l" r="r" t="t"/>
            <a:pathLst>
              <a:path extrusionOk="0" h="1967345" w="2684318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30432"/>
                </a:lnTo>
                <a:lnTo>
                  <a:pt x="213681" y="1730432"/>
                </a:lnTo>
                <a:lnTo>
                  <a:pt x="213681" y="220347"/>
                </a:lnTo>
                <a:lnTo>
                  <a:pt x="181530" y="220347"/>
                </a:lnTo>
                <a:lnTo>
                  <a:pt x="0" y="2831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8229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12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 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2"/>
          <p:cNvSpPr/>
          <p:nvPr/>
        </p:nvSpPr>
        <p:spPr>
          <a:xfrm>
            <a:off x="4753841" y="1560946"/>
            <a:ext cx="2684318" cy="1967345"/>
          </a:xfrm>
          <a:custGeom>
            <a:rect b="b" l="l" r="r" t="t"/>
            <a:pathLst>
              <a:path extrusionOk="0" h="1967345" w="2684318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30432"/>
                </a:lnTo>
                <a:lnTo>
                  <a:pt x="591659" y="1730432"/>
                </a:lnTo>
                <a:lnTo>
                  <a:pt x="591659" y="1460774"/>
                </a:lnTo>
                <a:lnTo>
                  <a:pt x="0" y="1460774"/>
                </a:lnTo>
                <a:lnTo>
                  <a:pt x="0" y="1457742"/>
                </a:lnTo>
                <a:lnTo>
                  <a:pt x="192357" y="1235713"/>
                </a:lnTo>
                <a:cubicBezTo>
                  <a:pt x="296072" y="1131998"/>
                  <a:pt x="371265" y="1049200"/>
                  <a:pt x="417937" y="987317"/>
                </a:cubicBezTo>
                <a:cubicBezTo>
                  <a:pt x="464608" y="925433"/>
                  <a:pt x="499007" y="866316"/>
                  <a:pt x="521133" y="809965"/>
                </a:cubicBezTo>
                <a:cubicBezTo>
                  <a:pt x="543258" y="753613"/>
                  <a:pt x="554321" y="695706"/>
                  <a:pt x="554321" y="636243"/>
                </a:cubicBezTo>
                <a:cubicBezTo>
                  <a:pt x="554321" y="495191"/>
                  <a:pt x="510243" y="386982"/>
                  <a:pt x="422085" y="311616"/>
                </a:cubicBezTo>
                <a:cubicBezTo>
                  <a:pt x="333928" y="236250"/>
                  <a:pt x="208260" y="198567"/>
                  <a:pt x="45083" y="198567"/>
                </a:cubicBezTo>
                <a:lnTo>
                  <a:pt x="0" y="2010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8229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 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298" name="Google Shape;298;p12"/>
          <p:cNvSpPr/>
          <p:nvPr/>
        </p:nvSpPr>
        <p:spPr>
          <a:xfrm>
            <a:off x="8669482" y="1560946"/>
            <a:ext cx="2684318" cy="1967345"/>
          </a:xfrm>
          <a:custGeom>
            <a:rect b="b" l="l" r="r" t="t"/>
            <a:pathLst>
              <a:path extrusionOk="0" h="1967345" w="2684318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46670"/>
                </a:lnTo>
                <a:lnTo>
                  <a:pt x="48905" y="1743591"/>
                </a:lnTo>
                <a:cubicBezTo>
                  <a:pt x="163250" y="1728422"/>
                  <a:pt x="259316" y="1690502"/>
                  <a:pt x="337102" y="1629829"/>
                </a:cubicBezTo>
                <a:cubicBezTo>
                  <a:pt x="440816" y="1548931"/>
                  <a:pt x="492674" y="1441068"/>
                  <a:pt x="492674" y="1306239"/>
                </a:cubicBezTo>
                <a:cubicBezTo>
                  <a:pt x="492674" y="1219119"/>
                  <a:pt x="469856" y="1146000"/>
                  <a:pt x="424222" y="1086883"/>
                </a:cubicBezTo>
                <a:cubicBezTo>
                  <a:pt x="378587" y="1027765"/>
                  <a:pt x="315667" y="983687"/>
                  <a:pt x="235461" y="954646"/>
                </a:cubicBezTo>
                <a:cubicBezTo>
                  <a:pt x="311519" y="918692"/>
                  <a:pt x="369426" y="871848"/>
                  <a:pt x="409183" y="814113"/>
                </a:cubicBezTo>
                <a:cubicBezTo>
                  <a:pt x="448941" y="756379"/>
                  <a:pt x="468819" y="695014"/>
                  <a:pt x="468819" y="630020"/>
                </a:cubicBezTo>
                <a:cubicBezTo>
                  <a:pt x="468819" y="495882"/>
                  <a:pt x="420765" y="390439"/>
                  <a:pt x="324656" y="313690"/>
                </a:cubicBezTo>
                <a:cubicBezTo>
                  <a:pt x="252574" y="256129"/>
                  <a:pt x="160268" y="220153"/>
                  <a:pt x="47738" y="205762"/>
                </a:cubicBezTo>
                <a:lnTo>
                  <a:pt x="0" y="2028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8229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 </a:t>
            </a:r>
            <a:b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5446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12"/>
          <p:cNvSpPr/>
          <p:nvPr/>
        </p:nvSpPr>
        <p:spPr>
          <a:xfrm>
            <a:off x="838201" y="4014317"/>
            <a:ext cx="2684318" cy="1967345"/>
          </a:xfrm>
          <a:custGeom>
            <a:rect b="b" l="l" r="r" t="t"/>
            <a:pathLst>
              <a:path extrusionOk="0" h="1967345" w="2684318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30432"/>
                </a:lnTo>
                <a:lnTo>
                  <a:pt x="196175" y="1730432"/>
                </a:lnTo>
                <a:lnTo>
                  <a:pt x="196175" y="1409954"/>
                </a:lnTo>
                <a:lnTo>
                  <a:pt x="349673" y="1409954"/>
                </a:lnTo>
                <a:lnTo>
                  <a:pt x="349673" y="1140296"/>
                </a:lnTo>
                <a:lnTo>
                  <a:pt x="196175" y="1140296"/>
                </a:lnTo>
                <a:lnTo>
                  <a:pt x="196175" y="220347"/>
                </a:lnTo>
                <a:lnTo>
                  <a:pt x="0" y="2203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8229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300" name="Google Shape;300;p12"/>
          <p:cNvSpPr/>
          <p:nvPr/>
        </p:nvSpPr>
        <p:spPr>
          <a:xfrm>
            <a:off x="4753841" y="4014317"/>
            <a:ext cx="2684318" cy="1967345"/>
          </a:xfrm>
          <a:custGeom>
            <a:rect b="b" l="l" r="r" t="t"/>
            <a:pathLst>
              <a:path extrusionOk="0" h="1967345" w="2684318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44728"/>
                </a:lnTo>
                <a:lnTo>
                  <a:pt x="60641" y="1751175"/>
                </a:lnTo>
                <a:cubicBezTo>
                  <a:pt x="167121" y="1751175"/>
                  <a:pt x="259427" y="1730086"/>
                  <a:pt x="337559" y="1687909"/>
                </a:cubicBezTo>
                <a:cubicBezTo>
                  <a:pt x="415690" y="1645731"/>
                  <a:pt x="476363" y="1585404"/>
                  <a:pt x="519578" y="1506927"/>
                </a:cubicBezTo>
                <a:cubicBezTo>
                  <a:pt x="562792" y="1428449"/>
                  <a:pt x="584400" y="1340811"/>
                  <a:pt x="584400" y="1244010"/>
                </a:cubicBezTo>
                <a:cubicBezTo>
                  <a:pt x="584400" y="1083598"/>
                  <a:pt x="544124" y="958968"/>
                  <a:pt x="463572" y="870119"/>
                </a:cubicBezTo>
                <a:cubicBezTo>
                  <a:pt x="383020" y="781270"/>
                  <a:pt x="267724" y="736846"/>
                  <a:pt x="117684" y="736846"/>
                </a:cubicBezTo>
                <a:cubicBezTo>
                  <a:pt x="98324" y="736846"/>
                  <a:pt x="78748" y="738235"/>
                  <a:pt x="58955" y="741013"/>
                </a:cubicBezTo>
                <a:lnTo>
                  <a:pt x="0" y="753291"/>
                </a:lnTo>
                <a:lnTo>
                  <a:pt x="0" y="490005"/>
                </a:lnTo>
                <a:lnTo>
                  <a:pt x="533579" y="490005"/>
                </a:lnTo>
                <a:lnTo>
                  <a:pt x="533579" y="220347"/>
                </a:lnTo>
                <a:lnTo>
                  <a:pt x="0" y="22034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8229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 </a:t>
            </a:r>
            <a:b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6C6C6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8669482" y="4014317"/>
            <a:ext cx="2684318" cy="1967345"/>
          </a:xfrm>
          <a:custGeom>
            <a:rect b="b" l="l" r="r" t="t"/>
            <a:pathLst>
              <a:path extrusionOk="0" h="1967345" w="2684318">
                <a:moveTo>
                  <a:pt x="0" y="0"/>
                </a:moveTo>
                <a:lnTo>
                  <a:pt x="2684318" y="0"/>
                </a:lnTo>
                <a:lnTo>
                  <a:pt x="2684318" y="1967345"/>
                </a:lnTo>
                <a:lnTo>
                  <a:pt x="0" y="1967345"/>
                </a:lnTo>
                <a:lnTo>
                  <a:pt x="0" y="1750569"/>
                </a:lnTo>
                <a:lnTo>
                  <a:pt x="62161" y="1746929"/>
                </a:lnTo>
                <a:cubicBezTo>
                  <a:pt x="133011" y="1738437"/>
                  <a:pt x="198902" y="1717208"/>
                  <a:pt x="259834" y="1683242"/>
                </a:cubicBezTo>
                <a:cubicBezTo>
                  <a:pt x="341077" y="1637953"/>
                  <a:pt x="404343" y="1575206"/>
                  <a:pt x="449632" y="1495000"/>
                </a:cubicBezTo>
                <a:cubicBezTo>
                  <a:pt x="494921" y="1414794"/>
                  <a:pt x="517565" y="1326636"/>
                  <a:pt x="517565" y="1230527"/>
                </a:cubicBezTo>
                <a:cubicBezTo>
                  <a:pt x="517565" y="1075647"/>
                  <a:pt x="478845" y="950498"/>
                  <a:pt x="401405" y="855080"/>
                </a:cubicBezTo>
                <a:cubicBezTo>
                  <a:pt x="323964" y="759663"/>
                  <a:pt x="219904" y="711954"/>
                  <a:pt x="89224" y="711954"/>
                </a:cubicBezTo>
                <a:cubicBezTo>
                  <a:pt x="59147" y="711954"/>
                  <a:pt x="30366" y="714374"/>
                  <a:pt x="2881" y="719214"/>
                </a:cubicBezTo>
                <a:lnTo>
                  <a:pt x="0" y="720013"/>
                </a:lnTo>
                <a:lnTo>
                  <a:pt x="0" y="534107"/>
                </a:lnTo>
                <a:lnTo>
                  <a:pt x="12961" y="526208"/>
                </a:lnTo>
                <a:cubicBezTo>
                  <a:pt x="84719" y="491010"/>
                  <a:pt x="169602" y="473411"/>
                  <a:pt x="267613" y="473411"/>
                </a:cubicBezTo>
                <a:lnTo>
                  <a:pt x="283170" y="473411"/>
                </a:lnTo>
                <a:lnTo>
                  <a:pt x="283170" y="198567"/>
                </a:lnTo>
                <a:lnTo>
                  <a:pt x="230276" y="198567"/>
                </a:lnTo>
                <a:cubicBezTo>
                  <a:pt x="154910" y="198567"/>
                  <a:pt x="82915" y="207383"/>
                  <a:pt x="14290" y="225015"/>
                </a:cubicBezTo>
                <a:lnTo>
                  <a:pt x="0" y="2297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8229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1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 </a:t>
            </a:r>
            <a:b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818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b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b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302" name="Google Shape;302;p12"/>
          <p:cNvSpPr/>
          <p:nvPr/>
        </p:nvSpPr>
        <p:spPr>
          <a:xfrm>
            <a:off x="356994" y="1781293"/>
            <a:ext cx="694888" cy="1510085"/>
          </a:xfrm>
          <a:custGeom>
            <a:rect b="b" l="l" r="r" t="t"/>
            <a:pathLst>
              <a:path extrusionOk="0" h="1510085" w="694888">
                <a:moveTo>
                  <a:pt x="662737" y="0"/>
                </a:moveTo>
                <a:lnTo>
                  <a:pt x="694888" y="0"/>
                </a:lnTo>
                <a:lnTo>
                  <a:pt x="694888" y="1510085"/>
                </a:lnTo>
                <a:lnTo>
                  <a:pt x="344333" y="1510085"/>
                </a:lnTo>
                <a:lnTo>
                  <a:pt x="344333" y="394116"/>
                </a:lnTo>
                <a:lnTo>
                  <a:pt x="0" y="494719"/>
                </a:lnTo>
                <a:lnTo>
                  <a:pt x="0" y="229209"/>
                </a:lnTo>
                <a:lnTo>
                  <a:pt x="662737" y="0"/>
                </a:lnTo>
                <a:close/>
              </a:path>
            </a:pathLst>
          </a:custGeom>
          <a:solidFill>
            <a:schemeClr val="accent1"/>
          </a:solidFill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2"/>
          <p:cNvSpPr/>
          <p:nvPr/>
        </p:nvSpPr>
        <p:spPr>
          <a:xfrm>
            <a:off x="80202" y="4234664"/>
            <a:ext cx="1107672" cy="1510085"/>
          </a:xfrm>
          <a:custGeom>
            <a:rect b="b" l="l" r="r" t="t"/>
            <a:pathLst>
              <a:path extrusionOk="0" h="1510085" w="1107672">
                <a:moveTo>
                  <a:pt x="604656" y="0"/>
                </a:moveTo>
                <a:lnTo>
                  <a:pt x="954174" y="0"/>
                </a:lnTo>
                <a:lnTo>
                  <a:pt x="954174" y="919949"/>
                </a:lnTo>
                <a:lnTo>
                  <a:pt x="1107672" y="919949"/>
                </a:lnTo>
                <a:lnTo>
                  <a:pt x="1107672" y="1189607"/>
                </a:lnTo>
                <a:lnTo>
                  <a:pt x="954174" y="1189607"/>
                </a:lnTo>
                <a:lnTo>
                  <a:pt x="954174" y="1510085"/>
                </a:lnTo>
                <a:lnTo>
                  <a:pt x="604656" y="1510085"/>
                </a:lnTo>
                <a:lnTo>
                  <a:pt x="604656" y="1189607"/>
                </a:lnTo>
                <a:lnTo>
                  <a:pt x="20743" y="1189607"/>
                </a:lnTo>
                <a:lnTo>
                  <a:pt x="0" y="975955"/>
                </a:lnTo>
                <a:lnTo>
                  <a:pt x="604656" y="3112"/>
                </a:lnTo>
                <a:lnTo>
                  <a:pt x="604656" y="0"/>
                </a:lnTo>
                <a:close/>
                <a:moveTo>
                  <a:pt x="604656" y="455307"/>
                </a:moveTo>
                <a:lnTo>
                  <a:pt x="582876" y="490570"/>
                </a:lnTo>
                <a:lnTo>
                  <a:pt x="332924" y="919949"/>
                </a:lnTo>
                <a:lnTo>
                  <a:pt x="604656" y="919949"/>
                </a:lnTo>
                <a:lnTo>
                  <a:pt x="604656" y="455307"/>
                </a:lnTo>
                <a:close/>
              </a:path>
            </a:pathLst>
          </a:custGeom>
          <a:solidFill>
            <a:srgbClr val="92170C"/>
          </a:solidFill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8064856" y="1759513"/>
            <a:ext cx="1097301" cy="1552608"/>
          </a:xfrm>
          <a:custGeom>
            <a:rect b="b" l="l" r="r" t="t"/>
            <a:pathLst>
              <a:path extrusionOk="0" h="1552608" w="1097301">
                <a:moveTo>
                  <a:pt x="533093" y="0"/>
                </a:moveTo>
                <a:cubicBezTo>
                  <a:pt x="701111" y="0"/>
                  <a:pt x="833174" y="38374"/>
                  <a:pt x="929283" y="115123"/>
                </a:cubicBezTo>
                <a:cubicBezTo>
                  <a:pt x="1025392" y="191872"/>
                  <a:pt x="1073446" y="297315"/>
                  <a:pt x="1073446" y="431453"/>
                </a:cubicBezTo>
                <a:cubicBezTo>
                  <a:pt x="1073446" y="496447"/>
                  <a:pt x="1053568" y="557812"/>
                  <a:pt x="1013810" y="615546"/>
                </a:cubicBezTo>
                <a:cubicBezTo>
                  <a:pt x="974053" y="673281"/>
                  <a:pt x="916146" y="720125"/>
                  <a:pt x="840088" y="756079"/>
                </a:cubicBezTo>
                <a:cubicBezTo>
                  <a:pt x="920294" y="785120"/>
                  <a:pt x="983214" y="829198"/>
                  <a:pt x="1028849" y="888316"/>
                </a:cubicBezTo>
                <a:cubicBezTo>
                  <a:pt x="1074483" y="947433"/>
                  <a:pt x="1097301" y="1020552"/>
                  <a:pt x="1097301" y="1107672"/>
                </a:cubicBezTo>
                <a:cubicBezTo>
                  <a:pt x="1097301" y="1242501"/>
                  <a:pt x="1045443" y="1350364"/>
                  <a:pt x="941729" y="1431262"/>
                </a:cubicBezTo>
                <a:cubicBezTo>
                  <a:pt x="838014" y="1512159"/>
                  <a:pt x="701802" y="1552608"/>
                  <a:pt x="533093" y="1552608"/>
                </a:cubicBezTo>
                <a:cubicBezTo>
                  <a:pt x="434219" y="1552608"/>
                  <a:pt x="342431" y="1533766"/>
                  <a:pt x="257731" y="1496083"/>
                </a:cubicBezTo>
                <a:cubicBezTo>
                  <a:pt x="173031" y="1458400"/>
                  <a:pt x="108900" y="1406197"/>
                  <a:pt x="65340" y="1339474"/>
                </a:cubicBezTo>
                <a:cubicBezTo>
                  <a:pt x="21780" y="1272751"/>
                  <a:pt x="0" y="1196867"/>
                  <a:pt x="0" y="1111821"/>
                </a:cubicBezTo>
                <a:lnTo>
                  <a:pt x="351593" y="1111821"/>
                </a:lnTo>
                <a:cubicBezTo>
                  <a:pt x="351593" y="1158146"/>
                  <a:pt x="370261" y="1198249"/>
                  <a:pt x="407598" y="1232130"/>
                </a:cubicBezTo>
                <a:cubicBezTo>
                  <a:pt x="444936" y="1266010"/>
                  <a:pt x="490916" y="1282950"/>
                  <a:pt x="545539" y="1282950"/>
                </a:cubicBezTo>
                <a:cubicBezTo>
                  <a:pt x="607076" y="1282950"/>
                  <a:pt x="656168" y="1265837"/>
                  <a:pt x="692814" y="1231611"/>
                </a:cubicBezTo>
                <a:cubicBezTo>
                  <a:pt x="729459" y="1197385"/>
                  <a:pt x="747782" y="1153652"/>
                  <a:pt x="747782" y="1100412"/>
                </a:cubicBezTo>
                <a:cubicBezTo>
                  <a:pt x="747782" y="1024355"/>
                  <a:pt x="728768" y="970423"/>
                  <a:pt x="690739" y="938617"/>
                </a:cubicBezTo>
                <a:cubicBezTo>
                  <a:pt x="652711" y="906811"/>
                  <a:pt x="600162" y="890908"/>
                  <a:pt x="533093" y="890908"/>
                </a:cubicBezTo>
                <a:lnTo>
                  <a:pt x="363001" y="890908"/>
                </a:lnTo>
                <a:lnTo>
                  <a:pt x="363001" y="630585"/>
                </a:lnTo>
                <a:lnTo>
                  <a:pt x="527907" y="630585"/>
                </a:lnTo>
                <a:cubicBezTo>
                  <a:pt x="658588" y="630585"/>
                  <a:pt x="723928" y="566627"/>
                  <a:pt x="723928" y="438713"/>
                </a:cubicBezTo>
                <a:cubicBezTo>
                  <a:pt x="723928" y="388930"/>
                  <a:pt x="708371" y="348308"/>
                  <a:pt x="677256" y="316848"/>
                </a:cubicBezTo>
                <a:cubicBezTo>
                  <a:pt x="646142" y="285388"/>
                  <a:pt x="602236" y="269658"/>
                  <a:pt x="545539" y="269658"/>
                </a:cubicBezTo>
                <a:cubicBezTo>
                  <a:pt x="499213" y="269658"/>
                  <a:pt x="458937" y="283141"/>
                  <a:pt x="424711" y="310107"/>
                </a:cubicBezTo>
                <a:cubicBezTo>
                  <a:pt x="390486" y="337072"/>
                  <a:pt x="373373" y="370607"/>
                  <a:pt x="373373" y="410710"/>
                </a:cubicBezTo>
                <a:lnTo>
                  <a:pt x="23854" y="410710"/>
                </a:lnTo>
                <a:cubicBezTo>
                  <a:pt x="23854" y="331195"/>
                  <a:pt x="45980" y="260324"/>
                  <a:pt x="90232" y="198095"/>
                </a:cubicBezTo>
                <a:cubicBezTo>
                  <a:pt x="134483" y="135866"/>
                  <a:pt x="195848" y="87293"/>
                  <a:pt x="274325" y="52376"/>
                </a:cubicBezTo>
                <a:cubicBezTo>
                  <a:pt x="352803" y="17459"/>
                  <a:pt x="439059" y="0"/>
                  <a:pt x="533093" y="0"/>
                </a:cubicBezTo>
                <a:close/>
              </a:path>
            </a:pathLst>
          </a:custGeom>
          <a:solidFill>
            <a:srgbClr val="54468A"/>
          </a:solidFill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2"/>
          <p:cNvSpPr/>
          <p:nvPr/>
        </p:nvSpPr>
        <p:spPr>
          <a:xfrm>
            <a:off x="8102193" y="4212884"/>
            <a:ext cx="1084855" cy="1552608"/>
          </a:xfrm>
          <a:custGeom>
            <a:rect b="b" l="l" r="r" t="t"/>
            <a:pathLst>
              <a:path extrusionOk="0" h="1552608" w="1084855">
                <a:moveTo>
                  <a:pt x="797566" y="0"/>
                </a:moveTo>
                <a:lnTo>
                  <a:pt x="850460" y="0"/>
                </a:lnTo>
                <a:lnTo>
                  <a:pt x="850460" y="274844"/>
                </a:lnTo>
                <a:lnTo>
                  <a:pt x="834903" y="274844"/>
                </a:lnTo>
                <a:cubicBezTo>
                  <a:pt x="704222" y="274844"/>
                  <a:pt x="596878" y="306131"/>
                  <a:pt x="512869" y="368706"/>
                </a:cubicBezTo>
                <a:cubicBezTo>
                  <a:pt x="428860" y="431280"/>
                  <a:pt x="377176" y="518227"/>
                  <a:pt x="357816" y="629548"/>
                </a:cubicBezTo>
                <a:cubicBezTo>
                  <a:pt x="436639" y="552107"/>
                  <a:pt x="536205" y="513387"/>
                  <a:pt x="656514" y="513387"/>
                </a:cubicBezTo>
                <a:cubicBezTo>
                  <a:pt x="787194" y="513387"/>
                  <a:pt x="891254" y="561096"/>
                  <a:pt x="968695" y="656513"/>
                </a:cubicBezTo>
                <a:cubicBezTo>
                  <a:pt x="1046135" y="751931"/>
                  <a:pt x="1084855" y="877080"/>
                  <a:pt x="1084855" y="1031960"/>
                </a:cubicBezTo>
                <a:cubicBezTo>
                  <a:pt x="1084855" y="1128069"/>
                  <a:pt x="1062211" y="1216227"/>
                  <a:pt x="1016922" y="1296433"/>
                </a:cubicBezTo>
                <a:cubicBezTo>
                  <a:pt x="971633" y="1376639"/>
                  <a:pt x="908367" y="1439386"/>
                  <a:pt x="827124" y="1484675"/>
                </a:cubicBezTo>
                <a:cubicBezTo>
                  <a:pt x="745881" y="1529963"/>
                  <a:pt x="655822" y="1552608"/>
                  <a:pt x="556948" y="1552608"/>
                </a:cubicBezTo>
                <a:cubicBezTo>
                  <a:pt x="449776" y="1552608"/>
                  <a:pt x="354013" y="1528235"/>
                  <a:pt x="269658" y="1479489"/>
                </a:cubicBezTo>
                <a:cubicBezTo>
                  <a:pt x="185304" y="1430743"/>
                  <a:pt x="119618" y="1361081"/>
                  <a:pt x="72601" y="1270504"/>
                </a:cubicBezTo>
                <a:cubicBezTo>
                  <a:pt x="25583" y="1179926"/>
                  <a:pt x="1383" y="1075520"/>
                  <a:pt x="0" y="957286"/>
                </a:cubicBezTo>
                <a:lnTo>
                  <a:pt x="0" y="817271"/>
                </a:lnTo>
                <a:cubicBezTo>
                  <a:pt x="0" y="661699"/>
                  <a:pt x="33362" y="521857"/>
                  <a:pt x="100085" y="397746"/>
                </a:cubicBezTo>
                <a:cubicBezTo>
                  <a:pt x="166808" y="273634"/>
                  <a:pt x="262053" y="176315"/>
                  <a:pt x="385819" y="105789"/>
                </a:cubicBezTo>
                <a:cubicBezTo>
                  <a:pt x="509585" y="35263"/>
                  <a:pt x="646834" y="0"/>
                  <a:pt x="797566" y="0"/>
                </a:cubicBezTo>
                <a:close/>
                <a:moveTo>
                  <a:pt x="535168" y="783045"/>
                </a:moveTo>
                <a:cubicBezTo>
                  <a:pt x="488842" y="783045"/>
                  <a:pt x="450122" y="793719"/>
                  <a:pt x="419007" y="815067"/>
                </a:cubicBezTo>
                <a:cubicBezTo>
                  <a:pt x="387893" y="836415"/>
                  <a:pt x="364730" y="862581"/>
                  <a:pt x="349519" y="893566"/>
                </a:cubicBezTo>
                <a:lnTo>
                  <a:pt x="349519" y="997880"/>
                </a:lnTo>
                <a:cubicBezTo>
                  <a:pt x="349519" y="1187927"/>
                  <a:pt x="415550" y="1282950"/>
                  <a:pt x="547613" y="1282950"/>
                </a:cubicBezTo>
                <a:cubicBezTo>
                  <a:pt x="600854" y="1282950"/>
                  <a:pt x="645278" y="1259193"/>
                  <a:pt x="680887" y="1211678"/>
                </a:cubicBezTo>
                <a:cubicBezTo>
                  <a:pt x="716495" y="1164164"/>
                  <a:pt x="734300" y="1104604"/>
                  <a:pt x="734300" y="1032997"/>
                </a:cubicBezTo>
                <a:cubicBezTo>
                  <a:pt x="734300" y="959317"/>
                  <a:pt x="716150" y="899238"/>
                  <a:pt x="679850" y="852761"/>
                </a:cubicBezTo>
                <a:cubicBezTo>
                  <a:pt x="643549" y="806284"/>
                  <a:pt x="595322" y="783045"/>
                  <a:pt x="535168" y="783045"/>
                </a:cubicBezTo>
                <a:close/>
              </a:path>
            </a:pathLst>
          </a:custGeom>
          <a:solidFill>
            <a:srgbClr val="141333"/>
          </a:solidFill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2"/>
          <p:cNvSpPr/>
          <p:nvPr/>
        </p:nvSpPr>
        <p:spPr>
          <a:xfrm>
            <a:off x="4283447" y="4234664"/>
            <a:ext cx="1054794" cy="1530828"/>
          </a:xfrm>
          <a:custGeom>
            <a:rect b="b" l="l" r="r" t="t"/>
            <a:pathLst>
              <a:path extrusionOk="0" h="1530828" w="1054794">
                <a:moveTo>
                  <a:pt x="121362" y="0"/>
                </a:moveTo>
                <a:lnTo>
                  <a:pt x="1003973" y="0"/>
                </a:lnTo>
                <a:lnTo>
                  <a:pt x="1003973" y="269658"/>
                </a:lnTo>
                <a:lnTo>
                  <a:pt x="405540" y="269658"/>
                </a:lnTo>
                <a:lnTo>
                  <a:pt x="371314" y="571711"/>
                </a:lnTo>
                <a:cubicBezTo>
                  <a:pt x="396206" y="557126"/>
                  <a:pt x="428876" y="544278"/>
                  <a:pt x="469325" y="533166"/>
                </a:cubicBezTo>
                <a:cubicBezTo>
                  <a:pt x="509773" y="522055"/>
                  <a:pt x="549358" y="516499"/>
                  <a:pt x="588078" y="516499"/>
                </a:cubicBezTo>
                <a:cubicBezTo>
                  <a:pt x="738118" y="516499"/>
                  <a:pt x="853414" y="560923"/>
                  <a:pt x="933966" y="649772"/>
                </a:cubicBezTo>
                <a:cubicBezTo>
                  <a:pt x="1014518" y="738621"/>
                  <a:pt x="1054794" y="863251"/>
                  <a:pt x="1054794" y="1023663"/>
                </a:cubicBezTo>
                <a:cubicBezTo>
                  <a:pt x="1054794" y="1120464"/>
                  <a:pt x="1033186" y="1208102"/>
                  <a:pt x="989972" y="1286580"/>
                </a:cubicBezTo>
                <a:cubicBezTo>
                  <a:pt x="946757" y="1365057"/>
                  <a:pt x="886084" y="1425384"/>
                  <a:pt x="807953" y="1467562"/>
                </a:cubicBezTo>
                <a:cubicBezTo>
                  <a:pt x="729821" y="1509739"/>
                  <a:pt x="637515" y="1530828"/>
                  <a:pt x="531035" y="1530828"/>
                </a:cubicBezTo>
                <a:cubicBezTo>
                  <a:pt x="436309" y="1530828"/>
                  <a:pt x="347460" y="1511311"/>
                  <a:pt x="264488" y="1472277"/>
                </a:cubicBezTo>
                <a:cubicBezTo>
                  <a:pt x="181517" y="1433244"/>
                  <a:pt x="116522" y="1379701"/>
                  <a:pt x="69505" y="1311649"/>
                </a:cubicBezTo>
                <a:cubicBezTo>
                  <a:pt x="22487" y="1243598"/>
                  <a:pt x="-675" y="1166741"/>
                  <a:pt x="16" y="1081079"/>
                </a:cubicBezTo>
                <a:lnTo>
                  <a:pt x="350571" y="1081079"/>
                </a:lnTo>
                <a:cubicBezTo>
                  <a:pt x="354029" y="1136275"/>
                  <a:pt x="371660" y="1180089"/>
                  <a:pt x="403466" y="1212521"/>
                </a:cubicBezTo>
                <a:cubicBezTo>
                  <a:pt x="435272" y="1244954"/>
                  <a:pt x="477103" y="1261170"/>
                  <a:pt x="528960" y="1261170"/>
                </a:cubicBezTo>
                <a:cubicBezTo>
                  <a:pt x="646504" y="1261170"/>
                  <a:pt x="705275" y="1174228"/>
                  <a:pt x="705275" y="1000344"/>
                </a:cubicBezTo>
                <a:cubicBezTo>
                  <a:pt x="705275" y="839575"/>
                  <a:pt x="633367" y="759191"/>
                  <a:pt x="489549" y="759191"/>
                </a:cubicBezTo>
                <a:cubicBezTo>
                  <a:pt x="407960" y="759191"/>
                  <a:pt x="347114" y="785411"/>
                  <a:pt x="307011" y="837852"/>
                </a:cubicBezTo>
                <a:lnTo>
                  <a:pt x="29056" y="772447"/>
                </a:lnTo>
                <a:lnTo>
                  <a:pt x="121362" y="0"/>
                </a:lnTo>
                <a:close/>
              </a:path>
            </a:pathLst>
          </a:custGeom>
          <a:solidFill>
            <a:srgbClr val="6C6C6C"/>
          </a:solidFill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2"/>
          <p:cNvSpPr/>
          <p:nvPr/>
        </p:nvSpPr>
        <p:spPr>
          <a:xfrm>
            <a:off x="4260646" y="1759513"/>
            <a:ext cx="1084855" cy="1531865"/>
          </a:xfrm>
          <a:custGeom>
            <a:rect b="b" l="l" r="r" t="t"/>
            <a:pathLst>
              <a:path extrusionOk="0" h="1531865" w="1084855">
                <a:moveTo>
                  <a:pt x="538279" y="0"/>
                </a:moveTo>
                <a:cubicBezTo>
                  <a:pt x="701456" y="0"/>
                  <a:pt x="827124" y="37683"/>
                  <a:pt x="915281" y="113049"/>
                </a:cubicBezTo>
                <a:cubicBezTo>
                  <a:pt x="1003439" y="188415"/>
                  <a:pt x="1047517" y="296624"/>
                  <a:pt x="1047517" y="437676"/>
                </a:cubicBezTo>
                <a:cubicBezTo>
                  <a:pt x="1047517" y="497139"/>
                  <a:pt x="1036454" y="555046"/>
                  <a:pt x="1014329" y="611398"/>
                </a:cubicBezTo>
                <a:cubicBezTo>
                  <a:pt x="992203" y="667749"/>
                  <a:pt x="957804" y="726866"/>
                  <a:pt x="911133" y="788750"/>
                </a:cubicBezTo>
                <a:cubicBezTo>
                  <a:pt x="864461" y="850633"/>
                  <a:pt x="789268" y="933431"/>
                  <a:pt x="685553" y="1037146"/>
                </a:cubicBezTo>
                <a:lnTo>
                  <a:pt x="490570" y="1262207"/>
                </a:lnTo>
                <a:lnTo>
                  <a:pt x="1084855" y="1262207"/>
                </a:lnTo>
                <a:lnTo>
                  <a:pt x="1084855" y="1531865"/>
                </a:lnTo>
                <a:lnTo>
                  <a:pt x="31114" y="1531865"/>
                </a:lnTo>
                <a:lnTo>
                  <a:pt x="31114" y="1303693"/>
                </a:lnTo>
                <a:lnTo>
                  <a:pt x="516499" y="793417"/>
                </a:lnTo>
                <a:cubicBezTo>
                  <a:pt x="636116" y="657205"/>
                  <a:pt x="695925" y="548996"/>
                  <a:pt x="695925" y="468790"/>
                </a:cubicBezTo>
                <a:cubicBezTo>
                  <a:pt x="695925" y="403796"/>
                  <a:pt x="681750" y="354358"/>
                  <a:pt x="653402" y="320478"/>
                </a:cubicBezTo>
                <a:cubicBezTo>
                  <a:pt x="625053" y="286598"/>
                  <a:pt x="583913" y="269658"/>
                  <a:pt x="529981" y="269658"/>
                </a:cubicBezTo>
                <a:cubicBezTo>
                  <a:pt x="476741" y="269658"/>
                  <a:pt x="433527" y="292302"/>
                  <a:pt x="400338" y="337591"/>
                </a:cubicBezTo>
                <a:cubicBezTo>
                  <a:pt x="367149" y="382880"/>
                  <a:pt x="350555" y="439404"/>
                  <a:pt x="350555" y="507164"/>
                </a:cubicBezTo>
                <a:lnTo>
                  <a:pt x="0" y="507164"/>
                </a:lnTo>
                <a:cubicBezTo>
                  <a:pt x="0" y="414513"/>
                  <a:pt x="23163" y="328948"/>
                  <a:pt x="69489" y="250471"/>
                </a:cubicBezTo>
                <a:cubicBezTo>
                  <a:pt x="115814" y="171993"/>
                  <a:pt x="180117" y="110629"/>
                  <a:pt x="262398" y="66377"/>
                </a:cubicBezTo>
                <a:cubicBezTo>
                  <a:pt x="344678" y="22126"/>
                  <a:pt x="436638" y="0"/>
                  <a:pt x="538279" y="0"/>
                </a:cubicBezTo>
                <a:close/>
              </a:path>
            </a:pathLst>
          </a:custGeom>
          <a:solidFill>
            <a:srgbClr val="377B56"/>
          </a:solidFill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5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p12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7" name="Google Shape;4027;p12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Bar</a:t>
            </a:r>
            <a:endParaRPr/>
          </a:p>
        </p:txBody>
      </p:sp>
      <p:graphicFrame>
        <p:nvGraphicFramePr>
          <p:cNvPr id="4028" name="Google Shape;4028;p120"/>
          <p:cNvGraphicFramePr/>
          <p:nvPr/>
        </p:nvGraphicFramePr>
        <p:xfrm>
          <a:off x="4455485" y="1812404"/>
          <a:ext cx="7325012" cy="399366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029" name="Google Shape;4029;p120"/>
          <p:cNvSpPr/>
          <p:nvPr/>
        </p:nvSpPr>
        <p:spPr>
          <a:xfrm>
            <a:off x="489055" y="3746447"/>
            <a:ext cx="3653621" cy="438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4351" lvl="0" marL="26274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2"/>
              <a:buFont typeface="Arial"/>
              <a:buNone/>
            </a:pPr>
            <a:r>
              <a:t/>
            </a:r>
            <a:endParaRPr sz="13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120"/>
          <p:cNvSpPr txBox="1"/>
          <p:nvPr/>
        </p:nvSpPr>
        <p:spPr>
          <a:xfrm>
            <a:off x="709515" y="3844647"/>
            <a:ext cx="2765517" cy="241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31" name="Google Shape;4031;p120"/>
          <p:cNvSpPr/>
          <p:nvPr/>
        </p:nvSpPr>
        <p:spPr>
          <a:xfrm>
            <a:off x="489055" y="3117520"/>
            <a:ext cx="3653621" cy="438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4351" lvl="0" marL="26274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2"/>
              <a:buFont typeface="Arial"/>
              <a:buNone/>
            </a:pPr>
            <a:r>
              <a:t/>
            </a:r>
            <a:endParaRPr sz="13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120"/>
          <p:cNvSpPr txBox="1"/>
          <p:nvPr/>
        </p:nvSpPr>
        <p:spPr>
          <a:xfrm>
            <a:off x="709515" y="3215722"/>
            <a:ext cx="2765517" cy="241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33" name="Google Shape;4033;p120"/>
          <p:cNvSpPr/>
          <p:nvPr/>
        </p:nvSpPr>
        <p:spPr>
          <a:xfrm>
            <a:off x="489055" y="4375371"/>
            <a:ext cx="3653621" cy="438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4351" lvl="0" marL="26274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2"/>
              <a:buFont typeface="Arial"/>
              <a:buNone/>
            </a:pPr>
            <a:r>
              <a:t/>
            </a:r>
            <a:endParaRPr sz="13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120"/>
          <p:cNvSpPr txBox="1"/>
          <p:nvPr/>
        </p:nvSpPr>
        <p:spPr>
          <a:xfrm>
            <a:off x="709515" y="4473574"/>
            <a:ext cx="2765517" cy="241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35" name="Google Shape;4035;p120"/>
          <p:cNvSpPr/>
          <p:nvPr/>
        </p:nvSpPr>
        <p:spPr>
          <a:xfrm>
            <a:off x="489055" y="2488595"/>
            <a:ext cx="3653621" cy="438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4351" lvl="0" marL="26274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2"/>
              <a:buFont typeface="Arial"/>
              <a:buNone/>
            </a:pPr>
            <a:r>
              <a:t/>
            </a:r>
            <a:endParaRPr sz="13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120"/>
          <p:cNvSpPr txBox="1"/>
          <p:nvPr/>
        </p:nvSpPr>
        <p:spPr>
          <a:xfrm>
            <a:off x="709515" y="2586794"/>
            <a:ext cx="2765517" cy="241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37" name="Google Shape;4037;p120"/>
          <p:cNvSpPr/>
          <p:nvPr/>
        </p:nvSpPr>
        <p:spPr>
          <a:xfrm>
            <a:off x="489055" y="1859666"/>
            <a:ext cx="3653621" cy="438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4351" lvl="0" marL="26274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2"/>
              <a:buFont typeface="Arial"/>
              <a:buNone/>
            </a:pPr>
            <a:r>
              <a:t/>
            </a:r>
            <a:endParaRPr sz="13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120"/>
          <p:cNvSpPr txBox="1"/>
          <p:nvPr/>
        </p:nvSpPr>
        <p:spPr>
          <a:xfrm>
            <a:off x="709515" y="1957866"/>
            <a:ext cx="2765517" cy="241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39" name="Google Shape;4039;p120"/>
          <p:cNvSpPr/>
          <p:nvPr/>
        </p:nvSpPr>
        <p:spPr>
          <a:xfrm>
            <a:off x="489055" y="5004298"/>
            <a:ext cx="3653621" cy="438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4351" lvl="0" marL="262743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2"/>
              <a:buFont typeface="Arial"/>
              <a:buNone/>
            </a:pPr>
            <a:r>
              <a:t/>
            </a:r>
            <a:endParaRPr sz="139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120"/>
          <p:cNvSpPr txBox="1"/>
          <p:nvPr/>
        </p:nvSpPr>
        <p:spPr>
          <a:xfrm>
            <a:off x="709515" y="5102965"/>
            <a:ext cx="2765517" cy="2419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4" name="Shape 4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5" name="Google Shape;4045;p12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6" name="Google Shape;4046;p12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Bar</a:t>
            </a:r>
            <a:endParaRPr/>
          </a:p>
        </p:txBody>
      </p:sp>
      <p:graphicFrame>
        <p:nvGraphicFramePr>
          <p:cNvPr id="4047" name="Google Shape;4047;p121"/>
          <p:cNvGraphicFramePr/>
          <p:nvPr/>
        </p:nvGraphicFramePr>
        <p:xfrm>
          <a:off x="372731" y="1446118"/>
          <a:ext cx="7382307" cy="455235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048" name="Google Shape;4048;p121"/>
          <p:cNvSpPr/>
          <p:nvPr/>
        </p:nvSpPr>
        <p:spPr>
          <a:xfrm>
            <a:off x="544382" y="1601929"/>
            <a:ext cx="4201558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49" name="Google Shape;4049;p121"/>
          <p:cNvSpPr/>
          <p:nvPr/>
        </p:nvSpPr>
        <p:spPr>
          <a:xfrm>
            <a:off x="544382" y="2426581"/>
            <a:ext cx="4201558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50" name="Google Shape;4050;p121"/>
          <p:cNvSpPr/>
          <p:nvPr/>
        </p:nvSpPr>
        <p:spPr>
          <a:xfrm>
            <a:off x="544382" y="3251232"/>
            <a:ext cx="4201558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51" name="Google Shape;4051;p121"/>
          <p:cNvSpPr/>
          <p:nvPr/>
        </p:nvSpPr>
        <p:spPr>
          <a:xfrm>
            <a:off x="544382" y="4075884"/>
            <a:ext cx="4201558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52" name="Google Shape;4052;p121"/>
          <p:cNvSpPr/>
          <p:nvPr/>
        </p:nvSpPr>
        <p:spPr>
          <a:xfrm>
            <a:off x="535726" y="4900534"/>
            <a:ext cx="4201558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4053" name="Google Shape;4053;p121"/>
          <p:cNvGrpSpPr/>
          <p:nvPr/>
        </p:nvGrpSpPr>
        <p:grpSpPr>
          <a:xfrm>
            <a:off x="8126990" y="1412731"/>
            <a:ext cx="3501488" cy="4432232"/>
            <a:chOff x="8126990" y="1412731"/>
            <a:chExt cx="3501488" cy="4432232"/>
          </a:xfrm>
        </p:grpSpPr>
        <p:sp>
          <p:nvSpPr>
            <p:cNvPr id="4054" name="Google Shape;4054;p121"/>
            <p:cNvSpPr/>
            <p:nvPr/>
          </p:nvSpPr>
          <p:spPr>
            <a:xfrm flipH="1" rot="10800000">
              <a:off x="8126990" y="1412731"/>
              <a:ext cx="3501488" cy="4432232"/>
            </a:xfrm>
            <a:prstGeom prst="round1Rect">
              <a:avLst>
                <a:gd fmla="val 0" name="adj"/>
              </a:avLst>
            </a:prstGeom>
            <a:solidFill>
              <a:srgbClr val="FFFFFF"/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56200" lIns="112425" spcFirstLastPara="1" rIns="112425" wrap="square" tIns="56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55" name="Google Shape;4055;p121"/>
            <p:cNvGrpSpPr/>
            <p:nvPr/>
          </p:nvGrpSpPr>
          <p:grpSpPr>
            <a:xfrm>
              <a:off x="8327820" y="1590762"/>
              <a:ext cx="348296" cy="380234"/>
              <a:chOff x="8284444" y="1730979"/>
              <a:chExt cx="348012" cy="379924"/>
            </a:xfrm>
          </p:grpSpPr>
          <p:sp>
            <p:nvSpPr>
              <p:cNvPr id="4056" name="Google Shape;4056;p121"/>
              <p:cNvSpPr/>
              <p:nvPr/>
            </p:nvSpPr>
            <p:spPr>
              <a:xfrm>
                <a:off x="8486564" y="1875350"/>
                <a:ext cx="145892" cy="145891"/>
              </a:xfrm>
              <a:custGeom>
                <a:rect b="b" l="l" r="r" t="t"/>
                <a:pathLst>
                  <a:path extrusionOk="0" h="178" w="178">
                    <a:moveTo>
                      <a:pt x="89" y="0"/>
                    </a:moveTo>
                    <a:cubicBezTo>
                      <a:pt x="83" y="0"/>
                      <a:pt x="77" y="1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69" y="2"/>
                      <a:pt x="68" y="3"/>
                      <a:pt x="66" y="3"/>
                    </a:cubicBezTo>
                    <a:cubicBezTo>
                      <a:pt x="66" y="3"/>
                      <a:pt x="66" y="3"/>
                      <a:pt x="65" y="3"/>
                    </a:cubicBezTo>
                    <a:cubicBezTo>
                      <a:pt x="64" y="4"/>
                      <a:pt x="63" y="4"/>
                      <a:pt x="62" y="4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59" y="5"/>
                      <a:pt x="58" y="6"/>
                      <a:pt x="57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4" y="7"/>
                      <a:pt x="53" y="8"/>
                      <a:pt x="52" y="8"/>
                    </a:cubicBezTo>
                    <a:cubicBezTo>
                      <a:pt x="52" y="8"/>
                      <a:pt x="51" y="8"/>
                      <a:pt x="51" y="8"/>
                    </a:cubicBezTo>
                    <a:cubicBezTo>
                      <a:pt x="37" y="15"/>
                      <a:pt x="26" y="25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4" y="41"/>
                      <a:pt x="12" y="45"/>
                      <a:pt x="10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8" y="53"/>
                      <a:pt x="6" y="57"/>
                      <a:pt x="5" y="61"/>
                    </a:cubicBezTo>
                    <a:cubicBezTo>
                      <a:pt x="4" y="61"/>
                      <a:pt x="4" y="61"/>
                      <a:pt x="4" y="62"/>
                    </a:cubicBezTo>
                    <a:cubicBezTo>
                      <a:pt x="4" y="64"/>
                      <a:pt x="3" y="66"/>
                      <a:pt x="3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70"/>
                      <a:pt x="2" y="72"/>
                      <a:pt x="1" y="74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" y="77"/>
                      <a:pt x="0" y="79"/>
                      <a:pt x="0" y="81"/>
                    </a:cubicBezTo>
                    <a:cubicBezTo>
                      <a:pt x="0" y="82"/>
                      <a:pt x="0" y="82"/>
                      <a:pt x="0" y="83"/>
                    </a:cubicBezTo>
                    <a:cubicBezTo>
                      <a:pt x="0" y="85"/>
                      <a:pt x="0" y="87"/>
                      <a:pt x="0" y="89"/>
                    </a:cubicBezTo>
                    <a:cubicBezTo>
                      <a:pt x="0" y="91"/>
                      <a:pt x="0" y="93"/>
                      <a:pt x="0" y="95"/>
                    </a:cubicBezTo>
                    <a:cubicBezTo>
                      <a:pt x="0" y="96"/>
                      <a:pt x="0" y="96"/>
                      <a:pt x="0" y="97"/>
                    </a:cubicBezTo>
                    <a:cubicBezTo>
                      <a:pt x="0" y="99"/>
                      <a:pt x="1" y="101"/>
                      <a:pt x="1" y="103"/>
                    </a:cubicBezTo>
                    <a:cubicBezTo>
                      <a:pt x="1" y="103"/>
                      <a:pt x="1" y="103"/>
                      <a:pt x="1" y="104"/>
                    </a:cubicBezTo>
                    <a:cubicBezTo>
                      <a:pt x="2" y="106"/>
                      <a:pt x="2" y="108"/>
                      <a:pt x="2" y="110"/>
                    </a:cubicBezTo>
                    <a:cubicBezTo>
                      <a:pt x="2" y="110"/>
                      <a:pt x="2" y="110"/>
                      <a:pt x="3" y="110"/>
                    </a:cubicBezTo>
                    <a:cubicBezTo>
                      <a:pt x="3" y="112"/>
                      <a:pt x="4" y="114"/>
                      <a:pt x="4" y="116"/>
                    </a:cubicBezTo>
                    <a:cubicBezTo>
                      <a:pt x="4" y="117"/>
                      <a:pt x="4" y="117"/>
                      <a:pt x="5" y="117"/>
                    </a:cubicBezTo>
                    <a:cubicBezTo>
                      <a:pt x="6" y="121"/>
                      <a:pt x="8" y="125"/>
                      <a:pt x="10" y="129"/>
                    </a:cubicBezTo>
                    <a:cubicBezTo>
                      <a:pt x="10" y="129"/>
                      <a:pt x="10" y="129"/>
                      <a:pt x="10" y="129"/>
                    </a:cubicBezTo>
                    <a:cubicBezTo>
                      <a:pt x="12" y="133"/>
                      <a:pt x="14" y="137"/>
                      <a:pt x="17" y="141"/>
                    </a:cubicBezTo>
                    <a:cubicBezTo>
                      <a:pt x="17" y="141"/>
                      <a:pt x="17" y="141"/>
                      <a:pt x="17" y="141"/>
                    </a:cubicBezTo>
                    <a:cubicBezTo>
                      <a:pt x="17" y="141"/>
                      <a:pt x="17" y="141"/>
                      <a:pt x="17" y="141"/>
                    </a:cubicBezTo>
                    <a:cubicBezTo>
                      <a:pt x="22" y="148"/>
                      <a:pt x="28" y="154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9" y="163"/>
                      <a:pt x="45" y="167"/>
                      <a:pt x="51" y="170"/>
                    </a:cubicBezTo>
                    <a:cubicBezTo>
                      <a:pt x="51" y="170"/>
                      <a:pt x="52" y="170"/>
                      <a:pt x="52" y="170"/>
                    </a:cubicBezTo>
                    <a:cubicBezTo>
                      <a:pt x="53" y="170"/>
                      <a:pt x="54" y="171"/>
                      <a:pt x="56" y="171"/>
                    </a:cubicBezTo>
                    <a:cubicBezTo>
                      <a:pt x="56" y="172"/>
                      <a:pt x="56" y="172"/>
                      <a:pt x="57" y="172"/>
                    </a:cubicBezTo>
                    <a:cubicBezTo>
                      <a:pt x="58" y="172"/>
                      <a:pt x="59" y="173"/>
                      <a:pt x="60" y="173"/>
                    </a:cubicBezTo>
                    <a:cubicBezTo>
                      <a:pt x="61" y="173"/>
                      <a:pt x="61" y="173"/>
                      <a:pt x="62" y="174"/>
                    </a:cubicBezTo>
                    <a:cubicBezTo>
                      <a:pt x="63" y="174"/>
                      <a:pt x="64" y="174"/>
                      <a:pt x="65" y="175"/>
                    </a:cubicBezTo>
                    <a:cubicBezTo>
                      <a:pt x="65" y="175"/>
                      <a:pt x="66" y="175"/>
                      <a:pt x="66" y="175"/>
                    </a:cubicBezTo>
                    <a:cubicBezTo>
                      <a:pt x="68" y="175"/>
                      <a:pt x="69" y="176"/>
                      <a:pt x="71" y="176"/>
                    </a:cubicBezTo>
                    <a:cubicBezTo>
                      <a:pt x="71" y="176"/>
                      <a:pt x="71" y="176"/>
                      <a:pt x="71" y="176"/>
                    </a:cubicBezTo>
                    <a:cubicBezTo>
                      <a:pt x="71" y="176"/>
                      <a:pt x="71" y="176"/>
                      <a:pt x="71" y="176"/>
                    </a:cubicBezTo>
                    <a:cubicBezTo>
                      <a:pt x="77" y="177"/>
                      <a:pt x="83" y="178"/>
                      <a:pt x="89" y="178"/>
                    </a:cubicBezTo>
                    <a:cubicBezTo>
                      <a:pt x="138" y="178"/>
                      <a:pt x="178" y="138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82" y="143"/>
                    </a:moveTo>
                    <a:cubicBezTo>
                      <a:pt x="79" y="146"/>
                      <a:pt x="75" y="148"/>
                      <a:pt x="71" y="148"/>
                    </a:cubicBezTo>
                    <a:cubicBezTo>
                      <a:pt x="71" y="148"/>
                      <a:pt x="71" y="148"/>
                      <a:pt x="71" y="148"/>
                    </a:cubicBezTo>
                    <a:cubicBezTo>
                      <a:pt x="70" y="148"/>
                      <a:pt x="68" y="147"/>
                      <a:pt x="67" y="147"/>
                    </a:cubicBezTo>
                    <a:cubicBezTo>
                      <a:pt x="66" y="147"/>
                      <a:pt x="66" y="147"/>
                      <a:pt x="66" y="147"/>
                    </a:cubicBezTo>
                    <a:cubicBezTo>
                      <a:pt x="65" y="146"/>
                      <a:pt x="65" y="146"/>
                      <a:pt x="64" y="146"/>
                    </a:cubicBezTo>
                    <a:cubicBezTo>
                      <a:pt x="64" y="145"/>
                      <a:pt x="63" y="145"/>
                      <a:pt x="62" y="144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34" y="121"/>
                      <a:pt x="34" y="121"/>
                      <a:pt x="34" y="121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2" y="102"/>
                      <a:pt x="12" y="102"/>
                      <a:pt x="12" y="102"/>
                    </a:cubicBezTo>
                    <a:cubicBezTo>
                      <a:pt x="6" y="98"/>
                      <a:pt x="5" y="89"/>
                      <a:pt x="10" y="83"/>
                    </a:cubicBezTo>
                    <a:cubicBezTo>
                      <a:pt x="11" y="82"/>
                      <a:pt x="11" y="82"/>
                      <a:pt x="12" y="81"/>
                    </a:cubicBezTo>
                    <a:cubicBezTo>
                      <a:pt x="12" y="81"/>
                      <a:pt x="12" y="81"/>
                      <a:pt x="13" y="80"/>
                    </a:cubicBezTo>
                    <a:cubicBezTo>
                      <a:pt x="13" y="80"/>
                      <a:pt x="14" y="80"/>
                      <a:pt x="14" y="80"/>
                    </a:cubicBezTo>
                    <a:cubicBezTo>
                      <a:pt x="14" y="79"/>
                      <a:pt x="15" y="79"/>
                      <a:pt x="15" y="79"/>
                    </a:cubicBezTo>
                    <a:cubicBezTo>
                      <a:pt x="20" y="77"/>
                      <a:pt x="26" y="77"/>
                      <a:pt x="30" y="81"/>
                    </a:cubicBezTo>
                    <a:cubicBezTo>
                      <a:pt x="70" y="114"/>
                      <a:pt x="70" y="114"/>
                      <a:pt x="70" y="114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8" y="37"/>
                      <a:pt x="147" y="37"/>
                      <a:pt x="153" y="42"/>
                    </a:cubicBezTo>
                    <a:cubicBezTo>
                      <a:pt x="158" y="47"/>
                      <a:pt x="159" y="56"/>
                      <a:pt x="154" y="62"/>
                    </a:cubicBezTo>
                    <a:lnTo>
                      <a:pt x="82" y="14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2975" lIns="86025" spcFirstLastPara="1" rIns="86025" wrap="square" tIns="4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121"/>
              <p:cNvSpPr/>
              <p:nvPr/>
            </p:nvSpPr>
            <p:spPr>
              <a:xfrm>
                <a:off x="8330795" y="1837358"/>
                <a:ext cx="169447" cy="222636"/>
              </a:xfrm>
              <a:custGeom>
                <a:rect b="b" l="l" r="r" t="t"/>
                <a:pathLst>
                  <a:path extrusionOk="0" h="272" w="207">
                    <a:moveTo>
                      <a:pt x="35" y="122"/>
                    </a:moveTo>
                    <a:cubicBezTo>
                      <a:pt x="169" y="122"/>
                      <a:pt x="169" y="122"/>
                      <a:pt x="169" y="122"/>
                    </a:cubicBezTo>
                    <a:cubicBezTo>
                      <a:pt x="172" y="94"/>
                      <a:pt x="186" y="69"/>
                      <a:pt x="207" y="5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207" y="272"/>
                      <a:pt x="207" y="272"/>
                      <a:pt x="207" y="272"/>
                    </a:cubicBezTo>
                    <a:cubicBezTo>
                      <a:pt x="207" y="219"/>
                      <a:pt x="207" y="219"/>
                      <a:pt x="207" y="219"/>
                    </a:cubicBezTo>
                    <a:cubicBezTo>
                      <a:pt x="185" y="200"/>
                      <a:pt x="171" y="174"/>
                      <a:pt x="169" y="144"/>
                    </a:cubicBezTo>
                    <a:cubicBezTo>
                      <a:pt x="35" y="144"/>
                      <a:pt x="35" y="144"/>
                      <a:pt x="35" y="144"/>
                    </a:cubicBezTo>
                    <a:cubicBezTo>
                      <a:pt x="29" y="144"/>
                      <a:pt x="25" y="139"/>
                      <a:pt x="25" y="133"/>
                    </a:cubicBezTo>
                    <a:cubicBezTo>
                      <a:pt x="25" y="127"/>
                      <a:pt x="29" y="122"/>
                      <a:pt x="35" y="122"/>
                    </a:cubicBezTo>
                    <a:close/>
                    <a:moveTo>
                      <a:pt x="35" y="200"/>
                    </a:moveTo>
                    <a:cubicBezTo>
                      <a:pt x="172" y="200"/>
                      <a:pt x="172" y="200"/>
                      <a:pt x="172" y="200"/>
                    </a:cubicBezTo>
                    <a:cubicBezTo>
                      <a:pt x="178" y="200"/>
                      <a:pt x="182" y="204"/>
                      <a:pt x="182" y="210"/>
                    </a:cubicBezTo>
                    <a:cubicBezTo>
                      <a:pt x="182" y="217"/>
                      <a:pt x="178" y="221"/>
                      <a:pt x="172" y="221"/>
                    </a:cubicBezTo>
                    <a:cubicBezTo>
                      <a:pt x="35" y="221"/>
                      <a:pt x="35" y="221"/>
                      <a:pt x="35" y="221"/>
                    </a:cubicBezTo>
                    <a:cubicBezTo>
                      <a:pt x="29" y="221"/>
                      <a:pt x="25" y="217"/>
                      <a:pt x="25" y="210"/>
                    </a:cubicBezTo>
                    <a:cubicBezTo>
                      <a:pt x="25" y="204"/>
                      <a:pt x="29" y="200"/>
                      <a:pt x="35" y="200"/>
                    </a:cubicBezTo>
                    <a:close/>
                    <a:moveTo>
                      <a:pt x="35" y="44"/>
                    </a:moveTo>
                    <a:cubicBezTo>
                      <a:pt x="172" y="44"/>
                      <a:pt x="172" y="44"/>
                      <a:pt x="172" y="44"/>
                    </a:cubicBezTo>
                    <a:cubicBezTo>
                      <a:pt x="178" y="44"/>
                      <a:pt x="182" y="49"/>
                      <a:pt x="182" y="55"/>
                    </a:cubicBezTo>
                    <a:cubicBezTo>
                      <a:pt x="182" y="61"/>
                      <a:pt x="178" y="66"/>
                      <a:pt x="172" y="66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29" y="66"/>
                      <a:pt x="25" y="61"/>
                      <a:pt x="25" y="55"/>
                    </a:cubicBezTo>
                    <a:cubicBezTo>
                      <a:pt x="25" y="49"/>
                      <a:pt x="29" y="44"/>
                      <a:pt x="35" y="4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2975" lIns="86025" spcFirstLastPara="1" rIns="86025" wrap="square" tIns="4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121"/>
              <p:cNvSpPr/>
              <p:nvPr/>
            </p:nvSpPr>
            <p:spPr>
              <a:xfrm>
                <a:off x="8284444" y="1730979"/>
                <a:ext cx="260629" cy="379924"/>
              </a:xfrm>
              <a:custGeom>
                <a:rect b="b" l="l" r="r" t="t"/>
                <a:pathLst>
                  <a:path extrusionOk="0" h="464" w="318">
                    <a:moveTo>
                      <a:pt x="281" y="420"/>
                    </a:moveTo>
                    <a:cubicBezTo>
                      <a:pt x="40" y="420"/>
                      <a:pt x="40" y="420"/>
                      <a:pt x="40" y="420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281" y="112"/>
                      <a:pt x="281" y="112"/>
                      <a:pt x="281" y="112"/>
                    </a:cubicBezTo>
                    <a:cubicBezTo>
                      <a:pt x="281" y="169"/>
                      <a:pt x="281" y="169"/>
                      <a:pt x="281" y="169"/>
                    </a:cubicBezTo>
                    <a:cubicBezTo>
                      <a:pt x="292" y="162"/>
                      <a:pt x="305" y="158"/>
                      <a:pt x="318" y="156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74"/>
                      <a:pt x="312" y="68"/>
                      <a:pt x="304" y="68"/>
                    </a:cubicBezTo>
                    <a:cubicBezTo>
                      <a:pt x="242" y="68"/>
                      <a:pt x="242" y="68"/>
                      <a:pt x="242" y="68"/>
                    </a:cubicBezTo>
                    <a:cubicBezTo>
                      <a:pt x="242" y="55"/>
                      <a:pt x="242" y="55"/>
                      <a:pt x="242" y="55"/>
                    </a:cubicBezTo>
                    <a:cubicBezTo>
                      <a:pt x="242" y="48"/>
                      <a:pt x="237" y="43"/>
                      <a:pt x="230" y="43"/>
                    </a:cubicBezTo>
                    <a:cubicBezTo>
                      <a:pt x="224" y="43"/>
                      <a:pt x="224" y="43"/>
                      <a:pt x="224" y="43"/>
                    </a:cubicBezTo>
                    <a:cubicBezTo>
                      <a:pt x="224" y="23"/>
                      <a:pt x="224" y="23"/>
                      <a:pt x="224" y="23"/>
                    </a:cubicBezTo>
                    <a:cubicBezTo>
                      <a:pt x="224" y="11"/>
                      <a:pt x="214" y="0"/>
                      <a:pt x="201" y="0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105" y="0"/>
                      <a:pt x="95" y="11"/>
                      <a:pt x="95" y="23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2" y="43"/>
                      <a:pt x="77" y="48"/>
                      <a:pt x="77" y="55"/>
                    </a:cubicBezTo>
                    <a:cubicBezTo>
                      <a:pt x="77" y="68"/>
                      <a:pt x="77" y="68"/>
                      <a:pt x="77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7" y="68"/>
                      <a:pt x="0" y="74"/>
                      <a:pt x="0" y="82"/>
                    </a:cubicBezTo>
                    <a:cubicBezTo>
                      <a:pt x="0" y="450"/>
                      <a:pt x="0" y="450"/>
                      <a:pt x="0" y="450"/>
                    </a:cubicBezTo>
                    <a:cubicBezTo>
                      <a:pt x="0" y="458"/>
                      <a:pt x="7" y="464"/>
                      <a:pt x="15" y="464"/>
                    </a:cubicBezTo>
                    <a:cubicBezTo>
                      <a:pt x="304" y="464"/>
                      <a:pt x="304" y="464"/>
                      <a:pt x="304" y="464"/>
                    </a:cubicBezTo>
                    <a:cubicBezTo>
                      <a:pt x="312" y="464"/>
                      <a:pt x="318" y="458"/>
                      <a:pt x="318" y="450"/>
                    </a:cubicBezTo>
                    <a:cubicBezTo>
                      <a:pt x="318" y="374"/>
                      <a:pt x="318" y="374"/>
                      <a:pt x="318" y="374"/>
                    </a:cubicBezTo>
                    <a:cubicBezTo>
                      <a:pt x="305" y="372"/>
                      <a:pt x="292" y="368"/>
                      <a:pt x="281" y="361"/>
                    </a:cubicBezTo>
                    <a:lnTo>
                      <a:pt x="281" y="420"/>
                    </a:lnTo>
                    <a:close/>
                    <a:moveTo>
                      <a:pt x="116" y="23"/>
                    </a:moveTo>
                    <a:cubicBezTo>
                      <a:pt x="116" y="23"/>
                      <a:pt x="117" y="22"/>
                      <a:pt x="118" y="22"/>
                    </a:cubicBezTo>
                    <a:cubicBezTo>
                      <a:pt x="201" y="22"/>
                      <a:pt x="201" y="22"/>
                      <a:pt x="201" y="22"/>
                    </a:cubicBezTo>
                    <a:cubicBezTo>
                      <a:pt x="202" y="22"/>
                      <a:pt x="202" y="23"/>
                      <a:pt x="202" y="23"/>
                    </a:cubicBezTo>
                    <a:cubicBezTo>
                      <a:pt x="202" y="43"/>
                      <a:pt x="202" y="43"/>
                      <a:pt x="202" y="43"/>
                    </a:cubicBezTo>
                    <a:cubicBezTo>
                      <a:pt x="116" y="43"/>
                      <a:pt x="116" y="43"/>
                      <a:pt x="116" y="43"/>
                    </a:cubicBezTo>
                    <a:lnTo>
                      <a:pt x="116" y="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2975" lIns="86025" spcFirstLastPara="1" rIns="86025" wrap="square" tIns="429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94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59" name="Google Shape;4059;p121"/>
            <p:cNvSpPr/>
            <p:nvPr/>
          </p:nvSpPr>
          <p:spPr>
            <a:xfrm>
              <a:off x="8789496" y="1724823"/>
              <a:ext cx="2713417" cy="2150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9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121"/>
            <p:cNvSpPr txBox="1"/>
            <p:nvPr/>
          </p:nvSpPr>
          <p:spPr>
            <a:xfrm>
              <a:off x="8252551" y="2109053"/>
              <a:ext cx="3250362" cy="197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452383" lvl="0" marL="452383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81"/>
                <a:buFont typeface="Arial"/>
                <a:buChar char="•"/>
              </a:pPr>
              <a:r>
                <a:rPr lang="en-US" sz="128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28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4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p122"/>
          <p:cNvSpPr/>
          <p:nvPr/>
        </p:nvSpPr>
        <p:spPr>
          <a:xfrm>
            <a:off x="8660502" y="1200033"/>
            <a:ext cx="2857064" cy="4557000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2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6" name="Google Shape;4066;p12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Bar</a:t>
            </a:r>
            <a:endParaRPr/>
          </a:p>
        </p:txBody>
      </p:sp>
      <p:sp>
        <p:nvSpPr>
          <p:cNvPr id="4067" name="Google Shape;4067;p122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68" name="Google Shape;4068;p122"/>
          <p:cNvGraphicFramePr/>
          <p:nvPr/>
        </p:nvGraphicFramePr>
        <p:xfrm>
          <a:off x="372731" y="1200033"/>
          <a:ext cx="7877801" cy="45570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069" name="Google Shape;4069;p122"/>
          <p:cNvSpPr txBox="1"/>
          <p:nvPr/>
        </p:nvSpPr>
        <p:spPr>
          <a:xfrm>
            <a:off x="8830387" y="1375376"/>
            <a:ext cx="2517292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070" name="Google Shape;4070;p122"/>
          <p:cNvSpPr txBox="1"/>
          <p:nvPr/>
        </p:nvSpPr>
        <p:spPr>
          <a:xfrm>
            <a:off x="8830387" y="1665403"/>
            <a:ext cx="2517292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5" name="Shape 4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6" name="Google Shape;4076;p12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7" name="Google Shape;4077;p12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Column</a:t>
            </a:r>
            <a:endParaRPr/>
          </a:p>
        </p:txBody>
      </p:sp>
      <p:graphicFrame>
        <p:nvGraphicFramePr>
          <p:cNvPr id="4078" name="Google Shape;4078;p123"/>
          <p:cNvGraphicFramePr/>
          <p:nvPr/>
        </p:nvGraphicFramePr>
        <p:xfrm>
          <a:off x="286944" y="2245859"/>
          <a:ext cx="6493707" cy="352142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079" name="Google Shape;4079;p123"/>
          <p:cNvSpPr/>
          <p:nvPr/>
        </p:nvSpPr>
        <p:spPr>
          <a:xfrm>
            <a:off x="521076" y="4302641"/>
            <a:ext cx="1335765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80" name="Google Shape;4080;p123"/>
          <p:cNvSpPr/>
          <p:nvPr/>
        </p:nvSpPr>
        <p:spPr>
          <a:xfrm>
            <a:off x="2111879" y="3718522"/>
            <a:ext cx="1335765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81" name="Google Shape;4081;p123"/>
          <p:cNvSpPr/>
          <p:nvPr/>
        </p:nvSpPr>
        <p:spPr>
          <a:xfrm>
            <a:off x="3646756" y="3364317"/>
            <a:ext cx="1335765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82" name="Google Shape;4082;p123"/>
          <p:cNvSpPr/>
          <p:nvPr/>
        </p:nvSpPr>
        <p:spPr>
          <a:xfrm>
            <a:off x="5212701" y="2829906"/>
            <a:ext cx="1335765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83" name="Google Shape;4083;p123"/>
          <p:cNvSpPr txBox="1"/>
          <p:nvPr/>
        </p:nvSpPr>
        <p:spPr>
          <a:xfrm>
            <a:off x="8699896" y="2649938"/>
            <a:ext cx="2192617" cy="236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084" name="Google Shape;4084;p123"/>
          <p:cNvSpPr txBox="1"/>
          <p:nvPr/>
        </p:nvSpPr>
        <p:spPr>
          <a:xfrm>
            <a:off x="7618309" y="3629961"/>
            <a:ext cx="3936498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085" name="Google Shape;4085;p123"/>
          <p:cNvSpPr txBox="1"/>
          <p:nvPr/>
        </p:nvSpPr>
        <p:spPr>
          <a:xfrm>
            <a:off x="7618309" y="3987923"/>
            <a:ext cx="3936498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4086" name="Google Shape;4086;p123"/>
          <p:cNvCxnSpPr/>
          <p:nvPr/>
        </p:nvCxnSpPr>
        <p:spPr>
          <a:xfrm>
            <a:off x="7135101" y="2119235"/>
            <a:ext cx="0" cy="3637798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087" name="Google Shape;4087;p123"/>
          <p:cNvGrpSpPr/>
          <p:nvPr/>
        </p:nvGrpSpPr>
        <p:grpSpPr>
          <a:xfrm>
            <a:off x="7653679" y="2462271"/>
            <a:ext cx="668931" cy="663013"/>
            <a:chOff x="12946246" y="4020241"/>
            <a:chExt cx="1131501" cy="1121490"/>
          </a:xfrm>
        </p:grpSpPr>
        <p:sp>
          <p:nvSpPr>
            <p:cNvPr id="4088" name="Google Shape;4088;p123"/>
            <p:cNvSpPr/>
            <p:nvPr/>
          </p:nvSpPr>
          <p:spPr>
            <a:xfrm>
              <a:off x="13166538" y="4020241"/>
              <a:ext cx="911209" cy="911216"/>
            </a:xfrm>
            <a:custGeom>
              <a:rect b="b" l="l" r="r" t="t"/>
              <a:pathLst>
                <a:path extrusionOk="0" h="329" w="329">
                  <a:moveTo>
                    <a:pt x="164" y="329"/>
                  </a:moveTo>
                  <a:cubicBezTo>
                    <a:pt x="74" y="329"/>
                    <a:pt x="0" y="255"/>
                    <a:pt x="0" y="165"/>
                  </a:cubicBezTo>
                  <a:cubicBezTo>
                    <a:pt x="0" y="74"/>
                    <a:pt x="74" y="0"/>
                    <a:pt x="164" y="0"/>
                  </a:cubicBezTo>
                  <a:cubicBezTo>
                    <a:pt x="255" y="0"/>
                    <a:pt x="329" y="74"/>
                    <a:pt x="329" y="165"/>
                  </a:cubicBezTo>
                  <a:cubicBezTo>
                    <a:pt x="329" y="255"/>
                    <a:pt x="255" y="329"/>
                    <a:pt x="164" y="329"/>
                  </a:cubicBezTo>
                  <a:close/>
                  <a:moveTo>
                    <a:pt x="164" y="13"/>
                  </a:moveTo>
                  <a:cubicBezTo>
                    <a:pt x="80" y="13"/>
                    <a:pt x="12" y="81"/>
                    <a:pt x="12" y="165"/>
                  </a:cubicBezTo>
                  <a:cubicBezTo>
                    <a:pt x="12" y="248"/>
                    <a:pt x="80" y="317"/>
                    <a:pt x="164" y="317"/>
                  </a:cubicBezTo>
                  <a:cubicBezTo>
                    <a:pt x="248" y="317"/>
                    <a:pt x="316" y="248"/>
                    <a:pt x="316" y="165"/>
                  </a:cubicBezTo>
                  <a:cubicBezTo>
                    <a:pt x="316" y="81"/>
                    <a:pt x="248" y="13"/>
                    <a:pt x="16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123"/>
            <p:cNvSpPr/>
            <p:nvPr/>
          </p:nvSpPr>
          <p:spPr>
            <a:xfrm>
              <a:off x="12946246" y="4701144"/>
              <a:ext cx="450599" cy="440587"/>
            </a:xfrm>
            <a:custGeom>
              <a:rect b="b" l="l" r="r" t="t"/>
              <a:pathLst>
                <a:path extrusionOk="0" h="159" w="163">
                  <a:moveTo>
                    <a:pt x="41" y="159"/>
                  </a:moveTo>
                  <a:cubicBezTo>
                    <a:pt x="41" y="159"/>
                    <a:pt x="41" y="159"/>
                    <a:pt x="41" y="159"/>
                  </a:cubicBezTo>
                  <a:cubicBezTo>
                    <a:pt x="30" y="159"/>
                    <a:pt x="21" y="155"/>
                    <a:pt x="14" y="148"/>
                  </a:cubicBezTo>
                  <a:cubicBezTo>
                    <a:pt x="0" y="133"/>
                    <a:pt x="1" y="109"/>
                    <a:pt x="16" y="9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10" y="1"/>
                    <a:pt x="112" y="0"/>
                    <a:pt x="113" y="0"/>
                  </a:cubicBezTo>
                  <a:cubicBezTo>
                    <a:pt x="115" y="0"/>
                    <a:pt x="117" y="1"/>
                    <a:pt x="118" y="3"/>
                  </a:cubicBezTo>
                  <a:cubicBezTo>
                    <a:pt x="130" y="19"/>
                    <a:pt x="144" y="34"/>
                    <a:pt x="161" y="45"/>
                  </a:cubicBezTo>
                  <a:cubicBezTo>
                    <a:pt x="162" y="46"/>
                    <a:pt x="163" y="48"/>
                    <a:pt x="163" y="50"/>
                  </a:cubicBezTo>
                  <a:cubicBezTo>
                    <a:pt x="163" y="52"/>
                    <a:pt x="163" y="53"/>
                    <a:pt x="161" y="55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0" y="155"/>
                    <a:pt x="51" y="159"/>
                    <a:pt x="41" y="159"/>
                  </a:cubicBezTo>
                  <a:close/>
                  <a:moveTo>
                    <a:pt x="112" y="16"/>
                  </a:moveTo>
                  <a:cubicBezTo>
                    <a:pt x="24" y="103"/>
                    <a:pt x="24" y="103"/>
                    <a:pt x="24" y="103"/>
                  </a:cubicBezTo>
                  <a:cubicBezTo>
                    <a:pt x="14" y="113"/>
                    <a:pt x="14" y="130"/>
                    <a:pt x="23" y="139"/>
                  </a:cubicBezTo>
                  <a:cubicBezTo>
                    <a:pt x="28" y="144"/>
                    <a:pt x="34" y="147"/>
                    <a:pt x="41" y="147"/>
                  </a:cubicBezTo>
                  <a:cubicBezTo>
                    <a:pt x="48" y="147"/>
                    <a:pt x="54" y="145"/>
                    <a:pt x="59" y="140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34" y="41"/>
                    <a:pt x="122" y="29"/>
                    <a:pt x="112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123"/>
            <p:cNvSpPr/>
            <p:nvPr/>
          </p:nvSpPr>
          <p:spPr>
            <a:xfrm>
              <a:off x="13396845" y="4410765"/>
              <a:ext cx="450599" cy="310414"/>
            </a:xfrm>
            <a:custGeom>
              <a:rect b="b" l="l" r="r" t="t"/>
              <a:pathLst>
                <a:path extrusionOk="0" h="112" w="163">
                  <a:moveTo>
                    <a:pt x="105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0" y="112"/>
                    <a:pt x="44" y="109"/>
                    <a:pt x="39" y="104"/>
                  </a:cubicBezTo>
                  <a:cubicBezTo>
                    <a:pt x="35" y="108"/>
                    <a:pt x="30" y="111"/>
                    <a:pt x="25" y="111"/>
                  </a:cubicBezTo>
                  <a:cubicBezTo>
                    <a:pt x="18" y="112"/>
                    <a:pt x="12" y="110"/>
                    <a:pt x="7" y="105"/>
                  </a:cubicBezTo>
                  <a:cubicBezTo>
                    <a:pt x="2" y="101"/>
                    <a:pt x="0" y="95"/>
                    <a:pt x="0" y="8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45" y="0"/>
                    <a:pt x="163" y="18"/>
                    <a:pt x="163" y="39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95"/>
                    <a:pt x="160" y="101"/>
                    <a:pt x="155" y="105"/>
                  </a:cubicBezTo>
                  <a:cubicBezTo>
                    <a:pt x="151" y="110"/>
                    <a:pt x="144" y="112"/>
                    <a:pt x="138" y="111"/>
                  </a:cubicBezTo>
                  <a:cubicBezTo>
                    <a:pt x="132" y="111"/>
                    <a:pt x="127" y="108"/>
                    <a:pt x="123" y="104"/>
                  </a:cubicBezTo>
                  <a:cubicBezTo>
                    <a:pt x="119" y="109"/>
                    <a:pt x="112" y="112"/>
                    <a:pt x="105" y="112"/>
                  </a:cubicBezTo>
                  <a:close/>
                  <a:moveTo>
                    <a:pt x="39" y="82"/>
                  </a:moveTo>
                  <a:cubicBezTo>
                    <a:pt x="43" y="82"/>
                    <a:pt x="45" y="84"/>
                    <a:pt x="45" y="88"/>
                  </a:cubicBezTo>
                  <a:cubicBezTo>
                    <a:pt x="45" y="94"/>
                    <a:pt x="51" y="100"/>
                    <a:pt x="57" y="100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12" y="100"/>
                    <a:pt x="117" y="94"/>
                    <a:pt x="117" y="88"/>
                  </a:cubicBezTo>
                  <a:cubicBezTo>
                    <a:pt x="117" y="84"/>
                    <a:pt x="120" y="82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7" y="82"/>
                    <a:pt x="129" y="84"/>
                    <a:pt x="129" y="88"/>
                  </a:cubicBezTo>
                  <a:cubicBezTo>
                    <a:pt x="129" y="94"/>
                    <a:pt x="134" y="98"/>
                    <a:pt x="139" y="99"/>
                  </a:cubicBezTo>
                  <a:cubicBezTo>
                    <a:pt x="142" y="99"/>
                    <a:pt x="145" y="98"/>
                    <a:pt x="147" y="96"/>
                  </a:cubicBezTo>
                  <a:cubicBezTo>
                    <a:pt x="149" y="94"/>
                    <a:pt x="151" y="91"/>
                    <a:pt x="151" y="88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24"/>
                    <a:pt x="138" y="12"/>
                    <a:pt x="123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24" y="12"/>
                    <a:pt x="12" y="24"/>
                    <a:pt x="12" y="39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1"/>
                    <a:pt x="13" y="94"/>
                    <a:pt x="15" y="96"/>
                  </a:cubicBezTo>
                  <a:cubicBezTo>
                    <a:pt x="18" y="98"/>
                    <a:pt x="21" y="99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9" y="98"/>
                    <a:pt x="33" y="94"/>
                    <a:pt x="33" y="88"/>
                  </a:cubicBezTo>
                  <a:cubicBezTo>
                    <a:pt x="33" y="84"/>
                    <a:pt x="36" y="82"/>
                    <a:pt x="39" y="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123"/>
            <p:cNvSpPr/>
            <p:nvPr/>
          </p:nvSpPr>
          <p:spPr>
            <a:xfrm>
              <a:off x="13486962" y="4410765"/>
              <a:ext cx="270360" cy="40053"/>
            </a:xfrm>
            <a:custGeom>
              <a:rect b="b" l="l" r="r" t="t"/>
              <a:pathLst>
                <a:path extrusionOk="0" h="12" w="96">
                  <a:moveTo>
                    <a:pt x="9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4" y="0"/>
                    <a:pt x="96" y="3"/>
                    <a:pt x="96" y="6"/>
                  </a:cubicBezTo>
                  <a:cubicBezTo>
                    <a:pt x="96" y="9"/>
                    <a:pt x="94" y="12"/>
                    <a:pt x="9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123"/>
            <p:cNvSpPr/>
            <p:nvPr/>
          </p:nvSpPr>
          <p:spPr>
            <a:xfrm>
              <a:off x="13486962" y="4580986"/>
              <a:ext cx="40053" cy="90121"/>
            </a:xfrm>
            <a:custGeom>
              <a:rect b="b" l="l" r="r" t="t"/>
              <a:pathLst>
                <a:path extrusionOk="0" h="34" w="12">
                  <a:moveTo>
                    <a:pt x="6" y="34"/>
                  </a:moveTo>
                  <a:cubicBezTo>
                    <a:pt x="3" y="34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1"/>
                    <a:pt x="10" y="34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123"/>
            <p:cNvSpPr/>
            <p:nvPr/>
          </p:nvSpPr>
          <p:spPr>
            <a:xfrm>
              <a:off x="13727280" y="4580986"/>
              <a:ext cx="30043" cy="90121"/>
            </a:xfrm>
            <a:custGeom>
              <a:rect b="b" l="l" r="r" t="t"/>
              <a:pathLst>
                <a:path extrusionOk="0" h="34" w="12">
                  <a:moveTo>
                    <a:pt x="6" y="34"/>
                  </a:moveTo>
                  <a:cubicBezTo>
                    <a:pt x="3" y="34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1"/>
                    <a:pt x="10" y="34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123"/>
            <p:cNvSpPr/>
            <p:nvPr/>
          </p:nvSpPr>
          <p:spPr>
            <a:xfrm>
              <a:off x="13527013" y="4190471"/>
              <a:ext cx="190256" cy="190256"/>
            </a:xfrm>
            <a:custGeom>
              <a:rect b="b" l="l" r="r" t="t"/>
              <a:pathLst>
                <a:path extrusionOk="0" h="68" w="69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9" y="15"/>
                    <a:pt x="69" y="34"/>
                  </a:cubicBezTo>
                  <a:cubicBezTo>
                    <a:pt x="69" y="53"/>
                    <a:pt x="53" y="68"/>
                    <a:pt x="34" y="68"/>
                  </a:cubicBezTo>
                  <a:close/>
                  <a:moveTo>
                    <a:pt x="34" y="12"/>
                  </a:moveTo>
                  <a:cubicBezTo>
                    <a:pt x="22" y="12"/>
                    <a:pt x="12" y="22"/>
                    <a:pt x="12" y="34"/>
                  </a:cubicBezTo>
                  <a:cubicBezTo>
                    <a:pt x="12" y="46"/>
                    <a:pt x="22" y="56"/>
                    <a:pt x="34" y="56"/>
                  </a:cubicBezTo>
                  <a:cubicBezTo>
                    <a:pt x="46" y="56"/>
                    <a:pt x="56" y="46"/>
                    <a:pt x="56" y="34"/>
                  </a:cubicBezTo>
                  <a:cubicBezTo>
                    <a:pt x="56" y="22"/>
                    <a:pt x="46" y="12"/>
                    <a:pt x="34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8" name="Shape 4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4099;p12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Column</a:t>
            </a:r>
            <a:endParaRPr/>
          </a:p>
        </p:txBody>
      </p:sp>
      <p:sp>
        <p:nvSpPr>
          <p:cNvPr id="4100" name="Google Shape;4100;p124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01" name="Google Shape;4101;p124"/>
          <p:cNvGraphicFramePr/>
          <p:nvPr/>
        </p:nvGraphicFramePr>
        <p:xfrm>
          <a:off x="419099" y="1467709"/>
          <a:ext cx="10667386" cy="392258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102" name="Google Shape;4102;p124"/>
          <p:cNvSpPr/>
          <p:nvPr/>
        </p:nvSpPr>
        <p:spPr>
          <a:xfrm>
            <a:off x="4004887" y="5411552"/>
            <a:ext cx="343482" cy="3434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4103" name="Google Shape;4103;p124"/>
          <p:cNvSpPr txBox="1"/>
          <p:nvPr/>
        </p:nvSpPr>
        <p:spPr>
          <a:xfrm>
            <a:off x="4461859" y="5490962"/>
            <a:ext cx="1419832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104" name="Google Shape;4104;p124"/>
          <p:cNvSpPr/>
          <p:nvPr/>
        </p:nvSpPr>
        <p:spPr>
          <a:xfrm>
            <a:off x="6290018" y="5411552"/>
            <a:ext cx="343482" cy="3434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4105" name="Google Shape;4105;p124"/>
          <p:cNvSpPr txBox="1"/>
          <p:nvPr/>
        </p:nvSpPr>
        <p:spPr>
          <a:xfrm>
            <a:off x="6746993" y="5490962"/>
            <a:ext cx="147621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9" name="Shape 4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Google Shape;4110;p12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Clustered Column</a:t>
            </a:r>
            <a:endParaRPr/>
          </a:p>
        </p:txBody>
      </p:sp>
      <p:sp>
        <p:nvSpPr>
          <p:cNvPr id="4111" name="Google Shape;4111;p125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12" name="Google Shape;4112;p125"/>
          <p:cNvGraphicFramePr/>
          <p:nvPr/>
        </p:nvGraphicFramePr>
        <p:xfrm>
          <a:off x="419099" y="2609565"/>
          <a:ext cx="11233150" cy="3717925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4113" name="Google Shape;4113;p125"/>
          <p:cNvCxnSpPr/>
          <p:nvPr/>
        </p:nvCxnSpPr>
        <p:spPr>
          <a:xfrm rot="10800000">
            <a:off x="1331723" y="1649128"/>
            <a:ext cx="0" cy="1831975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114" name="Google Shape;4114;p125"/>
          <p:cNvSpPr/>
          <p:nvPr/>
        </p:nvSpPr>
        <p:spPr>
          <a:xfrm>
            <a:off x="828485" y="1271303"/>
            <a:ext cx="965200" cy="568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5" name="Google Shape;4115;p125"/>
          <p:cNvSpPr/>
          <p:nvPr/>
        </p:nvSpPr>
        <p:spPr>
          <a:xfrm>
            <a:off x="828485" y="2041240"/>
            <a:ext cx="965200" cy="568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16" name="Google Shape;4116;p125"/>
          <p:cNvCxnSpPr/>
          <p:nvPr/>
        </p:nvCxnSpPr>
        <p:spPr>
          <a:xfrm rot="10800000">
            <a:off x="4506785" y="1585120"/>
            <a:ext cx="0" cy="1831975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117" name="Google Shape;4117;p125"/>
          <p:cNvSpPr/>
          <p:nvPr/>
        </p:nvSpPr>
        <p:spPr>
          <a:xfrm>
            <a:off x="4003548" y="1207295"/>
            <a:ext cx="965200" cy="568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8" name="Google Shape;4118;p125"/>
          <p:cNvSpPr/>
          <p:nvPr/>
        </p:nvSpPr>
        <p:spPr>
          <a:xfrm>
            <a:off x="4003548" y="1977232"/>
            <a:ext cx="965200" cy="568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19" name="Google Shape;4119;p125"/>
          <p:cNvCxnSpPr/>
          <p:nvPr/>
        </p:nvCxnSpPr>
        <p:spPr>
          <a:xfrm rot="10800000">
            <a:off x="7697280" y="1749712"/>
            <a:ext cx="0" cy="2338387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120" name="Google Shape;4120;p125"/>
          <p:cNvSpPr/>
          <p:nvPr/>
        </p:nvSpPr>
        <p:spPr>
          <a:xfrm>
            <a:off x="7194043" y="1371887"/>
            <a:ext cx="965200" cy="568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1" name="Google Shape;4121;p125"/>
          <p:cNvSpPr/>
          <p:nvPr/>
        </p:nvSpPr>
        <p:spPr>
          <a:xfrm>
            <a:off x="7194043" y="2141824"/>
            <a:ext cx="965200" cy="568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2" name="Google Shape;4122;p125"/>
          <p:cNvCxnSpPr/>
          <p:nvPr/>
        </p:nvCxnSpPr>
        <p:spPr>
          <a:xfrm rot="10800000">
            <a:off x="10900031" y="1612552"/>
            <a:ext cx="0" cy="2003425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4123" name="Google Shape;4123;p125"/>
          <p:cNvSpPr/>
          <p:nvPr/>
        </p:nvSpPr>
        <p:spPr>
          <a:xfrm>
            <a:off x="10398381" y="1234727"/>
            <a:ext cx="965200" cy="568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4" name="Google Shape;4124;p125"/>
          <p:cNvSpPr/>
          <p:nvPr/>
        </p:nvSpPr>
        <p:spPr>
          <a:xfrm>
            <a:off x="10398381" y="2004664"/>
            <a:ext cx="965200" cy="568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b="1"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8" name="Shape 4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Google Shape;4129;p12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Stacked Column</a:t>
            </a:r>
            <a:endParaRPr/>
          </a:p>
        </p:txBody>
      </p:sp>
      <p:sp>
        <p:nvSpPr>
          <p:cNvPr id="4130" name="Google Shape;4130;p126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31" name="Google Shape;4131;p126"/>
          <p:cNvGraphicFramePr/>
          <p:nvPr/>
        </p:nvGraphicFramePr>
        <p:xfrm>
          <a:off x="5932488" y="1365759"/>
          <a:ext cx="5781675" cy="486727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132" name="Google Shape;4132;p126"/>
          <p:cNvSpPr/>
          <p:nvPr/>
        </p:nvSpPr>
        <p:spPr>
          <a:xfrm>
            <a:off x="481013" y="1430847"/>
            <a:ext cx="965200" cy="96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126"/>
          <p:cNvSpPr/>
          <p:nvPr/>
        </p:nvSpPr>
        <p:spPr>
          <a:xfrm>
            <a:off x="732904" y="1662101"/>
            <a:ext cx="461418" cy="461418"/>
          </a:xfrm>
          <a:custGeom>
            <a:rect b="b" l="l" r="r" t="t"/>
            <a:pathLst>
              <a:path extrusionOk="0" h="62" w="62">
                <a:moveTo>
                  <a:pt x="31" y="62"/>
                </a:move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  <a:moveTo>
                  <a:pt x="31" y="9"/>
                </a:moveTo>
                <a:cubicBezTo>
                  <a:pt x="19" y="9"/>
                  <a:pt x="9" y="19"/>
                  <a:pt x="9" y="31"/>
                </a:cubicBezTo>
                <a:cubicBezTo>
                  <a:pt x="9" y="43"/>
                  <a:pt x="19" y="53"/>
                  <a:pt x="31" y="53"/>
                </a:cubicBezTo>
                <a:cubicBezTo>
                  <a:pt x="43" y="53"/>
                  <a:pt x="53" y="43"/>
                  <a:pt x="53" y="31"/>
                </a:cubicBezTo>
                <a:cubicBezTo>
                  <a:pt x="53" y="19"/>
                  <a:pt x="43" y="9"/>
                  <a:pt x="31" y="9"/>
                </a:cubicBezTo>
                <a:close/>
                <a:moveTo>
                  <a:pt x="47" y="34"/>
                </a:moveTo>
                <a:cubicBezTo>
                  <a:pt x="25" y="46"/>
                  <a:pt x="25" y="46"/>
                  <a:pt x="25" y="46"/>
                </a:cubicBezTo>
                <a:cubicBezTo>
                  <a:pt x="24" y="47"/>
                  <a:pt x="24" y="47"/>
                  <a:pt x="24" y="47"/>
                </a:cubicBezTo>
                <a:cubicBezTo>
                  <a:pt x="23" y="47"/>
                  <a:pt x="23" y="47"/>
                  <a:pt x="22" y="46"/>
                </a:cubicBezTo>
                <a:cubicBezTo>
                  <a:pt x="22" y="46"/>
                  <a:pt x="21" y="45"/>
                  <a:pt x="21" y="44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2" y="17"/>
                  <a:pt x="22" y="16"/>
                </a:cubicBezTo>
                <a:cubicBezTo>
                  <a:pt x="23" y="16"/>
                  <a:pt x="24" y="16"/>
                  <a:pt x="25" y="16"/>
                </a:cubicBezTo>
                <a:cubicBezTo>
                  <a:pt x="47" y="29"/>
                  <a:pt x="47" y="29"/>
                  <a:pt x="47" y="29"/>
                </a:cubicBezTo>
                <a:cubicBezTo>
                  <a:pt x="48" y="30"/>
                  <a:pt x="48" y="30"/>
                  <a:pt x="48" y="31"/>
                </a:cubicBezTo>
                <a:cubicBezTo>
                  <a:pt x="48" y="32"/>
                  <a:pt x="48" y="33"/>
                  <a:pt x="47" y="3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126"/>
          <p:cNvSpPr/>
          <p:nvPr/>
        </p:nvSpPr>
        <p:spPr>
          <a:xfrm>
            <a:off x="481013" y="2608116"/>
            <a:ext cx="965201" cy="965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126"/>
          <p:cNvSpPr/>
          <p:nvPr/>
        </p:nvSpPr>
        <p:spPr>
          <a:xfrm>
            <a:off x="481013" y="3786043"/>
            <a:ext cx="965201" cy="965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126"/>
          <p:cNvSpPr/>
          <p:nvPr/>
        </p:nvSpPr>
        <p:spPr>
          <a:xfrm>
            <a:off x="481013" y="4963970"/>
            <a:ext cx="965201" cy="965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126"/>
          <p:cNvSpPr txBox="1"/>
          <p:nvPr/>
        </p:nvSpPr>
        <p:spPr>
          <a:xfrm>
            <a:off x="1585912" y="1554672"/>
            <a:ext cx="39354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Insert header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126"/>
          <p:cNvSpPr txBox="1"/>
          <p:nvPr/>
        </p:nvSpPr>
        <p:spPr>
          <a:xfrm>
            <a:off x="1585912" y="2732597"/>
            <a:ext cx="3887788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Insert header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126"/>
          <p:cNvSpPr txBox="1"/>
          <p:nvPr/>
        </p:nvSpPr>
        <p:spPr>
          <a:xfrm>
            <a:off x="1581150" y="3910522"/>
            <a:ext cx="38925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Insert header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126"/>
          <p:cNvSpPr txBox="1"/>
          <p:nvPr/>
        </p:nvSpPr>
        <p:spPr>
          <a:xfrm>
            <a:off x="1581150" y="5093209"/>
            <a:ext cx="3892550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Insert header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126"/>
          <p:cNvSpPr/>
          <p:nvPr/>
        </p:nvSpPr>
        <p:spPr>
          <a:xfrm>
            <a:off x="797100" y="2886759"/>
            <a:ext cx="399700" cy="399700"/>
          </a:xfrm>
          <a:custGeom>
            <a:rect b="b" l="l" r="r" t="t"/>
            <a:pathLst>
              <a:path extrusionOk="0" h="57" w="57">
                <a:moveTo>
                  <a:pt x="56" y="51"/>
                </a:moveTo>
                <a:cubicBezTo>
                  <a:pt x="55" y="53"/>
                  <a:pt x="53" y="54"/>
                  <a:pt x="51" y="55"/>
                </a:cubicBezTo>
                <a:cubicBezTo>
                  <a:pt x="49" y="56"/>
                  <a:pt x="46" y="57"/>
                  <a:pt x="43" y="57"/>
                </a:cubicBezTo>
                <a:cubicBezTo>
                  <a:pt x="40" y="57"/>
                  <a:pt x="36" y="55"/>
                  <a:pt x="33" y="54"/>
                </a:cubicBezTo>
                <a:cubicBezTo>
                  <a:pt x="30" y="53"/>
                  <a:pt x="28" y="52"/>
                  <a:pt x="26" y="51"/>
                </a:cubicBezTo>
                <a:cubicBezTo>
                  <a:pt x="19" y="47"/>
                  <a:pt x="11" y="38"/>
                  <a:pt x="7" y="32"/>
                </a:cubicBezTo>
                <a:cubicBezTo>
                  <a:pt x="5" y="29"/>
                  <a:pt x="4" y="27"/>
                  <a:pt x="3" y="25"/>
                </a:cubicBezTo>
                <a:cubicBezTo>
                  <a:pt x="2" y="21"/>
                  <a:pt x="0" y="18"/>
                  <a:pt x="0" y="14"/>
                </a:cubicBezTo>
                <a:cubicBezTo>
                  <a:pt x="0" y="11"/>
                  <a:pt x="1" y="9"/>
                  <a:pt x="3" y="7"/>
                </a:cubicBezTo>
                <a:cubicBezTo>
                  <a:pt x="4" y="5"/>
                  <a:pt x="5" y="3"/>
                  <a:pt x="7" y="2"/>
                </a:cubicBezTo>
                <a:cubicBezTo>
                  <a:pt x="8" y="1"/>
                  <a:pt x="11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4" y="1"/>
                  <a:pt x="15" y="3"/>
                  <a:pt x="15" y="4"/>
                </a:cubicBezTo>
                <a:cubicBezTo>
                  <a:pt x="17" y="6"/>
                  <a:pt x="18" y="8"/>
                  <a:pt x="19" y="10"/>
                </a:cubicBezTo>
                <a:cubicBezTo>
                  <a:pt x="20" y="12"/>
                  <a:pt x="21" y="13"/>
                  <a:pt x="21" y="14"/>
                </a:cubicBezTo>
                <a:cubicBezTo>
                  <a:pt x="21" y="17"/>
                  <a:pt x="14" y="20"/>
                  <a:pt x="14" y="22"/>
                </a:cubicBezTo>
                <a:cubicBezTo>
                  <a:pt x="14" y="23"/>
                  <a:pt x="15" y="25"/>
                  <a:pt x="15" y="26"/>
                </a:cubicBezTo>
                <a:cubicBezTo>
                  <a:pt x="19" y="33"/>
                  <a:pt x="24" y="38"/>
                  <a:pt x="32" y="42"/>
                </a:cubicBezTo>
                <a:cubicBezTo>
                  <a:pt x="33" y="43"/>
                  <a:pt x="34" y="44"/>
                  <a:pt x="35" y="44"/>
                </a:cubicBezTo>
                <a:cubicBezTo>
                  <a:pt x="37" y="44"/>
                  <a:pt x="41" y="36"/>
                  <a:pt x="43" y="36"/>
                </a:cubicBezTo>
                <a:cubicBezTo>
                  <a:pt x="45" y="36"/>
                  <a:pt x="46" y="38"/>
                  <a:pt x="47" y="38"/>
                </a:cubicBezTo>
                <a:cubicBezTo>
                  <a:pt x="49" y="40"/>
                  <a:pt x="52" y="41"/>
                  <a:pt x="54" y="42"/>
                </a:cubicBezTo>
                <a:cubicBezTo>
                  <a:pt x="55" y="43"/>
                  <a:pt x="57" y="43"/>
                  <a:pt x="57" y="44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47"/>
                  <a:pt x="56" y="49"/>
                  <a:pt x="56" y="5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126"/>
          <p:cNvSpPr/>
          <p:nvPr/>
        </p:nvSpPr>
        <p:spPr>
          <a:xfrm>
            <a:off x="797986" y="4089784"/>
            <a:ext cx="421742" cy="352676"/>
          </a:xfrm>
          <a:custGeom>
            <a:rect b="b" l="l" r="r" t="t"/>
            <a:pathLst>
              <a:path extrusionOk="0" h="56" w="67">
                <a:moveTo>
                  <a:pt x="64" y="44"/>
                </a:moveTo>
                <a:cubicBezTo>
                  <a:pt x="59" y="55"/>
                  <a:pt x="44" y="56"/>
                  <a:pt x="34" y="56"/>
                </a:cubicBezTo>
                <a:cubicBezTo>
                  <a:pt x="23" y="56"/>
                  <a:pt x="8" y="55"/>
                  <a:pt x="2" y="44"/>
                </a:cubicBezTo>
                <a:cubicBezTo>
                  <a:pt x="0" y="40"/>
                  <a:pt x="0" y="36"/>
                  <a:pt x="0" y="31"/>
                </a:cubicBezTo>
                <a:cubicBezTo>
                  <a:pt x="0" y="25"/>
                  <a:pt x="1" y="20"/>
                  <a:pt x="5" y="15"/>
                </a:cubicBezTo>
                <a:cubicBezTo>
                  <a:pt x="4" y="13"/>
                  <a:pt x="4" y="11"/>
                  <a:pt x="4" y="8"/>
                </a:cubicBezTo>
                <a:cubicBezTo>
                  <a:pt x="4" y="5"/>
                  <a:pt x="5" y="2"/>
                  <a:pt x="6" y="0"/>
                </a:cubicBezTo>
                <a:cubicBezTo>
                  <a:pt x="13" y="0"/>
                  <a:pt x="17" y="2"/>
                  <a:pt x="21" y="6"/>
                </a:cubicBezTo>
                <a:cubicBezTo>
                  <a:pt x="25" y="5"/>
                  <a:pt x="30" y="5"/>
                  <a:pt x="34" y="5"/>
                </a:cubicBezTo>
                <a:cubicBezTo>
                  <a:pt x="38" y="5"/>
                  <a:pt x="41" y="5"/>
                  <a:pt x="45" y="6"/>
                </a:cubicBezTo>
                <a:cubicBezTo>
                  <a:pt x="50" y="2"/>
                  <a:pt x="54" y="0"/>
                  <a:pt x="60" y="0"/>
                </a:cubicBezTo>
                <a:cubicBezTo>
                  <a:pt x="62" y="2"/>
                  <a:pt x="62" y="5"/>
                  <a:pt x="62" y="8"/>
                </a:cubicBezTo>
                <a:cubicBezTo>
                  <a:pt x="62" y="11"/>
                  <a:pt x="62" y="13"/>
                  <a:pt x="61" y="15"/>
                </a:cubicBezTo>
                <a:cubicBezTo>
                  <a:pt x="65" y="20"/>
                  <a:pt x="67" y="25"/>
                  <a:pt x="67" y="31"/>
                </a:cubicBezTo>
                <a:cubicBezTo>
                  <a:pt x="67" y="36"/>
                  <a:pt x="66" y="40"/>
                  <a:pt x="64" y="44"/>
                </a:cubicBezTo>
                <a:close/>
                <a:moveTo>
                  <a:pt x="47" y="27"/>
                </a:moveTo>
                <a:cubicBezTo>
                  <a:pt x="45" y="27"/>
                  <a:pt x="42" y="27"/>
                  <a:pt x="39" y="27"/>
                </a:cubicBezTo>
                <a:cubicBezTo>
                  <a:pt x="37" y="28"/>
                  <a:pt x="35" y="28"/>
                  <a:pt x="33" y="28"/>
                </a:cubicBezTo>
                <a:cubicBezTo>
                  <a:pt x="31" y="28"/>
                  <a:pt x="29" y="28"/>
                  <a:pt x="27" y="27"/>
                </a:cubicBezTo>
                <a:cubicBezTo>
                  <a:pt x="24" y="27"/>
                  <a:pt x="22" y="27"/>
                  <a:pt x="19" y="27"/>
                </a:cubicBezTo>
                <a:cubicBezTo>
                  <a:pt x="12" y="27"/>
                  <a:pt x="9" y="32"/>
                  <a:pt x="9" y="38"/>
                </a:cubicBezTo>
                <a:cubicBezTo>
                  <a:pt x="9" y="50"/>
                  <a:pt x="20" y="52"/>
                  <a:pt x="30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46" y="52"/>
                  <a:pt x="58" y="50"/>
                  <a:pt x="58" y="38"/>
                </a:cubicBezTo>
                <a:cubicBezTo>
                  <a:pt x="58" y="32"/>
                  <a:pt x="54" y="27"/>
                  <a:pt x="47" y="27"/>
                </a:cubicBezTo>
                <a:close/>
                <a:moveTo>
                  <a:pt x="20" y="46"/>
                </a:moveTo>
                <a:cubicBezTo>
                  <a:pt x="17" y="46"/>
                  <a:pt x="15" y="41"/>
                  <a:pt x="15" y="38"/>
                </a:cubicBezTo>
                <a:cubicBezTo>
                  <a:pt x="15" y="35"/>
                  <a:pt x="17" y="30"/>
                  <a:pt x="20" y="30"/>
                </a:cubicBezTo>
                <a:cubicBezTo>
                  <a:pt x="24" y="30"/>
                  <a:pt x="25" y="35"/>
                  <a:pt x="25" y="38"/>
                </a:cubicBezTo>
                <a:cubicBezTo>
                  <a:pt x="25" y="41"/>
                  <a:pt x="24" y="46"/>
                  <a:pt x="20" y="46"/>
                </a:cubicBezTo>
                <a:close/>
                <a:moveTo>
                  <a:pt x="46" y="46"/>
                </a:moveTo>
                <a:cubicBezTo>
                  <a:pt x="42" y="46"/>
                  <a:pt x="41" y="41"/>
                  <a:pt x="41" y="38"/>
                </a:cubicBezTo>
                <a:cubicBezTo>
                  <a:pt x="41" y="35"/>
                  <a:pt x="42" y="30"/>
                  <a:pt x="46" y="30"/>
                </a:cubicBezTo>
                <a:cubicBezTo>
                  <a:pt x="50" y="30"/>
                  <a:pt x="51" y="35"/>
                  <a:pt x="51" y="38"/>
                </a:cubicBezTo>
                <a:cubicBezTo>
                  <a:pt x="51" y="41"/>
                  <a:pt x="50" y="46"/>
                  <a:pt x="46" y="4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126"/>
          <p:cNvSpPr/>
          <p:nvPr/>
        </p:nvSpPr>
        <p:spPr>
          <a:xfrm>
            <a:off x="838364" y="5216454"/>
            <a:ext cx="320348" cy="459948"/>
          </a:xfrm>
          <a:custGeom>
            <a:rect b="b" l="l" r="r" t="t"/>
            <a:pathLst>
              <a:path extrusionOk="0" h="59" w="41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7" name="Shape 4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8" name="Google Shape;4148;p12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12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Stacked Column</a:t>
            </a:r>
            <a:endParaRPr/>
          </a:p>
        </p:txBody>
      </p:sp>
      <p:sp>
        <p:nvSpPr>
          <p:cNvPr id="4150" name="Google Shape;4150;p127"/>
          <p:cNvSpPr/>
          <p:nvPr/>
        </p:nvSpPr>
        <p:spPr>
          <a:xfrm>
            <a:off x="6295187" y="1692395"/>
            <a:ext cx="5615077" cy="388159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51" name="Google Shape;4151;p127"/>
          <p:cNvGraphicFramePr/>
          <p:nvPr/>
        </p:nvGraphicFramePr>
        <p:xfrm>
          <a:off x="633323" y="1870606"/>
          <a:ext cx="5615077" cy="4054649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152" name="Google Shape;4152;p127"/>
          <p:cNvGraphicFramePr/>
          <p:nvPr/>
        </p:nvGraphicFramePr>
        <p:xfrm>
          <a:off x="6447587" y="1870606"/>
          <a:ext cx="5615077" cy="4054649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153" name="Google Shape;4153;p127"/>
          <p:cNvSpPr/>
          <p:nvPr/>
        </p:nvSpPr>
        <p:spPr>
          <a:xfrm>
            <a:off x="717630" y="1519337"/>
            <a:ext cx="5278056" cy="52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127"/>
          <p:cNvSpPr/>
          <p:nvPr/>
        </p:nvSpPr>
        <p:spPr>
          <a:xfrm>
            <a:off x="6484406" y="1519337"/>
            <a:ext cx="5278056" cy="52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8" name="Shape 4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9" name="Google Shape;4159;p12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12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Stacked Column</a:t>
            </a:r>
            <a:endParaRPr/>
          </a:p>
        </p:txBody>
      </p:sp>
      <p:graphicFrame>
        <p:nvGraphicFramePr>
          <p:cNvPr id="4161" name="Google Shape;4161;p128"/>
          <p:cNvGraphicFramePr/>
          <p:nvPr/>
        </p:nvGraphicFramePr>
        <p:xfrm>
          <a:off x="633323" y="1870606"/>
          <a:ext cx="5615077" cy="4054649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162" name="Google Shape;4162;p128"/>
          <p:cNvSpPr/>
          <p:nvPr/>
        </p:nvSpPr>
        <p:spPr>
          <a:xfrm>
            <a:off x="717630" y="1519337"/>
            <a:ext cx="5278056" cy="52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3" name="Google Shape;4163;p128"/>
          <p:cNvGrpSpPr/>
          <p:nvPr/>
        </p:nvGrpSpPr>
        <p:grpSpPr>
          <a:xfrm>
            <a:off x="6332707" y="1519337"/>
            <a:ext cx="5278056" cy="885668"/>
            <a:chOff x="6332707" y="1533965"/>
            <a:chExt cx="5278056" cy="885668"/>
          </a:xfrm>
        </p:grpSpPr>
        <p:sp>
          <p:nvSpPr>
            <p:cNvPr id="4164" name="Google Shape;4164;p128"/>
            <p:cNvSpPr/>
            <p:nvPr/>
          </p:nvSpPr>
          <p:spPr>
            <a:xfrm flipH="1">
              <a:off x="6332707" y="1533965"/>
              <a:ext cx="5278056" cy="524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56200" lIns="112425" spcFirstLastPara="1" rIns="112425" wrap="square" tIns="562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128"/>
            <p:cNvSpPr/>
            <p:nvPr/>
          </p:nvSpPr>
          <p:spPr>
            <a:xfrm>
              <a:off x="6384875" y="1607833"/>
              <a:ext cx="1598199" cy="3905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56200" lIns="112425" spcFirstLastPara="1" rIns="112425" wrap="square" tIns="562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128"/>
            <p:cNvSpPr/>
            <p:nvPr/>
          </p:nvSpPr>
          <p:spPr>
            <a:xfrm>
              <a:off x="6332707" y="2177131"/>
              <a:ext cx="1562928" cy="242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76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67" name="Google Shape;4167;p128"/>
          <p:cNvSpPr/>
          <p:nvPr/>
        </p:nvSpPr>
        <p:spPr>
          <a:xfrm flipH="1">
            <a:off x="6332707" y="3482381"/>
            <a:ext cx="5278056" cy="52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56200" lIns="112425" spcFirstLastPara="1" rIns="112425" wrap="square" tIns="5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128"/>
          <p:cNvSpPr/>
          <p:nvPr/>
        </p:nvSpPr>
        <p:spPr>
          <a:xfrm>
            <a:off x="6384875" y="3556249"/>
            <a:ext cx="1598199" cy="390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56200" lIns="112425" spcFirstLastPara="1" rIns="112425" wrap="square" tIns="562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128"/>
          <p:cNvSpPr/>
          <p:nvPr/>
        </p:nvSpPr>
        <p:spPr>
          <a:xfrm>
            <a:off x="6332707" y="4125547"/>
            <a:ext cx="156292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3" name="Shape 4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4" name="Google Shape;4174;p12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5" name="Google Shape;4175;p12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Stacked Column</a:t>
            </a:r>
            <a:endParaRPr/>
          </a:p>
        </p:txBody>
      </p:sp>
      <p:graphicFrame>
        <p:nvGraphicFramePr>
          <p:cNvPr id="4176" name="Google Shape;4176;p129"/>
          <p:cNvGraphicFramePr/>
          <p:nvPr/>
        </p:nvGraphicFramePr>
        <p:xfrm>
          <a:off x="365506" y="1741458"/>
          <a:ext cx="11414991" cy="4064612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4177" name="Google Shape;4177;p129"/>
          <p:cNvGrpSpPr/>
          <p:nvPr/>
        </p:nvGrpSpPr>
        <p:grpSpPr>
          <a:xfrm>
            <a:off x="4057897" y="1263779"/>
            <a:ext cx="4017538" cy="170038"/>
            <a:chOff x="4375030" y="1481129"/>
            <a:chExt cx="4027290" cy="170451"/>
          </a:xfrm>
        </p:grpSpPr>
        <p:sp>
          <p:nvSpPr>
            <p:cNvPr id="4178" name="Google Shape;4178;p129"/>
            <p:cNvSpPr/>
            <p:nvPr/>
          </p:nvSpPr>
          <p:spPr>
            <a:xfrm>
              <a:off x="4375030" y="1481129"/>
              <a:ext cx="170451" cy="1704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129"/>
            <p:cNvSpPr txBox="1"/>
            <p:nvPr/>
          </p:nvSpPr>
          <p:spPr>
            <a:xfrm>
              <a:off x="4630167" y="1485368"/>
              <a:ext cx="1527300" cy="1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180" name="Google Shape;4180;p129"/>
            <p:cNvSpPr/>
            <p:nvPr/>
          </p:nvSpPr>
          <p:spPr>
            <a:xfrm>
              <a:off x="6619887" y="1481129"/>
              <a:ext cx="170451" cy="1704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129"/>
            <p:cNvSpPr txBox="1"/>
            <p:nvPr/>
          </p:nvSpPr>
          <p:spPr>
            <a:xfrm>
              <a:off x="6875020" y="1485369"/>
              <a:ext cx="1527300" cy="161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Calendar </a:t>
            </a:r>
            <a:endParaRPr/>
          </a:p>
        </p:txBody>
      </p:sp>
      <p:graphicFrame>
        <p:nvGraphicFramePr>
          <p:cNvPr id="314" name="Google Shape;314;p13"/>
          <p:cNvGraphicFramePr/>
          <p:nvPr/>
        </p:nvGraphicFramePr>
        <p:xfrm>
          <a:off x="5293751" y="137994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{38FB5945-3628-4FC9-9938-7FD77E2B9CC6}</a:tableStyleId>
              </a:tblPr>
              <a:tblGrid>
                <a:gridCol w="941700"/>
                <a:gridCol w="941700"/>
                <a:gridCol w="941700"/>
                <a:gridCol w="941700"/>
                <a:gridCol w="941700"/>
                <a:gridCol w="941700"/>
                <a:gridCol w="941700"/>
              </a:tblGrid>
              <a:tr h="644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Arial"/>
                        <a:buNone/>
                      </a:pPr>
                      <a:r>
                        <a:rPr b="1" lang="en-US" sz="16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80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0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0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0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80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15" name="Google Shape;315;p13"/>
          <p:cNvSpPr/>
          <p:nvPr/>
        </p:nvSpPr>
        <p:spPr>
          <a:xfrm>
            <a:off x="605536" y="2981764"/>
            <a:ext cx="4249041" cy="2181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rgbClr val="28282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lip calendar with solid fill" id="316" name="Google Shape;3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950" y="2312596"/>
            <a:ext cx="2819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5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p13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Stacked Column</a:t>
            </a:r>
            <a:endParaRPr/>
          </a:p>
        </p:txBody>
      </p:sp>
      <p:sp>
        <p:nvSpPr>
          <p:cNvPr id="4187" name="Google Shape;4187;p130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88" name="Google Shape;4188;p130"/>
          <p:cNvGraphicFramePr/>
          <p:nvPr/>
        </p:nvGraphicFramePr>
        <p:xfrm>
          <a:off x="419099" y="1559532"/>
          <a:ext cx="10679260" cy="43724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2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p13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Clustered Column</a:t>
            </a:r>
            <a:endParaRPr/>
          </a:p>
        </p:txBody>
      </p:sp>
      <p:sp>
        <p:nvSpPr>
          <p:cNvPr id="4194" name="Google Shape;4194;p13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95" name="Google Shape;4195;p131"/>
          <p:cNvGraphicFramePr/>
          <p:nvPr/>
        </p:nvGraphicFramePr>
        <p:xfrm>
          <a:off x="481013" y="2823878"/>
          <a:ext cx="11233150" cy="3484562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4196" name="Google Shape;4196;p131"/>
          <p:cNvCxnSpPr/>
          <p:nvPr/>
        </p:nvCxnSpPr>
        <p:spPr>
          <a:xfrm rot="10800000">
            <a:off x="1529377" y="2458753"/>
            <a:ext cx="0" cy="14224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97" name="Google Shape;4197;p131"/>
          <p:cNvCxnSpPr/>
          <p:nvPr/>
        </p:nvCxnSpPr>
        <p:spPr>
          <a:xfrm rot="10800000">
            <a:off x="2124689" y="1726915"/>
            <a:ext cx="0" cy="2865438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98" name="Google Shape;4198;p131"/>
          <p:cNvCxnSpPr/>
          <p:nvPr/>
        </p:nvCxnSpPr>
        <p:spPr>
          <a:xfrm rot="10800000">
            <a:off x="2719388" y="2458753"/>
            <a:ext cx="0" cy="2295525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199" name="Google Shape;4199;p131"/>
          <p:cNvCxnSpPr/>
          <p:nvPr/>
        </p:nvCxnSpPr>
        <p:spPr>
          <a:xfrm rot="10800000">
            <a:off x="4224031" y="2458753"/>
            <a:ext cx="0" cy="21336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00" name="Google Shape;4200;p131"/>
          <p:cNvCxnSpPr/>
          <p:nvPr/>
        </p:nvCxnSpPr>
        <p:spPr>
          <a:xfrm rot="10800000">
            <a:off x="4827588" y="1726915"/>
            <a:ext cx="0" cy="1990725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01" name="Google Shape;4201;p131"/>
          <p:cNvCxnSpPr/>
          <p:nvPr/>
        </p:nvCxnSpPr>
        <p:spPr>
          <a:xfrm rot="10800000">
            <a:off x="5428584" y="2458753"/>
            <a:ext cx="0" cy="2295525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02" name="Google Shape;4202;p131"/>
          <p:cNvCxnSpPr/>
          <p:nvPr/>
        </p:nvCxnSpPr>
        <p:spPr>
          <a:xfrm rot="10800000">
            <a:off x="6934814" y="2458753"/>
            <a:ext cx="0" cy="166528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03" name="Google Shape;4203;p131"/>
          <p:cNvCxnSpPr/>
          <p:nvPr/>
        </p:nvCxnSpPr>
        <p:spPr>
          <a:xfrm rot="10800000">
            <a:off x="7521268" y="1726915"/>
            <a:ext cx="0" cy="3157538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04" name="Google Shape;4204;p131"/>
          <p:cNvCxnSpPr/>
          <p:nvPr/>
        </p:nvCxnSpPr>
        <p:spPr>
          <a:xfrm rot="10800000">
            <a:off x="8123238" y="2458753"/>
            <a:ext cx="0" cy="1887537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05" name="Google Shape;4205;p131"/>
          <p:cNvCxnSpPr/>
          <p:nvPr/>
        </p:nvCxnSpPr>
        <p:spPr>
          <a:xfrm rot="10800000">
            <a:off x="9626907" y="2458753"/>
            <a:ext cx="0" cy="124618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06" name="Google Shape;4206;p131"/>
          <p:cNvCxnSpPr/>
          <p:nvPr/>
        </p:nvCxnSpPr>
        <p:spPr>
          <a:xfrm rot="10800000">
            <a:off x="10230464" y="1726915"/>
            <a:ext cx="0" cy="2659063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07" name="Google Shape;4207;p131"/>
          <p:cNvCxnSpPr/>
          <p:nvPr/>
        </p:nvCxnSpPr>
        <p:spPr>
          <a:xfrm rot="10800000">
            <a:off x="10824189" y="2458753"/>
            <a:ext cx="0" cy="963612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208" name="Google Shape;4208;p131"/>
          <p:cNvSpPr txBox="1"/>
          <p:nvPr/>
        </p:nvSpPr>
        <p:spPr>
          <a:xfrm>
            <a:off x="1113787" y="2028540"/>
            <a:ext cx="830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9" name="Google Shape;4209;p131"/>
          <p:cNvSpPr txBox="1"/>
          <p:nvPr/>
        </p:nvSpPr>
        <p:spPr>
          <a:xfrm>
            <a:off x="1784939" y="1297134"/>
            <a:ext cx="830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0" name="Google Shape;4210;p131"/>
          <p:cNvSpPr txBox="1"/>
          <p:nvPr/>
        </p:nvSpPr>
        <p:spPr>
          <a:xfrm>
            <a:off x="2352496" y="2022190"/>
            <a:ext cx="8302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1" name="Google Shape;4211;p131"/>
          <p:cNvSpPr txBox="1"/>
          <p:nvPr/>
        </p:nvSpPr>
        <p:spPr>
          <a:xfrm>
            <a:off x="3807466" y="2028749"/>
            <a:ext cx="830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2" name="Google Shape;4212;p131"/>
          <p:cNvSpPr txBox="1"/>
          <p:nvPr/>
        </p:nvSpPr>
        <p:spPr>
          <a:xfrm>
            <a:off x="5046176" y="2022190"/>
            <a:ext cx="830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3" name="Google Shape;4213;p131"/>
          <p:cNvSpPr txBox="1"/>
          <p:nvPr/>
        </p:nvSpPr>
        <p:spPr>
          <a:xfrm>
            <a:off x="4440878" y="1294178"/>
            <a:ext cx="831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4" name="Google Shape;4214;p131"/>
          <p:cNvSpPr txBox="1"/>
          <p:nvPr/>
        </p:nvSpPr>
        <p:spPr>
          <a:xfrm>
            <a:off x="7056988" y="1294178"/>
            <a:ext cx="1000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5" name="Google Shape;4215;p131"/>
          <p:cNvSpPr txBox="1"/>
          <p:nvPr/>
        </p:nvSpPr>
        <p:spPr>
          <a:xfrm>
            <a:off x="6511437" y="2028749"/>
            <a:ext cx="8302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6" name="Google Shape;4216;p131"/>
          <p:cNvSpPr txBox="1"/>
          <p:nvPr/>
        </p:nvSpPr>
        <p:spPr>
          <a:xfrm>
            <a:off x="7714945" y="2022190"/>
            <a:ext cx="830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7" name="Google Shape;4217;p131"/>
          <p:cNvSpPr txBox="1"/>
          <p:nvPr/>
        </p:nvSpPr>
        <p:spPr>
          <a:xfrm>
            <a:off x="9212337" y="2028749"/>
            <a:ext cx="8302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8" name="Google Shape;4218;p131"/>
          <p:cNvSpPr txBox="1"/>
          <p:nvPr/>
        </p:nvSpPr>
        <p:spPr>
          <a:xfrm>
            <a:off x="9815332" y="1292189"/>
            <a:ext cx="8302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9" name="Google Shape;4219;p131"/>
          <p:cNvSpPr txBox="1"/>
          <p:nvPr/>
        </p:nvSpPr>
        <p:spPr>
          <a:xfrm>
            <a:off x="10418096" y="2022190"/>
            <a:ext cx="8318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3" name="Shape 4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Google Shape;4224;p13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5" name="Google Shape;4225;p13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Stacked Column</a:t>
            </a:r>
            <a:endParaRPr/>
          </a:p>
        </p:txBody>
      </p:sp>
      <p:graphicFrame>
        <p:nvGraphicFramePr>
          <p:cNvPr id="4226" name="Google Shape;4226;p132"/>
          <p:cNvGraphicFramePr/>
          <p:nvPr/>
        </p:nvGraphicFramePr>
        <p:xfrm>
          <a:off x="5220181" y="1770928"/>
          <a:ext cx="6041985" cy="453843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227" name="Google Shape;4227;p132"/>
          <p:cNvSpPr txBox="1"/>
          <p:nvPr/>
        </p:nvSpPr>
        <p:spPr>
          <a:xfrm>
            <a:off x="2419656" y="2017794"/>
            <a:ext cx="2497447" cy="115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8" name="Google Shape;4228;p132"/>
          <p:cNvSpPr txBox="1"/>
          <p:nvPr/>
        </p:nvSpPr>
        <p:spPr>
          <a:xfrm>
            <a:off x="2419656" y="1697037"/>
            <a:ext cx="20868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9" name="Google Shape;4229;p132"/>
          <p:cNvSpPr txBox="1"/>
          <p:nvPr/>
        </p:nvSpPr>
        <p:spPr>
          <a:xfrm>
            <a:off x="1218975" y="1697037"/>
            <a:ext cx="1246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0" name="Google Shape;4230;p132"/>
          <p:cNvSpPr/>
          <p:nvPr/>
        </p:nvSpPr>
        <p:spPr>
          <a:xfrm rot="5400000">
            <a:off x="822530" y="1787520"/>
            <a:ext cx="210685" cy="195187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1" name="Google Shape;4231;p132"/>
          <p:cNvSpPr txBox="1"/>
          <p:nvPr/>
        </p:nvSpPr>
        <p:spPr>
          <a:xfrm>
            <a:off x="2419656" y="3564947"/>
            <a:ext cx="2497447" cy="115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2" name="Google Shape;4232;p132"/>
          <p:cNvSpPr txBox="1"/>
          <p:nvPr/>
        </p:nvSpPr>
        <p:spPr>
          <a:xfrm>
            <a:off x="2419656" y="3244190"/>
            <a:ext cx="20868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3" name="Google Shape;4233;p132"/>
          <p:cNvSpPr txBox="1"/>
          <p:nvPr/>
        </p:nvSpPr>
        <p:spPr>
          <a:xfrm>
            <a:off x="2419656" y="5229732"/>
            <a:ext cx="2497447" cy="1154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b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4" name="Google Shape;4234;p132"/>
          <p:cNvSpPr txBox="1"/>
          <p:nvPr/>
        </p:nvSpPr>
        <p:spPr>
          <a:xfrm>
            <a:off x="2419656" y="4908975"/>
            <a:ext cx="208684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5" name="Google Shape;4235;p132"/>
          <p:cNvSpPr txBox="1"/>
          <p:nvPr/>
        </p:nvSpPr>
        <p:spPr>
          <a:xfrm>
            <a:off x="1218975" y="3244190"/>
            <a:ext cx="1246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6" name="Google Shape;4236;p132"/>
          <p:cNvSpPr txBox="1"/>
          <p:nvPr/>
        </p:nvSpPr>
        <p:spPr>
          <a:xfrm>
            <a:off x="1218975" y="4908975"/>
            <a:ext cx="12466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7" name="Google Shape;4237;p132"/>
          <p:cNvSpPr/>
          <p:nvPr/>
        </p:nvSpPr>
        <p:spPr>
          <a:xfrm rot="5400000">
            <a:off x="822530" y="3324436"/>
            <a:ext cx="210685" cy="195187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8" name="Google Shape;4238;p132"/>
          <p:cNvSpPr/>
          <p:nvPr/>
        </p:nvSpPr>
        <p:spPr>
          <a:xfrm rot="5400000">
            <a:off x="822530" y="4999459"/>
            <a:ext cx="210685" cy="195187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2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3" name="Google Shape;4243;p13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Stacked Column / Pie</a:t>
            </a:r>
            <a:endParaRPr/>
          </a:p>
        </p:txBody>
      </p:sp>
      <p:sp>
        <p:nvSpPr>
          <p:cNvPr id="4244" name="Google Shape;4244;p133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45" name="Google Shape;4245;p133"/>
          <p:cNvGraphicFramePr/>
          <p:nvPr/>
        </p:nvGraphicFramePr>
        <p:xfrm>
          <a:off x="419099" y="1031875"/>
          <a:ext cx="5513387" cy="4794250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246" name="Google Shape;4246;p133"/>
          <p:cNvGraphicFramePr/>
          <p:nvPr/>
        </p:nvGraphicFramePr>
        <p:xfrm>
          <a:off x="6097588" y="1217112"/>
          <a:ext cx="5791200" cy="4327525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0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13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2" name="Google Shape;4252;p13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Clustered Column</a:t>
            </a:r>
            <a:endParaRPr/>
          </a:p>
        </p:txBody>
      </p:sp>
      <p:grpSp>
        <p:nvGrpSpPr>
          <p:cNvPr id="4253" name="Google Shape;4253;p134"/>
          <p:cNvGrpSpPr/>
          <p:nvPr/>
        </p:nvGrpSpPr>
        <p:grpSpPr>
          <a:xfrm>
            <a:off x="818004" y="2285584"/>
            <a:ext cx="10407618" cy="246224"/>
            <a:chOff x="1120310" y="2636953"/>
            <a:chExt cx="9951381" cy="235430"/>
          </a:xfrm>
        </p:grpSpPr>
        <p:sp>
          <p:nvSpPr>
            <p:cNvPr id="4254" name="Google Shape;4254;p134"/>
            <p:cNvSpPr/>
            <p:nvPr/>
          </p:nvSpPr>
          <p:spPr>
            <a:xfrm>
              <a:off x="1120310" y="2636954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55" name="Google Shape;4255;p134"/>
            <p:cNvSpPr/>
            <p:nvPr/>
          </p:nvSpPr>
          <p:spPr>
            <a:xfrm>
              <a:off x="3794722" y="2636953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56" name="Google Shape;4256;p134"/>
            <p:cNvSpPr/>
            <p:nvPr/>
          </p:nvSpPr>
          <p:spPr>
            <a:xfrm>
              <a:off x="6469135" y="2636956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57" name="Google Shape;4257;p134"/>
            <p:cNvSpPr/>
            <p:nvPr/>
          </p:nvSpPr>
          <p:spPr>
            <a:xfrm>
              <a:off x="9143549" y="2636956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4258" name="Google Shape;4258;p134"/>
          <p:cNvGrpSpPr/>
          <p:nvPr/>
        </p:nvGrpSpPr>
        <p:grpSpPr>
          <a:xfrm>
            <a:off x="818004" y="3095325"/>
            <a:ext cx="10407618" cy="246224"/>
            <a:chOff x="1120310" y="3411199"/>
            <a:chExt cx="9951381" cy="235430"/>
          </a:xfrm>
        </p:grpSpPr>
        <p:sp>
          <p:nvSpPr>
            <p:cNvPr id="4259" name="Google Shape;4259;p134"/>
            <p:cNvSpPr/>
            <p:nvPr/>
          </p:nvSpPr>
          <p:spPr>
            <a:xfrm>
              <a:off x="1120310" y="3411200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60" name="Google Shape;4260;p134"/>
            <p:cNvSpPr/>
            <p:nvPr/>
          </p:nvSpPr>
          <p:spPr>
            <a:xfrm>
              <a:off x="3794722" y="3411199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61" name="Google Shape;4261;p134"/>
            <p:cNvSpPr/>
            <p:nvPr/>
          </p:nvSpPr>
          <p:spPr>
            <a:xfrm>
              <a:off x="6469135" y="3411202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62" name="Google Shape;4262;p134"/>
            <p:cNvSpPr/>
            <p:nvPr/>
          </p:nvSpPr>
          <p:spPr>
            <a:xfrm>
              <a:off x="9143549" y="3411202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4263" name="Google Shape;4263;p134"/>
          <p:cNvGrpSpPr/>
          <p:nvPr/>
        </p:nvGrpSpPr>
        <p:grpSpPr>
          <a:xfrm>
            <a:off x="818004" y="2555500"/>
            <a:ext cx="10407618" cy="246224"/>
            <a:chOff x="1120310" y="2895037"/>
            <a:chExt cx="9951381" cy="235430"/>
          </a:xfrm>
        </p:grpSpPr>
        <p:sp>
          <p:nvSpPr>
            <p:cNvPr id="4264" name="Google Shape;4264;p134"/>
            <p:cNvSpPr/>
            <p:nvPr/>
          </p:nvSpPr>
          <p:spPr>
            <a:xfrm>
              <a:off x="1120310" y="2895038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65" name="Google Shape;4265;p134"/>
            <p:cNvSpPr/>
            <p:nvPr/>
          </p:nvSpPr>
          <p:spPr>
            <a:xfrm>
              <a:off x="3794722" y="2895037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66" name="Google Shape;4266;p134"/>
            <p:cNvSpPr/>
            <p:nvPr/>
          </p:nvSpPr>
          <p:spPr>
            <a:xfrm>
              <a:off x="6469135" y="2895040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67" name="Google Shape;4267;p134"/>
            <p:cNvSpPr/>
            <p:nvPr/>
          </p:nvSpPr>
          <p:spPr>
            <a:xfrm>
              <a:off x="9143549" y="2895040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4268" name="Google Shape;4268;p134"/>
          <p:cNvGrpSpPr/>
          <p:nvPr/>
        </p:nvGrpSpPr>
        <p:grpSpPr>
          <a:xfrm>
            <a:off x="818004" y="2825410"/>
            <a:ext cx="10407618" cy="246224"/>
            <a:chOff x="1120310" y="3153117"/>
            <a:chExt cx="9951381" cy="235430"/>
          </a:xfrm>
        </p:grpSpPr>
        <p:sp>
          <p:nvSpPr>
            <p:cNvPr id="4269" name="Google Shape;4269;p134"/>
            <p:cNvSpPr/>
            <p:nvPr/>
          </p:nvSpPr>
          <p:spPr>
            <a:xfrm>
              <a:off x="1120310" y="3153118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70" name="Google Shape;4270;p134"/>
            <p:cNvSpPr/>
            <p:nvPr/>
          </p:nvSpPr>
          <p:spPr>
            <a:xfrm>
              <a:off x="3794722" y="3153117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71" name="Google Shape;4271;p134"/>
            <p:cNvSpPr/>
            <p:nvPr/>
          </p:nvSpPr>
          <p:spPr>
            <a:xfrm>
              <a:off x="6469135" y="3153120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72" name="Google Shape;4272;p134"/>
            <p:cNvSpPr/>
            <p:nvPr/>
          </p:nvSpPr>
          <p:spPr>
            <a:xfrm>
              <a:off x="9143549" y="3153120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4273" name="Google Shape;4273;p134"/>
          <p:cNvGrpSpPr/>
          <p:nvPr/>
        </p:nvGrpSpPr>
        <p:grpSpPr>
          <a:xfrm>
            <a:off x="818004" y="3365239"/>
            <a:ext cx="10407618" cy="246224"/>
            <a:chOff x="1120310" y="3669280"/>
            <a:chExt cx="9951381" cy="235430"/>
          </a:xfrm>
        </p:grpSpPr>
        <p:sp>
          <p:nvSpPr>
            <p:cNvPr id="4274" name="Google Shape;4274;p134"/>
            <p:cNvSpPr/>
            <p:nvPr/>
          </p:nvSpPr>
          <p:spPr>
            <a:xfrm>
              <a:off x="1120310" y="3669281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75" name="Google Shape;4275;p134"/>
            <p:cNvSpPr/>
            <p:nvPr/>
          </p:nvSpPr>
          <p:spPr>
            <a:xfrm>
              <a:off x="3794722" y="3669280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76" name="Google Shape;4276;p134"/>
            <p:cNvSpPr/>
            <p:nvPr/>
          </p:nvSpPr>
          <p:spPr>
            <a:xfrm>
              <a:off x="6469135" y="3669283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77" name="Google Shape;4277;p134"/>
            <p:cNvSpPr/>
            <p:nvPr/>
          </p:nvSpPr>
          <p:spPr>
            <a:xfrm>
              <a:off x="9143549" y="3669283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4278" name="Google Shape;4278;p134"/>
          <p:cNvGrpSpPr/>
          <p:nvPr/>
        </p:nvGrpSpPr>
        <p:grpSpPr>
          <a:xfrm>
            <a:off x="818004" y="3635144"/>
            <a:ext cx="10407618" cy="246223"/>
            <a:chOff x="1120310" y="3927363"/>
            <a:chExt cx="9951381" cy="235430"/>
          </a:xfrm>
        </p:grpSpPr>
        <p:sp>
          <p:nvSpPr>
            <p:cNvPr id="4279" name="Google Shape;4279;p134"/>
            <p:cNvSpPr/>
            <p:nvPr/>
          </p:nvSpPr>
          <p:spPr>
            <a:xfrm>
              <a:off x="1120310" y="3927364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80" name="Google Shape;4280;p134"/>
            <p:cNvSpPr/>
            <p:nvPr/>
          </p:nvSpPr>
          <p:spPr>
            <a:xfrm>
              <a:off x="3794722" y="3927363"/>
              <a:ext cx="1928142" cy="2354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81" name="Google Shape;4281;p134"/>
            <p:cNvSpPr/>
            <p:nvPr/>
          </p:nvSpPr>
          <p:spPr>
            <a:xfrm>
              <a:off x="6469135" y="3927365"/>
              <a:ext cx="1928142" cy="235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4282" name="Google Shape;4282;p134"/>
            <p:cNvSpPr/>
            <p:nvPr/>
          </p:nvSpPr>
          <p:spPr>
            <a:xfrm>
              <a:off x="9143549" y="3927365"/>
              <a:ext cx="1928142" cy="235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cxnSp>
        <p:nvCxnSpPr>
          <p:cNvPr id="4283" name="Google Shape;4283;p134"/>
          <p:cNvCxnSpPr/>
          <p:nvPr/>
        </p:nvCxnSpPr>
        <p:spPr>
          <a:xfrm>
            <a:off x="626323" y="2813553"/>
            <a:ext cx="10790978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4" name="Google Shape;4284;p134"/>
          <p:cNvCxnSpPr/>
          <p:nvPr/>
        </p:nvCxnSpPr>
        <p:spPr>
          <a:xfrm>
            <a:off x="626323" y="3623291"/>
            <a:ext cx="10790978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5" name="Google Shape;4285;p134"/>
          <p:cNvCxnSpPr/>
          <p:nvPr/>
        </p:nvCxnSpPr>
        <p:spPr>
          <a:xfrm>
            <a:off x="626323" y="2543640"/>
            <a:ext cx="10790978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6" name="Google Shape;4286;p134"/>
          <p:cNvCxnSpPr/>
          <p:nvPr/>
        </p:nvCxnSpPr>
        <p:spPr>
          <a:xfrm>
            <a:off x="626323" y="3083466"/>
            <a:ext cx="10790978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87" name="Google Shape;4287;p134"/>
          <p:cNvCxnSpPr/>
          <p:nvPr/>
        </p:nvCxnSpPr>
        <p:spPr>
          <a:xfrm>
            <a:off x="626323" y="3353379"/>
            <a:ext cx="10790978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88" name="Google Shape;4288;p134"/>
          <p:cNvSpPr/>
          <p:nvPr/>
        </p:nvSpPr>
        <p:spPr>
          <a:xfrm>
            <a:off x="626324" y="1529084"/>
            <a:ext cx="2399900" cy="73483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9" name="Google Shape;4289;p134"/>
          <p:cNvSpPr/>
          <p:nvPr/>
        </p:nvSpPr>
        <p:spPr>
          <a:xfrm>
            <a:off x="3423350" y="1529084"/>
            <a:ext cx="2399900" cy="7348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134"/>
          <p:cNvSpPr/>
          <p:nvPr/>
        </p:nvSpPr>
        <p:spPr>
          <a:xfrm>
            <a:off x="6220377" y="1529084"/>
            <a:ext cx="2399900" cy="7348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134"/>
          <p:cNvSpPr/>
          <p:nvPr/>
        </p:nvSpPr>
        <p:spPr>
          <a:xfrm>
            <a:off x="9017401" y="1529084"/>
            <a:ext cx="2399900" cy="7348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134"/>
          <p:cNvSpPr/>
          <p:nvPr/>
        </p:nvSpPr>
        <p:spPr>
          <a:xfrm>
            <a:off x="3553168" y="1895064"/>
            <a:ext cx="21402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134"/>
          <p:cNvSpPr/>
          <p:nvPr/>
        </p:nvSpPr>
        <p:spPr>
          <a:xfrm>
            <a:off x="6350194" y="1895064"/>
            <a:ext cx="21402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134"/>
          <p:cNvSpPr/>
          <p:nvPr/>
        </p:nvSpPr>
        <p:spPr>
          <a:xfrm>
            <a:off x="9147225" y="1895064"/>
            <a:ext cx="21402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134"/>
          <p:cNvSpPr/>
          <p:nvPr/>
        </p:nvSpPr>
        <p:spPr>
          <a:xfrm rot="-2700000">
            <a:off x="1560051" y="1262866"/>
            <a:ext cx="532451" cy="53245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134"/>
          <p:cNvSpPr/>
          <p:nvPr/>
        </p:nvSpPr>
        <p:spPr>
          <a:xfrm rot="-2700000">
            <a:off x="4357078" y="1262866"/>
            <a:ext cx="532451" cy="53245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134"/>
          <p:cNvSpPr/>
          <p:nvPr/>
        </p:nvSpPr>
        <p:spPr>
          <a:xfrm rot="-2700000">
            <a:off x="7154101" y="1262866"/>
            <a:ext cx="532451" cy="53245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134"/>
          <p:cNvSpPr/>
          <p:nvPr/>
        </p:nvSpPr>
        <p:spPr>
          <a:xfrm rot="-2700000">
            <a:off x="9951131" y="1262866"/>
            <a:ext cx="532451" cy="53245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134"/>
          <p:cNvSpPr/>
          <p:nvPr/>
        </p:nvSpPr>
        <p:spPr>
          <a:xfrm>
            <a:off x="756142" y="1895064"/>
            <a:ext cx="2140264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134"/>
          <p:cNvSpPr/>
          <p:nvPr/>
        </p:nvSpPr>
        <p:spPr>
          <a:xfrm>
            <a:off x="1691283" y="1353835"/>
            <a:ext cx="269987" cy="350512"/>
          </a:xfrm>
          <a:custGeom>
            <a:rect b="b" l="l" r="r" t="t"/>
            <a:pathLst>
              <a:path extrusionOk="0" h="339" w="262">
                <a:moveTo>
                  <a:pt x="235" y="339"/>
                </a:moveTo>
                <a:cubicBezTo>
                  <a:pt x="27" y="339"/>
                  <a:pt x="27" y="339"/>
                  <a:pt x="27" y="339"/>
                </a:cubicBezTo>
                <a:cubicBezTo>
                  <a:pt x="12" y="339"/>
                  <a:pt x="0" y="327"/>
                  <a:pt x="0" y="31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50" y="0"/>
                  <a:pt x="262" y="12"/>
                  <a:pt x="262" y="27"/>
                </a:cubicBezTo>
                <a:cubicBezTo>
                  <a:pt x="262" y="312"/>
                  <a:pt x="262" y="312"/>
                  <a:pt x="262" y="312"/>
                </a:cubicBezTo>
                <a:cubicBezTo>
                  <a:pt x="262" y="327"/>
                  <a:pt x="250" y="339"/>
                  <a:pt x="235" y="339"/>
                </a:cubicBezTo>
                <a:close/>
                <a:moveTo>
                  <a:pt x="27" y="11"/>
                </a:moveTo>
                <a:cubicBezTo>
                  <a:pt x="18" y="11"/>
                  <a:pt x="11" y="18"/>
                  <a:pt x="11" y="27"/>
                </a:cubicBezTo>
                <a:cubicBezTo>
                  <a:pt x="11" y="312"/>
                  <a:pt x="11" y="312"/>
                  <a:pt x="11" y="312"/>
                </a:cubicBezTo>
                <a:cubicBezTo>
                  <a:pt x="11" y="321"/>
                  <a:pt x="18" y="328"/>
                  <a:pt x="27" y="328"/>
                </a:cubicBezTo>
                <a:cubicBezTo>
                  <a:pt x="235" y="328"/>
                  <a:pt x="235" y="328"/>
                  <a:pt x="235" y="328"/>
                </a:cubicBezTo>
                <a:cubicBezTo>
                  <a:pt x="244" y="328"/>
                  <a:pt x="251" y="321"/>
                  <a:pt x="251" y="312"/>
                </a:cubicBezTo>
                <a:cubicBezTo>
                  <a:pt x="251" y="27"/>
                  <a:pt x="251" y="27"/>
                  <a:pt x="251" y="27"/>
                </a:cubicBezTo>
                <a:cubicBezTo>
                  <a:pt x="251" y="18"/>
                  <a:pt x="244" y="11"/>
                  <a:pt x="235" y="11"/>
                </a:cubicBezTo>
                <a:lnTo>
                  <a:pt x="27" y="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134"/>
          <p:cNvSpPr/>
          <p:nvPr/>
        </p:nvSpPr>
        <p:spPr>
          <a:xfrm>
            <a:off x="1727602" y="1353833"/>
            <a:ext cx="195781" cy="45789"/>
          </a:xfrm>
          <a:custGeom>
            <a:rect b="b" l="l" r="r" t="t"/>
            <a:pathLst>
              <a:path extrusionOk="0" h="44" w="190">
                <a:moveTo>
                  <a:pt x="185" y="44"/>
                </a:moveTo>
                <a:cubicBezTo>
                  <a:pt x="5" y="44"/>
                  <a:pt x="5" y="44"/>
                  <a:pt x="5" y="44"/>
                </a:cubicBezTo>
                <a:cubicBezTo>
                  <a:pt x="2" y="44"/>
                  <a:pt x="0" y="42"/>
                  <a:pt x="0" y="39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185" y="0"/>
                  <a:pt x="185" y="0"/>
                  <a:pt x="185" y="0"/>
                </a:cubicBezTo>
                <a:cubicBezTo>
                  <a:pt x="188" y="0"/>
                  <a:pt x="190" y="3"/>
                  <a:pt x="190" y="6"/>
                </a:cubicBezTo>
                <a:cubicBezTo>
                  <a:pt x="190" y="39"/>
                  <a:pt x="190" y="39"/>
                  <a:pt x="190" y="39"/>
                </a:cubicBezTo>
                <a:cubicBezTo>
                  <a:pt x="190" y="42"/>
                  <a:pt x="188" y="44"/>
                  <a:pt x="185" y="44"/>
                </a:cubicBezTo>
                <a:close/>
                <a:moveTo>
                  <a:pt x="11" y="33"/>
                </a:moveTo>
                <a:cubicBezTo>
                  <a:pt x="180" y="33"/>
                  <a:pt x="180" y="33"/>
                  <a:pt x="180" y="33"/>
                </a:cubicBezTo>
                <a:cubicBezTo>
                  <a:pt x="180" y="11"/>
                  <a:pt x="180" y="11"/>
                  <a:pt x="180" y="11"/>
                </a:cubicBezTo>
                <a:cubicBezTo>
                  <a:pt x="11" y="11"/>
                  <a:pt x="11" y="11"/>
                  <a:pt x="11" y="11"/>
                </a:cubicBezTo>
                <a:lnTo>
                  <a:pt x="11" y="3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134"/>
          <p:cNvSpPr/>
          <p:nvPr/>
        </p:nvSpPr>
        <p:spPr>
          <a:xfrm>
            <a:off x="1741810" y="1450145"/>
            <a:ext cx="55261" cy="41050"/>
          </a:xfrm>
          <a:custGeom>
            <a:rect b="b" l="l" r="r" t="t"/>
            <a:pathLst>
              <a:path extrusionOk="0" h="39" w="53">
                <a:moveTo>
                  <a:pt x="19" y="39"/>
                </a:moveTo>
                <a:cubicBezTo>
                  <a:pt x="18" y="39"/>
                  <a:pt x="17" y="39"/>
                  <a:pt x="16" y="38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18"/>
                  <a:pt x="2" y="16"/>
                </a:cubicBezTo>
                <a:cubicBezTo>
                  <a:pt x="4" y="14"/>
                  <a:pt x="7" y="14"/>
                  <a:pt x="10" y="16"/>
                </a:cubicBezTo>
                <a:cubicBezTo>
                  <a:pt x="19" y="26"/>
                  <a:pt x="19" y="26"/>
                  <a:pt x="19" y="26"/>
                </a:cubicBezTo>
                <a:cubicBezTo>
                  <a:pt x="43" y="2"/>
                  <a:pt x="43" y="2"/>
                  <a:pt x="43" y="2"/>
                </a:cubicBezTo>
                <a:cubicBezTo>
                  <a:pt x="45" y="0"/>
                  <a:pt x="49" y="0"/>
                  <a:pt x="51" y="2"/>
                </a:cubicBezTo>
                <a:cubicBezTo>
                  <a:pt x="53" y="5"/>
                  <a:pt x="53" y="8"/>
                  <a:pt x="51" y="10"/>
                </a:cubicBezTo>
                <a:cubicBezTo>
                  <a:pt x="23" y="38"/>
                  <a:pt x="23" y="38"/>
                  <a:pt x="23" y="38"/>
                </a:cubicBezTo>
                <a:cubicBezTo>
                  <a:pt x="22" y="39"/>
                  <a:pt x="21" y="39"/>
                  <a:pt x="19" y="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134"/>
          <p:cNvSpPr/>
          <p:nvPr/>
        </p:nvSpPr>
        <p:spPr>
          <a:xfrm>
            <a:off x="1741807" y="1522775"/>
            <a:ext cx="55261" cy="39471"/>
          </a:xfrm>
          <a:custGeom>
            <a:rect b="b" l="l" r="r" t="t"/>
            <a:pathLst>
              <a:path extrusionOk="0" h="39" w="53">
                <a:moveTo>
                  <a:pt x="19" y="39"/>
                </a:moveTo>
                <a:cubicBezTo>
                  <a:pt x="18" y="39"/>
                  <a:pt x="17" y="39"/>
                  <a:pt x="16" y="38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18"/>
                  <a:pt x="2" y="16"/>
                </a:cubicBezTo>
                <a:cubicBezTo>
                  <a:pt x="4" y="14"/>
                  <a:pt x="7" y="14"/>
                  <a:pt x="10" y="16"/>
                </a:cubicBezTo>
                <a:cubicBezTo>
                  <a:pt x="19" y="26"/>
                  <a:pt x="19" y="26"/>
                  <a:pt x="19" y="26"/>
                </a:cubicBezTo>
                <a:cubicBezTo>
                  <a:pt x="43" y="2"/>
                  <a:pt x="43" y="2"/>
                  <a:pt x="43" y="2"/>
                </a:cubicBezTo>
                <a:cubicBezTo>
                  <a:pt x="45" y="0"/>
                  <a:pt x="49" y="0"/>
                  <a:pt x="51" y="2"/>
                </a:cubicBezTo>
                <a:cubicBezTo>
                  <a:pt x="53" y="5"/>
                  <a:pt x="53" y="8"/>
                  <a:pt x="51" y="10"/>
                </a:cubicBezTo>
                <a:cubicBezTo>
                  <a:pt x="23" y="38"/>
                  <a:pt x="23" y="38"/>
                  <a:pt x="23" y="38"/>
                </a:cubicBezTo>
                <a:cubicBezTo>
                  <a:pt x="22" y="39"/>
                  <a:pt x="21" y="39"/>
                  <a:pt x="19" y="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134"/>
          <p:cNvSpPr/>
          <p:nvPr/>
        </p:nvSpPr>
        <p:spPr>
          <a:xfrm>
            <a:off x="1741807" y="1593825"/>
            <a:ext cx="55261" cy="39471"/>
          </a:xfrm>
          <a:custGeom>
            <a:rect b="b" l="l" r="r" t="t"/>
            <a:pathLst>
              <a:path extrusionOk="0" h="39" w="53">
                <a:moveTo>
                  <a:pt x="19" y="39"/>
                </a:moveTo>
                <a:cubicBezTo>
                  <a:pt x="18" y="39"/>
                  <a:pt x="17" y="39"/>
                  <a:pt x="16" y="38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22"/>
                  <a:pt x="0" y="18"/>
                  <a:pt x="2" y="16"/>
                </a:cubicBezTo>
                <a:cubicBezTo>
                  <a:pt x="4" y="14"/>
                  <a:pt x="7" y="14"/>
                  <a:pt x="10" y="16"/>
                </a:cubicBezTo>
                <a:cubicBezTo>
                  <a:pt x="19" y="26"/>
                  <a:pt x="19" y="26"/>
                  <a:pt x="19" y="26"/>
                </a:cubicBezTo>
                <a:cubicBezTo>
                  <a:pt x="43" y="2"/>
                  <a:pt x="43" y="2"/>
                  <a:pt x="43" y="2"/>
                </a:cubicBezTo>
                <a:cubicBezTo>
                  <a:pt x="45" y="0"/>
                  <a:pt x="49" y="0"/>
                  <a:pt x="51" y="2"/>
                </a:cubicBezTo>
                <a:cubicBezTo>
                  <a:pt x="53" y="5"/>
                  <a:pt x="53" y="8"/>
                  <a:pt x="51" y="10"/>
                </a:cubicBezTo>
                <a:cubicBezTo>
                  <a:pt x="23" y="38"/>
                  <a:pt x="23" y="38"/>
                  <a:pt x="23" y="38"/>
                </a:cubicBezTo>
                <a:cubicBezTo>
                  <a:pt x="22" y="39"/>
                  <a:pt x="21" y="39"/>
                  <a:pt x="19" y="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134"/>
          <p:cNvSpPr/>
          <p:nvPr/>
        </p:nvSpPr>
        <p:spPr>
          <a:xfrm>
            <a:off x="1817588" y="1480140"/>
            <a:ext cx="91574" cy="11052"/>
          </a:xfrm>
          <a:custGeom>
            <a:rect b="b" l="l" r="r" t="t"/>
            <a:pathLst>
              <a:path extrusionOk="0" h="11" w="89">
                <a:moveTo>
                  <a:pt x="84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9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89" y="3"/>
                  <a:pt x="89" y="6"/>
                </a:cubicBezTo>
                <a:cubicBezTo>
                  <a:pt x="89" y="9"/>
                  <a:pt x="87" y="11"/>
                  <a:pt x="84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134"/>
          <p:cNvSpPr/>
          <p:nvPr/>
        </p:nvSpPr>
        <p:spPr>
          <a:xfrm>
            <a:off x="1817600" y="1551181"/>
            <a:ext cx="91574" cy="11052"/>
          </a:xfrm>
          <a:custGeom>
            <a:rect b="b" l="l" r="r" t="t"/>
            <a:pathLst>
              <a:path extrusionOk="0" h="11" w="89">
                <a:moveTo>
                  <a:pt x="84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9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89" y="3"/>
                  <a:pt x="89" y="6"/>
                </a:cubicBezTo>
                <a:cubicBezTo>
                  <a:pt x="89" y="9"/>
                  <a:pt x="87" y="11"/>
                  <a:pt x="84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134"/>
          <p:cNvSpPr/>
          <p:nvPr/>
        </p:nvSpPr>
        <p:spPr>
          <a:xfrm>
            <a:off x="1817603" y="1622294"/>
            <a:ext cx="91574" cy="11052"/>
          </a:xfrm>
          <a:custGeom>
            <a:rect b="b" l="l" r="r" t="t"/>
            <a:pathLst>
              <a:path extrusionOk="0" h="11" w="89">
                <a:moveTo>
                  <a:pt x="84" y="11"/>
                </a:moveTo>
                <a:cubicBezTo>
                  <a:pt x="5" y="11"/>
                  <a:pt x="5" y="11"/>
                  <a:pt x="5" y="11"/>
                </a:cubicBezTo>
                <a:cubicBezTo>
                  <a:pt x="2" y="11"/>
                  <a:pt x="0" y="9"/>
                  <a:pt x="0" y="6"/>
                </a:cubicBezTo>
                <a:cubicBezTo>
                  <a:pt x="0" y="3"/>
                  <a:pt x="2" y="0"/>
                  <a:pt x="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7" y="0"/>
                  <a:pt x="89" y="3"/>
                  <a:pt x="89" y="6"/>
                </a:cubicBezTo>
                <a:cubicBezTo>
                  <a:pt x="89" y="9"/>
                  <a:pt x="87" y="11"/>
                  <a:pt x="84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134"/>
          <p:cNvSpPr/>
          <p:nvPr/>
        </p:nvSpPr>
        <p:spPr>
          <a:xfrm>
            <a:off x="4468704" y="1409644"/>
            <a:ext cx="276132" cy="200282"/>
          </a:xfrm>
          <a:custGeom>
            <a:rect b="b" l="l" r="r" t="t"/>
            <a:pathLst>
              <a:path extrusionOk="0" h="258" w="357">
                <a:moveTo>
                  <a:pt x="351" y="258"/>
                </a:moveTo>
                <a:cubicBezTo>
                  <a:pt x="6" y="258"/>
                  <a:pt x="6" y="258"/>
                  <a:pt x="6" y="258"/>
                </a:cubicBezTo>
                <a:cubicBezTo>
                  <a:pt x="3" y="258"/>
                  <a:pt x="0" y="256"/>
                  <a:pt x="0" y="253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"/>
                  <a:pt x="10" y="0"/>
                  <a:pt x="22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347" y="0"/>
                  <a:pt x="357" y="10"/>
                  <a:pt x="357" y="21"/>
                </a:cubicBezTo>
                <a:cubicBezTo>
                  <a:pt x="357" y="253"/>
                  <a:pt x="357" y="253"/>
                  <a:pt x="357" y="253"/>
                </a:cubicBezTo>
                <a:cubicBezTo>
                  <a:pt x="357" y="256"/>
                  <a:pt x="354" y="258"/>
                  <a:pt x="351" y="258"/>
                </a:cubicBezTo>
                <a:close/>
                <a:moveTo>
                  <a:pt x="11" y="247"/>
                </a:moveTo>
                <a:cubicBezTo>
                  <a:pt x="346" y="247"/>
                  <a:pt x="346" y="247"/>
                  <a:pt x="346" y="247"/>
                </a:cubicBezTo>
                <a:cubicBezTo>
                  <a:pt x="346" y="21"/>
                  <a:pt x="346" y="21"/>
                  <a:pt x="346" y="21"/>
                </a:cubicBezTo>
                <a:cubicBezTo>
                  <a:pt x="346" y="16"/>
                  <a:pt x="341" y="11"/>
                  <a:pt x="335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6" y="11"/>
                  <a:pt x="11" y="16"/>
                  <a:pt x="11" y="21"/>
                </a:cubicBezTo>
                <a:lnTo>
                  <a:pt x="11" y="24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134"/>
          <p:cNvSpPr/>
          <p:nvPr/>
        </p:nvSpPr>
        <p:spPr>
          <a:xfrm>
            <a:off x="4436708" y="1600449"/>
            <a:ext cx="340127" cy="36739"/>
          </a:xfrm>
          <a:custGeom>
            <a:rect b="b" l="l" r="r" t="t"/>
            <a:pathLst>
              <a:path extrusionOk="0" h="47" w="439">
                <a:moveTo>
                  <a:pt x="402" y="47"/>
                </a:moveTo>
                <a:cubicBezTo>
                  <a:pt x="37" y="47"/>
                  <a:pt x="37" y="47"/>
                  <a:pt x="37" y="47"/>
                </a:cubicBezTo>
                <a:cubicBezTo>
                  <a:pt x="17" y="47"/>
                  <a:pt x="0" y="31"/>
                  <a:pt x="0" y="1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36" y="0"/>
                  <a:pt x="439" y="3"/>
                  <a:pt x="439" y="6"/>
                </a:cubicBezTo>
                <a:cubicBezTo>
                  <a:pt x="439" y="10"/>
                  <a:pt x="439" y="10"/>
                  <a:pt x="439" y="10"/>
                </a:cubicBezTo>
                <a:cubicBezTo>
                  <a:pt x="439" y="31"/>
                  <a:pt x="422" y="47"/>
                  <a:pt x="402" y="47"/>
                </a:cubicBezTo>
                <a:close/>
                <a:moveTo>
                  <a:pt x="11" y="11"/>
                </a:moveTo>
                <a:cubicBezTo>
                  <a:pt x="12" y="25"/>
                  <a:pt x="23" y="36"/>
                  <a:pt x="37" y="36"/>
                </a:cubicBezTo>
                <a:cubicBezTo>
                  <a:pt x="402" y="36"/>
                  <a:pt x="402" y="36"/>
                  <a:pt x="402" y="36"/>
                </a:cubicBezTo>
                <a:cubicBezTo>
                  <a:pt x="416" y="36"/>
                  <a:pt x="427" y="25"/>
                  <a:pt x="428" y="11"/>
                </a:cubicBezTo>
                <a:lnTo>
                  <a:pt x="11" y="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134"/>
          <p:cNvSpPr/>
          <p:nvPr/>
        </p:nvSpPr>
        <p:spPr>
          <a:xfrm>
            <a:off x="4531499" y="1434527"/>
            <a:ext cx="118512" cy="119694"/>
          </a:xfrm>
          <a:custGeom>
            <a:rect b="b" l="l" r="r" t="t"/>
            <a:pathLst>
              <a:path extrusionOk="0" h="153" w="153">
                <a:moveTo>
                  <a:pt x="77" y="153"/>
                </a:moveTo>
                <a:cubicBezTo>
                  <a:pt x="35" y="153"/>
                  <a:pt x="0" y="119"/>
                  <a:pt x="0" y="76"/>
                </a:cubicBezTo>
                <a:cubicBezTo>
                  <a:pt x="0" y="34"/>
                  <a:pt x="35" y="0"/>
                  <a:pt x="77" y="0"/>
                </a:cubicBezTo>
                <a:cubicBezTo>
                  <a:pt x="119" y="0"/>
                  <a:pt x="153" y="34"/>
                  <a:pt x="153" y="76"/>
                </a:cubicBezTo>
                <a:cubicBezTo>
                  <a:pt x="153" y="119"/>
                  <a:pt x="119" y="153"/>
                  <a:pt x="77" y="153"/>
                </a:cubicBezTo>
                <a:close/>
                <a:moveTo>
                  <a:pt x="77" y="11"/>
                </a:moveTo>
                <a:cubicBezTo>
                  <a:pt x="41" y="11"/>
                  <a:pt x="11" y="40"/>
                  <a:pt x="11" y="76"/>
                </a:cubicBezTo>
                <a:cubicBezTo>
                  <a:pt x="11" y="113"/>
                  <a:pt x="41" y="142"/>
                  <a:pt x="77" y="142"/>
                </a:cubicBezTo>
                <a:cubicBezTo>
                  <a:pt x="113" y="142"/>
                  <a:pt x="142" y="113"/>
                  <a:pt x="142" y="76"/>
                </a:cubicBezTo>
                <a:cubicBezTo>
                  <a:pt x="142" y="40"/>
                  <a:pt x="113" y="11"/>
                  <a:pt x="77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134"/>
          <p:cNvSpPr/>
          <p:nvPr/>
        </p:nvSpPr>
        <p:spPr>
          <a:xfrm>
            <a:off x="4619215" y="1524608"/>
            <a:ext cx="63995" cy="60441"/>
          </a:xfrm>
          <a:custGeom>
            <a:rect b="b" l="l" r="r" t="t"/>
            <a:pathLst>
              <a:path extrusionOk="0" h="79" w="83">
                <a:moveTo>
                  <a:pt x="65" y="79"/>
                </a:moveTo>
                <a:cubicBezTo>
                  <a:pt x="61" y="79"/>
                  <a:pt x="57" y="78"/>
                  <a:pt x="54" y="75"/>
                </a:cubicBezTo>
                <a:cubicBezTo>
                  <a:pt x="2" y="22"/>
                  <a:pt x="2" y="22"/>
                  <a:pt x="2" y="22"/>
                </a:cubicBezTo>
                <a:cubicBezTo>
                  <a:pt x="0" y="20"/>
                  <a:pt x="0" y="17"/>
                  <a:pt x="2" y="15"/>
                </a:cubicBezTo>
                <a:cubicBezTo>
                  <a:pt x="4" y="13"/>
                  <a:pt x="8" y="13"/>
                  <a:pt x="10" y="15"/>
                </a:cubicBezTo>
                <a:cubicBezTo>
                  <a:pt x="62" y="67"/>
                  <a:pt x="62" y="67"/>
                  <a:pt x="62" y="67"/>
                </a:cubicBezTo>
                <a:cubicBezTo>
                  <a:pt x="64" y="69"/>
                  <a:pt x="67" y="69"/>
                  <a:pt x="69" y="67"/>
                </a:cubicBezTo>
                <a:cubicBezTo>
                  <a:pt x="71" y="65"/>
                  <a:pt x="71" y="61"/>
                  <a:pt x="69" y="59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8"/>
                  <a:pt x="17" y="4"/>
                  <a:pt x="19" y="2"/>
                </a:cubicBezTo>
                <a:cubicBezTo>
                  <a:pt x="21" y="0"/>
                  <a:pt x="25" y="0"/>
                  <a:pt x="27" y="2"/>
                </a:cubicBezTo>
                <a:cubicBezTo>
                  <a:pt x="77" y="52"/>
                  <a:pt x="77" y="52"/>
                  <a:pt x="77" y="52"/>
                </a:cubicBezTo>
                <a:cubicBezTo>
                  <a:pt x="83" y="58"/>
                  <a:pt x="83" y="68"/>
                  <a:pt x="77" y="74"/>
                </a:cubicBezTo>
                <a:cubicBezTo>
                  <a:pt x="74" y="78"/>
                  <a:pt x="70" y="79"/>
                  <a:pt x="65" y="7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134"/>
          <p:cNvSpPr/>
          <p:nvPr/>
        </p:nvSpPr>
        <p:spPr>
          <a:xfrm>
            <a:off x="7324860" y="1435112"/>
            <a:ext cx="187952" cy="187952"/>
          </a:xfrm>
          <a:custGeom>
            <a:rect b="b" l="l" r="r" t="t"/>
            <a:pathLst>
              <a:path extrusionOk="0" h="228" w="228">
                <a:moveTo>
                  <a:pt x="114" y="228"/>
                </a:moveTo>
                <a:cubicBezTo>
                  <a:pt x="51" y="228"/>
                  <a:pt x="0" y="177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77" y="0"/>
                  <a:pt x="228" y="51"/>
                  <a:pt x="228" y="114"/>
                </a:cubicBezTo>
                <a:cubicBezTo>
                  <a:pt x="228" y="177"/>
                  <a:pt x="177" y="228"/>
                  <a:pt x="114" y="228"/>
                </a:cubicBezTo>
                <a:close/>
                <a:moveTo>
                  <a:pt x="114" y="12"/>
                </a:moveTo>
                <a:cubicBezTo>
                  <a:pt x="58" y="12"/>
                  <a:pt x="12" y="58"/>
                  <a:pt x="12" y="114"/>
                </a:cubicBezTo>
                <a:cubicBezTo>
                  <a:pt x="12" y="170"/>
                  <a:pt x="58" y="216"/>
                  <a:pt x="114" y="216"/>
                </a:cubicBezTo>
                <a:cubicBezTo>
                  <a:pt x="170" y="216"/>
                  <a:pt x="216" y="170"/>
                  <a:pt x="216" y="114"/>
                </a:cubicBezTo>
                <a:cubicBezTo>
                  <a:pt x="216" y="58"/>
                  <a:pt x="170" y="12"/>
                  <a:pt x="114" y="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134"/>
          <p:cNvSpPr/>
          <p:nvPr/>
        </p:nvSpPr>
        <p:spPr>
          <a:xfrm>
            <a:off x="7241325" y="1351578"/>
            <a:ext cx="358008" cy="355023"/>
          </a:xfrm>
          <a:custGeom>
            <a:rect b="b" l="l" r="r" t="t"/>
            <a:pathLst>
              <a:path extrusionOk="0" h="432" w="432">
                <a:moveTo>
                  <a:pt x="229" y="432"/>
                </a:moveTo>
                <a:cubicBezTo>
                  <a:pt x="204" y="432"/>
                  <a:pt x="204" y="432"/>
                  <a:pt x="204" y="432"/>
                </a:cubicBezTo>
                <a:cubicBezTo>
                  <a:pt x="186" y="432"/>
                  <a:pt x="172" y="418"/>
                  <a:pt x="172" y="401"/>
                </a:cubicBezTo>
                <a:cubicBezTo>
                  <a:pt x="172" y="379"/>
                  <a:pt x="172" y="379"/>
                  <a:pt x="172" y="379"/>
                </a:cubicBezTo>
                <a:cubicBezTo>
                  <a:pt x="158" y="375"/>
                  <a:pt x="145" y="369"/>
                  <a:pt x="132" y="362"/>
                </a:cubicBezTo>
                <a:cubicBezTo>
                  <a:pt x="116" y="378"/>
                  <a:pt x="116" y="378"/>
                  <a:pt x="116" y="378"/>
                </a:cubicBezTo>
                <a:cubicBezTo>
                  <a:pt x="104" y="390"/>
                  <a:pt x="84" y="390"/>
                  <a:pt x="72" y="378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48" y="354"/>
                  <a:pt x="45" y="346"/>
                  <a:pt x="45" y="338"/>
                </a:cubicBezTo>
                <a:cubicBezTo>
                  <a:pt x="45" y="329"/>
                  <a:pt x="48" y="322"/>
                  <a:pt x="54" y="316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63" y="287"/>
                  <a:pt x="57" y="274"/>
                  <a:pt x="53" y="260"/>
                </a:cubicBezTo>
                <a:cubicBezTo>
                  <a:pt x="31" y="260"/>
                  <a:pt x="31" y="260"/>
                  <a:pt x="31" y="260"/>
                </a:cubicBezTo>
                <a:cubicBezTo>
                  <a:pt x="14" y="260"/>
                  <a:pt x="0" y="246"/>
                  <a:pt x="0" y="228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86"/>
                  <a:pt x="14" y="172"/>
                  <a:pt x="31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7" y="158"/>
                  <a:pt x="63" y="144"/>
                  <a:pt x="70" y="132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48" y="110"/>
                  <a:pt x="45" y="102"/>
                  <a:pt x="45" y="94"/>
                </a:cubicBezTo>
                <a:cubicBezTo>
                  <a:pt x="45" y="85"/>
                  <a:pt x="48" y="78"/>
                  <a:pt x="54" y="72"/>
                </a:cubicBezTo>
                <a:cubicBezTo>
                  <a:pt x="72" y="54"/>
                  <a:pt x="72" y="54"/>
                  <a:pt x="72" y="54"/>
                </a:cubicBezTo>
                <a:cubicBezTo>
                  <a:pt x="84" y="42"/>
                  <a:pt x="104" y="42"/>
                  <a:pt x="116" y="54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45" y="62"/>
                  <a:pt x="158" y="57"/>
                  <a:pt x="172" y="53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14"/>
                  <a:pt x="186" y="0"/>
                  <a:pt x="20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46" y="0"/>
                  <a:pt x="260" y="14"/>
                  <a:pt x="260" y="31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74" y="57"/>
                  <a:pt x="288" y="62"/>
                  <a:pt x="300" y="70"/>
                </a:cubicBezTo>
                <a:cubicBezTo>
                  <a:pt x="316" y="54"/>
                  <a:pt x="316" y="54"/>
                  <a:pt x="316" y="54"/>
                </a:cubicBezTo>
                <a:cubicBezTo>
                  <a:pt x="328" y="42"/>
                  <a:pt x="348" y="42"/>
                  <a:pt x="360" y="54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84" y="78"/>
                  <a:pt x="387" y="85"/>
                  <a:pt x="387" y="94"/>
                </a:cubicBezTo>
                <a:cubicBezTo>
                  <a:pt x="387" y="102"/>
                  <a:pt x="384" y="110"/>
                  <a:pt x="378" y="116"/>
                </a:cubicBezTo>
                <a:cubicBezTo>
                  <a:pt x="362" y="132"/>
                  <a:pt x="362" y="132"/>
                  <a:pt x="362" y="132"/>
                </a:cubicBezTo>
                <a:cubicBezTo>
                  <a:pt x="370" y="144"/>
                  <a:pt x="375" y="158"/>
                  <a:pt x="379" y="172"/>
                </a:cubicBezTo>
                <a:cubicBezTo>
                  <a:pt x="401" y="172"/>
                  <a:pt x="401" y="172"/>
                  <a:pt x="401" y="172"/>
                </a:cubicBezTo>
                <a:cubicBezTo>
                  <a:pt x="418" y="172"/>
                  <a:pt x="432" y="186"/>
                  <a:pt x="432" y="203"/>
                </a:cubicBezTo>
                <a:cubicBezTo>
                  <a:pt x="432" y="228"/>
                  <a:pt x="432" y="228"/>
                  <a:pt x="432" y="228"/>
                </a:cubicBezTo>
                <a:cubicBezTo>
                  <a:pt x="432" y="246"/>
                  <a:pt x="418" y="260"/>
                  <a:pt x="401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5" y="274"/>
                  <a:pt x="370" y="287"/>
                  <a:pt x="362" y="300"/>
                </a:cubicBezTo>
                <a:cubicBezTo>
                  <a:pt x="378" y="316"/>
                  <a:pt x="378" y="316"/>
                  <a:pt x="378" y="316"/>
                </a:cubicBezTo>
                <a:cubicBezTo>
                  <a:pt x="384" y="322"/>
                  <a:pt x="387" y="329"/>
                  <a:pt x="387" y="338"/>
                </a:cubicBezTo>
                <a:cubicBezTo>
                  <a:pt x="387" y="346"/>
                  <a:pt x="384" y="354"/>
                  <a:pt x="378" y="360"/>
                </a:cubicBezTo>
                <a:cubicBezTo>
                  <a:pt x="360" y="378"/>
                  <a:pt x="360" y="378"/>
                  <a:pt x="360" y="378"/>
                </a:cubicBezTo>
                <a:cubicBezTo>
                  <a:pt x="348" y="390"/>
                  <a:pt x="328" y="390"/>
                  <a:pt x="316" y="378"/>
                </a:cubicBezTo>
                <a:cubicBezTo>
                  <a:pt x="300" y="362"/>
                  <a:pt x="300" y="362"/>
                  <a:pt x="300" y="362"/>
                </a:cubicBezTo>
                <a:cubicBezTo>
                  <a:pt x="288" y="369"/>
                  <a:pt x="274" y="375"/>
                  <a:pt x="260" y="379"/>
                </a:cubicBezTo>
                <a:cubicBezTo>
                  <a:pt x="260" y="401"/>
                  <a:pt x="260" y="401"/>
                  <a:pt x="260" y="401"/>
                </a:cubicBezTo>
                <a:cubicBezTo>
                  <a:pt x="260" y="418"/>
                  <a:pt x="246" y="432"/>
                  <a:pt x="229" y="432"/>
                </a:cubicBezTo>
                <a:close/>
                <a:moveTo>
                  <a:pt x="131" y="348"/>
                </a:moveTo>
                <a:cubicBezTo>
                  <a:pt x="132" y="348"/>
                  <a:pt x="133" y="349"/>
                  <a:pt x="134" y="349"/>
                </a:cubicBezTo>
                <a:cubicBezTo>
                  <a:pt x="148" y="358"/>
                  <a:pt x="164" y="364"/>
                  <a:pt x="180" y="368"/>
                </a:cubicBezTo>
                <a:cubicBezTo>
                  <a:pt x="183" y="369"/>
                  <a:pt x="185" y="371"/>
                  <a:pt x="185" y="374"/>
                </a:cubicBezTo>
                <a:cubicBezTo>
                  <a:pt x="185" y="401"/>
                  <a:pt x="185" y="401"/>
                  <a:pt x="185" y="401"/>
                </a:cubicBezTo>
                <a:cubicBezTo>
                  <a:pt x="185" y="411"/>
                  <a:pt x="193" y="420"/>
                  <a:pt x="204" y="420"/>
                </a:cubicBezTo>
                <a:cubicBezTo>
                  <a:pt x="229" y="420"/>
                  <a:pt x="229" y="420"/>
                  <a:pt x="229" y="420"/>
                </a:cubicBezTo>
                <a:cubicBezTo>
                  <a:pt x="239" y="420"/>
                  <a:pt x="248" y="411"/>
                  <a:pt x="248" y="401"/>
                </a:cubicBezTo>
                <a:cubicBezTo>
                  <a:pt x="248" y="374"/>
                  <a:pt x="248" y="374"/>
                  <a:pt x="248" y="374"/>
                </a:cubicBezTo>
                <a:cubicBezTo>
                  <a:pt x="248" y="371"/>
                  <a:pt x="250" y="369"/>
                  <a:pt x="252" y="368"/>
                </a:cubicBezTo>
                <a:cubicBezTo>
                  <a:pt x="269" y="364"/>
                  <a:pt x="284" y="358"/>
                  <a:pt x="298" y="349"/>
                </a:cubicBezTo>
                <a:cubicBezTo>
                  <a:pt x="301" y="348"/>
                  <a:pt x="304" y="348"/>
                  <a:pt x="306" y="350"/>
                </a:cubicBezTo>
                <a:cubicBezTo>
                  <a:pt x="325" y="369"/>
                  <a:pt x="325" y="369"/>
                  <a:pt x="325" y="369"/>
                </a:cubicBezTo>
                <a:cubicBezTo>
                  <a:pt x="332" y="376"/>
                  <a:pt x="344" y="376"/>
                  <a:pt x="352" y="369"/>
                </a:cubicBezTo>
                <a:cubicBezTo>
                  <a:pt x="369" y="351"/>
                  <a:pt x="369" y="351"/>
                  <a:pt x="369" y="351"/>
                </a:cubicBezTo>
                <a:cubicBezTo>
                  <a:pt x="377" y="344"/>
                  <a:pt x="377" y="332"/>
                  <a:pt x="369" y="324"/>
                </a:cubicBezTo>
                <a:cubicBezTo>
                  <a:pt x="351" y="306"/>
                  <a:pt x="351" y="306"/>
                  <a:pt x="351" y="306"/>
                </a:cubicBezTo>
                <a:cubicBezTo>
                  <a:pt x="349" y="304"/>
                  <a:pt x="348" y="302"/>
                  <a:pt x="349" y="299"/>
                </a:cubicBezTo>
                <a:cubicBezTo>
                  <a:pt x="349" y="299"/>
                  <a:pt x="349" y="298"/>
                  <a:pt x="349" y="298"/>
                </a:cubicBezTo>
                <a:cubicBezTo>
                  <a:pt x="358" y="284"/>
                  <a:pt x="364" y="268"/>
                  <a:pt x="368" y="252"/>
                </a:cubicBezTo>
                <a:cubicBezTo>
                  <a:pt x="369" y="249"/>
                  <a:pt x="371" y="247"/>
                  <a:pt x="374" y="247"/>
                </a:cubicBezTo>
                <a:cubicBezTo>
                  <a:pt x="401" y="247"/>
                  <a:pt x="401" y="247"/>
                  <a:pt x="401" y="247"/>
                </a:cubicBezTo>
                <a:cubicBezTo>
                  <a:pt x="412" y="247"/>
                  <a:pt x="420" y="239"/>
                  <a:pt x="420" y="228"/>
                </a:cubicBezTo>
                <a:cubicBezTo>
                  <a:pt x="420" y="203"/>
                  <a:pt x="420" y="203"/>
                  <a:pt x="420" y="203"/>
                </a:cubicBezTo>
                <a:cubicBezTo>
                  <a:pt x="420" y="193"/>
                  <a:pt x="412" y="184"/>
                  <a:pt x="401" y="184"/>
                </a:cubicBezTo>
                <a:cubicBezTo>
                  <a:pt x="374" y="184"/>
                  <a:pt x="374" y="184"/>
                  <a:pt x="374" y="184"/>
                </a:cubicBezTo>
                <a:cubicBezTo>
                  <a:pt x="371" y="184"/>
                  <a:pt x="369" y="182"/>
                  <a:pt x="368" y="180"/>
                </a:cubicBezTo>
                <a:cubicBezTo>
                  <a:pt x="364" y="163"/>
                  <a:pt x="358" y="148"/>
                  <a:pt x="349" y="134"/>
                </a:cubicBezTo>
                <a:cubicBezTo>
                  <a:pt x="348" y="131"/>
                  <a:pt x="348" y="128"/>
                  <a:pt x="350" y="126"/>
                </a:cubicBezTo>
                <a:cubicBezTo>
                  <a:pt x="369" y="107"/>
                  <a:pt x="369" y="107"/>
                  <a:pt x="369" y="107"/>
                </a:cubicBezTo>
                <a:cubicBezTo>
                  <a:pt x="377" y="100"/>
                  <a:pt x="377" y="88"/>
                  <a:pt x="369" y="80"/>
                </a:cubicBezTo>
                <a:cubicBezTo>
                  <a:pt x="352" y="63"/>
                  <a:pt x="352" y="63"/>
                  <a:pt x="352" y="63"/>
                </a:cubicBezTo>
                <a:cubicBezTo>
                  <a:pt x="344" y="55"/>
                  <a:pt x="332" y="55"/>
                  <a:pt x="325" y="63"/>
                </a:cubicBezTo>
                <a:cubicBezTo>
                  <a:pt x="306" y="82"/>
                  <a:pt x="306" y="82"/>
                  <a:pt x="306" y="82"/>
                </a:cubicBezTo>
                <a:cubicBezTo>
                  <a:pt x="304" y="84"/>
                  <a:pt x="300" y="84"/>
                  <a:pt x="298" y="83"/>
                </a:cubicBezTo>
                <a:cubicBezTo>
                  <a:pt x="284" y="74"/>
                  <a:pt x="269" y="68"/>
                  <a:pt x="252" y="64"/>
                </a:cubicBezTo>
                <a:cubicBezTo>
                  <a:pt x="250" y="63"/>
                  <a:pt x="248" y="61"/>
                  <a:pt x="248" y="58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48" y="20"/>
                  <a:pt x="239" y="12"/>
                  <a:pt x="229" y="12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193" y="12"/>
                  <a:pt x="185" y="20"/>
                  <a:pt x="185" y="31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61"/>
                  <a:pt x="183" y="63"/>
                  <a:pt x="180" y="64"/>
                </a:cubicBezTo>
                <a:cubicBezTo>
                  <a:pt x="164" y="68"/>
                  <a:pt x="148" y="74"/>
                  <a:pt x="134" y="83"/>
                </a:cubicBezTo>
                <a:cubicBezTo>
                  <a:pt x="132" y="84"/>
                  <a:pt x="129" y="84"/>
                  <a:pt x="127" y="82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5"/>
                  <a:pt x="88" y="55"/>
                  <a:pt x="81" y="63"/>
                </a:cubicBezTo>
                <a:cubicBezTo>
                  <a:pt x="63" y="80"/>
                  <a:pt x="63" y="80"/>
                  <a:pt x="63" y="80"/>
                </a:cubicBezTo>
                <a:cubicBezTo>
                  <a:pt x="59" y="84"/>
                  <a:pt x="57" y="89"/>
                  <a:pt x="57" y="94"/>
                </a:cubicBezTo>
                <a:cubicBezTo>
                  <a:pt x="57" y="99"/>
                  <a:pt x="59" y="104"/>
                  <a:pt x="63" y="10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8"/>
                  <a:pt x="84" y="131"/>
                  <a:pt x="83" y="134"/>
                </a:cubicBezTo>
                <a:cubicBezTo>
                  <a:pt x="74" y="148"/>
                  <a:pt x="68" y="163"/>
                  <a:pt x="64" y="180"/>
                </a:cubicBezTo>
                <a:cubicBezTo>
                  <a:pt x="63" y="182"/>
                  <a:pt x="61" y="184"/>
                  <a:pt x="58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21" y="184"/>
                  <a:pt x="12" y="193"/>
                  <a:pt x="12" y="203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9"/>
                  <a:pt x="21" y="247"/>
                  <a:pt x="31" y="247"/>
                </a:cubicBezTo>
                <a:cubicBezTo>
                  <a:pt x="58" y="247"/>
                  <a:pt x="58" y="247"/>
                  <a:pt x="58" y="247"/>
                </a:cubicBezTo>
                <a:cubicBezTo>
                  <a:pt x="61" y="247"/>
                  <a:pt x="63" y="249"/>
                  <a:pt x="64" y="252"/>
                </a:cubicBezTo>
                <a:cubicBezTo>
                  <a:pt x="68" y="268"/>
                  <a:pt x="74" y="284"/>
                  <a:pt x="83" y="298"/>
                </a:cubicBezTo>
                <a:cubicBezTo>
                  <a:pt x="83" y="298"/>
                  <a:pt x="83" y="299"/>
                  <a:pt x="83" y="299"/>
                </a:cubicBezTo>
                <a:cubicBezTo>
                  <a:pt x="84" y="302"/>
                  <a:pt x="83" y="304"/>
                  <a:pt x="82" y="306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59" y="328"/>
                  <a:pt x="57" y="333"/>
                  <a:pt x="57" y="338"/>
                </a:cubicBezTo>
                <a:cubicBezTo>
                  <a:pt x="57" y="343"/>
                  <a:pt x="59" y="348"/>
                  <a:pt x="63" y="351"/>
                </a:cubicBezTo>
                <a:cubicBezTo>
                  <a:pt x="81" y="369"/>
                  <a:pt x="81" y="369"/>
                  <a:pt x="81" y="369"/>
                </a:cubicBezTo>
                <a:cubicBezTo>
                  <a:pt x="88" y="376"/>
                  <a:pt x="100" y="376"/>
                  <a:pt x="108" y="369"/>
                </a:cubicBezTo>
                <a:cubicBezTo>
                  <a:pt x="126" y="350"/>
                  <a:pt x="126" y="350"/>
                  <a:pt x="126" y="350"/>
                </a:cubicBezTo>
                <a:cubicBezTo>
                  <a:pt x="127" y="349"/>
                  <a:pt x="129" y="348"/>
                  <a:pt x="131" y="3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134"/>
          <p:cNvSpPr/>
          <p:nvPr/>
        </p:nvSpPr>
        <p:spPr>
          <a:xfrm>
            <a:off x="10164442" y="1408732"/>
            <a:ext cx="101782" cy="122784"/>
          </a:xfrm>
          <a:custGeom>
            <a:rect b="b" l="l" r="r" t="t"/>
            <a:pathLst>
              <a:path extrusionOk="0" h="64" w="53">
                <a:moveTo>
                  <a:pt x="37" y="64"/>
                </a:moveTo>
                <a:cubicBezTo>
                  <a:pt x="16" y="64"/>
                  <a:pt x="16" y="64"/>
                  <a:pt x="16" y="64"/>
                </a:cubicBezTo>
                <a:cubicBezTo>
                  <a:pt x="15" y="64"/>
                  <a:pt x="14" y="63"/>
                  <a:pt x="14" y="62"/>
                </a:cubicBezTo>
                <a:cubicBezTo>
                  <a:pt x="12" y="54"/>
                  <a:pt x="9" y="47"/>
                  <a:pt x="5" y="41"/>
                </a:cubicBezTo>
                <a:cubicBezTo>
                  <a:pt x="1" y="36"/>
                  <a:pt x="0" y="30"/>
                  <a:pt x="1" y="24"/>
                </a:cubicBezTo>
                <a:cubicBezTo>
                  <a:pt x="2" y="12"/>
                  <a:pt x="12" y="2"/>
                  <a:pt x="23" y="1"/>
                </a:cubicBezTo>
                <a:cubicBezTo>
                  <a:pt x="31" y="0"/>
                  <a:pt x="38" y="2"/>
                  <a:pt x="44" y="7"/>
                </a:cubicBezTo>
                <a:cubicBezTo>
                  <a:pt x="49" y="12"/>
                  <a:pt x="53" y="19"/>
                  <a:pt x="53" y="26"/>
                </a:cubicBezTo>
                <a:cubicBezTo>
                  <a:pt x="53" y="32"/>
                  <a:pt x="51" y="37"/>
                  <a:pt x="48" y="41"/>
                </a:cubicBezTo>
                <a:cubicBezTo>
                  <a:pt x="43" y="48"/>
                  <a:pt x="40" y="54"/>
                  <a:pt x="39" y="62"/>
                </a:cubicBezTo>
                <a:cubicBezTo>
                  <a:pt x="39" y="63"/>
                  <a:pt x="38" y="64"/>
                  <a:pt x="37" y="64"/>
                </a:cubicBezTo>
                <a:close/>
                <a:moveTo>
                  <a:pt x="18" y="59"/>
                </a:moveTo>
                <a:cubicBezTo>
                  <a:pt x="35" y="59"/>
                  <a:pt x="35" y="59"/>
                  <a:pt x="35" y="59"/>
                </a:cubicBezTo>
                <a:cubicBezTo>
                  <a:pt x="37" y="52"/>
                  <a:pt x="40" y="45"/>
                  <a:pt x="44" y="38"/>
                </a:cubicBezTo>
                <a:cubicBezTo>
                  <a:pt x="47" y="35"/>
                  <a:pt x="48" y="30"/>
                  <a:pt x="48" y="26"/>
                </a:cubicBezTo>
                <a:cubicBezTo>
                  <a:pt x="48" y="20"/>
                  <a:pt x="45" y="14"/>
                  <a:pt x="41" y="10"/>
                </a:cubicBezTo>
                <a:cubicBezTo>
                  <a:pt x="36" y="6"/>
                  <a:pt x="30" y="4"/>
                  <a:pt x="25" y="5"/>
                </a:cubicBezTo>
                <a:cubicBezTo>
                  <a:pt x="15" y="6"/>
                  <a:pt x="7" y="14"/>
                  <a:pt x="6" y="24"/>
                </a:cubicBezTo>
                <a:cubicBezTo>
                  <a:pt x="6" y="29"/>
                  <a:pt x="7" y="33"/>
                  <a:pt x="10" y="38"/>
                </a:cubicBezTo>
                <a:cubicBezTo>
                  <a:pt x="13" y="45"/>
                  <a:pt x="16" y="52"/>
                  <a:pt x="18" y="5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134"/>
          <p:cNvSpPr/>
          <p:nvPr/>
        </p:nvSpPr>
        <p:spPr>
          <a:xfrm>
            <a:off x="10193525" y="1537171"/>
            <a:ext cx="42005" cy="9694"/>
          </a:xfrm>
          <a:custGeom>
            <a:rect b="b" l="l" r="r" t="t"/>
            <a:pathLst>
              <a:path extrusionOk="0" h="5" w="22">
                <a:moveTo>
                  <a:pt x="19" y="5"/>
                </a:move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3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2" y="1"/>
                  <a:pt x="22" y="2"/>
                </a:cubicBezTo>
                <a:cubicBezTo>
                  <a:pt x="22" y="4"/>
                  <a:pt x="21" y="5"/>
                  <a:pt x="19" y="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134"/>
          <p:cNvSpPr/>
          <p:nvPr/>
        </p:nvSpPr>
        <p:spPr>
          <a:xfrm>
            <a:off x="10207257" y="1552516"/>
            <a:ext cx="15349" cy="9694"/>
          </a:xfrm>
          <a:custGeom>
            <a:rect b="b" l="l" r="r" t="t"/>
            <a:pathLst>
              <a:path extrusionOk="0" h="5" w="8">
                <a:moveTo>
                  <a:pt x="6" y="5"/>
                </a:moveTo>
                <a:cubicBezTo>
                  <a:pt x="3" y="5"/>
                  <a:pt x="3" y="5"/>
                  <a:pt x="3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8" y="1"/>
                  <a:pt x="8" y="3"/>
                </a:cubicBezTo>
                <a:cubicBezTo>
                  <a:pt x="8" y="4"/>
                  <a:pt x="7" y="5"/>
                  <a:pt x="6" y="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134"/>
          <p:cNvSpPr/>
          <p:nvPr/>
        </p:nvSpPr>
        <p:spPr>
          <a:xfrm>
            <a:off x="10210488" y="1365916"/>
            <a:ext cx="9696" cy="30696"/>
          </a:xfrm>
          <a:custGeom>
            <a:rect b="b" l="l" r="r" t="t"/>
            <a:pathLst>
              <a:path extrusionOk="0" h="16" w="5">
                <a:moveTo>
                  <a:pt x="3" y="16"/>
                </a:moveTo>
                <a:cubicBezTo>
                  <a:pt x="1" y="16"/>
                  <a:pt x="0" y="15"/>
                  <a:pt x="0" y="1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3" y="0"/>
                </a:cubicBezTo>
                <a:cubicBezTo>
                  <a:pt x="4" y="0"/>
                  <a:pt x="5" y="2"/>
                  <a:pt x="5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5"/>
                  <a:pt x="4" y="16"/>
                  <a:pt x="3" y="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134"/>
          <p:cNvSpPr/>
          <p:nvPr/>
        </p:nvSpPr>
        <p:spPr>
          <a:xfrm>
            <a:off x="10182214" y="1385303"/>
            <a:ext cx="15349" cy="21004"/>
          </a:xfrm>
          <a:custGeom>
            <a:rect b="b" l="l" r="r" t="t"/>
            <a:pathLst>
              <a:path extrusionOk="0" h="11" w="8">
                <a:moveTo>
                  <a:pt x="5" y="11"/>
                </a:moveTo>
                <a:cubicBezTo>
                  <a:pt x="5" y="11"/>
                  <a:pt x="3" y="10"/>
                  <a:pt x="3" y="9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1" y="1"/>
                  <a:pt x="2" y="1"/>
                </a:cubicBezTo>
                <a:cubicBezTo>
                  <a:pt x="3" y="0"/>
                  <a:pt x="5" y="1"/>
                  <a:pt x="5" y="2"/>
                </a:cubicBezTo>
                <a:cubicBezTo>
                  <a:pt x="7" y="7"/>
                  <a:pt x="7" y="7"/>
                  <a:pt x="7" y="7"/>
                </a:cubicBezTo>
                <a:cubicBezTo>
                  <a:pt x="8" y="9"/>
                  <a:pt x="7" y="10"/>
                  <a:pt x="6" y="10"/>
                </a:cubicBezTo>
                <a:cubicBezTo>
                  <a:pt x="6" y="11"/>
                  <a:pt x="6" y="11"/>
                  <a:pt x="5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134"/>
          <p:cNvSpPr/>
          <p:nvPr/>
        </p:nvSpPr>
        <p:spPr>
          <a:xfrm>
            <a:off x="10143443" y="1425692"/>
            <a:ext cx="21004" cy="13734"/>
          </a:xfrm>
          <a:custGeom>
            <a:rect b="b" l="l" r="r" t="t"/>
            <a:pathLst>
              <a:path extrusionOk="0" h="7" w="11">
                <a:moveTo>
                  <a:pt x="8" y="7"/>
                </a:moveTo>
                <a:cubicBezTo>
                  <a:pt x="8" y="7"/>
                  <a:pt x="7" y="7"/>
                  <a:pt x="7" y="7"/>
                </a:cubicBezTo>
                <a:cubicBezTo>
                  <a:pt x="2" y="5"/>
                  <a:pt x="2" y="5"/>
                  <a:pt x="2" y="5"/>
                </a:cubicBezTo>
                <a:cubicBezTo>
                  <a:pt x="1" y="4"/>
                  <a:pt x="0" y="3"/>
                  <a:pt x="1" y="2"/>
                </a:cubicBezTo>
                <a:cubicBezTo>
                  <a:pt x="1" y="0"/>
                  <a:pt x="2" y="0"/>
                  <a:pt x="4" y="0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1" y="5"/>
                  <a:pt x="10" y="6"/>
                </a:cubicBezTo>
                <a:cubicBezTo>
                  <a:pt x="10" y="7"/>
                  <a:pt x="9" y="7"/>
                  <a:pt x="8" y="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134"/>
          <p:cNvSpPr/>
          <p:nvPr/>
        </p:nvSpPr>
        <p:spPr>
          <a:xfrm>
            <a:off x="10141825" y="1477391"/>
            <a:ext cx="21004" cy="13734"/>
          </a:xfrm>
          <a:custGeom>
            <a:rect b="b" l="l" r="r" t="t"/>
            <a:pathLst>
              <a:path extrusionOk="0" h="7" w="11">
                <a:moveTo>
                  <a:pt x="3" y="7"/>
                </a:moveTo>
                <a:cubicBezTo>
                  <a:pt x="2" y="7"/>
                  <a:pt x="1" y="7"/>
                  <a:pt x="1" y="6"/>
                </a:cubicBezTo>
                <a:cubicBezTo>
                  <a:pt x="0" y="5"/>
                  <a:pt x="1" y="3"/>
                  <a:pt x="2" y="3"/>
                </a:cubicBezTo>
                <a:cubicBezTo>
                  <a:pt x="7" y="0"/>
                  <a:pt x="7" y="0"/>
                  <a:pt x="7" y="0"/>
                </a:cubicBezTo>
                <a:cubicBezTo>
                  <a:pt x="9" y="0"/>
                  <a:pt x="10" y="0"/>
                  <a:pt x="11" y="1"/>
                </a:cubicBezTo>
                <a:cubicBezTo>
                  <a:pt x="11" y="3"/>
                  <a:pt x="11" y="4"/>
                  <a:pt x="9" y="5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3" y="7"/>
                  <a:pt x="3" y="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134"/>
          <p:cNvSpPr/>
          <p:nvPr/>
        </p:nvSpPr>
        <p:spPr>
          <a:xfrm>
            <a:off x="10268650" y="1477391"/>
            <a:ext cx="21004" cy="13734"/>
          </a:xfrm>
          <a:custGeom>
            <a:rect b="b" l="l" r="r" t="t"/>
            <a:pathLst>
              <a:path extrusionOk="0" h="7" w="11">
                <a:moveTo>
                  <a:pt x="8" y="7"/>
                </a:moveTo>
                <a:cubicBezTo>
                  <a:pt x="8" y="7"/>
                  <a:pt x="7" y="7"/>
                  <a:pt x="7" y="7"/>
                </a:cubicBezTo>
                <a:cubicBezTo>
                  <a:pt x="2" y="5"/>
                  <a:pt x="2" y="5"/>
                  <a:pt x="2" y="5"/>
                </a:cubicBezTo>
                <a:cubicBezTo>
                  <a:pt x="0" y="5"/>
                  <a:pt x="0" y="3"/>
                  <a:pt x="0" y="2"/>
                </a:cubicBezTo>
                <a:cubicBezTo>
                  <a:pt x="1" y="1"/>
                  <a:pt x="2" y="0"/>
                  <a:pt x="4" y="1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1" y="5"/>
                  <a:pt x="10" y="6"/>
                </a:cubicBezTo>
                <a:cubicBezTo>
                  <a:pt x="10" y="7"/>
                  <a:pt x="9" y="7"/>
                  <a:pt x="8" y="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134"/>
          <p:cNvSpPr/>
          <p:nvPr/>
        </p:nvSpPr>
        <p:spPr>
          <a:xfrm>
            <a:off x="10268650" y="1425692"/>
            <a:ext cx="18579" cy="13734"/>
          </a:xfrm>
          <a:custGeom>
            <a:rect b="b" l="l" r="r" t="t"/>
            <a:pathLst>
              <a:path extrusionOk="0" h="7" w="10">
                <a:moveTo>
                  <a:pt x="2" y="7"/>
                </a:moveTo>
                <a:cubicBezTo>
                  <a:pt x="2" y="7"/>
                  <a:pt x="0" y="7"/>
                  <a:pt x="0" y="6"/>
                </a:cubicBezTo>
                <a:cubicBezTo>
                  <a:pt x="0" y="4"/>
                  <a:pt x="0" y="3"/>
                  <a:pt x="1" y="2"/>
                </a:cubicBezTo>
                <a:cubicBezTo>
                  <a:pt x="7" y="0"/>
                  <a:pt x="7" y="0"/>
                  <a:pt x="7" y="0"/>
                </a:cubicBezTo>
                <a:cubicBezTo>
                  <a:pt x="8" y="0"/>
                  <a:pt x="10" y="0"/>
                  <a:pt x="10" y="1"/>
                </a:cubicBezTo>
                <a:cubicBezTo>
                  <a:pt x="10" y="2"/>
                  <a:pt x="10" y="4"/>
                  <a:pt x="9" y="4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2" y="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134"/>
          <p:cNvSpPr/>
          <p:nvPr/>
        </p:nvSpPr>
        <p:spPr>
          <a:xfrm>
            <a:off x="10233913" y="1385305"/>
            <a:ext cx="15349" cy="21004"/>
          </a:xfrm>
          <a:custGeom>
            <a:rect b="b" l="l" r="r" t="t"/>
            <a:pathLst>
              <a:path extrusionOk="0" h="11" w="8">
                <a:moveTo>
                  <a:pt x="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0"/>
                  <a:pt x="0" y="9"/>
                  <a:pt x="1" y="8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5" y="0"/>
                  <a:pt x="6" y="1"/>
                </a:cubicBezTo>
                <a:cubicBezTo>
                  <a:pt x="7" y="1"/>
                  <a:pt x="8" y="3"/>
                  <a:pt x="7" y="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4" y="11"/>
                  <a:pt x="3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134"/>
          <p:cNvSpPr/>
          <p:nvPr/>
        </p:nvSpPr>
        <p:spPr>
          <a:xfrm>
            <a:off x="10147481" y="1390959"/>
            <a:ext cx="25041" cy="25041"/>
          </a:xfrm>
          <a:custGeom>
            <a:rect b="b" l="l" r="r" t="t"/>
            <a:pathLst>
              <a:path extrusionOk="0" h="13" w="13">
                <a:moveTo>
                  <a:pt x="10" y="13"/>
                </a:moveTo>
                <a:cubicBezTo>
                  <a:pt x="10" y="13"/>
                  <a:pt x="9" y="13"/>
                  <a:pt x="9" y="12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3" y="11"/>
                  <a:pt x="12" y="12"/>
                </a:cubicBezTo>
                <a:cubicBezTo>
                  <a:pt x="12" y="13"/>
                  <a:pt x="11" y="13"/>
                  <a:pt x="10" y="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134"/>
          <p:cNvSpPr/>
          <p:nvPr/>
        </p:nvSpPr>
        <p:spPr>
          <a:xfrm>
            <a:off x="10122437" y="1454775"/>
            <a:ext cx="29081" cy="9694"/>
          </a:xfrm>
          <a:custGeom>
            <a:rect b="b" l="l" r="r" t="t"/>
            <a:pathLst>
              <a:path extrusionOk="0" h="5" w="15">
                <a:moveTo>
                  <a:pt x="13" y="5"/>
                </a:moveTo>
                <a:cubicBezTo>
                  <a:pt x="3" y="5"/>
                  <a:pt x="3" y="5"/>
                  <a:pt x="3" y="5"/>
                </a:cubicBezTo>
                <a:cubicBezTo>
                  <a:pt x="2" y="5"/>
                  <a:pt x="0" y="4"/>
                  <a:pt x="0" y="3"/>
                </a:cubicBezTo>
                <a:cubicBezTo>
                  <a:pt x="0" y="2"/>
                  <a:pt x="2" y="0"/>
                  <a:pt x="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2"/>
                  <a:pt x="15" y="3"/>
                </a:cubicBezTo>
                <a:cubicBezTo>
                  <a:pt x="15" y="4"/>
                  <a:pt x="14" y="5"/>
                  <a:pt x="13" y="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134"/>
          <p:cNvSpPr/>
          <p:nvPr/>
        </p:nvSpPr>
        <p:spPr>
          <a:xfrm>
            <a:off x="10149096" y="1502436"/>
            <a:ext cx="23427" cy="25041"/>
          </a:xfrm>
          <a:custGeom>
            <a:rect b="b" l="l" r="r" t="t"/>
            <a:pathLst>
              <a:path extrusionOk="0" h="13" w="12">
                <a:moveTo>
                  <a:pt x="2" y="13"/>
                </a:moveTo>
                <a:cubicBezTo>
                  <a:pt x="1" y="13"/>
                  <a:pt x="1" y="12"/>
                  <a:pt x="1" y="12"/>
                </a:cubicBezTo>
                <a:cubicBezTo>
                  <a:pt x="0" y="11"/>
                  <a:pt x="0" y="10"/>
                  <a:pt x="1" y="8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11" y="0"/>
                  <a:pt x="12" y="1"/>
                </a:cubicBezTo>
                <a:cubicBezTo>
                  <a:pt x="12" y="2"/>
                  <a:pt x="12" y="3"/>
                  <a:pt x="12" y="5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3"/>
                  <a:pt x="2" y="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134"/>
          <p:cNvSpPr/>
          <p:nvPr/>
        </p:nvSpPr>
        <p:spPr>
          <a:xfrm>
            <a:off x="10258955" y="1502436"/>
            <a:ext cx="25041" cy="25041"/>
          </a:xfrm>
          <a:custGeom>
            <a:rect b="b" l="l" r="r" t="t"/>
            <a:pathLst>
              <a:path extrusionOk="0" h="13" w="13">
                <a:moveTo>
                  <a:pt x="10" y="13"/>
                </a:moveTo>
                <a:cubicBezTo>
                  <a:pt x="9" y="13"/>
                  <a:pt x="9" y="12"/>
                  <a:pt x="9" y="12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1"/>
                  <a:pt x="12" y="12"/>
                </a:cubicBezTo>
                <a:cubicBezTo>
                  <a:pt x="11" y="12"/>
                  <a:pt x="11" y="13"/>
                  <a:pt x="10" y="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134"/>
          <p:cNvSpPr/>
          <p:nvPr/>
        </p:nvSpPr>
        <p:spPr>
          <a:xfrm>
            <a:off x="10279960" y="1454775"/>
            <a:ext cx="28272" cy="9694"/>
          </a:xfrm>
          <a:custGeom>
            <a:rect b="b" l="l" r="r" t="t"/>
            <a:pathLst>
              <a:path extrusionOk="0" h="5" w="15">
                <a:moveTo>
                  <a:pt x="13" y="5"/>
                </a:move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2"/>
                  <a:pt x="15" y="3"/>
                </a:cubicBezTo>
                <a:cubicBezTo>
                  <a:pt x="15" y="4"/>
                  <a:pt x="14" y="5"/>
                  <a:pt x="13" y="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134"/>
          <p:cNvSpPr/>
          <p:nvPr/>
        </p:nvSpPr>
        <p:spPr>
          <a:xfrm>
            <a:off x="10258955" y="1390959"/>
            <a:ext cx="25041" cy="25041"/>
          </a:xfrm>
          <a:custGeom>
            <a:rect b="b" l="l" r="r" t="t"/>
            <a:pathLst>
              <a:path extrusionOk="0" h="13" w="13">
                <a:moveTo>
                  <a:pt x="3" y="13"/>
                </a:moveTo>
                <a:cubicBezTo>
                  <a:pt x="2" y="13"/>
                  <a:pt x="2" y="13"/>
                  <a:pt x="1" y="12"/>
                </a:cubicBezTo>
                <a:cubicBezTo>
                  <a:pt x="0" y="11"/>
                  <a:pt x="0" y="10"/>
                  <a:pt x="1" y="9"/>
                </a:cubicBezTo>
                <a:cubicBezTo>
                  <a:pt x="9" y="1"/>
                  <a:pt x="9" y="1"/>
                  <a:pt x="9" y="1"/>
                </a:cubicBezTo>
                <a:cubicBezTo>
                  <a:pt x="9" y="0"/>
                  <a:pt x="11" y="0"/>
                  <a:pt x="12" y="1"/>
                </a:cubicBezTo>
                <a:cubicBezTo>
                  <a:pt x="13" y="2"/>
                  <a:pt x="13" y="4"/>
                  <a:pt x="12" y="5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3"/>
                  <a:pt x="4" y="13"/>
                  <a:pt x="3" y="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134"/>
          <p:cNvSpPr/>
          <p:nvPr/>
        </p:nvSpPr>
        <p:spPr>
          <a:xfrm>
            <a:off x="10095762" y="1592903"/>
            <a:ext cx="46045" cy="99358"/>
          </a:xfrm>
          <a:custGeom>
            <a:rect b="b" l="l" r="r" t="t"/>
            <a:pathLst>
              <a:path extrusionOk="0" h="52" w="24">
                <a:moveTo>
                  <a:pt x="15" y="52"/>
                </a:move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49"/>
                  <a:pt x="0" y="4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20" y="0"/>
                  <a:pt x="24" y="4"/>
                  <a:pt x="24" y="9"/>
                </a:cubicBezTo>
                <a:cubicBezTo>
                  <a:pt x="24" y="44"/>
                  <a:pt x="24" y="44"/>
                  <a:pt x="24" y="44"/>
                </a:cubicBezTo>
                <a:cubicBezTo>
                  <a:pt x="23" y="49"/>
                  <a:pt x="20" y="52"/>
                  <a:pt x="15" y="52"/>
                </a:cubicBezTo>
                <a:close/>
                <a:moveTo>
                  <a:pt x="8" y="6"/>
                </a:moveTo>
                <a:cubicBezTo>
                  <a:pt x="6" y="6"/>
                  <a:pt x="5" y="7"/>
                  <a:pt x="5" y="9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6"/>
                  <a:pt x="6" y="47"/>
                  <a:pt x="8" y="47"/>
                </a:cubicBezTo>
                <a:cubicBezTo>
                  <a:pt x="15" y="47"/>
                  <a:pt x="15" y="47"/>
                  <a:pt x="15" y="47"/>
                </a:cubicBezTo>
                <a:cubicBezTo>
                  <a:pt x="17" y="47"/>
                  <a:pt x="18" y="46"/>
                  <a:pt x="18" y="44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7"/>
                  <a:pt x="17" y="6"/>
                  <a:pt x="15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134"/>
          <p:cNvSpPr/>
          <p:nvPr/>
        </p:nvSpPr>
        <p:spPr>
          <a:xfrm>
            <a:off x="10130493" y="1598560"/>
            <a:ext cx="155097" cy="42005"/>
          </a:xfrm>
          <a:custGeom>
            <a:rect b="b" l="l" r="r" t="t"/>
            <a:pathLst>
              <a:path extrusionOk="0" h="22" w="81">
                <a:moveTo>
                  <a:pt x="33" y="22"/>
                </a:moveTo>
                <a:cubicBezTo>
                  <a:pt x="32" y="22"/>
                  <a:pt x="32" y="21"/>
                  <a:pt x="31" y="21"/>
                </a:cubicBezTo>
                <a:cubicBezTo>
                  <a:pt x="31" y="19"/>
                  <a:pt x="32" y="18"/>
                  <a:pt x="33" y="17"/>
                </a:cubicBezTo>
                <a:cubicBezTo>
                  <a:pt x="42" y="15"/>
                  <a:pt x="52" y="14"/>
                  <a:pt x="61" y="15"/>
                </a:cubicBezTo>
                <a:cubicBezTo>
                  <a:pt x="72" y="17"/>
                  <a:pt x="72" y="17"/>
                  <a:pt x="72" y="17"/>
                </a:cubicBezTo>
                <a:cubicBezTo>
                  <a:pt x="74" y="17"/>
                  <a:pt x="75" y="16"/>
                  <a:pt x="75" y="15"/>
                </a:cubicBezTo>
                <a:cubicBezTo>
                  <a:pt x="76" y="14"/>
                  <a:pt x="76" y="14"/>
                  <a:pt x="76" y="14"/>
                </a:cubicBezTo>
                <a:cubicBezTo>
                  <a:pt x="76" y="13"/>
                  <a:pt x="75" y="11"/>
                  <a:pt x="74" y="11"/>
                </a:cubicBezTo>
                <a:cubicBezTo>
                  <a:pt x="58" y="7"/>
                  <a:pt x="58" y="7"/>
                  <a:pt x="58" y="7"/>
                </a:cubicBezTo>
                <a:cubicBezTo>
                  <a:pt x="50" y="5"/>
                  <a:pt x="41" y="5"/>
                  <a:pt x="33" y="6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1" y="11"/>
                  <a:pt x="1" y="10"/>
                </a:cubicBezTo>
                <a:cubicBezTo>
                  <a:pt x="0" y="9"/>
                  <a:pt x="2" y="7"/>
                  <a:pt x="3" y="7"/>
                </a:cubicBezTo>
                <a:cubicBezTo>
                  <a:pt x="32" y="2"/>
                  <a:pt x="32" y="2"/>
                  <a:pt x="32" y="2"/>
                </a:cubicBezTo>
                <a:cubicBezTo>
                  <a:pt x="41" y="0"/>
                  <a:pt x="50" y="0"/>
                  <a:pt x="59" y="3"/>
                </a:cubicBezTo>
                <a:cubicBezTo>
                  <a:pt x="75" y="6"/>
                  <a:pt x="75" y="6"/>
                  <a:pt x="75" y="6"/>
                </a:cubicBezTo>
                <a:cubicBezTo>
                  <a:pt x="79" y="7"/>
                  <a:pt x="81" y="11"/>
                  <a:pt x="80" y="15"/>
                </a:cubicBezTo>
                <a:cubicBezTo>
                  <a:pt x="80" y="16"/>
                  <a:pt x="80" y="16"/>
                  <a:pt x="80" y="16"/>
                </a:cubicBezTo>
                <a:cubicBezTo>
                  <a:pt x="79" y="19"/>
                  <a:pt x="76" y="22"/>
                  <a:pt x="72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52" y="18"/>
                  <a:pt x="43" y="19"/>
                  <a:pt x="34" y="21"/>
                </a:cubicBezTo>
                <a:cubicBezTo>
                  <a:pt x="34" y="22"/>
                  <a:pt x="34" y="22"/>
                  <a:pt x="33" y="2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134"/>
          <p:cNvSpPr/>
          <p:nvPr/>
        </p:nvSpPr>
        <p:spPr>
          <a:xfrm>
            <a:off x="10130516" y="1630882"/>
            <a:ext cx="208410" cy="48468"/>
          </a:xfrm>
          <a:custGeom>
            <a:rect b="b" l="l" r="r" t="t"/>
            <a:pathLst>
              <a:path extrusionOk="0" h="25" w="109">
                <a:moveTo>
                  <a:pt x="32" y="25"/>
                </a:moveTo>
                <a:cubicBezTo>
                  <a:pt x="22" y="25"/>
                  <a:pt x="13" y="24"/>
                  <a:pt x="3" y="23"/>
                </a:cubicBezTo>
                <a:cubicBezTo>
                  <a:pt x="2" y="23"/>
                  <a:pt x="0" y="22"/>
                  <a:pt x="1" y="21"/>
                </a:cubicBezTo>
                <a:cubicBezTo>
                  <a:pt x="1" y="19"/>
                  <a:pt x="2" y="18"/>
                  <a:pt x="4" y="19"/>
                </a:cubicBezTo>
                <a:cubicBezTo>
                  <a:pt x="35" y="22"/>
                  <a:pt x="66" y="20"/>
                  <a:pt x="96" y="12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03" y="10"/>
                  <a:pt x="103" y="9"/>
                  <a:pt x="103" y="8"/>
                </a:cubicBezTo>
                <a:cubicBezTo>
                  <a:pt x="103" y="8"/>
                  <a:pt x="103" y="6"/>
                  <a:pt x="102" y="6"/>
                </a:cubicBezTo>
                <a:cubicBezTo>
                  <a:pt x="102" y="5"/>
                  <a:pt x="101" y="5"/>
                  <a:pt x="101" y="5"/>
                </a:cubicBezTo>
                <a:cubicBezTo>
                  <a:pt x="73" y="4"/>
                  <a:pt x="73" y="4"/>
                  <a:pt x="73" y="4"/>
                </a:cubicBezTo>
                <a:cubicBezTo>
                  <a:pt x="72" y="4"/>
                  <a:pt x="71" y="3"/>
                  <a:pt x="71" y="2"/>
                </a:cubicBezTo>
                <a:cubicBezTo>
                  <a:pt x="71" y="1"/>
                  <a:pt x="72" y="0"/>
                  <a:pt x="7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2" y="0"/>
                  <a:pt x="103" y="1"/>
                  <a:pt x="104" y="1"/>
                </a:cubicBezTo>
                <a:cubicBezTo>
                  <a:pt x="107" y="3"/>
                  <a:pt x="109" y="6"/>
                  <a:pt x="108" y="9"/>
                </a:cubicBezTo>
                <a:cubicBezTo>
                  <a:pt x="108" y="12"/>
                  <a:pt x="106" y="14"/>
                  <a:pt x="103" y="15"/>
                </a:cubicBezTo>
                <a:cubicBezTo>
                  <a:pt x="98" y="17"/>
                  <a:pt x="98" y="17"/>
                  <a:pt x="98" y="17"/>
                </a:cubicBezTo>
                <a:cubicBezTo>
                  <a:pt x="76" y="22"/>
                  <a:pt x="54" y="25"/>
                  <a:pt x="32" y="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33" name="Google Shape;4333;p134"/>
          <p:cNvGraphicFramePr/>
          <p:nvPr/>
        </p:nvGraphicFramePr>
        <p:xfrm>
          <a:off x="823688" y="4597154"/>
          <a:ext cx="10593611" cy="1844461"/>
        </p:xfrm>
        <a:graphic>
          <a:graphicData uri="http://schemas.openxmlformats.org/drawingml/2006/chart">
            <c:chart r:id="rId3"/>
          </a:graphicData>
        </a:graphic>
      </p:graphicFrame>
      <p:grpSp>
        <p:nvGrpSpPr>
          <p:cNvPr id="4334" name="Google Shape;4334;p134"/>
          <p:cNvGrpSpPr/>
          <p:nvPr/>
        </p:nvGrpSpPr>
        <p:grpSpPr>
          <a:xfrm>
            <a:off x="626324" y="4072469"/>
            <a:ext cx="10741988" cy="451854"/>
            <a:chOff x="626324" y="4072468"/>
            <a:chExt cx="2399900" cy="734831"/>
          </a:xfrm>
        </p:grpSpPr>
        <p:sp>
          <p:nvSpPr>
            <p:cNvPr id="4335" name="Google Shape;4335;p134"/>
            <p:cNvSpPr/>
            <p:nvPr/>
          </p:nvSpPr>
          <p:spPr>
            <a:xfrm>
              <a:off x="626324" y="4072468"/>
              <a:ext cx="2399900" cy="7348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75075" lIns="150125" spcFirstLastPara="1" rIns="150125" wrap="square" tIns="75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134"/>
            <p:cNvSpPr/>
            <p:nvPr/>
          </p:nvSpPr>
          <p:spPr>
            <a:xfrm>
              <a:off x="761614" y="4249141"/>
              <a:ext cx="2140264" cy="450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0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" name="Google Shape;4341;p13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Clustered Column / Pie</a:t>
            </a:r>
            <a:endParaRPr/>
          </a:p>
        </p:txBody>
      </p:sp>
      <p:sp>
        <p:nvSpPr>
          <p:cNvPr id="4342" name="Google Shape;4342;p135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3" name="Google Shape;4343;p135"/>
          <p:cNvSpPr/>
          <p:nvPr/>
        </p:nvSpPr>
        <p:spPr>
          <a:xfrm>
            <a:off x="550226" y="1591386"/>
            <a:ext cx="6706701" cy="1961090"/>
          </a:xfrm>
          <a:prstGeom prst="rect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5"/>
              <a:buFont typeface="Arial"/>
              <a:buNone/>
            </a:pPr>
            <a:r>
              <a:t/>
            </a:r>
            <a:endParaRPr b="0" i="0" sz="116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4" name="Google Shape;4344;p135"/>
          <p:cNvSpPr/>
          <p:nvPr/>
        </p:nvSpPr>
        <p:spPr>
          <a:xfrm>
            <a:off x="7413863" y="1591386"/>
            <a:ext cx="4274178" cy="1961090"/>
          </a:xfrm>
          <a:prstGeom prst="rect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5"/>
              <a:buFont typeface="Arial"/>
              <a:buNone/>
            </a:pPr>
            <a:r>
              <a:t/>
            </a:r>
            <a:endParaRPr b="0" i="0" sz="116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5" name="Google Shape;4345;p135"/>
          <p:cNvSpPr/>
          <p:nvPr/>
        </p:nvSpPr>
        <p:spPr>
          <a:xfrm>
            <a:off x="550226" y="1196446"/>
            <a:ext cx="6706701" cy="40281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53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0" i="0" sz="153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6" name="Google Shape;4346;p135"/>
          <p:cNvSpPr/>
          <p:nvPr/>
        </p:nvSpPr>
        <p:spPr>
          <a:xfrm>
            <a:off x="7413863" y="1196446"/>
            <a:ext cx="4274178" cy="402813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53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0" i="0" sz="153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47" name="Google Shape;4347;p135"/>
          <p:cNvGraphicFramePr/>
          <p:nvPr/>
        </p:nvGraphicFramePr>
        <p:xfrm>
          <a:off x="580006" y="1666291"/>
          <a:ext cx="6573837" cy="181128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348" name="Google Shape;4348;p135"/>
          <p:cNvSpPr/>
          <p:nvPr/>
        </p:nvSpPr>
        <p:spPr>
          <a:xfrm>
            <a:off x="8440559" y="2638065"/>
            <a:ext cx="411504" cy="67067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DA1E28"/>
          </a:solidFill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5"/>
              <a:buFont typeface="Arial"/>
              <a:buNone/>
            </a:pPr>
            <a:r>
              <a:t/>
            </a:r>
            <a:endParaRPr b="0" i="0" sz="116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9" name="Google Shape;4349;p135"/>
          <p:cNvSpPr/>
          <p:nvPr/>
        </p:nvSpPr>
        <p:spPr>
          <a:xfrm flipH="1" rot="10800000">
            <a:off x="8440559" y="1873661"/>
            <a:ext cx="411504" cy="670679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4A148"/>
          </a:solidFill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65"/>
              <a:buFont typeface="Arial"/>
              <a:buNone/>
            </a:pPr>
            <a:r>
              <a:t/>
            </a:r>
            <a:endParaRPr b="0" i="0" sz="116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0" name="Google Shape;4350;p135"/>
          <p:cNvSpPr txBox="1"/>
          <p:nvPr/>
        </p:nvSpPr>
        <p:spPr>
          <a:xfrm>
            <a:off x="7479364" y="2085910"/>
            <a:ext cx="943656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None/>
            </a:pPr>
            <a:r>
              <a:rPr b="0" i="0" lang="en-US" sz="1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17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1" name="Google Shape;4351;p135"/>
          <p:cNvSpPr txBox="1"/>
          <p:nvPr/>
        </p:nvSpPr>
        <p:spPr>
          <a:xfrm>
            <a:off x="7479364" y="1770827"/>
            <a:ext cx="943656" cy="269644"/>
          </a:xfrm>
          <a:prstGeom prst="rect">
            <a:avLst/>
          </a:prstGeom>
          <a:noFill/>
          <a:ln>
            <a:noFill/>
          </a:ln>
        </p:spPr>
        <p:txBody>
          <a:bodyPr anchorCtr="0" anchor="b" bIns="44350" lIns="0" spcFirstLastPara="1" rIns="0" wrap="square" tIns="44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None/>
            </a:pPr>
            <a:r>
              <a:rPr b="1" i="0" lang="en-US" sz="1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 b="0" i="0" sz="117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2" name="Google Shape;4352;p135"/>
          <p:cNvSpPr txBox="1"/>
          <p:nvPr/>
        </p:nvSpPr>
        <p:spPr>
          <a:xfrm>
            <a:off x="7479364" y="3132808"/>
            <a:ext cx="943656" cy="3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None/>
            </a:pPr>
            <a:r>
              <a:rPr b="0" i="0" lang="en-US" sz="1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17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3" name="Google Shape;4353;p135"/>
          <p:cNvSpPr txBox="1"/>
          <p:nvPr/>
        </p:nvSpPr>
        <p:spPr>
          <a:xfrm>
            <a:off x="7479364" y="2817725"/>
            <a:ext cx="943656" cy="269644"/>
          </a:xfrm>
          <a:prstGeom prst="rect">
            <a:avLst/>
          </a:prstGeom>
          <a:noFill/>
          <a:ln>
            <a:noFill/>
          </a:ln>
        </p:spPr>
        <p:txBody>
          <a:bodyPr anchorCtr="0" anchor="b" bIns="44350" lIns="0" spcFirstLastPara="1" rIns="0" wrap="square" tIns="44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70"/>
              <a:buFont typeface="Arial"/>
              <a:buNone/>
            </a:pPr>
            <a:r>
              <a:rPr b="1" i="0" lang="en-US" sz="117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 b="0" i="0" sz="117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4" name="Google Shape;4354;p135"/>
          <p:cNvSpPr/>
          <p:nvPr/>
        </p:nvSpPr>
        <p:spPr>
          <a:xfrm>
            <a:off x="550235" y="4075842"/>
            <a:ext cx="11144184" cy="1675904"/>
          </a:xfrm>
          <a:prstGeom prst="rect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t/>
            </a:r>
            <a:endParaRPr b="0" i="0" sz="97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5" name="Google Shape;4355;p135"/>
          <p:cNvSpPr/>
          <p:nvPr/>
        </p:nvSpPr>
        <p:spPr>
          <a:xfrm>
            <a:off x="550235" y="3680901"/>
            <a:ext cx="11144184" cy="402813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en-US" sz="117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0" i="0" sz="117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6" name="Google Shape;4356;p135"/>
          <p:cNvSpPr/>
          <p:nvPr/>
        </p:nvSpPr>
        <p:spPr>
          <a:xfrm>
            <a:off x="550235" y="4081560"/>
            <a:ext cx="11144184" cy="402813"/>
          </a:xfrm>
          <a:prstGeom prst="rect">
            <a:avLst/>
          </a:prstGeom>
          <a:solidFill>
            <a:schemeClr val="lt2">
              <a:alpha val="49803"/>
            </a:schemeClr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t/>
            </a:r>
            <a:endParaRPr b="0" i="0" sz="975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357" name="Google Shape;4357;p135"/>
          <p:cNvGraphicFramePr/>
          <p:nvPr/>
        </p:nvGraphicFramePr>
        <p:xfrm>
          <a:off x="9233180" y="4492264"/>
          <a:ext cx="2445470" cy="402813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358" name="Google Shape;4358;p135"/>
          <p:cNvGraphicFramePr/>
          <p:nvPr/>
        </p:nvGraphicFramePr>
        <p:xfrm>
          <a:off x="9233180" y="5178777"/>
          <a:ext cx="2445470" cy="402813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359" name="Google Shape;4359;p135"/>
          <p:cNvSpPr txBox="1"/>
          <p:nvPr/>
        </p:nvSpPr>
        <p:spPr>
          <a:xfrm>
            <a:off x="550234" y="4171046"/>
            <a:ext cx="1487731" cy="23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0" name="Google Shape;4360;p135"/>
          <p:cNvSpPr txBox="1"/>
          <p:nvPr/>
        </p:nvSpPr>
        <p:spPr>
          <a:xfrm>
            <a:off x="2267244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1" name="Google Shape;4361;p135"/>
          <p:cNvSpPr txBox="1"/>
          <p:nvPr/>
        </p:nvSpPr>
        <p:spPr>
          <a:xfrm>
            <a:off x="3648727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2" name="Google Shape;4362;p135"/>
          <p:cNvSpPr txBox="1"/>
          <p:nvPr/>
        </p:nvSpPr>
        <p:spPr>
          <a:xfrm>
            <a:off x="5030212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3" name="Google Shape;4363;p135"/>
          <p:cNvSpPr txBox="1"/>
          <p:nvPr/>
        </p:nvSpPr>
        <p:spPr>
          <a:xfrm>
            <a:off x="6411695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4" name="Google Shape;4364;p135"/>
          <p:cNvSpPr txBox="1"/>
          <p:nvPr/>
        </p:nvSpPr>
        <p:spPr>
          <a:xfrm>
            <a:off x="7793179" y="4171047"/>
            <a:ext cx="1152204" cy="23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5" name="Google Shape;4365;p135"/>
          <p:cNvSpPr txBox="1"/>
          <p:nvPr/>
        </p:nvSpPr>
        <p:spPr>
          <a:xfrm>
            <a:off x="9263910" y="4171045"/>
            <a:ext cx="2338962" cy="239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0" spcFirstLastPara="1" rIns="88750" wrap="square" tIns="443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6" name="Google Shape;4366;p135"/>
          <p:cNvSpPr txBox="1"/>
          <p:nvPr/>
        </p:nvSpPr>
        <p:spPr>
          <a:xfrm>
            <a:off x="550234" y="4592827"/>
            <a:ext cx="1487731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7" name="Google Shape;4367;p135"/>
          <p:cNvSpPr txBox="1"/>
          <p:nvPr/>
        </p:nvSpPr>
        <p:spPr>
          <a:xfrm>
            <a:off x="2267244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8" name="Google Shape;4368;p135"/>
          <p:cNvSpPr txBox="1"/>
          <p:nvPr/>
        </p:nvSpPr>
        <p:spPr>
          <a:xfrm>
            <a:off x="3648727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9" name="Google Shape;4369;p135"/>
          <p:cNvSpPr txBox="1"/>
          <p:nvPr/>
        </p:nvSpPr>
        <p:spPr>
          <a:xfrm>
            <a:off x="5030212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0" name="Google Shape;4370;p135"/>
          <p:cNvSpPr txBox="1"/>
          <p:nvPr/>
        </p:nvSpPr>
        <p:spPr>
          <a:xfrm>
            <a:off x="6411695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1" name="Google Shape;4371;p135"/>
          <p:cNvSpPr txBox="1"/>
          <p:nvPr/>
        </p:nvSpPr>
        <p:spPr>
          <a:xfrm>
            <a:off x="7793179" y="4592827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2" name="Google Shape;4372;p135"/>
          <p:cNvSpPr txBox="1"/>
          <p:nvPr/>
        </p:nvSpPr>
        <p:spPr>
          <a:xfrm>
            <a:off x="550234" y="5284121"/>
            <a:ext cx="1487731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3" name="Google Shape;4373;p135"/>
          <p:cNvSpPr txBox="1"/>
          <p:nvPr/>
        </p:nvSpPr>
        <p:spPr>
          <a:xfrm>
            <a:off x="2267244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4" name="Google Shape;4374;p135"/>
          <p:cNvSpPr txBox="1"/>
          <p:nvPr/>
        </p:nvSpPr>
        <p:spPr>
          <a:xfrm>
            <a:off x="3648727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5" name="Google Shape;4375;p135"/>
          <p:cNvSpPr txBox="1"/>
          <p:nvPr/>
        </p:nvSpPr>
        <p:spPr>
          <a:xfrm>
            <a:off x="5030212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6" name="Google Shape;4376;p135"/>
          <p:cNvSpPr txBox="1"/>
          <p:nvPr/>
        </p:nvSpPr>
        <p:spPr>
          <a:xfrm>
            <a:off x="6411695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7" name="Google Shape;4377;p135"/>
          <p:cNvSpPr txBox="1"/>
          <p:nvPr/>
        </p:nvSpPr>
        <p:spPr>
          <a:xfrm>
            <a:off x="7793179" y="5284121"/>
            <a:ext cx="1152204" cy="220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0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0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78" name="Google Shape;4378;p135"/>
          <p:cNvCxnSpPr/>
          <p:nvPr/>
        </p:nvCxnSpPr>
        <p:spPr>
          <a:xfrm>
            <a:off x="2152599" y="4592831"/>
            <a:ext cx="0" cy="108514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9" name="Google Shape;4379;p135"/>
          <p:cNvCxnSpPr/>
          <p:nvPr/>
        </p:nvCxnSpPr>
        <p:spPr>
          <a:xfrm>
            <a:off x="3534082" y="4592831"/>
            <a:ext cx="0" cy="108514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0" name="Google Shape;4380;p135"/>
          <p:cNvCxnSpPr/>
          <p:nvPr/>
        </p:nvCxnSpPr>
        <p:spPr>
          <a:xfrm>
            <a:off x="4915565" y="4592831"/>
            <a:ext cx="0" cy="108514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1" name="Google Shape;4381;p135"/>
          <p:cNvCxnSpPr/>
          <p:nvPr/>
        </p:nvCxnSpPr>
        <p:spPr>
          <a:xfrm>
            <a:off x="6297051" y="4592831"/>
            <a:ext cx="0" cy="108514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2" name="Google Shape;4382;p135"/>
          <p:cNvCxnSpPr/>
          <p:nvPr/>
        </p:nvCxnSpPr>
        <p:spPr>
          <a:xfrm>
            <a:off x="7678537" y="4592831"/>
            <a:ext cx="0" cy="108514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3" name="Google Shape;4383;p135"/>
          <p:cNvCxnSpPr/>
          <p:nvPr/>
        </p:nvCxnSpPr>
        <p:spPr>
          <a:xfrm>
            <a:off x="9060015" y="4592831"/>
            <a:ext cx="0" cy="108514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84" name="Google Shape;4384;p135"/>
          <p:cNvSpPr txBox="1"/>
          <p:nvPr/>
        </p:nvSpPr>
        <p:spPr>
          <a:xfrm>
            <a:off x="10030998" y="4635442"/>
            <a:ext cx="303412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1" i="0" sz="97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5" name="Google Shape;4385;p135"/>
          <p:cNvSpPr txBox="1"/>
          <p:nvPr/>
        </p:nvSpPr>
        <p:spPr>
          <a:xfrm>
            <a:off x="10929433" y="4635442"/>
            <a:ext cx="303412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1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6" name="Google Shape;4386;p135"/>
          <p:cNvSpPr txBox="1"/>
          <p:nvPr/>
        </p:nvSpPr>
        <p:spPr>
          <a:xfrm>
            <a:off x="10250501" y="5321955"/>
            <a:ext cx="303412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1" i="0" sz="97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7" name="Google Shape;4387;p135"/>
          <p:cNvSpPr txBox="1"/>
          <p:nvPr/>
        </p:nvSpPr>
        <p:spPr>
          <a:xfrm>
            <a:off x="11148935" y="5321955"/>
            <a:ext cx="303412" cy="1500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r>
              <a:rPr b="1" i="0" lang="en-US" sz="9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b="1" i="0" sz="9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8" name="Google Shape;4388;p135"/>
          <p:cNvCxnSpPr/>
          <p:nvPr/>
        </p:nvCxnSpPr>
        <p:spPr>
          <a:xfrm>
            <a:off x="2152599" y="4147405"/>
            <a:ext cx="0" cy="27112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89" name="Google Shape;4389;p135"/>
          <p:cNvCxnSpPr/>
          <p:nvPr/>
        </p:nvCxnSpPr>
        <p:spPr>
          <a:xfrm>
            <a:off x="3534082" y="4147405"/>
            <a:ext cx="0" cy="27112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0" name="Google Shape;4390;p135"/>
          <p:cNvCxnSpPr/>
          <p:nvPr/>
        </p:nvCxnSpPr>
        <p:spPr>
          <a:xfrm>
            <a:off x="4915565" y="4147405"/>
            <a:ext cx="0" cy="27112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1" name="Google Shape;4391;p135"/>
          <p:cNvCxnSpPr/>
          <p:nvPr/>
        </p:nvCxnSpPr>
        <p:spPr>
          <a:xfrm>
            <a:off x="6297051" y="4147405"/>
            <a:ext cx="0" cy="27112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2" name="Google Shape;4392;p135"/>
          <p:cNvCxnSpPr/>
          <p:nvPr/>
        </p:nvCxnSpPr>
        <p:spPr>
          <a:xfrm>
            <a:off x="7678537" y="4147405"/>
            <a:ext cx="0" cy="27112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3" name="Google Shape;4393;p135"/>
          <p:cNvCxnSpPr/>
          <p:nvPr/>
        </p:nvCxnSpPr>
        <p:spPr>
          <a:xfrm>
            <a:off x="9060015" y="4147405"/>
            <a:ext cx="0" cy="271129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4394" name="Google Shape;4394;p135"/>
          <p:cNvGraphicFramePr/>
          <p:nvPr/>
        </p:nvGraphicFramePr>
        <p:xfrm>
          <a:off x="8500358" y="1643896"/>
          <a:ext cx="3110346" cy="1837928"/>
        </p:xfrm>
        <a:graphic>
          <a:graphicData uri="http://schemas.openxmlformats.org/drawingml/2006/chart">
            <c:chart r:id="rId6"/>
          </a:graphicData>
        </a:graphic>
      </p:graphicFrame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8" name="Shape 4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9" name="Google Shape;4399;p13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0" name="Google Shape;4400;p13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Multiple</a:t>
            </a:r>
            <a:endParaRPr/>
          </a:p>
        </p:txBody>
      </p:sp>
      <p:sp>
        <p:nvSpPr>
          <p:cNvPr id="4401" name="Google Shape;4401;p136"/>
          <p:cNvSpPr/>
          <p:nvPr/>
        </p:nvSpPr>
        <p:spPr>
          <a:xfrm>
            <a:off x="6191652" y="1383766"/>
            <a:ext cx="5698942" cy="226543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2" name="Google Shape;4402;p136"/>
          <p:cNvSpPr/>
          <p:nvPr/>
        </p:nvSpPr>
        <p:spPr>
          <a:xfrm>
            <a:off x="6191652" y="3749758"/>
            <a:ext cx="5698942" cy="230760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3" name="Google Shape;4403;p136"/>
          <p:cNvSpPr/>
          <p:nvPr/>
        </p:nvSpPr>
        <p:spPr>
          <a:xfrm>
            <a:off x="456984" y="1385496"/>
            <a:ext cx="5620955" cy="148914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4" name="Google Shape;4404;p136"/>
          <p:cNvSpPr/>
          <p:nvPr/>
        </p:nvSpPr>
        <p:spPr>
          <a:xfrm>
            <a:off x="456984" y="2976860"/>
            <a:ext cx="5620955" cy="148914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5" name="Google Shape;4405;p136"/>
          <p:cNvSpPr/>
          <p:nvPr/>
        </p:nvSpPr>
        <p:spPr>
          <a:xfrm>
            <a:off x="456984" y="4568223"/>
            <a:ext cx="5620955" cy="148914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6" name="Google Shape;4406;p136"/>
          <p:cNvSpPr txBox="1"/>
          <p:nvPr/>
        </p:nvSpPr>
        <p:spPr>
          <a:xfrm>
            <a:off x="1879560" y="1484318"/>
            <a:ext cx="277580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7" name="Google Shape;4407;p136"/>
          <p:cNvSpPr txBox="1"/>
          <p:nvPr/>
        </p:nvSpPr>
        <p:spPr>
          <a:xfrm>
            <a:off x="1879560" y="3075686"/>
            <a:ext cx="277580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8" name="Google Shape;4408;p136"/>
          <p:cNvSpPr txBox="1"/>
          <p:nvPr/>
        </p:nvSpPr>
        <p:spPr>
          <a:xfrm>
            <a:off x="1879560" y="4667050"/>
            <a:ext cx="277580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9" name="Google Shape;4409;p136"/>
          <p:cNvSpPr txBox="1"/>
          <p:nvPr/>
        </p:nvSpPr>
        <p:spPr>
          <a:xfrm>
            <a:off x="7624378" y="1484318"/>
            <a:ext cx="277580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0" name="Google Shape;4410;p136"/>
          <p:cNvSpPr txBox="1"/>
          <p:nvPr/>
        </p:nvSpPr>
        <p:spPr>
          <a:xfrm>
            <a:off x="7624378" y="3878818"/>
            <a:ext cx="277580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11" name="Google Shape;4411;p136"/>
          <p:cNvGraphicFramePr/>
          <p:nvPr/>
        </p:nvGraphicFramePr>
        <p:xfrm>
          <a:off x="2506044" y="1705578"/>
          <a:ext cx="1555935" cy="1492539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4412" name="Google Shape;4412;p136"/>
          <p:cNvCxnSpPr/>
          <p:nvPr/>
        </p:nvCxnSpPr>
        <p:spPr>
          <a:xfrm flipH="1" rot="10800000">
            <a:off x="3253403" y="1927367"/>
            <a:ext cx="443008" cy="517385"/>
          </a:xfrm>
          <a:prstGeom prst="straightConnector1">
            <a:avLst/>
          </a:prstGeom>
          <a:noFill/>
          <a:ln cap="flat" cmpd="sng" w="38100">
            <a:solidFill>
              <a:srgbClr val="EFEFEF"/>
            </a:solidFill>
            <a:prstDash val="solid"/>
            <a:miter lim="800000"/>
            <a:headEnd len="med" w="med" type="oval"/>
            <a:tailEnd len="sm" w="sm" type="none"/>
          </a:ln>
        </p:spPr>
      </p:cxnSp>
      <p:sp>
        <p:nvSpPr>
          <p:cNvPr id="4413" name="Google Shape;4413;p136"/>
          <p:cNvSpPr txBox="1"/>
          <p:nvPr/>
        </p:nvSpPr>
        <p:spPr>
          <a:xfrm>
            <a:off x="2873645" y="2518330"/>
            <a:ext cx="820739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$xx YTD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4" name="Google Shape;4414;p136"/>
          <p:cNvSpPr txBox="1"/>
          <p:nvPr/>
        </p:nvSpPr>
        <p:spPr>
          <a:xfrm>
            <a:off x="4245339" y="2173694"/>
            <a:ext cx="1562928" cy="242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15" name="Google Shape;4415;p136"/>
          <p:cNvGraphicFramePr/>
          <p:nvPr/>
        </p:nvGraphicFramePr>
        <p:xfrm>
          <a:off x="492714" y="3283088"/>
          <a:ext cx="5530152" cy="1182913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416" name="Google Shape;4416;p136"/>
          <p:cNvGraphicFramePr/>
          <p:nvPr/>
        </p:nvGraphicFramePr>
        <p:xfrm>
          <a:off x="554882" y="4791574"/>
          <a:ext cx="5491716" cy="1021167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4417" name="Google Shape;4417;p136"/>
          <p:cNvGraphicFramePr/>
          <p:nvPr/>
        </p:nvGraphicFramePr>
        <p:xfrm>
          <a:off x="6336279" y="2076412"/>
          <a:ext cx="5511502" cy="1469033"/>
        </p:xfrm>
        <a:graphic>
          <a:graphicData uri="http://schemas.openxmlformats.org/drawingml/2006/chart">
            <c:chart r:id="rId6"/>
          </a:graphicData>
        </a:graphic>
      </p:graphicFrame>
      <p:graphicFrame>
        <p:nvGraphicFramePr>
          <p:cNvPr id="4418" name="Google Shape;4418;p136"/>
          <p:cNvGraphicFramePr/>
          <p:nvPr/>
        </p:nvGraphicFramePr>
        <p:xfrm>
          <a:off x="6336279" y="4534347"/>
          <a:ext cx="5511502" cy="1469033"/>
        </p:xfrm>
        <a:graphic>
          <a:graphicData uri="http://schemas.openxmlformats.org/drawingml/2006/chart">
            <c:chart r:id="rId7"/>
          </a:graphicData>
        </a:graphic>
      </p:graphicFrame>
      <p:sp>
        <p:nvSpPr>
          <p:cNvPr id="4419" name="Google Shape;4419;p136"/>
          <p:cNvSpPr/>
          <p:nvPr/>
        </p:nvSpPr>
        <p:spPr>
          <a:xfrm>
            <a:off x="1197805" y="5844885"/>
            <a:ext cx="77258" cy="74036"/>
          </a:xfrm>
          <a:prstGeom prst="rect">
            <a:avLst/>
          </a:prstGeom>
          <a:solidFill>
            <a:srgbClr val="195167"/>
          </a:solidFill>
          <a:ln>
            <a:noFill/>
          </a:ln>
        </p:spPr>
        <p:txBody>
          <a:bodyPr anchorCtr="0" anchor="ctr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0" name="Google Shape;4420;p136"/>
          <p:cNvSpPr/>
          <p:nvPr/>
        </p:nvSpPr>
        <p:spPr>
          <a:xfrm>
            <a:off x="1394660" y="5804962"/>
            <a:ext cx="993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421" name="Google Shape;4421;p136"/>
          <p:cNvSpPr/>
          <p:nvPr/>
        </p:nvSpPr>
        <p:spPr>
          <a:xfrm>
            <a:off x="2841495" y="5844885"/>
            <a:ext cx="77258" cy="74036"/>
          </a:xfrm>
          <a:prstGeom prst="rect">
            <a:avLst/>
          </a:prstGeom>
          <a:solidFill>
            <a:srgbClr val="0B8A91"/>
          </a:solidFill>
          <a:ln>
            <a:noFill/>
          </a:ln>
        </p:spPr>
        <p:txBody>
          <a:bodyPr anchorCtr="0" anchor="ctr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2" name="Google Shape;4422;p136"/>
          <p:cNvSpPr/>
          <p:nvPr/>
        </p:nvSpPr>
        <p:spPr>
          <a:xfrm>
            <a:off x="3038350" y="5804962"/>
            <a:ext cx="993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423" name="Google Shape;4423;p136"/>
          <p:cNvSpPr/>
          <p:nvPr/>
        </p:nvSpPr>
        <p:spPr>
          <a:xfrm>
            <a:off x="4485181" y="5844885"/>
            <a:ext cx="77258" cy="7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4" name="Google Shape;4424;p136"/>
          <p:cNvSpPr/>
          <p:nvPr/>
        </p:nvSpPr>
        <p:spPr>
          <a:xfrm>
            <a:off x="4680428" y="5804962"/>
            <a:ext cx="9938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8" name="Shape 4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9" name="Google Shape;4429;p13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0" name="Google Shape;4430;p13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Pie / Line</a:t>
            </a:r>
            <a:endParaRPr/>
          </a:p>
        </p:txBody>
      </p:sp>
      <p:sp>
        <p:nvSpPr>
          <p:cNvPr id="4431" name="Google Shape;4431;p137"/>
          <p:cNvSpPr/>
          <p:nvPr/>
        </p:nvSpPr>
        <p:spPr>
          <a:xfrm>
            <a:off x="456987" y="3559444"/>
            <a:ext cx="11433605" cy="258548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2" name="Google Shape;4432;p137"/>
          <p:cNvSpPr txBox="1"/>
          <p:nvPr/>
        </p:nvSpPr>
        <p:spPr>
          <a:xfrm>
            <a:off x="5934764" y="3698271"/>
            <a:ext cx="493725" cy="242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graphicFrame>
        <p:nvGraphicFramePr>
          <p:cNvPr id="4433" name="Google Shape;4433;p137"/>
          <p:cNvGraphicFramePr/>
          <p:nvPr/>
        </p:nvGraphicFramePr>
        <p:xfrm>
          <a:off x="629254" y="4078632"/>
          <a:ext cx="11047694" cy="190043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434" name="Google Shape;4434;p137"/>
          <p:cNvSpPr/>
          <p:nvPr/>
        </p:nvSpPr>
        <p:spPr>
          <a:xfrm>
            <a:off x="456984" y="1471332"/>
            <a:ext cx="3710945" cy="195766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5" name="Google Shape;4435;p137"/>
          <p:cNvSpPr/>
          <p:nvPr/>
        </p:nvSpPr>
        <p:spPr>
          <a:xfrm>
            <a:off x="4326156" y="1471332"/>
            <a:ext cx="3710945" cy="195766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6" name="Google Shape;4436;p137"/>
          <p:cNvSpPr/>
          <p:nvPr/>
        </p:nvSpPr>
        <p:spPr>
          <a:xfrm>
            <a:off x="8179647" y="1471332"/>
            <a:ext cx="3710945" cy="195766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7" name="Google Shape;4437;p137"/>
          <p:cNvSpPr txBox="1"/>
          <p:nvPr/>
        </p:nvSpPr>
        <p:spPr>
          <a:xfrm>
            <a:off x="5926930" y="1602839"/>
            <a:ext cx="493725" cy="242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438" name="Google Shape;4438;p137"/>
          <p:cNvSpPr txBox="1"/>
          <p:nvPr/>
        </p:nvSpPr>
        <p:spPr>
          <a:xfrm>
            <a:off x="9839314" y="1602839"/>
            <a:ext cx="493725" cy="242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439" name="Google Shape;4439;p137"/>
          <p:cNvSpPr txBox="1"/>
          <p:nvPr/>
        </p:nvSpPr>
        <p:spPr>
          <a:xfrm>
            <a:off x="2013264" y="1602839"/>
            <a:ext cx="493725" cy="242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graphicFrame>
        <p:nvGraphicFramePr>
          <p:cNvPr id="4440" name="Google Shape;4440;p137"/>
          <p:cNvGraphicFramePr/>
          <p:nvPr/>
        </p:nvGraphicFramePr>
        <p:xfrm>
          <a:off x="1045431" y="1896237"/>
          <a:ext cx="2433616" cy="2085049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441" name="Google Shape;4441;p137"/>
          <p:cNvGraphicFramePr/>
          <p:nvPr/>
        </p:nvGraphicFramePr>
        <p:xfrm>
          <a:off x="4956981" y="1896237"/>
          <a:ext cx="2433616" cy="2085049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4442" name="Google Shape;4442;p137"/>
          <p:cNvGraphicFramePr/>
          <p:nvPr/>
        </p:nvGraphicFramePr>
        <p:xfrm>
          <a:off x="8869367" y="1896237"/>
          <a:ext cx="2433616" cy="2085049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4443" name="Google Shape;4443;p137"/>
          <p:cNvSpPr txBox="1"/>
          <p:nvPr/>
        </p:nvSpPr>
        <p:spPr>
          <a:xfrm>
            <a:off x="2129582" y="2725002"/>
            <a:ext cx="246862" cy="242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</p:txBody>
      </p:sp>
      <p:sp>
        <p:nvSpPr>
          <p:cNvPr id="4444" name="Google Shape;4444;p137"/>
          <p:cNvSpPr txBox="1"/>
          <p:nvPr/>
        </p:nvSpPr>
        <p:spPr>
          <a:xfrm>
            <a:off x="1150252" y="3015269"/>
            <a:ext cx="41517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  <p:sp>
        <p:nvSpPr>
          <p:cNvPr id="4445" name="Google Shape;4445;p137"/>
          <p:cNvSpPr txBox="1"/>
          <p:nvPr/>
        </p:nvSpPr>
        <p:spPr>
          <a:xfrm>
            <a:off x="2988138" y="3015269"/>
            <a:ext cx="41517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  <p:sp>
        <p:nvSpPr>
          <p:cNvPr id="4446" name="Google Shape;4446;p137"/>
          <p:cNvSpPr txBox="1"/>
          <p:nvPr/>
        </p:nvSpPr>
        <p:spPr>
          <a:xfrm>
            <a:off x="6050362" y="2725002"/>
            <a:ext cx="246862" cy="242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</p:txBody>
      </p:sp>
      <p:sp>
        <p:nvSpPr>
          <p:cNvPr id="4447" name="Google Shape;4447;p137"/>
          <p:cNvSpPr txBox="1"/>
          <p:nvPr/>
        </p:nvSpPr>
        <p:spPr>
          <a:xfrm>
            <a:off x="5100476" y="3015269"/>
            <a:ext cx="41517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  <p:sp>
        <p:nvSpPr>
          <p:cNvPr id="4448" name="Google Shape;4448;p137"/>
          <p:cNvSpPr txBox="1"/>
          <p:nvPr/>
        </p:nvSpPr>
        <p:spPr>
          <a:xfrm>
            <a:off x="6852282" y="3015269"/>
            <a:ext cx="41517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  <p:sp>
        <p:nvSpPr>
          <p:cNvPr id="4449" name="Google Shape;4449;p137"/>
          <p:cNvSpPr txBox="1"/>
          <p:nvPr/>
        </p:nvSpPr>
        <p:spPr>
          <a:xfrm>
            <a:off x="9953522" y="2725002"/>
            <a:ext cx="246862" cy="2425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</p:txBody>
      </p:sp>
      <p:sp>
        <p:nvSpPr>
          <p:cNvPr id="4450" name="Google Shape;4450;p137"/>
          <p:cNvSpPr txBox="1"/>
          <p:nvPr/>
        </p:nvSpPr>
        <p:spPr>
          <a:xfrm>
            <a:off x="8974184" y="3015269"/>
            <a:ext cx="41517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  <p:sp>
        <p:nvSpPr>
          <p:cNvPr id="4451" name="Google Shape;4451;p137"/>
          <p:cNvSpPr txBox="1"/>
          <p:nvPr/>
        </p:nvSpPr>
        <p:spPr>
          <a:xfrm>
            <a:off x="10812075" y="3015269"/>
            <a:ext cx="41517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xx%</a:t>
            </a:r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5" name="Shape 4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6" name="Google Shape;4456;p13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7" name="Google Shape;4457;p13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Clustered Column</a:t>
            </a:r>
            <a:endParaRPr/>
          </a:p>
        </p:txBody>
      </p:sp>
      <p:graphicFrame>
        <p:nvGraphicFramePr>
          <p:cNvPr id="4458" name="Google Shape;4458;p138"/>
          <p:cNvGraphicFramePr/>
          <p:nvPr/>
        </p:nvGraphicFramePr>
        <p:xfrm>
          <a:off x="525778" y="4263226"/>
          <a:ext cx="11129597" cy="235428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459" name="Google Shape;4459;p138"/>
          <p:cNvSpPr/>
          <p:nvPr/>
        </p:nvSpPr>
        <p:spPr>
          <a:xfrm>
            <a:off x="536217" y="1134319"/>
            <a:ext cx="3530734" cy="2354285"/>
          </a:xfrm>
          <a:prstGeom prst="rect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000" lIns="91000" spcFirstLastPara="1" rIns="91000" wrap="square" tIns="728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0" name="Google Shape;4460;p138"/>
          <p:cNvSpPr/>
          <p:nvPr/>
        </p:nvSpPr>
        <p:spPr>
          <a:xfrm>
            <a:off x="679496" y="1687537"/>
            <a:ext cx="156292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1" name="Google Shape;4461;p138"/>
          <p:cNvSpPr/>
          <p:nvPr/>
        </p:nvSpPr>
        <p:spPr>
          <a:xfrm>
            <a:off x="4330434" y="1134320"/>
            <a:ext cx="3530734" cy="2354285"/>
          </a:xfrm>
          <a:prstGeom prst="rect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000" lIns="91000" spcFirstLastPara="1" rIns="91000" wrap="square" tIns="728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2" name="Google Shape;4462;p138"/>
          <p:cNvSpPr/>
          <p:nvPr/>
        </p:nvSpPr>
        <p:spPr>
          <a:xfrm>
            <a:off x="8124642" y="1134320"/>
            <a:ext cx="3530734" cy="2354285"/>
          </a:xfrm>
          <a:prstGeom prst="rect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000" lIns="91000" spcFirstLastPara="1" rIns="91000" wrap="square" tIns="728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3" name="Google Shape;4463;p138"/>
          <p:cNvSpPr/>
          <p:nvPr/>
        </p:nvSpPr>
        <p:spPr>
          <a:xfrm>
            <a:off x="536217" y="1134320"/>
            <a:ext cx="3530734" cy="460703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4" name="Google Shape;4464;p138"/>
          <p:cNvSpPr/>
          <p:nvPr/>
        </p:nvSpPr>
        <p:spPr>
          <a:xfrm>
            <a:off x="4330434" y="1134320"/>
            <a:ext cx="3530734" cy="460703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5" name="Google Shape;4465;p138"/>
          <p:cNvSpPr/>
          <p:nvPr/>
        </p:nvSpPr>
        <p:spPr>
          <a:xfrm>
            <a:off x="4473707" y="1687537"/>
            <a:ext cx="156292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6" name="Google Shape;4466;p138"/>
          <p:cNvSpPr/>
          <p:nvPr/>
        </p:nvSpPr>
        <p:spPr>
          <a:xfrm>
            <a:off x="8124642" y="1134320"/>
            <a:ext cx="3530734" cy="460703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7" name="Google Shape;4467;p138"/>
          <p:cNvSpPr/>
          <p:nvPr/>
        </p:nvSpPr>
        <p:spPr>
          <a:xfrm>
            <a:off x="8267922" y="1687537"/>
            <a:ext cx="156292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8" name="Google Shape;4468;p138"/>
          <p:cNvSpPr/>
          <p:nvPr/>
        </p:nvSpPr>
        <p:spPr>
          <a:xfrm>
            <a:off x="525778" y="3638172"/>
            <a:ext cx="11129597" cy="4305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18725" lIns="201025" spcFirstLastPara="1" rIns="201025" wrap="square" tIns="118725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2" name="Shape 4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3" name="Google Shape;4473;p13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4" name="Google Shape;4474;p13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Clustered Bar</a:t>
            </a:r>
            <a:endParaRPr/>
          </a:p>
        </p:txBody>
      </p:sp>
      <p:graphicFrame>
        <p:nvGraphicFramePr>
          <p:cNvPr id="4475" name="Google Shape;4475;p139"/>
          <p:cNvGraphicFramePr/>
          <p:nvPr/>
        </p:nvGraphicFramePr>
        <p:xfrm>
          <a:off x="419099" y="2002165"/>
          <a:ext cx="6752908" cy="4421784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476" name="Google Shape;4476;p139"/>
          <p:cNvSpPr/>
          <p:nvPr/>
        </p:nvSpPr>
        <p:spPr>
          <a:xfrm>
            <a:off x="7041189" y="2002165"/>
            <a:ext cx="4591368" cy="3588408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91000" lIns="91000" spcFirstLastPara="1" rIns="91000" wrap="square" tIns="728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7" name="Google Shape;4477;p139"/>
          <p:cNvSpPr/>
          <p:nvPr/>
        </p:nvSpPr>
        <p:spPr>
          <a:xfrm>
            <a:off x="7041189" y="1534890"/>
            <a:ext cx="4591368" cy="524326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8" name="Google Shape;4478;p139"/>
          <p:cNvSpPr/>
          <p:nvPr/>
        </p:nvSpPr>
        <p:spPr>
          <a:xfrm>
            <a:off x="7227509" y="2163952"/>
            <a:ext cx="1562928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9" name="Google Shape;4479;p139"/>
          <p:cNvSpPr/>
          <p:nvPr/>
        </p:nvSpPr>
        <p:spPr>
          <a:xfrm>
            <a:off x="419098" y="1534890"/>
            <a:ext cx="6294217" cy="52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Calendar </a:t>
            </a: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442913" y="3346378"/>
            <a:ext cx="3407997" cy="657489"/>
            <a:chOff x="469900" y="3367743"/>
            <a:chExt cx="3304205" cy="657660"/>
          </a:xfrm>
        </p:grpSpPr>
        <p:sp>
          <p:nvSpPr>
            <p:cNvPr id="324" name="Google Shape;324;p14"/>
            <p:cNvSpPr/>
            <p:nvPr/>
          </p:nvSpPr>
          <p:spPr>
            <a:xfrm>
              <a:off x="469900" y="3367743"/>
              <a:ext cx="3304205" cy="65766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475" lIns="91000" spcFirstLastPara="1" rIns="91000" wrap="square" tIns="454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643535" y="3455295"/>
              <a:ext cx="2582245" cy="242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6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Insert Text Here </a:t>
              </a:r>
              <a:endParaRPr b="1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26" name="Google Shape;326;p14"/>
          <p:cNvGraphicFramePr/>
          <p:nvPr/>
        </p:nvGraphicFramePr>
        <p:xfrm>
          <a:off x="442914" y="37870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{38FB5945-3628-4FC9-9938-7FD77E2B9CC6}</a:tableStyleId>
              </a:tblPr>
              <a:tblGrid>
                <a:gridCol w="1634675"/>
                <a:gridCol w="1634675"/>
                <a:gridCol w="1634675"/>
                <a:gridCol w="1634675"/>
                <a:gridCol w="1634675"/>
                <a:gridCol w="1634675"/>
                <a:gridCol w="1634675"/>
              </a:tblGrid>
              <a:tr h="348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Sun</a:t>
                      </a:r>
                      <a:endParaRPr b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</a:t>
                      </a:r>
                      <a:endParaRPr b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Tue</a:t>
                      </a:r>
                      <a:endParaRPr b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Wed</a:t>
                      </a:r>
                      <a:endParaRPr b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Thu</a:t>
                      </a:r>
                      <a:endParaRPr b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Fri</a:t>
                      </a:r>
                      <a:endParaRPr b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Sat</a:t>
                      </a:r>
                      <a:endParaRPr b="0" sz="16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xx</a:t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50" marL="91050" anchor="ctr">
                    <a:lnL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descr="Flip calendar with solid fill" id="327" name="Google Shape;3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6586" y="831184"/>
            <a:ext cx="281940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3" name="Shape 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4" name="Google Shape;4484;p14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5" name="Google Shape;4485;p14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Line</a:t>
            </a:r>
            <a:endParaRPr/>
          </a:p>
        </p:txBody>
      </p:sp>
      <p:graphicFrame>
        <p:nvGraphicFramePr>
          <p:cNvPr id="4486" name="Google Shape;4486;p140"/>
          <p:cNvGraphicFramePr/>
          <p:nvPr/>
        </p:nvGraphicFramePr>
        <p:xfrm>
          <a:off x="683980" y="1762956"/>
          <a:ext cx="10814349" cy="4416686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487" name="Google Shape;4487;p140"/>
          <p:cNvSpPr/>
          <p:nvPr/>
        </p:nvSpPr>
        <p:spPr>
          <a:xfrm>
            <a:off x="592055" y="1146032"/>
            <a:ext cx="10998201" cy="524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000" lIns="91000" spcFirstLastPara="1" rIns="91000" wrap="square" tIns="91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1" name="Shape 4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2" name="Google Shape;4492;p14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Column / Line</a:t>
            </a:r>
            <a:endParaRPr/>
          </a:p>
        </p:txBody>
      </p:sp>
      <p:sp>
        <p:nvSpPr>
          <p:cNvPr id="4493" name="Google Shape;4493;p14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494" name="Google Shape;4494;p141"/>
          <p:cNvGraphicFramePr/>
          <p:nvPr/>
        </p:nvGraphicFramePr>
        <p:xfrm>
          <a:off x="475305" y="2065825"/>
          <a:ext cx="4577303" cy="282371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495" name="Google Shape;4495;p141"/>
          <p:cNvSpPr/>
          <p:nvPr/>
        </p:nvSpPr>
        <p:spPr>
          <a:xfrm rot="8100000">
            <a:off x="684115" y="2425728"/>
            <a:ext cx="568638" cy="568638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6" name="Google Shape;4496;p141"/>
          <p:cNvSpPr/>
          <p:nvPr/>
        </p:nvSpPr>
        <p:spPr>
          <a:xfrm>
            <a:off x="728325" y="2467920"/>
            <a:ext cx="480218" cy="457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/>
          </a:p>
        </p:txBody>
      </p:sp>
      <p:sp>
        <p:nvSpPr>
          <p:cNvPr id="4497" name="Google Shape;4497;p141"/>
          <p:cNvSpPr/>
          <p:nvPr/>
        </p:nvSpPr>
        <p:spPr>
          <a:xfrm rot="8100000">
            <a:off x="1420588" y="2070726"/>
            <a:ext cx="568638" cy="568638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8" name="Google Shape;4498;p141"/>
          <p:cNvSpPr/>
          <p:nvPr/>
        </p:nvSpPr>
        <p:spPr>
          <a:xfrm>
            <a:off x="1464799" y="2112915"/>
            <a:ext cx="480218" cy="4802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/>
          </a:p>
        </p:txBody>
      </p:sp>
      <p:sp>
        <p:nvSpPr>
          <p:cNvPr id="4499" name="Google Shape;4499;p141"/>
          <p:cNvSpPr/>
          <p:nvPr/>
        </p:nvSpPr>
        <p:spPr>
          <a:xfrm rot="8100000">
            <a:off x="2127132" y="2550945"/>
            <a:ext cx="568638" cy="568638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0" name="Google Shape;4500;p141"/>
          <p:cNvSpPr/>
          <p:nvPr/>
        </p:nvSpPr>
        <p:spPr>
          <a:xfrm>
            <a:off x="2171345" y="2593135"/>
            <a:ext cx="480218" cy="4802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45%</a:t>
            </a:r>
            <a:endParaRPr/>
          </a:p>
        </p:txBody>
      </p:sp>
      <p:sp>
        <p:nvSpPr>
          <p:cNvPr id="4501" name="Google Shape;4501;p141"/>
          <p:cNvSpPr/>
          <p:nvPr/>
        </p:nvSpPr>
        <p:spPr>
          <a:xfrm rot="8100000">
            <a:off x="2832748" y="2242711"/>
            <a:ext cx="568638" cy="568638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2" name="Google Shape;4502;p141"/>
          <p:cNvSpPr/>
          <p:nvPr/>
        </p:nvSpPr>
        <p:spPr>
          <a:xfrm>
            <a:off x="2876957" y="2284896"/>
            <a:ext cx="480218" cy="4802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/>
          </a:p>
        </p:txBody>
      </p:sp>
      <p:sp>
        <p:nvSpPr>
          <p:cNvPr id="4503" name="Google Shape;4503;p141"/>
          <p:cNvSpPr/>
          <p:nvPr/>
        </p:nvSpPr>
        <p:spPr>
          <a:xfrm rot="8100000">
            <a:off x="4271783" y="1506682"/>
            <a:ext cx="568638" cy="568638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4" name="Google Shape;4504;p141"/>
          <p:cNvSpPr/>
          <p:nvPr/>
        </p:nvSpPr>
        <p:spPr>
          <a:xfrm>
            <a:off x="4315997" y="1548872"/>
            <a:ext cx="480218" cy="4802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/>
          </a:p>
        </p:txBody>
      </p:sp>
      <p:graphicFrame>
        <p:nvGraphicFramePr>
          <p:cNvPr id="4505" name="Google Shape;4505;p141"/>
          <p:cNvGraphicFramePr/>
          <p:nvPr/>
        </p:nvGraphicFramePr>
        <p:xfrm>
          <a:off x="5323847" y="1436099"/>
          <a:ext cx="6034727" cy="3378777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506" name="Google Shape;4506;p141"/>
          <p:cNvSpPr/>
          <p:nvPr/>
        </p:nvSpPr>
        <p:spPr>
          <a:xfrm>
            <a:off x="7764346" y="1436094"/>
            <a:ext cx="1724848" cy="767765"/>
          </a:xfrm>
          <a:prstGeom prst="wedgeRectCallout">
            <a:avLst>
              <a:gd fmla="val -16619" name="adj1"/>
              <a:gd fmla="val 107831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34925" lIns="34925" spcFirstLastPara="1" rIns="34925" wrap="square" tIns="34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507" name="Google Shape;4507;p141"/>
          <p:cNvSpPr txBox="1"/>
          <p:nvPr/>
        </p:nvSpPr>
        <p:spPr>
          <a:xfrm>
            <a:off x="372731" y="5020808"/>
            <a:ext cx="1617529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508" name="Google Shape;4508;p141"/>
          <p:cNvSpPr txBox="1"/>
          <p:nvPr/>
        </p:nvSpPr>
        <p:spPr>
          <a:xfrm>
            <a:off x="2278193" y="5020808"/>
            <a:ext cx="1617529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509" name="Google Shape;4509;p141"/>
          <p:cNvSpPr txBox="1"/>
          <p:nvPr/>
        </p:nvSpPr>
        <p:spPr>
          <a:xfrm>
            <a:off x="4183656" y="5020808"/>
            <a:ext cx="1617529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510" name="Google Shape;4510;p141"/>
          <p:cNvSpPr txBox="1"/>
          <p:nvPr/>
        </p:nvSpPr>
        <p:spPr>
          <a:xfrm>
            <a:off x="6089117" y="5020808"/>
            <a:ext cx="1617529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511" name="Google Shape;4511;p141"/>
          <p:cNvSpPr txBox="1"/>
          <p:nvPr/>
        </p:nvSpPr>
        <p:spPr>
          <a:xfrm>
            <a:off x="7994578" y="5020808"/>
            <a:ext cx="1617529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512" name="Google Shape;4512;p141"/>
          <p:cNvSpPr txBox="1"/>
          <p:nvPr/>
        </p:nvSpPr>
        <p:spPr>
          <a:xfrm>
            <a:off x="9900038" y="5020808"/>
            <a:ext cx="1617529" cy="473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513" name="Google Shape;4513;p141"/>
          <p:cNvSpPr/>
          <p:nvPr/>
        </p:nvSpPr>
        <p:spPr>
          <a:xfrm rot="8100000">
            <a:off x="3544990" y="1798528"/>
            <a:ext cx="568638" cy="568638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4" name="Google Shape;4514;p141"/>
          <p:cNvSpPr/>
          <p:nvPr/>
        </p:nvSpPr>
        <p:spPr>
          <a:xfrm>
            <a:off x="3589206" y="1840718"/>
            <a:ext cx="480218" cy="4802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6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70%</a:t>
            </a:r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8" name="Shape 4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9" name="Google Shape;4519;p14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Area</a:t>
            </a:r>
            <a:endParaRPr/>
          </a:p>
        </p:txBody>
      </p:sp>
      <p:sp>
        <p:nvSpPr>
          <p:cNvPr id="4520" name="Google Shape;4520;p14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4521" name="Google Shape;4521;p142"/>
          <p:cNvGraphicFramePr/>
          <p:nvPr/>
        </p:nvGraphicFramePr>
        <p:xfrm>
          <a:off x="418055" y="1724628"/>
          <a:ext cx="11344407" cy="449837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522" name="Google Shape;4522;p142"/>
          <p:cNvSpPr txBox="1"/>
          <p:nvPr/>
        </p:nvSpPr>
        <p:spPr>
          <a:xfrm>
            <a:off x="418055" y="1058545"/>
            <a:ext cx="110477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Title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6" name="Shape 4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7" name="Google Shape;4527;p14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Area</a:t>
            </a:r>
            <a:endParaRPr/>
          </a:p>
        </p:txBody>
      </p:sp>
      <p:graphicFrame>
        <p:nvGraphicFramePr>
          <p:cNvPr id="4528" name="Google Shape;4528;p143"/>
          <p:cNvGraphicFramePr/>
          <p:nvPr/>
        </p:nvGraphicFramePr>
        <p:xfrm>
          <a:off x="419098" y="2581275"/>
          <a:ext cx="11344109" cy="398462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529" name="Google Shape;4529;p143"/>
          <p:cNvSpPr/>
          <p:nvPr/>
        </p:nvSpPr>
        <p:spPr>
          <a:xfrm>
            <a:off x="9459606" y="4748213"/>
            <a:ext cx="446087" cy="446087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30" name="Google Shape;4530;p143"/>
          <p:cNvCxnSpPr/>
          <p:nvPr/>
        </p:nvCxnSpPr>
        <p:spPr>
          <a:xfrm>
            <a:off x="9693275" y="2525713"/>
            <a:ext cx="0" cy="2555875"/>
          </a:xfrm>
          <a:prstGeom prst="straightConnector1">
            <a:avLst/>
          </a:prstGeom>
          <a:noFill/>
          <a:ln cap="flat" cmpd="sng" w="57150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531" name="Google Shape;4531;p143"/>
          <p:cNvCxnSpPr/>
          <p:nvPr/>
        </p:nvCxnSpPr>
        <p:spPr>
          <a:xfrm>
            <a:off x="7689850" y="2497138"/>
            <a:ext cx="0" cy="1511300"/>
          </a:xfrm>
          <a:prstGeom prst="straightConnector1">
            <a:avLst/>
          </a:prstGeom>
          <a:noFill/>
          <a:ln cap="flat" cmpd="sng" w="57150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532" name="Google Shape;4532;p143"/>
          <p:cNvCxnSpPr/>
          <p:nvPr/>
        </p:nvCxnSpPr>
        <p:spPr>
          <a:xfrm>
            <a:off x="2581275" y="2408238"/>
            <a:ext cx="0" cy="2987675"/>
          </a:xfrm>
          <a:prstGeom prst="straightConnector1">
            <a:avLst/>
          </a:prstGeom>
          <a:noFill/>
          <a:ln cap="flat" cmpd="sng" w="57150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533" name="Google Shape;4533;p143"/>
          <p:cNvCxnSpPr/>
          <p:nvPr/>
        </p:nvCxnSpPr>
        <p:spPr>
          <a:xfrm>
            <a:off x="5197475" y="2497138"/>
            <a:ext cx="0" cy="1727200"/>
          </a:xfrm>
          <a:prstGeom prst="straightConnector1">
            <a:avLst/>
          </a:prstGeom>
          <a:noFill/>
          <a:ln cap="flat" cmpd="sng" w="57150">
            <a:solidFill>
              <a:srgbClr val="7F7F7F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4534" name="Google Shape;4534;p143"/>
          <p:cNvGrpSpPr/>
          <p:nvPr/>
        </p:nvGrpSpPr>
        <p:grpSpPr>
          <a:xfrm>
            <a:off x="2062470" y="1571625"/>
            <a:ext cx="1057275" cy="1009650"/>
            <a:chOff x="2499360" y="1439593"/>
            <a:chExt cx="1056640" cy="1008993"/>
          </a:xfrm>
        </p:grpSpPr>
        <p:sp>
          <p:nvSpPr>
            <p:cNvPr id="4535" name="Google Shape;4535;p143"/>
            <p:cNvSpPr/>
            <p:nvPr/>
          </p:nvSpPr>
          <p:spPr>
            <a:xfrm>
              <a:off x="2499360" y="1439593"/>
              <a:ext cx="1056640" cy="7107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143"/>
            <p:cNvSpPr/>
            <p:nvPr/>
          </p:nvSpPr>
          <p:spPr>
            <a:xfrm flipH="1" rot="10800000">
              <a:off x="2854746" y="2150330"/>
              <a:ext cx="345867" cy="298256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7" name="Google Shape;4537;p143"/>
          <p:cNvGrpSpPr/>
          <p:nvPr/>
        </p:nvGrpSpPr>
        <p:grpSpPr>
          <a:xfrm>
            <a:off x="9174152" y="1564989"/>
            <a:ext cx="1056640" cy="1008993"/>
            <a:chOff x="2499360" y="1439593"/>
            <a:chExt cx="1056640" cy="1008993"/>
          </a:xfrm>
        </p:grpSpPr>
        <p:sp>
          <p:nvSpPr>
            <p:cNvPr id="4538" name="Google Shape;4538;p143"/>
            <p:cNvSpPr/>
            <p:nvPr/>
          </p:nvSpPr>
          <p:spPr>
            <a:xfrm>
              <a:off x="2499360" y="1439593"/>
              <a:ext cx="1056640" cy="71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143"/>
            <p:cNvSpPr/>
            <p:nvPr/>
          </p:nvSpPr>
          <p:spPr>
            <a:xfrm flipH="1" rot="10800000">
              <a:off x="2854960" y="2150793"/>
              <a:ext cx="345440" cy="297793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0" name="Google Shape;4540;p143"/>
          <p:cNvGrpSpPr/>
          <p:nvPr/>
        </p:nvGrpSpPr>
        <p:grpSpPr>
          <a:xfrm>
            <a:off x="4679035" y="1548344"/>
            <a:ext cx="1056640" cy="1008993"/>
            <a:chOff x="2499360" y="1439593"/>
            <a:chExt cx="1056640" cy="1008993"/>
          </a:xfrm>
        </p:grpSpPr>
        <p:sp>
          <p:nvSpPr>
            <p:cNvPr id="4541" name="Google Shape;4541;p143"/>
            <p:cNvSpPr/>
            <p:nvPr/>
          </p:nvSpPr>
          <p:spPr>
            <a:xfrm>
              <a:off x="2499360" y="1439593"/>
              <a:ext cx="1056640" cy="711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143"/>
            <p:cNvSpPr/>
            <p:nvPr/>
          </p:nvSpPr>
          <p:spPr>
            <a:xfrm flipH="1" rot="10800000">
              <a:off x="2854960" y="2150793"/>
              <a:ext cx="345440" cy="297793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3" name="Google Shape;4543;p143"/>
          <p:cNvGrpSpPr/>
          <p:nvPr/>
        </p:nvGrpSpPr>
        <p:grpSpPr>
          <a:xfrm>
            <a:off x="7152877" y="1548344"/>
            <a:ext cx="1056640" cy="1008993"/>
            <a:chOff x="2499360" y="1439593"/>
            <a:chExt cx="1056640" cy="1008993"/>
          </a:xfrm>
        </p:grpSpPr>
        <p:sp>
          <p:nvSpPr>
            <p:cNvPr id="4544" name="Google Shape;4544;p143"/>
            <p:cNvSpPr/>
            <p:nvPr/>
          </p:nvSpPr>
          <p:spPr>
            <a:xfrm>
              <a:off x="2499360" y="1439593"/>
              <a:ext cx="1056640" cy="71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90%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143"/>
            <p:cNvSpPr/>
            <p:nvPr/>
          </p:nvSpPr>
          <p:spPr>
            <a:xfrm flipH="1" rot="10800000">
              <a:off x="2854960" y="2150793"/>
              <a:ext cx="345440" cy="297793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9" name="Shape 4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0" name="Google Shape;4550;p14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Stacked Area</a:t>
            </a:r>
            <a:endParaRPr/>
          </a:p>
        </p:txBody>
      </p:sp>
      <p:sp>
        <p:nvSpPr>
          <p:cNvPr id="4551" name="Google Shape;4551;p144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52" name="Google Shape;4552;p144"/>
          <p:cNvGraphicFramePr/>
          <p:nvPr/>
        </p:nvGraphicFramePr>
        <p:xfrm>
          <a:off x="419099" y="1218321"/>
          <a:ext cx="10748785" cy="455700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6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p14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Pie</a:t>
            </a:r>
            <a:endParaRPr/>
          </a:p>
        </p:txBody>
      </p:sp>
      <p:sp>
        <p:nvSpPr>
          <p:cNvPr id="4558" name="Google Shape;4558;p145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559" name="Google Shape;4559;p145"/>
          <p:cNvGraphicFramePr/>
          <p:nvPr/>
        </p:nvGraphicFramePr>
        <p:xfrm>
          <a:off x="-30163" y="1423206"/>
          <a:ext cx="6897688" cy="459740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560" name="Google Shape;4560;p145"/>
          <p:cNvSpPr/>
          <p:nvPr/>
        </p:nvSpPr>
        <p:spPr>
          <a:xfrm>
            <a:off x="3624263" y="2053444"/>
            <a:ext cx="893762" cy="893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30%</a:t>
            </a:r>
            <a:endParaRPr b="1"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1" name="Google Shape;4561;p145"/>
          <p:cNvSpPr/>
          <p:nvPr/>
        </p:nvSpPr>
        <p:spPr>
          <a:xfrm>
            <a:off x="2349500" y="3988606"/>
            <a:ext cx="893763" cy="8937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2" name="Google Shape;4562;p145"/>
          <p:cNvSpPr/>
          <p:nvPr/>
        </p:nvSpPr>
        <p:spPr>
          <a:xfrm>
            <a:off x="4071938" y="3356781"/>
            <a:ext cx="893762" cy="8953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 b="1" sz="2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3" name="Google Shape;4563;p145"/>
          <p:cNvSpPr/>
          <p:nvPr/>
        </p:nvSpPr>
        <p:spPr>
          <a:xfrm>
            <a:off x="2178050" y="2229656"/>
            <a:ext cx="893763" cy="8937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15%</a:t>
            </a:r>
            <a:endParaRPr b="1" sz="2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4" name="Google Shape;4564;p145"/>
          <p:cNvSpPr txBox="1"/>
          <p:nvPr/>
        </p:nvSpPr>
        <p:spPr>
          <a:xfrm>
            <a:off x="9055100" y="2578906"/>
            <a:ext cx="26590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Your Title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 Insert text Insert text Insert text Insert text Insert text</a:t>
            </a:r>
            <a:endParaRPr/>
          </a:p>
        </p:txBody>
      </p:sp>
      <p:sp>
        <p:nvSpPr>
          <p:cNvPr id="4565" name="Google Shape;4565;p145"/>
          <p:cNvSpPr/>
          <p:nvPr/>
        </p:nvSpPr>
        <p:spPr>
          <a:xfrm>
            <a:off x="9815513" y="1296206"/>
            <a:ext cx="1135062" cy="113665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6" name="Google Shape;4566;p145"/>
          <p:cNvSpPr txBox="1"/>
          <p:nvPr/>
        </p:nvSpPr>
        <p:spPr>
          <a:xfrm>
            <a:off x="9055100" y="5125256"/>
            <a:ext cx="26590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Your Title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 Insert text Insert text Insert text Insert text Insert text</a:t>
            </a:r>
            <a:endParaRPr/>
          </a:p>
        </p:txBody>
      </p:sp>
      <p:sp>
        <p:nvSpPr>
          <p:cNvPr id="4567" name="Google Shape;4567;p145"/>
          <p:cNvSpPr/>
          <p:nvPr/>
        </p:nvSpPr>
        <p:spPr>
          <a:xfrm>
            <a:off x="9815513" y="3864781"/>
            <a:ext cx="1135062" cy="1136650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8" name="Google Shape;4568;p145"/>
          <p:cNvSpPr txBox="1"/>
          <p:nvPr/>
        </p:nvSpPr>
        <p:spPr>
          <a:xfrm>
            <a:off x="5959475" y="2578906"/>
            <a:ext cx="26590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Your Title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 Insert text Insert text Insert text Insert text Insert text</a:t>
            </a:r>
            <a:endParaRPr/>
          </a:p>
        </p:txBody>
      </p:sp>
      <p:sp>
        <p:nvSpPr>
          <p:cNvPr id="4569" name="Google Shape;4569;p145"/>
          <p:cNvSpPr/>
          <p:nvPr/>
        </p:nvSpPr>
        <p:spPr>
          <a:xfrm>
            <a:off x="6719888" y="1296206"/>
            <a:ext cx="1136650" cy="113665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0" name="Google Shape;4570;p145"/>
          <p:cNvSpPr txBox="1"/>
          <p:nvPr/>
        </p:nvSpPr>
        <p:spPr>
          <a:xfrm>
            <a:off x="5959475" y="5125256"/>
            <a:ext cx="26590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Your Title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 Insert text Insert text Insert text Insert text Insert text</a:t>
            </a:r>
            <a:endParaRPr/>
          </a:p>
        </p:txBody>
      </p:sp>
      <p:sp>
        <p:nvSpPr>
          <p:cNvPr id="4571" name="Google Shape;4571;p145"/>
          <p:cNvSpPr/>
          <p:nvPr/>
        </p:nvSpPr>
        <p:spPr>
          <a:xfrm>
            <a:off x="6719888" y="3864781"/>
            <a:ext cx="1136650" cy="11366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5" name="Shape 4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6" name="Google Shape;4576;p14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14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Pie</a:t>
            </a:r>
            <a:endParaRPr/>
          </a:p>
        </p:txBody>
      </p:sp>
      <p:sp>
        <p:nvSpPr>
          <p:cNvPr id="4578" name="Google Shape;4578;p146"/>
          <p:cNvSpPr/>
          <p:nvPr/>
        </p:nvSpPr>
        <p:spPr>
          <a:xfrm>
            <a:off x="6006149" y="1529995"/>
            <a:ext cx="5429163" cy="456783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2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146"/>
          <p:cNvSpPr/>
          <p:nvPr/>
        </p:nvSpPr>
        <p:spPr>
          <a:xfrm>
            <a:off x="454067" y="1529995"/>
            <a:ext cx="5368580" cy="456783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2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146"/>
          <p:cNvSpPr txBox="1"/>
          <p:nvPr/>
        </p:nvSpPr>
        <p:spPr>
          <a:xfrm>
            <a:off x="3138102" y="1876656"/>
            <a:ext cx="3003008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581" name="Google Shape;4581;p146"/>
          <p:cNvSpPr txBox="1"/>
          <p:nvPr/>
        </p:nvSpPr>
        <p:spPr>
          <a:xfrm>
            <a:off x="727148" y="3212018"/>
            <a:ext cx="12734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b="1" baseline="30000"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2" name="Google Shape;4582;p146"/>
          <p:cNvSpPr txBox="1"/>
          <p:nvPr/>
        </p:nvSpPr>
        <p:spPr>
          <a:xfrm>
            <a:off x="917253" y="3434241"/>
            <a:ext cx="893277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Female</a:t>
            </a:r>
            <a:endParaRPr baseline="30000"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3" name="Google Shape;4583;p146"/>
          <p:cNvSpPr txBox="1"/>
          <p:nvPr/>
        </p:nvSpPr>
        <p:spPr>
          <a:xfrm>
            <a:off x="8487218" y="1876656"/>
            <a:ext cx="3003008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584" name="Google Shape;4584;p146"/>
          <p:cNvSpPr txBox="1"/>
          <p:nvPr/>
        </p:nvSpPr>
        <p:spPr>
          <a:xfrm>
            <a:off x="6179512" y="3212018"/>
            <a:ext cx="1273494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1" baseline="3000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5" name="Google Shape;4585;p146"/>
          <p:cNvSpPr txBox="1"/>
          <p:nvPr/>
        </p:nvSpPr>
        <p:spPr>
          <a:xfrm>
            <a:off x="6517390" y="3434241"/>
            <a:ext cx="597749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Male</a:t>
            </a:r>
            <a:endParaRPr baseline="30000"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6" name="Google Shape;4586;p146"/>
          <p:cNvSpPr/>
          <p:nvPr/>
        </p:nvSpPr>
        <p:spPr>
          <a:xfrm>
            <a:off x="2125387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7" name="Google Shape;4587;p146"/>
          <p:cNvSpPr/>
          <p:nvPr/>
        </p:nvSpPr>
        <p:spPr>
          <a:xfrm>
            <a:off x="2485609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8" name="Google Shape;4588;p146"/>
          <p:cNvSpPr/>
          <p:nvPr/>
        </p:nvSpPr>
        <p:spPr>
          <a:xfrm>
            <a:off x="2845835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9" name="Google Shape;4589;p146"/>
          <p:cNvSpPr/>
          <p:nvPr/>
        </p:nvSpPr>
        <p:spPr>
          <a:xfrm>
            <a:off x="3206061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0" name="Google Shape;4590;p146"/>
          <p:cNvSpPr/>
          <p:nvPr/>
        </p:nvSpPr>
        <p:spPr>
          <a:xfrm>
            <a:off x="3566286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1" name="Google Shape;4591;p146"/>
          <p:cNvSpPr/>
          <p:nvPr/>
        </p:nvSpPr>
        <p:spPr>
          <a:xfrm>
            <a:off x="3926511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2" name="Google Shape;4592;p146"/>
          <p:cNvSpPr/>
          <p:nvPr/>
        </p:nvSpPr>
        <p:spPr>
          <a:xfrm>
            <a:off x="4286732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3" name="Google Shape;4593;p146"/>
          <p:cNvSpPr/>
          <p:nvPr/>
        </p:nvSpPr>
        <p:spPr>
          <a:xfrm>
            <a:off x="4646962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4" name="Google Shape;4594;p146"/>
          <p:cNvSpPr/>
          <p:nvPr/>
        </p:nvSpPr>
        <p:spPr>
          <a:xfrm>
            <a:off x="5007184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5" name="Google Shape;4595;p146"/>
          <p:cNvSpPr/>
          <p:nvPr/>
        </p:nvSpPr>
        <p:spPr>
          <a:xfrm>
            <a:off x="5367406" y="2414663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6" name="Google Shape;4596;p146"/>
          <p:cNvSpPr/>
          <p:nvPr/>
        </p:nvSpPr>
        <p:spPr>
          <a:xfrm>
            <a:off x="2125387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7" name="Google Shape;4597;p146"/>
          <p:cNvSpPr/>
          <p:nvPr/>
        </p:nvSpPr>
        <p:spPr>
          <a:xfrm>
            <a:off x="2485609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8" name="Google Shape;4598;p146"/>
          <p:cNvSpPr/>
          <p:nvPr/>
        </p:nvSpPr>
        <p:spPr>
          <a:xfrm>
            <a:off x="2845835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9" name="Google Shape;4599;p146"/>
          <p:cNvSpPr/>
          <p:nvPr/>
        </p:nvSpPr>
        <p:spPr>
          <a:xfrm>
            <a:off x="3206061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0" name="Google Shape;4600;p146"/>
          <p:cNvSpPr/>
          <p:nvPr/>
        </p:nvSpPr>
        <p:spPr>
          <a:xfrm>
            <a:off x="3566286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1" name="Google Shape;4601;p146"/>
          <p:cNvSpPr/>
          <p:nvPr/>
        </p:nvSpPr>
        <p:spPr>
          <a:xfrm>
            <a:off x="3926511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2" name="Google Shape;4602;p146"/>
          <p:cNvSpPr/>
          <p:nvPr/>
        </p:nvSpPr>
        <p:spPr>
          <a:xfrm>
            <a:off x="4286732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3" name="Google Shape;4603;p146"/>
          <p:cNvSpPr/>
          <p:nvPr/>
        </p:nvSpPr>
        <p:spPr>
          <a:xfrm>
            <a:off x="4646962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4" name="Google Shape;4604;p146"/>
          <p:cNvSpPr/>
          <p:nvPr/>
        </p:nvSpPr>
        <p:spPr>
          <a:xfrm>
            <a:off x="5007184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5" name="Google Shape;4605;p146"/>
          <p:cNvSpPr/>
          <p:nvPr/>
        </p:nvSpPr>
        <p:spPr>
          <a:xfrm>
            <a:off x="5367406" y="2876744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6" name="Google Shape;4606;p146"/>
          <p:cNvSpPr/>
          <p:nvPr/>
        </p:nvSpPr>
        <p:spPr>
          <a:xfrm>
            <a:off x="2125387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7" name="Google Shape;4607;p146"/>
          <p:cNvSpPr/>
          <p:nvPr/>
        </p:nvSpPr>
        <p:spPr>
          <a:xfrm>
            <a:off x="2485609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8" name="Google Shape;4608;p146"/>
          <p:cNvSpPr/>
          <p:nvPr/>
        </p:nvSpPr>
        <p:spPr>
          <a:xfrm>
            <a:off x="2845835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9" name="Google Shape;4609;p146"/>
          <p:cNvSpPr/>
          <p:nvPr/>
        </p:nvSpPr>
        <p:spPr>
          <a:xfrm>
            <a:off x="3206061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0" name="Google Shape;4610;p146"/>
          <p:cNvSpPr/>
          <p:nvPr/>
        </p:nvSpPr>
        <p:spPr>
          <a:xfrm>
            <a:off x="3566286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1" name="Google Shape;4611;p146"/>
          <p:cNvSpPr/>
          <p:nvPr/>
        </p:nvSpPr>
        <p:spPr>
          <a:xfrm>
            <a:off x="3926511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2" name="Google Shape;4612;p146"/>
          <p:cNvSpPr/>
          <p:nvPr/>
        </p:nvSpPr>
        <p:spPr>
          <a:xfrm>
            <a:off x="4286732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3" name="Google Shape;4613;p146"/>
          <p:cNvSpPr/>
          <p:nvPr/>
        </p:nvSpPr>
        <p:spPr>
          <a:xfrm>
            <a:off x="4646962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4" name="Google Shape;4614;p146"/>
          <p:cNvSpPr/>
          <p:nvPr/>
        </p:nvSpPr>
        <p:spPr>
          <a:xfrm>
            <a:off x="5007184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5" name="Google Shape;4615;p146"/>
          <p:cNvSpPr/>
          <p:nvPr/>
        </p:nvSpPr>
        <p:spPr>
          <a:xfrm>
            <a:off x="5367406" y="3338822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6" name="Google Shape;4616;p146"/>
          <p:cNvSpPr/>
          <p:nvPr/>
        </p:nvSpPr>
        <p:spPr>
          <a:xfrm>
            <a:off x="2125387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7" name="Google Shape;4617;p146"/>
          <p:cNvSpPr/>
          <p:nvPr/>
        </p:nvSpPr>
        <p:spPr>
          <a:xfrm>
            <a:off x="2485609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8" name="Google Shape;4618;p146"/>
          <p:cNvSpPr/>
          <p:nvPr/>
        </p:nvSpPr>
        <p:spPr>
          <a:xfrm>
            <a:off x="2845835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9" name="Google Shape;4619;p146"/>
          <p:cNvSpPr/>
          <p:nvPr/>
        </p:nvSpPr>
        <p:spPr>
          <a:xfrm>
            <a:off x="3206061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0" name="Google Shape;4620;p146"/>
          <p:cNvSpPr/>
          <p:nvPr/>
        </p:nvSpPr>
        <p:spPr>
          <a:xfrm>
            <a:off x="3566286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1" name="Google Shape;4621;p146"/>
          <p:cNvSpPr/>
          <p:nvPr/>
        </p:nvSpPr>
        <p:spPr>
          <a:xfrm>
            <a:off x="3926511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2" name="Google Shape;4622;p146"/>
          <p:cNvSpPr/>
          <p:nvPr/>
        </p:nvSpPr>
        <p:spPr>
          <a:xfrm>
            <a:off x="4286732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3" name="Google Shape;4623;p146"/>
          <p:cNvSpPr/>
          <p:nvPr/>
        </p:nvSpPr>
        <p:spPr>
          <a:xfrm>
            <a:off x="4646962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4" name="Google Shape;4624;p146"/>
          <p:cNvSpPr/>
          <p:nvPr/>
        </p:nvSpPr>
        <p:spPr>
          <a:xfrm>
            <a:off x="5007184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5" name="Google Shape;4625;p146"/>
          <p:cNvSpPr/>
          <p:nvPr/>
        </p:nvSpPr>
        <p:spPr>
          <a:xfrm>
            <a:off x="5367406" y="3800905"/>
            <a:ext cx="154964" cy="364876"/>
          </a:xfrm>
          <a:custGeom>
            <a:rect b="b" l="l" r="r" t="t"/>
            <a:pathLst>
              <a:path extrusionOk="0" h="390" w="166">
                <a:moveTo>
                  <a:pt x="83" y="103"/>
                </a:moveTo>
                <a:cubicBezTo>
                  <a:pt x="54" y="103"/>
                  <a:pt x="31" y="80"/>
                  <a:pt x="31" y="52"/>
                </a:cubicBezTo>
                <a:cubicBezTo>
                  <a:pt x="31" y="23"/>
                  <a:pt x="54" y="0"/>
                  <a:pt x="83" y="0"/>
                </a:cubicBezTo>
                <a:cubicBezTo>
                  <a:pt x="111" y="0"/>
                  <a:pt x="135" y="23"/>
                  <a:pt x="135" y="52"/>
                </a:cubicBezTo>
                <a:cubicBezTo>
                  <a:pt x="135" y="80"/>
                  <a:pt x="111" y="103"/>
                  <a:pt x="83" y="103"/>
                </a:cubicBezTo>
                <a:close/>
                <a:moveTo>
                  <a:pt x="92" y="390"/>
                </a:moveTo>
                <a:cubicBezTo>
                  <a:pt x="101" y="390"/>
                  <a:pt x="102" y="387"/>
                  <a:pt x="104" y="375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18" y="224"/>
                  <a:pt x="118" y="224"/>
                  <a:pt x="118" y="224"/>
                </a:cubicBezTo>
                <a:cubicBezTo>
                  <a:pt x="122" y="189"/>
                  <a:pt x="122" y="189"/>
                  <a:pt x="122" y="189"/>
                </a:cubicBezTo>
                <a:cubicBezTo>
                  <a:pt x="135" y="249"/>
                  <a:pt x="135" y="249"/>
                  <a:pt x="135" y="249"/>
                </a:cubicBezTo>
                <a:cubicBezTo>
                  <a:pt x="136" y="255"/>
                  <a:pt x="141" y="260"/>
                  <a:pt x="147" y="261"/>
                </a:cubicBezTo>
                <a:cubicBezTo>
                  <a:pt x="149" y="261"/>
                  <a:pt x="151" y="261"/>
                  <a:pt x="152" y="261"/>
                </a:cubicBezTo>
                <a:cubicBezTo>
                  <a:pt x="160" y="259"/>
                  <a:pt x="166" y="251"/>
                  <a:pt x="164" y="243"/>
                </a:cubicBezTo>
                <a:cubicBezTo>
                  <a:pt x="141" y="142"/>
                  <a:pt x="141" y="142"/>
                  <a:pt x="141" y="142"/>
                </a:cubicBezTo>
                <a:cubicBezTo>
                  <a:pt x="137" y="131"/>
                  <a:pt x="110" y="120"/>
                  <a:pt x="83" y="120"/>
                </a:cubicBezTo>
                <a:cubicBezTo>
                  <a:pt x="56" y="120"/>
                  <a:pt x="29" y="131"/>
                  <a:pt x="25" y="142"/>
                </a:cubicBezTo>
                <a:cubicBezTo>
                  <a:pt x="2" y="243"/>
                  <a:pt x="2" y="243"/>
                  <a:pt x="2" y="243"/>
                </a:cubicBezTo>
                <a:cubicBezTo>
                  <a:pt x="0" y="251"/>
                  <a:pt x="6" y="259"/>
                  <a:pt x="14" y="261"/>
                </a:cubicBezTo>
                <a:cubicBezTo>
                  <a:pt x="15" y="261"/>
                  <a:pt x="17" y="261"/>
                  <a:pt x="19" y="261"/>
                </a:cubicBezTo>
                <a:cubicBezTo>
                  <a:pt x="25" y="260"/>
                  <a:pt x="30" y="255"/>
                  <a:pt x="31" y="249"/>
                </a:cubicBezTo>
                <a:cubicBezTo>
                  <a:pt x="44" y="189"/>
                  <a:pt x="44" y="189"/>
                  <a:pt x="44" y="189"/>
                </a:cubicBezTo>
                <a:cubicBezTo>
                  <a:pt x="48" y="224"/>
                  <a:pt x="48" y="224"/>
                  <a:pt x="48" y="224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49" y="314"/>
                  <a:pt x="49" y="314"/>
                  <a:pt x="49" y="314"/>
                </a:cubicBezTo>
                <a:cubicBezTo>
                  <a:pt x="62" y="375"/>
                  <a:pt x="62" y="375"/>
                  <a:pt x="62" y="375"/>
                </a:cubicBezTo>
                <a:cubicBezTo>
                  <a:pt x="64" y="387"/>
                  <a:pt x="65" y="390"/>
                  <a:pt x="74" y="390"/>
                </a:cubicBezTo>
                <a:lnTo>
                  <a:pt x="92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6" name="Google Shape;4626;p146"/>
          <p:cNvSpPr/>
          <p:nvPr/>
        </p:nvSpPr>
        <p:spPr>
          <a:xfrm>
            <a:off x="10941357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7" name="Google Shape;4627;p146"/>
          <p:cNvSpPr/>
          <p:nvPr/>
        </p:nvSpPr>
        <p:spPr>
          <a:xfrm>
            <a:off x="7698823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8" name="Google Shape;4628;p146"/>
          <p:cNvSpPr/>
          <p:nvPr/>
        </p:nvSpPr>
        <p:spPr>
          <a:xfrm>
            <a:off x="8419386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9" name="Google Shape;4629;p146"/>
          <p:cNvSpPr/>
          <p:nvPr/>
        </p:nvSpPr>
        <p:spPr>
          <a:xfrm>
            <a:off x="9139950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0" name="Google Shape;4630;p146"/>
          <p:cNvSpPr/>
          <p:nvPr/>
        </p:nvSpPr>
        <p:spPr>
          <a:xfrm>
            <a:off x="9500231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1" name="Google Shape;4631;p146"/>
          <p:cNvSpPr/>
          <p:nvPr/>
        </p:nvSpPr>
        <p:spPr>
          <a:xfrm>
            <a:off x="9860515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2" name="Google Shape;4632;p146"/>
          <p:cNvSpPr/>
          <p:nvPr/>
        </p:nvSpPr>
        <p:spPr>
          <a:xfrm>
            <a:off x="10220796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3" name="Google Shape;4633;p146"/>
          <p:cNvSpPr/>
          <p:nvPr/>
        </p:nvSpPr>
        <p:spPr>
          <a:xfrm>
            <a:off x="10581078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4" name="Google Shape;4634;p146"/>
          <p:cNvSpPr/>
          <p:nvPr/>
        </p:nvSpPr>
        <p:spPr>
          <a:xfrm>
            <a:off x="8059103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5" name="Google Shape;4635;p146"/>
          <p:cNvSpPr/>
          <p:nvPr/>
        </p:nvSpPr>
        <p:spPr>
          <a:xfrm>
            <a:off x="8779668" y="2539965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6" name="Google Shape;4636;p146"/>
          <p:cNvSpPr/>
          <p:nvPr/>
        </p:nvSpPr>
        <p:spPr>
          <a:xfrm>
            <a:off x="10941357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7" name="Google Shape;4637;p146"/>
          <p:cNvSpPr/>
          <p:nvPr/>
        </p:nvSpPr>
        <p:spPr>
          <a:xfrm>
            <a:off x="7698823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8" name="Google Shape;4638;p146"/>
          <p:cNvSpPr/>
          <p:nvPr/>
        </p:nvSpPr>
        <p:spPr>
          <a:xfrm>
            <a:off x="8419386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9" name="Google Shape;4639;p146"/>
          <p:cNvSpPr/>
          <p:nvPr/>
        </p:nvSpPr>
        <p:spPr>
          <a:xfrm>
            <a:off x="9139950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0" name="Google Shape;4640;p146"/>
          <p:cNvSpPr/>
          <p:nvPr/>
        </p:nvSpPr>
        <p:spPr>
          <a:xfrm>
            <a:off x="9500231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1" name="Google Shape;4641;p146"/>
          <p:cNvSpPr/>
          <p:nvPr/>
        </p:nvSpPr>
        <p:spPr>
          <a:xfrm>
            <a:off x="9860515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2" name="Google Shape;4642;p146"/>
          <p:cNvSpPr/>
          <p:nvPr/>
        </p:nvSpPr>
        <p:spPr>
          <a:xfrm>
            <a:off x="10220796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3" name="Google Shape;4643;p146"/>
          <p:cNvSpPr/>
          <p:nvPr/>
        </p:nvSpPr>
        <p:spPr>
          <a:xfrm>
            <a:off x="10581078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4" name="Google Shape;4644;p146"/>
          <p:cNvSpPr/>
          <p:nvPr/>
        </p:nvSpPr>
        <p:spPr>
          <a:xfrm>
            <a:off x="8059103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5" name="Google Shape;4645;p146"/>
          <p:cNvSpPr/>
          <p:nvPr/>
        </p:nvSpPr>
        <p:spPr>
          <a:xfrm>
            <a:off x="8779668" y="3106767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6" name="Google Shape;4646;p146"/>
          <p:cNvSpPr/>
          <p:nvPr/>
        </p:nvSpPr>
        <p:spPr>
          <a:xfrm>
            <a:off x="10941357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7" name="Google Shape;4647;p146"/>
          <p:cNvSpPr/>
          <p:nvPr/>
        </p:nvSpPr>
        <p:spPr>
          <a:xfrm>
            <a:off x="7698823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8" name="Google Shape;4648;p146"/>
          <p:cNvSpPr/>
          <p:nvPr/>
        </p:nvSpPr>
        <p:spPr>
          <a:xfrm>
            <a:off x="8419386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9" name="Google Shape;4649;p146"/>
          <p:cNvSpPr/>
          <p:nvPr/>
        </p:nvSpPr>
        <p:spPr>
          <a:xfrm>
            <a:off x="9139950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0" name="Google Shape;4650;p146"/>
          <p:cNvSpPr/>
          <p:nvPr/>
        </p:nvSpPr>
        <p:spPr>
          <a:xfrm>
            <a:off x="9500231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1" name="Google Shape;4651;p146"/>
          <p:cNvSpPr/>
          <p:nvPr/>
        </p:nvSpPr>
        <p:spPr>
          <a:xfrm>
            <a:off x="9860515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2" name="Google Shape;4652;p146"/>
          <p:cNvSpPr/>
          <p:nvPr/>
        </p:nvSpPr>
        <p:spPr>
          <a:xfrm>
            <a:off x="10220796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3" name="Google Shape;4653;p146"/>
          <p:cNvSpPr/>
          <p:nvPr/>
        </p:nvSpPr>
        <p:spPr>
          <a:xfrm>
            <a:off x="10581078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4" name="Google Shape;4654;p146"/>
          <p:cNvSpPr/>
          <p:nvPr/>
        </p:nvSpPr>
        <p:spPr>
          <a:xfrm>
            <a:off x="8059103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5" name="Google Shape;4655;p146"/>
          <p:cNvSpPr/>
          <p:nvPr/>
        </p:nvSpPr>
        <p:spPr>
          <a:xfrm>
            <a:off x="8779668" y="3673570"/>
            <a:ext cx="136173" cy="366919"/>
          </a:xfrm>
          <a:custGeom>
            <a:rect b="b" l="l" r="r" t="t"/>
            <a:pathLst>
              <a:path extrusionOk="0" h="395" w="147">
                <a:moveTo>
                  <a:pt x="74" y="108"/>
                </a:moveTo>
                <a:cubicBezTo>
                  <a:pt x="43" y="108"/>
                  <a:pt x="19" y="84"/>
                  <a:pt x="19" y="54"/>
                </a:cubicBezTo>
                <a:cubicBezTo>
                  <a:pt x="19" y="24"/>
                  <a:pt x="43" y="0"/>
                  <a:pt x="74" y="0"/>
                </a:cubicBezTo>
                <a:cubicBezTo>
                  <a:pt x="104" y="0"/>
                  <a:pt x="128" y="24"/>
                  <a:pt x="128" y="54"/>
                </a:cubicBezTo>
                <a:cubicBezTo>
                  <a:pt x="128" y="84"/>
                  <a:pt x="104" y="108"/>
                  <a:pt x="74" y="108"/>
                </a:cubicBezTo>
                <a:close/>
                <a:moveTo>
                  <a:pt x="97" y="395"/>
                </a:moveTo>
                <a:cubicBezTo>
                  <a:pt x="103" y="395"/>
                  <a:pt x="105" y="393"/>
                  <a:pt x="108" y="382"/>
                </a:cubicBezTo>
                <a:cubicBezTo>
                  <a:pt x="115" y="359"/>
                  <a:pt x="120" y="315"/>
                  <a:pt x="125" y="292"/>
                </a:cubicBezTo>
                <a:cubicBezTo>
                  <a:pt x="128" y="276"/>
                  <a:pt x="135" y="280"/>
                  <a:pt x="137" y="265"/>
                </a:cubicBezTo>
                <a:cubicBezTo>
                  <a:pt x="147" y="201"/>
                  <a:pt x="143" y="152"/>
                  <a:pt x="143" y="152"/>
                </a:cubicBezTo>
                <a:cubicBezTo>
                  <a:pt x="143" y="137"/>
                  <a:pt x="109" y="125"/>
                  <a:pt x="74" y="125"/>
                </a:cubicBezTo>
                <a:cubicBezTo>
                  <a:pt x="38" y="125"/>
                  <a:pt x="4" y="137"/>
                  <a:pt x="4" y="152"/>
                </a:cubicBezTo>
                <a:cubicBezTo>
                  <a:pt x="4" y="152"/>
                  <a:pt x="0" y="201"/>
                  <a:pt x="10" y="265"/>
                </a:cubicBezTo>
                <a:cubicBezTo>
                  <a:pt x="13" y="280"/>
                  <a:pt x="19" y="276"/>
                  <a:pt x="22" y="292"/>
                </a:cubicBezTo>
                <a:cubicBezTo>
                  <a:pt x="27" y="315"/>
                  <a:pt x="32" y="359"/>
                  <a:pt x="39" y="382"/>
                </a:cubicBezTo>
                <a:cubicBezTo>
                  <a:pt x="42" y="393"/>
                  <a:pt x="44" y="395"/>
                  <a:pt x="50" y="395"/>
                </a:cubicBezTo>
                <a:lnTo>
                  <a:pt x="97" y="3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250" lIns="90525" spcFirstLastPara="1" rIns="90525" wrap="square" tIns="45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656" name="Google Shape;4656;p146"/>
          <p:cNvGraphicFramePr/>
          <p:nvPr/>
        </p:nvGraphicFramePr>
        <p:xfrm>
          <a:off x="487220" y="4400857"/>
          <a:ext cx="1934243" cy="1289496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657" name="Google Shape;4657;p146"/>
          <p:cNvGraphicFramePr/>
          <p:nvPr/>
        </p:nvGraphicFramePr>
        <p:xfrm>
          <a:off x="5718535" y="4400857"/>
          <a:ext cx="1934243" cy="1289496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658" name="Google Shape;4658;p146"/>
          <p:cNvSpPr txBox="1"/>
          <p:nvPr/>
        </p:nvSpPr>
        <p:spPr>
          <a:xfrm>
            <a:off x="2224280" y="4927335"/>
            <a:ext cx="1228166" cy="236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b="1" baseline="30000"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9" name="Google Shape;4659;p146"/>
          <p:cNvSpPr txBox="1"/>
          <p:nvPr/>
        </p:nvSpPr>
        <p:spPr>
          <a:xfrm>
            <a:off x="3482135" y="4927333"/>
            <a:ext cx="2220338" cy="236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aseline="30000"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0" name="Google Shape;4660;p146"/>
          <p:cNvSpPr txBox="1"/>
          <p:nvPr/>
        </p:nvSpPr>
        <p:spPr>
          <a:xfrm>
            <a:off x="7392795" y="4927335"/>
            <a:ext cx="1228166" cy="236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b="1" baseline="30000"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1" name="Google Shape;4661;p146"/>
          <p:cNvSpPr txBox="1"/>
          <p:nvPr/>
        </p:nvSpPr>
        <p:spPr>
          <a:xfrm>
            <a:off x="8650648" y="4927333"/>
            <a:ext cx="2220338" cy="236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aseline="30000"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5" name="Shape 4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Google Shape;4666;p147"/>
          <p:cNvSpPr/>
          <p:nvPr/>
        </p:nvSpPr>
        <p:spPr>
          <a:xfrm>
            <a:off x="397310" y="1466752"/>
            <a:ext cx="11144837" cy="4567835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E0E0E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000" rotWithShape="0" algn="ctr" sy="98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7" name="Google Shape;4667;p14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8" name="Google Shape;4668;p14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Pie</a:t>
            </a:r>
            <a:endParaRPr/>
          </a:p>
        </p:txBody>
      </p:sp>
      <p:sp>
        <p:nvSpPr>
          <p:cNvPr id="4669" name="Google Shape;4669;p147"/>
          <p:cNvSpPr txBox="1"/>
          <p:nvPr/>
        </p:nvSpPr>
        <p:spPr>
          <a:xfrm>
            <a:off x="8613830" y="5386492"/>
            <a:ext cx="2533575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aseline="30000"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0" name="Google Shape;4670;p147"/>
          <p:cNvSpPr/>
          <p:nvPr/>
        </p:nvSpPr>
        <p:spPr>
          <a:xfrm>
            <a:off x="8613829" y="1862846"/>
            <a:ext cx="389364" cy="1012168"/>
          </a:xfrm>
          <a:custGeom>
            <a:rect b="b" l="l" r="r" t="t"/>
            <a:pathLst>
              <a:path extrusionOk="0" h="1420433" w="558988">
                <a:moveTo>
                  <a:pt x="120667" y="355644"/>
                </a:moveTo>
                <a:lnTo>
                  <a:pt x="438321" y="355644"/>
                </a:lnTo>
                <a:cubicBezTo>
                  <a:pt x="504963" y="355644"/>
                  <a:pt x="558988" y="413891"/>
                  <a:pt x="558988" y="485743"/>
                </a:cubicBezTo>
                <a:lnTo>
                  <a:pt x="558205" y="494114"/>
                </a:lnTo>
                <a:cubicBezTo>
                  <a:pt x="558973" y="494717"/>
                  <a:pt x="558988" y="495359"/>
                  <a:pt x="558988" y="496004"/>
                </a:cubicBezTo>
                <a:lnTo>
                  <a:pt x="558988" y="518052"/>
                </a:lnTo>
                <a:lnTo>
                  <a:pt x="558988" y="530528"/>
                </a:lnTo>
                <a:cubicBezTo>
                  <a:pt x="558988" y="636598"/>
                  <a:pt x="558987" y="742666"/>
                  <a:pt x="558987" y="848735"/>
                </a:cubicBezTo>
                <a:cubicBezTo>
                  <a:pt x="558987" y="875791"/>
                  <a:pt x="537054" y="897724"/>
                  <a:pt x="509998" y="897724"/>
                </a:cubicBezTo>
                <a:lnTo>
                  <a:pt x="509999" y="897723"/>
                </a:lnTo>
                <a:cubicBezTo>
                  <a:pt x="482943" y="897723"/>
                  <a:pt x="461010" y="875790"/>
                  <a:pt x="461010" y="848734"/>
                </a:cubicBezTo>
                <a:lnTo>
                  <a:pt x="461010" y="570810"/>
                </a:lnTo>
                <a:lnTo>
                  <a:pt x="460593" y="570810"/>
                </a:lnTo>
                <a:lnTo>
                  <a:pt x="460593" y="568129"/>
                </a:lnTo>
                <a:cubicBezTo>
                  <a:pt x="460593" y="560671"/>
                  <a:pt x="454548" y="554626"/>
                  <a:pt x="447090" y="554626"/>
                </a:cubicBezTo>
                <a:lnTo>
                  <a:pt x="445813" y="554626"/>
                </a:lnTo>
                <a:cubicBezTo>
                  <a:pt x="438355" y="554626"/>
                  <a:pt x="432310" y="560671"/>
                  <a:pt x="432310" y="568129"/>
                </a:cubicBezTo>
                <a:lnTo>
                  <a:pt x="432310" y="1090710"/>
                </a:lnTo>
                <a:cubicBezTo>
                  <a:pt x="432667" y="1222133"/>
                  <a:pt x="435085" y="1294830"/>
                  <a:pt x="434454" y="1356669"/>
                </a:cubicBezTo>
                <a:cubicBezTo>
                  <a:pt x="434454" y="1391885"/>
                  <a:pt x="405906" y="1420433"/>
                  <a:pt x="370690" y="1420433"/>
                </a:cubicBezTo>
                <a:lnTo>
                  <a:pt x="364659" y="1420433"/>
                </a:lnTo>
                <a:cubicBezTo>
                  <a:pt x="329443" y="1420433"/>
                  <a:pt x="300895" y="1391885"/>
                  <a:pt x="300895" y="1356669"/>
                </a:cubicBezTo>
                <a:lnTo>
                  <a:pt x="300895" y="857694"/>
                </a:lnTo>
                <a:lnTo>
                  <a:pt x="300681" y="857694"/>
                </a:lnTo>
                <a:lnTo>
                  <a:pt x="300681" y="856963"/>
                </a:lnTo>
                <a:cubicBezTo>
                  <a:pt x="300681" y="845767"/>
                  <a:pt x="291605" y="836691"/>
                  <a:pt x="280409" y="836691"/>
                </a:cubicBezTo>
                <a:lnTo>
                  <a:pt x="278491" y="836691"/>
                </a:lnTo>
                <a:cubicBezTo>
                  <a:pt x="267295" y="836691"/>
                  <a:pt x="258219" y="845767"/>
                  <a:pt x="258219" y="856963"/>
                </a:cubicBezTo>
                <a:lnTo>
                  <a:pt x="258219" y="857694"/>
                </a:lnTo>
                <a:lnTo>
                  <a:pt x="258093" y="857694"/>
                </a:lnTo>
                <a:lnTo>
                  <a:pt x="258093" y="1356669"/>
                </a:lnTo>
                <a:cubicBezTo>
                  <a:pt x="258093" y="1391885"/>
                  <a:pt x="229545" y="1420433"/>
                  <a:pt x="194329" y="1420433"/>
                </a:cubicBezTo>
                <a:lnTo>
                  <a:pt x="188298" y="1420433"/>
                </a:lnTo>
                <a:cubicBezTo>
                  <a:pt x="153082" y="1420433"/>
                  <a:pt x="124534" y="1391885"/>
                  <a:pt x="124534" y="1356669"/>
                </a:cubicBezTo>
                <a:lnTo>
                  <a:pt x="124534" y="570810"/>
                </a:lnTo>
                <a:lnTo>
                  <a:pt x="124450" y="570810"/>
                </a:lnTo>
                <a:lnTo>
                  <a:pt x="124450" y="568129"/>
                </a:lnTo>
                <a:cubicBezTo>
                  <a:pt x="124450" y="560671"/>
                  <a:pt x="118405" y="554626"/>
                  <a:pt x="110947" y="554626"/>
                </a:cubicBezTo>
                <a:lnTo>
                  <a:pt x="109670" y="554626"/>
                </a:lnTo>
                <a:cubicBezTo>
                  <a:pt x="102212" y="554626"/>
                  <a:pt x="96167" y="560671"/>
                  <a:pt x="96167" y="568129"/>
                </a:cubicBezTo>
                <a:lnTo>
                  <a:pt x="96167" y="857701"/>
                </a:lnTo>
                <a:cubicBezTo>
                  <a:pt x="92841" y="880566"/>
                  <a:pt x="72918" y="897724"/>
                  <a:pt x="48988" y="897724"/>
                </a:cubicBezTo>
                <a:lnTo>
                  <a:pt x="48989" y="897723"/>
                </a:lnTo>
                <a:cubicBezTo>
                  <a:pt x="21933" y="897723"/>
                  <a:pt x="0" y="875790"/>
                  <a:pt x="0" y="848734"/>
                </a:cubicBezTo>
                <a:lnTo>
                  <a:pt x="0" y="530528"/>
                </a:lnTo>
                <a:lnTo>
                  <a:pt x="0" y="518052"/>
                </a:lnTo>
                <a:lnTo>
                  <a:pt x="0" y="496004"/>
                </a:lnTo>
                <a:lnTo>
                  <a:pt x="783" y="494114"/>
                </a:lnTo>
                <a:lnTo>
                  <a:pt x="0" y="485743"/>
                </a:lnTo>
                <a:cubicBezTo>
                  <a:pt x="1" y="413891"/>
                  <a:pt x="54025" y="355644"/>
                  <a:pt x="120667" y="355644"/>
                </a:cubicBezTo>
                <a:close/>
                <a:moveTo>
                  <a:pt x="279494" y="0"/>
                </a:moveTo>
                <a:cubicBezTo>
                  <a:pt x="366258" y="0"/>
                  <a:pt x="436595" y="70337"/>
                  <a:pt x="436595" y="157101"/>
                </a:cubicBezTo>
                <a:cubicBezTo>
                  <a:pt x="436595" y="243865"/>
                  <a:pt x="366258" y="314202"/>
                  <a:pt x="279494" y="314202"/>
                </a:cubicBezTo>
                <a:cubicBezTo>
                  <a:pt x="192730" y="314202"/>
                  <a:pt x="122393" y="243865"/>
                  <a:pt x="122393" y="157101"/>
                </a:cubicBezTo>
                <a:cubicBezTo>
                  <a:pt x="122393" y="70337"/>
                  <a:pt x="192730" y="0"/>
                  <a:pt x="2794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250" lIns="90525" spcFirstLastPara="1" rIns="90525" wrap="square" tIns="45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1" name="Google Shape;4671;p147"/>
          <p:cNvSpPr/>
          <p:nvPr/>
        </p:nvSpPr>
        <p:spPr>
          <a:xfrm>
            <a:off x="9186835" y="1862846"/>
            <a:ext cx="389364" cy="1012168"/>
          </a:xfrm>
          <a:custGeom>
            <a:rect b="b" l="l" r="r" t="t"/>
            <a:pathLst>
              <a:path extrusionOk="0" h="1420433" w="558988">
                <a:moveTo>
                  <a:pt x="120667" y="355644"/>
                </a:moveTo>
                <a:lnTo>
                  <a:pt x="438321" y="355644"/>
                </a:lnTo>
                <a:cubicBezTo>
                  <a:pt x="504963" y="355644"/>
                  <a:pt x="558988" y="413891"/>
                  <a:pt x="558988" y="485743"/>
                </a:cubicBezTo>
                <a:lnTo>
                  <a:pt x="558205" y="494114"/>
                </a:lnTo>
                <a:cubicBezTo>
                  <a:pt x="558973" y="494717"/>
                  <a:pt x="558988" y="495359"/>
                  <a:pt x="558988" y="496004"/>
                </a:cubicBezTo>
                <a:lnTo>
                  <a:pt x="558988" y="518052"/>
                </a:lnTo>
                <a:lnTo>
                  <a:pt x="558988" y="530528"/>
                </a:lnTo>
                <a:cubicBezTo>
                  <a:pt x="558988" y="636598"/>
                  <a:pt x="558987" y="742666"/>
                  <a:pt x="558987" y="848735"/>
                </a:cubicBezTo>
                <a:cubicBezTo>
                  <a:pt x="558987" y="875791"/>
                  <a:pt x="537054" y="897724"/>
                  <a:pt x="509998" y="897724"/>
                </a:cubicBezTo>
                <a:lnTo>
                  <a:pt x="509999" y="897723"/>
                </a:lnTo>
                <a:cubicBezTo>
                  <a:pt x="482943" y="897723"/>
                  <a:pt x="461010" y="875790"/>
                  <a:pt x="461010" y="848734"/>
                </a:cubicBezTo>
                <a:lnTo>
                  <a:pt x="461010" y="570810"/>
                </a:lnTo>
                <a:lnTo>
                  <a:pt x="460593" y="570810"/>
                </a:lnTo>
                <a:lnTo>
                  <a:pt x="460593" y="568129"/>
                </a:lnTo>
                <a:cubicBezTo>
                  <a:pt x="460593" y="560671"/>
                  <a:pt x="454548" y="554626"/>
                  <a:pt x="447090" y="554626"/>
                </a:cubicBezTo>
                <a:lnTo>
                  <a:pt x="445813" y="554626"/>
                </a:lnTo>
                <a:cubicBezTo>
                  <a:pt x="438355" y="554626"/>
                  <a:pt x="432310" y="560671"/>
                  <a:pt x="432310" y="568129"/>
                </a:cubicBezTo>
                <a:lnTo>
                  <a:pt x="432310" y="1090710"/>
                </a:lnTo>
                <a:cubicBezTo>
                  <a:pt x="432667" y="1222133"/>
                  <a:pt x="435085" y="1294830"/>
                  <a:pt x="434454" y="1356669"/>
                </a:cubicBezTo>
                <a:cubicBezTo>
                  <a:pt x="434454" y="1391885"/>
                  <a:pt x="405906" y="1420433"/>
                  <a:pt x="370690" y="1420433"/>
                </a:cubicBezTo>
                <a:lnTo>
                  <a:pt x="364659" y="1420433"/>
                </a:lnTo>
                <a:cubicBezTo>
                  <a:pt x="329443" y="1420433"/>
                  <a:pt x="300895" y="1391885"/>
                  <a:pt x="300895" y="1356669"/>
                </a:cubicBezTo>
                <a:lnTo>
                  <a:pt x="300895" y="857694"/>
                </a:lnTo>
                <a:lnTo>
                  <a:pt x="300681" y="857694"/>
                </a:lnTo>
                <a:lnTo>
                  <a:pt x="300681" y="856963"/>
                </a:lnTo>
                <a:cubicBezTo>
                  <a:pt x="300681" y="845767"/>
                  <a:pt x="291605" y="836691"/>
                  <a:pt x="280409" y="836691"/>
                </a:cubicBezTo>
                <a:lnTo>
                  <a:pt x="278491" y="836691"/>
                </a:lnTo>
                <a:cubicBezTo>
                  <a:pt x="267295" y="836691"/>
                  <a:pt x="258219" y="845767"/>
                  <a:pt x="258219" y="856963"/>
                </a:cubicBezTo>
                <a:lnTo>
                  <a:pt x="258219" y="857694"/>
                </a:lnTo>
                <a:lnTo>
                  <a:pt x="258093" y="857694"/>
                </a:lnTo>
                <a:lnTo>
                  <a:pt x="258093" y="1356669"/>
                </a:lnTo>
                <a:cubicBezTo>
                  <a:pt x="258093" y="1391885"/>
                  <a:pt x="229545" y="1420433"/>
                  <a:pt x="194329" y="1420433"/>
                </a:cubicBezTo>
                <a:lnTo>
                  <a:pt x="188298" y="1420433"/>
                </a:lnTo>
                <a:cubicBezTo>
                  <a:pt x="153082" y="1420433"/>
                  <a:pt x="124534" y="1391885"/>
                  <a:pt x="124534" y="1356669"/>
                </a:cubicBezTo>
                <a:lnTo>
                  <a:pt x="124534" y="570810"/>
                </a:lnTo>
                <a:lnTo>
                  <a:pt x="124450" y="570810"/>
                </a:lnTo>
                <a:lnTo>
                  <a:pt x="124450" y="568129"/>
                </a:lnTo>
                <a:cubicBezTo>
                  <a:pt x="124450" y="560671"/>
                  <a:pt x="118405" y="554626"/>
                  <a:pt x="110947" y="554626"/>
                </a:cubicBezTo>
                <a:lnTo>
                  <a:pt x="109670" y="554626"/>
                </a:lnTo>
                <a:cubicBezTo>
                  <a:pt x="102212" y="554626"/>
                  <a:pt x="96167" y="560671"/>
                  <a:pt x="96167" y="568129"/>
                </a:cubicBezTo>
                <a:lnTo>
                  <a:pt x="96167" y="857701"/>
                </a:lnTo>
                <a:cubicBezTo>
                  <a:pt x="92841" y="880566"/>
                  <a:pt x="72918" y="897724"/>
                  <a:pt x="48988" y="897724"/>
                </a:cubicBezTo>
                <a:lnTo>
                  <a:pt x="48989" y="897723"/>
                </a:lnTo>
                <a:cubicBezTo>
                  <a:pt x="21933" y="897723"/>
                  <a:pt x="0" y="875790"/>
                  <a:pt x="0" y="848734"/>
                </a:cubicBezTo>
                <a:lnTo>
                  <a:pt x="0" y="530528"/>
                </a:lnTo>
                <a:lnTo>
                  <a:pt x="0" y="518052"/>
                </a:lnTo>
                <a:lnTo>
                  <a:pt x="0" y="496004"/>
                </a:lnTo>
                <a:lnTo>
                  <a:pt x="783" y="494114"/>
                </a:lnTo>
                <a:lnTo>
                  <a:pt x="0" y="485743"/>
                </a:lnTo>
                <a:cubicBezTo>
                  <a:pt x="1" y="413891"/>
                  <a:pt x="54025" y="355644"/>
                  <a:pt x="120667" y="355644"/>
                </a:cubicBezTo>
                <a:close/>
                <a:moveTo>
                  <a:pt x="279494" y="0"/>
                </a:moveTo>
                <a:cubicBezTo>
                  <a:pt x="366258" y="0"/>
                  <a:pt x="436595" y="70337"/>
                  <a:pt x="436595" y="157101"/>
                </a:cubicBezTo>
                <a:cubicBezTo>
                  <a:pt x="436595" y="243865"/>
                  <a:pt x="366258" y="314202"/>
                  <a:pt x="279494" y="314202"/>
                </a:cubicBezTo>
                <a:cubicBezTo>
                  <a:pt x="192730" y="314202"/>
                  <a:pt x="122393" y="243865"/>
                  <a:pt x="122393" y="157101"/>
                </a:cubicBezTo>
                <a:cubicBezTo>
                  <a:pt x="122393" y="70337"/>
                  <a:pt x="192730" y="0"/>
                  <a:pt x="2794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250" lIns="90525" spcFirstLastPara="1" rIns="90525" wrap="square" tIns="45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2" name="Google Shape;4672;p147"/>
          <p:cNvSpPr/>
          <p:nvPr/>
        </p:nvSpPr>
        <p:spPr>
          <a:xfrm>
            <a:off x="9728544" y="1862846"/>
            <a:ext cx="389364" cy="1012168"/>
          </a:xfrm>
          <a:custGeom>
            <a:rect b="b" l="l" r="r" t="t"/>
            <a:pathLst>
              <a:path extrusionOk="0" h="1420433" w="558988">
                <a:moveTo>
                  <a:pt x="120667" y="355644"/>
                </a:moveTo>
                <a:lnTo>
                  <a:pt x="438321" y="355644"/>
                </a:lnTo>
                <a:cubicBezTo>
                  <a:pt x="504963" y="355644"/>
                  <a:pt x="558988" y="413891"/>
                  <a:pt x="558988" y="485743"/>
                </a:cubicBezTo>
                <a:lnTo>
                  <a:pt x="558205" y="494114"/>
                </a:lnTo>
                <a:cubicBezTo>
                  <a:pt x="558973" y="494717"/>
                  <a:pt x="558988" y="495359"/>
                  <a:pt x="558988" y="496004"/>
                </a:cubicBezTo>
                <a:lnTo>
                  <a:pt x="558988" y="518052"/>
                </a:lnTo>
                <a:lnTo>
                  <a:pt x="558988" y="530528"/>
                </a:lnTo>
                <a:cubicBezTo>
                  <a:pt x="558988" y="636598"/>
                  <a:pt x="558987" y="742666"/>
                  <a:pt x="558987" y="848735"/>
                </a:cubicBezTo>
                <a:cubicBezTo>
                  <a:pt x="558987" y="875791"/>
                  <a:pt x="537054" y="897724"/>
                  <a:pt x="509998" y="897724"/>
                </a:cubicBezTo>
                <a:lnTo>
                  <a:pt x="509999" y="897723"/>
                </a:lnTo>
                <a:cubicBezTo>
                  <a:pt x="482943" y="897723"/>
                  <a:pt x="461010" y="875790"/>
                  <a:pt x="461010" y="848734"/>
                </a:cubicBezTo>
                <a:lnTo>
                  <a:pt x="461010" y="570810"/>
                </a:lnTo>
                <a:lnTo>
                  <a:pt x="460593" y="570810"/>
                </a:lnTo>
                <a:lnTo>
                  <a:pt x="460593" y="568129"/>
                </a:lnTo>
                <a:cubicBezTo>
                  <a:pt x="460593" y="560671"/>
                  <a:pt x="454548" y="554626"/>
                  <a:pt x="447090" y="554626"/>
                </a:cubicBezTo>
                <a:lnTo>
                  <a:pt x="445813" y="554626"/>
                </a:lnTo>
                <a:cubicBezTo>
                  <a:pt x="438355" y="554626"/>
                  <a:pt x="432310" y="560671"/>
                  <a:pt x="432310" y="568129"/>
                </a:cubicBezTo>
                <a:lnTo>
                  <a:pt x="432310" y="1090710"/>
                </a:lnTo>
                <a:cubicBezTo>
                  <a:pt x="432667" y="1222133"/>
                  <a:pt x="435085" y="1294830"/>
                  <a:pt x="434454" y="1356669"/>
                </a:cubicBezTo>
                <a:cubicBezTo>
                  <a:pt x="434454" y="1391885"/>
                  <a:pt x="405906" y="1420433"/>
                  <a:pt x="370690" y="1420433"/>
                </a:cubicBezTo>
                <a:lnTo>
                  <a:pt x="364659" y="1420433"/>
                </a:lnTo>
                <a:cubicBezTo>
                  <a:pt x="329443" y="1420433"/>
                  <a:pt x="300895" y="1391885"/>
                  <a:pt x="300895" y="1356669"/>
                </a:cubicBezTo>
                <a:lnTo>
                  <a:pt x="300895" y="857694"/>
                </a:lnTo>
                <a:lnTo>
                  <a:pt x="300681" y="857694"/>
                </a:lnTo>
                <a:lnTo>
                  <a:pt x="300681" y="856963"/>
                </a:lnTo>
                <a:cubicBezTo>
                  <a:pt x="300681" y="845767"/>
                  <a:pt x="291605" y="836691"/>
                  <a:pt x="280409" y="836691"/>
                </a:cubicBezTo>
                <a:lnTo>
                  <a:pt x="278491" y="836691"/>
                </a:lnTo>
                <a:cubicBezTo>
                  <a:pt x="267295" y="836691"/>
                  <a:pt x="258219" y="845767"/>
                  <a:pt x="258219" y="856963"/>
                </a:cubicBezTo>
                <a:lnTo>
                  <a:pt x="258219" y="857694"/>
                </a:lnTo>
                <a:lnTo>
                  <a:pt x="258093" y="857694"/>
                </a:lnTo>
                <a:lnTo>
                  <a:pt x="258093" y="1356669"/>
                </a:lnTo>
                <a:cubicBezTo>
                  <a:pt x="258093" y="1391885"/>
                  <a:pt x="229545" y="1420433"/>
                  <a:pt x="194329" y="1420433"/>
                </a:cubicBezTo>
                <a:lnTo>
                  <a:pt x="188298" y="1420433"/>
                </a:lnTo>
                <a:cubicBezTo>
                  <a:pt x="153082" y="1420433"/>
                  <a:pt x="124534" y="1391885"/>
                  <a:pt x="124534" y="1356669"/>
                </a:cubicBezTo>
                <a:lnTo>
                  <a:pt x="124534" y="570810"/>
                </a:lnTo>
                <a:lnTo>
                  <a:pt x="124450" y="570810"/>
                </a:lnTo>
                <a:lnTo>
                  <a:pt x="124450" y="568129"/>
                </a:lnTo>
                <a:cubicBezTo>
                  <a:pt x="124450" y="560671"/>
                  <a:pt x="118405" y="554626"/>
                  <a:pt x="110947" y="554626"/>
                </a:cubicBezTo>
                <a:lnTo>
                  <a:pt x="109670" y="554626"/>
                </a:lnTo>
                <a:cubicBezTo>
                  <a:pt x="102212" y="554626"/>
                  <a:pt x="96167" y="560671"/>
                  <a:pt x="96167" y="568129"/>
                </a:cubicBezTo>
                <a:lnTo>
                  <a:pt x="96167" y="857701"/>
                </a:lnTo>
                <a:cubicBezTo>
                  <a:pt x="92841" y="880566"/>
                  <a:pt x="72918" y="897724"/>
                  <a:pt x="48988" y="897724"/>
                </a:cubicBezTo>
                <a:lnTo>
                  <a:pt x="48989" y="897723"/>
                </a:lnTo>
                <a:cubicBezTo>
                  <a:pt x="21933" y="897723"/>
                  <a:pt x="0" y="875790"/>
                  <a:pt x="0" y="848734"/>
                </a:cubicBezTo>
                <a:lnTo>
                  <a:pt x="0" y="530528"/>
                </a:lnTo>
                <a:lnTo>
                  <a:pt x="0" y="518052"/>
                </a:lnTo>
                <a:lnTo>
                  <a:pt x="0" y="496004"/>
                </a:lnTo>
                <a:lnTo>
                  <a:pt x="783" y="494114"/>
                </a:lnTo>
                <a:lnTo>
                  <a:pt x="0" y="485743"/>
                </a:lnTo>
                <a:cubicBezTo>
                  <a:pt x="1" y="413891"/>
                  <a:pt x="54025" y="355644"/>
                  <a:pt x="120667" y="355644"/>
                </a:cubicBezTo>
                <a:close/>
                <a:moveTo>
                  <a:pt x="279494" y="0"/>
                </a:moveTo>
                <a:cubicBezTo>
                  <a:pt x="366258" y="0"/>
                  <a:pt x="436595" y="70337"/>
                  <a:pt x="436595" y="157101"/>
                </a:cubicBezTo>
                <a:cubicBezTo>
                  <a:pt x="436595" y="243865"/>
                  <a:pt x="366258" y="314202"/>
                  <a:pt x="279494" y="314202"/>
                </a:cubicBezTo>
                <a:cubicBezTo>
                  <a:pt x="192730" y="314202"/>
                  <a:pt x="122393" y="243865"/>
                  <a:pt x="122393" y="157101"/>
                </a:cubicBezTo>
                <a:cubicBezTo>
                  <a:pt x="122393" y="70337"/>
                  <a:pt x="192730" y="0"/>
                  <a:pt x="2794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250" lIns="90525" spcFirstLastPara="1" rIns="90525" wrap="square" tIns="45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3" name="Google Shape;4673;p147"/>
          <p:cNvSpPr/>
          <p:nvPr/>
        </p:nvSpPr>
        <p:spPr>
          <a:xfrm>
            <a:off x="10301549" y="1862846"/>
            <a:ext cx="389364" cy="1012168"/>
          </a:xfrm>
          <a:custGeom>
            <a:rect b="b" l="l" r="r" t="t"/>
            <a:pathLst>
              <a:path extrusionOk="0" h="1420433" w="558988">
                <a:moveTo>
                  <a:pt x="120667" y="355644"/>
                </a:moveTo>
                <a:lnTo>
                  <a:pt x="438321" y="355644"/>
                </a:lnTo>
                <a:cubicBezTo>
                  <a:pt x="504963" y="355644"/>
                  <a:pt x="558988" y="413891"/>
                  <a:pt x="558988" y="485743"/>
                </a:cubicBezTo>
                <a:lnTo>
                  <a:pt x="558205" y="494114"/>
                </a:lnTo>
                <a:cubicBezTo>
                  <a:pt x="558973" y="494717"/>
                  <a:pt x="558988" y="495359"/>
                  <a:pt x="558988" y="496004"/>
                </a:cubicBezTo>
                <a:lnTo>
                  <a:pt x="558988" y="518052"/>
                </a:lnTo>
                <a:lnTo>
                  <a:pt x="558988" y="530528"/>
                </a:lnTo>
                <a:cubicBezTo>
                  <a:pt x="558988" y="636598"/>
                  <a:pt x="558987" y="742666"/>
                  <a:pt x="558987" y="848735"/>
                </a:cubicBezTo>
                <a:cubicBezTo>
                  <a:pt x="558987" y="875791"/>
                  <a:pt x="537054" y="897724"/>
                  <a:pt x="509998" y="897724"/>
                </a:cubicBezTo>
                <a:lnTo>
                  <a:pt x="509999" y="897723"/>
                </a:lnTo>
                <a:cubicBezTo>
                  <a:pt x="482943" y="897723"/>
                  <a:pt x="461010" y="875790"/>
                  <a:pt x="461010" y="848734"/>
                </a:cubicBezTo>
                <a:lnTo>
                  <a:pt x="461010" y="570810"/>
                </a:lnTo>
                <a:lnTo>
                  <a:pt x="460593" y="570810"/>
                </a:lnTo>
                <a:lnTo>
                  <a:pt x="460593" y="568129"/>
                </a:lnTo>
                <a:cubicBezTo>
                  <a:pt x="460593" y="560671"/>
                  <a:pt x="454548" y="554626"/>
                  <a:pt x="447090" y="554626"/>
                </a:cubicBezTo>
                <a:lnTo>
                  <a:pt x="445813" y="554626"/>
                </a:lnTo>
                <a:cubicBezTo>
                  <a:pt x="438355" y="554626"/>
                  <a:pt x="432310" y="560671"/>
                  <a:pt x="432310" y="568129"/>
                </a:cubicBezTo>
                <a:lnTo>
                  <a:pt x="432310" y="1090710"/>
                </a:lnTo>
                <a:cubicBezTo>
                  <a:pt x="432667" y="1222133"/>
                  <a:pt x="435085" y="1294830"/>
                  <a:pt x="434454" y="1356669"/>
                </a:cubicBezTo>
                <a:cubicBezTo>
                  <a:pt x="434454" y="1391885"/>
                  <a:pt x="405906" y="1420433"/>
                  <a:pt x="370690" y="1420433"/>
                </a:cubicBezTo>
                <a:lnTo>
                  <a:pt x="364659" y="1420433"/>
                </a:lnTo>
                <a:cubicBezTo>
                  <a:pt x="329443" y="1420433"/>
                  <a:pt x="300895" y="1391885"/>
                  <a:pt x="300895" y="1356669"/>
                </a:cubicBezTo>
                <a:lnTo>
                  <a:pt x="300895" y="857694"/>
                </a:lnTo>
                <a:lnTo>
                  <a:pt x="300681" y="857694"/>
                </a:lnTo>
                <a:lnTo>
                  <a:pt x="300681" y="856963"/>
                </a:lnTo>
                <a:cubicBezTo>
                  <a:pt x="300681" y="845767"/>
                  <a:pt x="291605" y="836691"/>
                  <a:pt x="280409" y="836691"/>
                </a:cubicBezTo>
                <a:lnTo>
                  <a:pt x="278491" y="836691"/>
                </a:lnTo>
                <a:cubicBezTo>
                  <a:pt x="267295" y="836691"/>
                  <a:pt x="258219" y="845767"/>
                  <a:pt x="258219" y="856963"/>
                </a:cubicBezTo>
                <a:lnTo>
                  <a:pt x="258219" y="857694"/>
                </a:lnTo>
                <a:lnTo>
                  <a:pt x="258093" y="857694"/>
                </a:lnTo>
                <a:lnTo>
                  <a:pt x="258093" y="1356669"/>
                </a:lnTo>
                <a:cubicBezTo>
                  <a:pt x="258093" y="1391885"/>
                  <a:pt x="229545" y="1420433"/>
                  <a:pt x="194329" y="1420433"/>
                </a:cubicBezTo>
                <a:lnTo>
                  <a:pt x="188298" y="1420433"/>
                </a:lnTo>
                <a:cubicBezTo>
                  <a:pt x="153082" y="1420433"/>
                  <a:pt x="124534" y="1391885"/>
                  <a:pt x="124534" y="1356669"/>
                </a:cubicBezTo>
                <a:lnTo>
                  <a:pt x="124534" y="570810"/>
                </a:lnTo>
                <a:lnTo>
                  <a:pt x="124450" y="570810"/>
                </a:lnTo>
                <a:lnTo>
                  <a:pt x="124450" y="568129"/>
                </a:lnTo>
                <a:cubicBezTo>
                  <a:pt x="124450" y="560671"/>
                  <a:pt x="118405" y="554626"/>
                  <a:pt x="110947" y="554626"/>
                </a:cubicBezTo>
                <a:lnTo>
                  <a:pt x="109670" y="554626"/>
                </a:lnTo>
                <a:cubicBezTo>
                  <a:pt x="102212" y="554626"/>
                  <a:pt x="96167" y="560671"/>
                  <a:pt x="96167" y="568129"/>
                </a:cubicBezTo>
                <a:lnTo>
                  <a:pt x="96167" y="857701"/>
                </a:lnTo>
                <a:cubicBezTo>
                  <a:pt x="92841" y="880566"/>
                  <a:pt x="72918" y="897724"/>
                  <a:pt x="48988" y="897724"/>
                </a:cubicBezTo>
                <a:lnTo>
                  <a:pt x="48989" y="897723"/>
                </a:lnTo>
                <a:cubicBezTo>
                  <a:pt x="21933" y="897723"/>
                  <a:pt x="0" y="875790"/>
                  <a:pt x="0" y="848734"/>
                </a:cubicBezTo>
                <a:lnTo>
                  <a:pt x="0" y="530528"/>
                </a:lnTo>
                <a:lnTo>
                  <a:pt x="0" y="518052"/>
                </a:lnTo>
                <a:lnTo>
                  <a:pt x="0" y="496004"/>
                </a:lnTo>
                <a:lnTo>
                  <a:pt x="783" y="494114"/>
                </a:lnTo>
                <a:lnTo>
                  <a:pt x="0" y="485743"/>
                </a:lnTo>
                <a:cubicBezTo>
                  <a:pt x="1" y="413891"/>
                  <a:pt x="54025" y="355644"/>
                  <a:pt x="120667" y="355644"/>
                </a:cubicBezTo>
                <a:close/>
                <a:moveTo>
                  <a:pt x="279494" y="0"/>
                </a:moveTo>
                <a:cubicBezTo>
                  <a:pt x="366258" y="0"/>
                  <a:pt x="436595" y="70337"/>
                  <a:pt x="436595" y="157101"/>
                </a:cubicBezTo>
                <a:cubicBezTo>
                  <a:pt x="436595" y="243865"/>
                  <a:pt x="366258" y="314202"/>
                  <a:pt x="279494" y="314202"/>
                </a:cubicBezTo>
                <a:cubicBezTo>
                  <a:pt x="192730" y="314202"/>
                  <a:pt x="122393" y="243865"/>
                  <a:pt x="122393" y="157101"/>
                </a:cubicBezTo>
                <a:cubicBezTo>
                  <a:pt x="122393" y="70337"/>
                  <a:pt x="192730" y="0"/>
                  <a:pt x="2794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250" lIns="90525" spcFirstLastPara="1" rIns="90525" wrap="square" tIns="45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4" name="Google Shape;4674;p147"/>
          <p:cNvSpPr/>
          <p:nvPr/>
        </p:nvSpPr>
        <p:spPr>
          <a:xfrm>
            <a:off x="10815652" y="1862846"/>
            <a:ext cx="389364" cy="1012168"/>
          </a:xfrm>
          <a:custGeom>
            <a:rect b="b" l="l" r="r" t="t"/>
            <a:pathLst>
              <a:path extrusionOk="0" h="1420433" w="558988">
                <a:moveTo>
                  <a:pt x="120667" y="355644"/>
                </a:moveTo>
                <a:lnTo>
                  <a:pt x="438321" y="355644"/>
                </a:lnTo>
                <a:cubicBezTo>
                  <a:pt x="504963" y="355644"/>
                  <a:pt x="558988" y="413891"/>
                  <a:pt x="558988" y="485743"/>
                </a:cubicBezTo>
                <a:lnTo>
                  <a:pt x="558205" y="494114"/>
                </a:lnTo>
                <a:cubicBezTo>
                  <a:pt x="558973" y="494717"/>
                  <a:pt x="558988" y="495359"/>
                  <a:pt x="558988" y="496004"/>
                </a:cubicBezTo>
                <a:lnTo>
                  <a:pt x="558988" y="518052"/>
                </a:lnTo>
                <a:lnTo>
                  <a:pt x="558988" y="530528"/>
                </a:lnTo>
                <a:cubicBezTo>
                  <a:pt x="558988" y="636598"/>
                  <a:pt x="558987" y="742666"/>
                  <a:pt x="558987" y="848735"/>
                </a:cubicBezTo>
                <a:cubicBezTo>
                  <a:pt x="558987" y="875791"/>
                  <a:pt x="537054" y="897724"/>
                  <a:pt x="509998" y="897724"/>
                </a:cubicBezTo>
                <a:lnTo>
                  <a:pt x="509999" y="897723"/>
                </a:lnTo>
                <a:cubicBezTo>
                  <a:pt x="482943" y="897723"/>
                  <a:pt x="461010" y="875790"/>
                  <a:pt x="461010" y="848734"/>
                </a:cubicBezTo>
                <a:lnTo>
                  <a:pt x="461010" y="570810"/>
                </a:lnTo>
                <a:lnTo>
                  <a:pt x="460593" y="570810"/>
                </a:lnTo>
                <a:lnTo>
                  <a:pt x="460593" y="568129"/>
                </a:lnTo>
                <a:cubicBezTo>
                  <a:pt x="460593" y="560671"/>
                  <a:pt x="454548" y="554626"/>
                  <a:pt x="447090" y="554626"/>
                </a:cubicBezTo>
                <a:lnTo>
                  <a:pt x="445813" y="554626"/>
                </a:lnTo>
                <a:cubicBezTo>
                  <a:pt x="438355" y="554626"/>
                  <a:pt x="432310" y="560671"/>
                  <a:pt x="432310" y="568129"/>
                </a:cubicBezTo>
                <a:lnTo>
                  <a:pt x="432310" y="1090710"/>
                </a:lnTo>
                <a:cubicBezTo>
                  <a:pt x="432667" y="1222133"/>
                  <a:pt x="435085" y="1294830"/>
                  <a:pt x="434454" y="1356669"/>
                </a:cubicBezTo>
                <a:cubicBezTo>
                  <a:pt x="434454" y="1391885"/>
                  <a:pt x="405906" y="1420433"/>
                  <a:pt x="370690" y="1420433"/>
                </a:cubicBezTo>
                <a:lnTo>
                  <a:pt x="364659" y="1420433"/>
                </a:lnTo>
                <a:cubicBezTo>
                  <a:pt x="329443" y="1420433"/>
                  <a:pt x="300895" y="1391885"/>
                  <a:pt x="300895" y="1356669"/>
                </a:cubicBezTo>
                <a:lnTo>
                  <a:pt x="300895" y="857694"/>
                </a:lnTo>
                <a:lnTo>
                  <a:pt x="300681" y="857694"/>
                </a:lnTo>
                <a:lnTo>
                  <a:pt x="300681" y="856963"/>
                </a:lnTo>
                <a:cubicBezTo>
                  <a:pt x="300681" y="845767"/>
                  <a:pt x="291605" y="836691"/>
                  <a:pt x="280409" y="836691"/>
                </a:cubicBezTo>
                <a:lnTo>
                  <a:pt x="278491" y="836691"/>
                </a:lnTo>
                <a:cubicBezTo>
                  <a:pt x="267295" y="836691"/>
                  <a:pt x="258219" y="845767"/>
                  <a:pt x="258219" y="856963"/>
                </a:cubicBezTo>
                <a:lnTo>
                  <a:pt x="258219" y="857694"/>
                </a:lnTo>
                <a:lnTo>
                  <a:pt x="258093" y="857694"/>
                </a:lnTo>
                <a:lnTo>
                  <a:pt x="258093" y="1356669"/>
                </a:lnTo>
                <a:cubicBezTo>
                  <a:pt x="258093" y="1391885"/>
                  <a:pt x="229545" y="1420433"/>
                  <a:pt x="194329" y="1420433"/>
                </a:cubicBezTo>
                <a:lnTo>
                  <a:pt x="188298" y="1420433"/>
                </a:lnTo>
                <a:cubicBezTo>
                  <a:pt x="153082" y="1420433"/>
                  <a:pt x="124534" y="1391885"/>
                  <a:pt x="124534" y="1356669"/>
                </a:cubicBezTo>
                <a:lnTo>
                  <a:pt x="124534" y="570810"/>
                </a:lnTo>
                <a:lnTo>
                  <a:pt x="124450" y="570810"/>
                </a:lnTo>
                <a:lnTo>
                  <a:pt x="124450" y="568129"/>
                </a:lnTo>
                <a:cubicBezTo>
                  <a:pt x="124450" y="560671"/>
                  <a:pt x="118405" y="554626"/>
                  <a:pt x="110947" y="554626"/>
                </a:cubicBezTo>
                <a:lnTo>
                  <a:pt x="109670" y="554626"/>
                </a:lnTo>
                <a:cubicBezTo>
                  <a:pt x="102212" y="554626"/>
                  <a:pt x="96167" y="560671"/>
                  <a:pt x="96167" y="568129"/>
                </a:cubicBezTo>
                <a:lnTo>
                  <a:pt x="96167" y="857701"/>
                </a:lnTo>
                <a:cubicBezTo>
                  <a:pt x="92841" y="880566"/>
                  <a:pt x="72918" y="897724"/>
                  <a:pt x="48988" y="897724"/>
                </a:cubicBezTo>
                <a:lnTo>
                  <a:pt x="48989" y="897723"/>
                </a:lnTo>
                <a:cubicBezTo>
                  <a:pt x="21933" y="897723"/>
                  <a:pt x="0" y="875790"/>
                  <a:pt x="0" y="848734"/>
                </a:cubicBezTo>
                <a:lnTo>
                  <a:pt x="0" y="530528"/>
                </a:lnTo>
                <a:lnTo>
                  <a:pt x="0" y="518052"/>
                </a:lnTo>
                <a:lnTo>
                  <a:pt x="0" y="496004"/>
                </a:lnTo>
                <a:lnTo>
                  <a:pt x="783" y="494114"/>
                </a:lnTo>
                <a:lnTo>
                  <a:pt x="0" y="485743"/>
                </a:lnTo>
                <a:cubicBezTo>
                  <a:pt x="1" y="413891"/>
                  <a:pt x="54025" y="355644"/>
                  <a:pt x="120667" y="355644"/>
                </a:cubicBezTo>
                <a:close/>
                <a:moveTo>
                  <a:pt x="279494" y="0"/>
                </a:moveTo>
                <a:cubicBezTo>
                  <a:pt x="366258" y="0"/>
                  <a:pt x="436595" y="70337"/>
                  <a:pt x="436595" y="157101"/>
                </a:cubicBezTo>
                <a:cubicBezTo>
                  <a:pt x="436595" y="243865"/>
                  <a:pt x="366258" y="314202"/>
                  <a:pt x="279494" y="314202"/>
                </a:cubicBezTo>
                <a:cubicBezTo>
                  <a:pt x="192730" y="314202"/>
                  <a:pt x="122393" y="243865"/>
                  <a:pt x="122393" y="157101"/>
                </a:cubicBezTo>
                <a:cubicBezTo>
                  <a:pt x="122393" y="70337"/>
                  <a:pt x="192730" y="0"/>
                  <a:pt x="2794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250" lIns="90525" spcFirstLastPara="1" rIns="90525" wrap="square" tIns="45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5" name="Google Shape;4675;p147"/>
          <p:cNvSpPr/>
          <p:nvPr/>
        </p:nvSpPr>
        <p:spPr>
          <a:xfrm>
            <a:off x="9186835" y="3004322"/>
            <a:ext cx="389364" cy="1012168"/>
          </a:xfrm>
          <a:custGeom>
            <a:rect b="b" l="l" r="r" t="t"/>
            <a:pathLst>
              <a:path extrusionOk="0" h="1420433" w="558988">
                <a:moveTo>
                  <a:pt x="120667" y="355644"/>
                </a:moveTo>
                <a:lnTo>
                  <a:pt x="438321" y="355644"/>
                </a:lnTo>
                <a:cubicBezTo>
                  <a:pt x="504963" y="355644"/>
                  <a:pt x="558988" y="413891"/>
                  <a:pt x="558988" y="485743"/>
                </a:cubicBezTo>
                <a:lnTo>
                  <a:pt x="558205" y="494114"/>
                </a:lnTo>
                <a:cubicBezTo>
                  <a:pt x="558973" y="494717"/>
                  <a:pt x="558988" y="495359"/>
                  <a:pt x="558988" y="496004"/>
                </a:cubicBezTo>
                <a:lnTo>
                  <a:pt x="558988" y="518052"/>
                </a:lnTo>
                <a:lnTo>
                  <a:pt x="558988" y="530528"/>
                </a:lnTo>
                <a:cubicBezTo>
                  <a:pt x="558988" y="636598"/>
                  <a:pt x="558987" y="742666"/>
                  <a:pt x="558987" y="848735"/>
                </a:cubicBezTo>
                <a:cubicBezTo>
                  <a:pt x="558987" y="875791"/>
                  <a:pt x="537054" y="897724"/>
                  <a:pt x="509998" y="897724"/>
                </a:cubicBezTo>
                <a:lnTo>
                  <a:pt x="509999" y="897723"/>
                </a:lnTo>
                <a:cubicBezTo>
                  <a:pt x="482943" y="897723"/>
                  <a:pt x="461010" y="875790"/>
                  <a:pt x="461010" y="848734"/>
                </a:cubicBezTo>
                <a:lnTo>
                  <a:pt x="461010" y="570810"/>
                </a:lnTo>
                <a:lnTo>
                  <a:pt x="460593" y="570810"/>
                </a:lnTo>
                <a:lnTo>
                  <a:pt x="460593" y="568129"/>
                </a:lnTo>
                <a:cubicBezTo>
                  <a:pt x="460593" y="560671"/>
                  <a:pt x="454548" y="554626"/>
                  <a:pt x="447090" y="554626"/>
                </a:cubicBezTo>
                <a:lnTo>
                  <a:pt x="445813" y="554626"/>
                </a:lnTo>
                <a:cubicBezTo>
                  <a:pt x="438355" y="554626"/>
                  <a:pt x="432310" y="560671"/>
                  <a:pt x="432310" y="568129"/>
                </a:cubicBezTo>
                <a:lnTo>
                  <a:pt x="432310" y="1090710"/>
                </a:lnTo>
                <a:cubicBezTo>
                  <a:pt x="432667" y="1222133"/>
                  <a:pt x="435085" y="1294830"/>
                  <a:pt x="434454" y="1356669"/>
                </a:cubicBezTo>
                <a:cubicBezTo>
                  <a:pt x="434454" y="1391885"/>
                  <a:pt x="405906" y="1420433"/>
                  <a:pt x="370690" y="1420433"/>
                </a:cubicBezTo>
                <a:lnTo>
                  <a:pt x="364659" y="1420433"/>
                </a:lnTo>
                <a:cubicBezTo>
                  <a:pt x="329443" y="1420433"/>
                  <a:pt x="300895" y="1391885"/>
                  <a:pt x="300895" y="1356669"/>
                </a:cubicBezTo>
                <a:lnTo>
                  <a:pt x="300895" y="857694"/>
                </a:lnTo>
                <a:lnTo>
                  <a:pt x="300681" y="857694"/>
                </a:lnTo>
                <a:lnTo>
                  <a:pt x="300681" y="856963"/>
                </a:lnTo>
                <a:cubicBezTo>
                  <a:pt x="300681" y="845767"/>
                  <a:pt x="291605" y="836691"/>
                  <a:pt x="280409" y="836691"/>
                </a:cubicBezTo>
                <a:lnTo>
                  <a:pt x="278491" y="836691"/>
                </a:lnTo>
                <a:cubicBezTo>
                  <a:pt x="267295" y="836691"/>
                  <a:pt x="258219" y="845767"/>
                  <a:pt x="258219" y="856963"/>
                </a:cubicBezTo>
                <a:lnTo>
                  <a:pt x="258219" y="857694"/>
                </a:lnTo>
                <a:lnTo>
                  <a:pt x="258093" y="857694"/>
                </a:lnTo>
                <a:lnTo>
                  <a:pt x="258093" y="1356669"/>
                </a:lnTo>
                <a:cubicBezTo>
                  <a:pt x="258093" y="1391885"/>
                  <a:pt x="229545" y="1420433"/>
                  <a:pt x="194329" y="1420433"/>
                </a:cubicBezTo>
                <a:lnTo>
                  <a:pt x="188298" y="1420433"/>
                </a:lnTo>
                <a:cubicBezTo>
                  <a:pt x="153082" y="1420433"/>
                  <a:pt x="124534" y="1391885"/>
                  <a:pt x="124534" y="1356669"/>
                </a:cubicBezTo>
                <a:lnTo>
                  <a:pt x="124534" y="570810"/>
                </a:lnTo>
                <a:lnTo>
                  <a:pt x="124450" y="570810"/>
                </a:lnTo>
                <a:lnTo>
                  <a:pt x="124450" y="568129"/>
                </a:lnTo>
                <a:cubicBezTo>
                  <a:pt x="124450" y="560671"/>
                  <a:pt x="118405" y="554626"/>
                  <a:pt x="110947" y="554626"/>
                </a:cubicBezTo>
                <a:lnTo>
                  <a:pt x="109670" y="554626"/>
                </a:lnTo>
                <a:cubicBezTo>
                  <a:pt x="102212" y="554626"/>
                  <a:pt x="96167" y="560671"/>
                  <a:pt x="96167" y="568129"/>
                </a:cubicBezTo>
                <a:lnTo>
                  <a:pt x="96167" y="857701"/>
                </a:lnTo>
                <a:cubicBezTo>
                  <a:pt x="92841" y="880566"/>
                  <a:pt x="72918" y="897724"/>
                  <a:pt x="48988" y="897724"/>
                </a:cubicBezTo>
                <a:lnTo>
                  <a:pt x="48989" y="897723"/>
                </a:lnTo>
                <a:cubicBezTo>
                  <a:pt x="21933" y="897723"/>
                  <a:pt x="0" y="875790"/>
                  <a:pt x="0" y="848734"/>
                </a:cubicBezTo>
                <a:lnTo>
                  <a:pt x="0" y="530528"/>
                </a:lnTo>
                <a:lnTo>
                  <a:pt x="0" y="518052"/>
                </a:lnTo>
                <a:lnTo>
                  <a:pt x="0" y="496004"/>
                </a:lnTo>
                <a:lnTo>
                  <a:pt x="783" y="494114"/>
                </a:lnTo>
                <a:lnTo>
                  <a:pt x="0" y="485743"/>
                </a:lnTo>
                <a:cubicBezTo>
                  <a:pt x="1" y="413891"/>
                  <a:pt x="54025" y="355644"/>
                  <a:pt x="120667" y="355644"/>
                </a:cubicBezTo>
                <a:close/>
                <a:moveTo>
                  <a:pt x="279494" y="0"/>
                </a:moveTo>
                <a:cubicBezTo>
                  <a:pt x="366258" y="0"/>
                  <a:pt x="436595" y="70337"/>
                  <a:pt x="436595" y="157101"/>
                </a:cubicBezTo>
                <a:cubicBezTo>
                  <a:pt x="436595" y="243865"/>
                  <a:pt x="366258" y="314202"/>
                  <a:pt x="279494" y="314202"/>
                </a:cubicBezTo>
                <a:cubicBezTo>
                  <a:pt x="192730" y="314202"/>
                  <a:pt x="122393" y="243865"/>
                  <a:pt x="122393" y="157101"/>
                </a:cubicBezTo>
                <a:cubicBezTo>
                  <a:pt x="122393" y="70337"/>
                  <a:pt x="192730" y="0"/>
                  <a:pt x="2794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250" lIns="90525" spcFirstLastPara="1" rIns="90525" wrap="square" tIns="45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6" name="Google Shape;4676;p147"/>
          <p:cNvSpPr/>
          <p:nvPr/>
        </p:nvSpPr>
        <p:spPr>
          <a:xfrm>
            <a:off x="9728544" y="3004322"/>
            <a:ext cx="389364" cy="1012168"/>
          </a:xfrm>
          <a:custGeom>
            <a:rect b="b" l="l" r="r" t="t"/>
            <a:pathLst>
              <a:path extrusionOk="0" h="1420433" w="558988">
                <a:moveTo>
                  <a:pt x="120667" y="355644"/>
                </a:moveTo>
                <a:lnTo>
                  <a:pt x="438321" y="355644"/>
                </a:lnTo>
                <a:cubicBezTo>
                  <a:pt x="504963" y="355644"/>
                  <a:pt x="558988" y="413891"/>
                  <a:pt x="558988" y="485743"/>
                </a:cubicBezTo>
                <a:lnTo>
                  <a:pt x="558205" y="494114"/>
                </a:lnTo>
                <a:cubicBezTo>
                  <a:pt x="558973" y="494717"/>
                  <a:pt x="558988" y="495359"/>
                  <a:pt x="558988" y="496004"/>
                </a:cubicBezTo>
                <a:lnTo>
                  <a:pt x="558988" y="518052"/>
                </a:lnTo>
                <a:lnTo>
                  <a:pt x="558988" y="530528"/>
                </a:lnTo>
                <a:cubicBezTo>
                  <a:pt x="558988" y="636598"/>
                  <a:pt x="558987" y="742666"/>
                  <a:pt x="558987" y="848735"/>
                </a:cubicBezTo>
                <a:cubicBezTo>
                  <a:pt x="558987" y="875791"/>
                  <a:pt x="537054" y="897724"/>
                  <a:pt x="509998" y="897724"/>
                </a:cubicBezTo>
                <a:lnTo>
                  <a:pt x="509999" y="897723"/>
                </a:lnTo>
                <a:cubicBezTo>
                  <a:pt x="482943" y="897723"/>
                  <a:pt x="461010" y="875790"/>
                  <a:pt x="461010" y="848734"/>
                </a:cubicBezTo>
                <a:lnTo>
                  <a:pt x="461010" y="570810"/>
                </a:lnTo>
                <a:lnTo>
                  <a:pt x="460593" y="570810"/>
                </a:lnTo>
                <a:lnTo>
                  <a:pt x="460593" y="568129"/>
                </a:lnTo>
                <a:cubicBezTo>
                  <a:pt x="460593" y="560671"/>
                  <a:pt x="454548" y="554626"/>
                  <a:pt x="447090" y="554626"/>
                </a:cubicBezTo>
                <a:lnTo>
                  <a:pt x="445813" y="554626"/>
                </a:lnTo>
                <a:cubicBezTo>
                  <a:pt x="438355" y="554626"/>
                  <a:pt x="432310" y="560671"/>
                  <a:pt x="432310" y="568129"/>
                </a:cubicBezTo>
                <a:lnTo>
                  <a:pt x="432310" y="1090710"/>
                </a:lnTo>
                <a:cubicBezTo>
                  <a:pt x="432667" y="1222133"/>
                  <a:pt x="435085" y="1294830"/>
                  <a:pt x="434454" y="1356669"/>
                </a:cubicBezTo>
                <a:cubicBezTo>
                  <a:pt x="434454" y="1391885"/>
                  <a:pt x="405906" y="1420433"/>
                  <a:pt x="370690" y="1420433"/>
                </a:cubicBezTo>
                <a:lnTo>
                  <a:pt x="364659" y="1420433"/>
                </a:lnTo>
                <a:cubicBezTo>
                  <a:pt x="329443" y="1420433"/>
                  <a:pt x="300895" y="1391885"/>
                  <a:pt x="300895" y="1356669"/>
                </a:cubicBezTo>
                <a:lnTo>
                  <a:pt x="300895" y="857694"/>
                </a:lnTo>
                <a:lnTo>
                  <a:pt x="300681" y="857694"/>
                </a:lnTo>
                <a:lnTo>
                  <a:pt x="300681" y="856963"/>
                </a:lnTo>
                <a:cubicBezTo>
                  <a:pt x="300681" y="845767"/>
                  <a:pt x="291605" y="836691"/>
                  <a:pt x="280409" y="836691"/>
                </a:cubicBezTo>
                <a:lnTo>
                  <a:pt x="278491" y="836691"/>
                </a:lnTo>
                <a:cubicBezTo>
                  <a:pt x="267295" y="836691"/>
                  <a:pt x="258219" y="845767"/>
                  <a:pt x="258219" y="856963"/>
                </a:cubicBezTo>
                <a:lnTo>
                  <a:pt x="258219" y="857694"/>
                </a:lnTo>
                <a:lnTo>
                  <a:pt x="258093" y="857694"/>
                </a:lnTo>
                <a:lnTo>
                  <a:pt x="258093" y="1356669"/>
                </a:lnTo>
                <a:cubicBezTo>
                  <a:pt x="258093" y="1391885"/>
                  <a:pt x="229545" y="1420433"/>
                  <a:pt x="194329" y="1420433"/>
                </a:cubicBezTo>
                <a:lnTo>
                  <a:pt x="188298" y="1420433"/>
                </a:lnTo>
                <a:cubicBezTo>
                  <a:pt x="153082" y="1420433"/>
                  <a:pt x="124534" y="1391885"/>
                  <a:pt x="124534" y="1356669"/>
                </a:cubicBezTo>
                <a:lnTo>
                  <a:pt x="124534" y="570810"/>
                </a:lnTo>
                <a:lnTo>
                  <a:pt x="124450" y="570810"/>
                </a:lnTo>
                <a:lnTo>
                  <a:pt x="124450" y="568129"/>
                </a:lnTo>
                <a:cubicBezTo>
                  <a:pt x="124450" y="560671"/>
                  <a:pt x="118405" y="554626"/>
                  <a:pt x="110947" y="554626"/>
                </a:cubicBezTo>
                <a:lnTo>
                  <a:pt x="109670" y="554626"/>
                </a:lnTo>
                <a:cubicBezTo>
                  <a:pt x="102212" y="554626"/>
                  <a:pt x="96167" y="560671"/>
                  <a:pt x="96167" y="568129"/>
                </a:cubicBezTo>
                <a:lnTo>
                  <a:pt x="96167" y="857701"/>
                </a:lnTo>
                <a:cubicBezTo>
                  <a:pt x="92841" y="880566"/>
                  <a:pt x="72918" y="897724"/>
                  <a:pt x="48988" y="897724"/>
                </a:cubicBezTo>
                <a:lnTo>
                  <a:pt x="48989" y="897723"/>
                </a:lnTo>
                <a:cubicBezTo>
                  <a:pt x="21933" y="897723"/>
                  <a:pt x="0" y="875790"/>
                  <a:pt x="0" y="848734"/>
                </a:cubicBezTo>
                <a:lnTo>
                  <a:pt x="0" y="530528"/>
                </a:lnTo>
                <a:lnTo>
                  <a:pt x="0" y="518052"/>
                </a:lnTo>
                <a:lnTo>
                  <a:pt x="0" y="496004"/>
                </a:lnTo>
                <a:lnTo>
                  <a:pt x="783" y="494114"/>
                </a:lnTo>
                <a:lnTo>
                  <a:pt x="0" y="485743"/>
                </a:lnTo>
                <a:cubicBezTo>
                  <a:pt x="1" y="413891"/>
                  <a:pt x="54025" y="355644"/>
                  <a:pt x="120667" y="355644"/>
                </a:cubicBezTo>
                <a:close/>
                <a:moveTo>
                  <a:pt x="279494" y="0"/>
                </a:moveTo>
                <a:cubicBezTo>
                  <a:pt x="366258" y="0"/>
                  <a:pt x="436595" y="70337"/>
                  <a:pt x="436595" y="157101"/>
                </a:cubicBezTo>
                <a:cubicBezTo>
                  <a:pt x="436595" y="243865"/>
                  <a:pt x="366258" y="314202"/>
                  <a:pt x="279494" y="314202"/>
                </a:cubicBezTo>
                <a:cubicBezTo>
                  <a:pt x="192730" y="314202"/>
                  <a:pt x="122393" y="243865"/>
                  <a:pt x="122393" y="157101"/>
                </a:cubicBezTo>
                <a:cubicBezTo>
                  <a:pt x="122393" y="70337"/>
                  <a:pt x="192730" y="0"/>
                  <a:pt x="2794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250" lIns="90525" spcFirstLastPara="1" rIns="90525" wrap="square" tIns="45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7" name="Google Shape;4677;p147"/>
          <p:cNvSpPr/>
          <p:nvPr/>
        </p:nvSpPr>
        <p:spPr>
          <a:xfrm>
            <a:off x="10301549" y="3004322"/>
            <a:ext cx="389364" cy="1012168"/>
          </a:xfrm>
          <a:custGeom>
            <a:rect b="b" l="l" r="r" t="t"/>
            <a:pathLst>
              <a:path extrusionOk="0" h="1420433" w="558988">
                <a:moveTo>
                  <a:pt x="120667" y="355644"/>
                </a:moveTo>
                <a:lnTo>
                  <a:pt x="438321" y="355644"/>
                </a:lnTo>
                <a:cubicBezTo>
                  <a:pt x="504963" y="355644"/>
                  <a:pt x="558988" y="413891"/>
                  <a:pt x="558988" y="485743"/>
                </a:cubicBezTo>
                <a:lnTo>
                  <a:pt x="558205" y="494114"/>
                </a:lnTo>
                <a:cubicBezTo>
                  <a:pt x="558973" y="494717"/>
                  <a:pt x="558988" y="495359"/>
                  <a:pt x="558988" y="496004"/>
                </a:cubicBezTo>
                <a:lnTo>
                  <a:pt x="558988" y="518052"/>
                </a:lnTo>
                <a:lnTo>
                  <a:pt x="558988" y="530528"/>
                </a:lnTo>
                <a:cubicBezTo>
                  <a:pt x="558988" y="636598"/>
                  <a:pt x="558987" y="742666"/>
                  <a:pt x="558987" y="848735"/>
                </a:cubicBezTo>
                <a:cubicBezTo>
                  <a:pt x="558987" y="875791"/>
                  <a:pt x="537054" y="897724"/>
                  <a:pt x="509998" y="897724"/>
                </a:cubicBezTo>
                <a:lnTo>
                  <a:pt x="509999" y="897723"/>
                </a:lnTo>
                <a:cubicBezTo>
                  <a:pt x="482943" y="897723"/>
                  <a:pt x="461010" y="875790"/>
                  <a:pt x="461010" y="848734"/>
                </a:cubicBezTo>
                <a:lnTo>
                  <a:pt x="461010" y="570810"/>
                </a:lnTo>
                <a:lnTo>
                  <a:pt x="460593" y="570810"/>
                </a:lnTo>
                <a:lnTo>
                  <a:pt x="460593" y="568129"/>
                </a:lnTo>
                <a:cubicBezTo>
                  <a:pt x="460593" y="560671"/>
                  <a:pt x="454548" y="554626"/>
                  <a:pt x="447090" y="554626"/>
                </a:cubicBezTo>
                <a:lnTo>
                  <a:pt x="445813" y="554626"/>
                </a:lnTo>
                <a:cubicBezTo>
                  <a:pt x="438355" y="554626"/>
                  <a:pt x="432310" y="560671"/>
                  <a:pt x="432310" y="568129"/>
                </a:cubicBezTo>
                <a:lnTo>
                  <a:pt x="432310" y="1090710"/>
                </a:lnTo>
                <a:cubicBezTo>
                  <a:pt x="432667" y="1222133"/>
                  <a:pt x="435085" y="1294830"/>
                  <a:pt x="434454" y="1356669"/>
                </a:cubicBezTo>
                <a:cubicBezTo>
                  <a:pt x="434454" y="1391885"/>
                  <a:pt x="405906" y="1420433"/>
                  <a:pt x="370690" y="1420433"/>
                </a:cubicBezTo>
                <a:lnTo>
                  <a:pt x="364659" y="1420433"/>
                </a:lnTo>
                <a:cubicBezTo>
                  <a:pt x="329443" y="1420433"/>
                  <a:pt x="300895" y="1391885"/>
                  <a:pt x="300895" y="1356669"/>
                </a:cubicBezTo>
                <a:lnTo>
                  <a:pt x="300895" y="857694"/>
                </a:lnTo>
                <a:lnTo>
                  <a:pt x="300681" y="857694"/>
                </a:lnTo>
                <a:lnTo>
                  <a:pt x="300681" y="856963"/>
                </a:lnTo>
                <a:cubicBezTo>
                  <a:pt x="300681" y="845767"/>
                  <a:pt x="291605" y="836691"/>
                  <a:pt x="280409" y="836691"/>
                </a:cubicBezTo>
                <a:lnTo>
                  <a:pt x="278491" y="836691"/>
                </a:lnTo>
                <a:cubicBezTo>
                  <a:pt x="267295" y="836691"/>
                  <a:pt x="258219" y="845767"/>
                  <a:pt x="258219" y="856963"/>
                </a:cubicBezTo>
                <a:lnTo>
                  <a:pt x="258219" y="857694"/>
                </a:lnTo>
                <a:lnTo>
                  <a:pt x="258093" y="857694"/>
                </a:lnTo>
                <a:lnTo>
                  <a:pt x="258093" y="1356669"/>
                </a:lnTo>
                <a:cubicBezTo>
                  <a:pt x="258093" y="1391885"/>
                  <a:pt x="229545" y="1420433"/>
                  <a:pt x="194329" y="1420433"/>
                </a:cubicBezTo>
                <a:lnTo>
                  <a:pt x="188298" y="1420433"/>
                </a:lnTo>
                <a:cubicBezTo>
                  <a:pt x="153082" y="1420433"/>
                  <a:pt x="124534" y="1391885"/>
                  <a:pt x="124534" y="1356669"/>
                </a:cubicBezTo>
                <a:lnTo>
                  <a:pt x="124534" y="570810"/>
                </a:lnTo>
                <a:lnTo>
                  <a:pt x="124450" y="570810"/>
                </a:lnTo>
                <a:lnTo>
                  <a:pt x="124450" y="568129"/>
                </a:lnTo>
                <a:cubicBezTo>
                  <a:pt x="124450" y="560671"/>
                  <a:pt x="118405" y="554626"/>
                  <a:pt x="110947" y="554626"/>
                </a:cubicBezTo>
                <a:lnTo>
                  <a:pt x="109670" y="554626"/>
                </a:lnTo>
                <a:cubicBezTo>
                  <a:pt x="102212" y="554626"/>
                  <a:pt x="96167" y="560671"/>
                  <a:pt x="96167" y="568129"/>
                </a:cubicBezTo>
                <a:lnTo>
                  <a:pt x="96167" y="857701"/>
                </a:lnTo>
                <a:cubicBezTo>
                  <a:pt x="92841" y="880566"/>
                  <a:pt x="72918" y="897724"/>
                  <a:pt x="48988" y="897724"/>
                </a:cubicBezTo>
                <a:lnTo>
                  <a:pt x="48989" y="897723"/>
                </a:lnTo>
                <a:cubicBezTo>
                  <a:pt x="21933" y="897723"/>
                  <a:pt x="0" y="875790"/>
                  <a:pt x="0" y="848734"/>
                </a:cubicBezTo>
                <a:lnTo>
                  <a:pt x="0" y="530528"/>
                </a:lnTo>
                <a:lnTo>
                  <a:pt x="0" y="518052"/>
                </a:lnTo>
                <a:lnTo>
                  <a:pt x="0" y="496004"/>
                </a:lnTo>
                <a:lnTo>
                  <a:pt x="783" y="494114"/>
                </a:lnTo>
                <a:lnTo>
                  <a:pt x="0" y="485743"/>
                </a:lnTo>
                <a:cubicBezTo>
                  <a:pt x="1" y="413891"/>
                  <a:pt x="54025" y="355644"/>
                  <a:pt x="120667" y="355644"/>
                </a:cubicBezTo>
                <a:close/>
                <a:moveTo>
                  <a:pt x="279494" y="0"/>
                </a:moveTo>
                <a:cubicBezTo>
                  <a:pt x="366258" y="0"/>
                  <a:pt x="436595" y="70337"/>
                  <a:pt x="436595" y="157101"/>
                </a:cubicBezTo>
                <a:cubicBezTo>
                  <a:pt x="436595" y="243865"/>
                  <a:pt x="366258" y="314202"/>
                  <a:pt x="279494" y="314202"/>
                </a:cubicBezTo>
                <a:cubicBezTo>
                  <a:pt x="192730" y="314202"/>
                  <a:pt x="122393" y="243865"/>
                  <a:pt x="122393" y="157101"/>
                </a:cubicBezTo>
                <a:cubicBezTo>
                  <a:pt x="122393" y="70337"/>
                  <a:pt x="192730" y="0"/>
                  <a:pt x="27949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250" lIns="90525" spcFirstLastPara="1" rIns="90525" wrap="square" tIns="45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8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8" name="Google Shape;4678;p147"/>
          <p:cNvSpPr/>
          <p:nvPr/>
        </p:nvSpPr>
        <p:spPr>
          <a:xfrm>
            <a:off x="10900903" y="3004798"/>
            <a:ext cx="107117" cy="222938"/>
          </a:xfrm>
          <a:custGeom>
            <a:rect b="b" l="l" r="r" t="t"/>
            <a:pathLst>
              <a:path extrusionOk="0" h="134398" w="64575">
                <a:moveTo>
                  <a:pt x="64575" y="0"/>
                </a:moveTo>
                <a:lnTo>
                  <a:pt x="64575" y="134398"/>
                </a:lnTo>
                <a:lnTo>
                  <a:pt x="40292" y="129383"/>
                </a:lnTo>
                <a:cubicBezTo>
                  <a:pt x="16614" y="119138"/>
                  <a:pt x="0" y="95153"/>
                  <a:pt x="0" y="67199"/>
                </a:cubicBezTo>
                <a:cubicBezTo>
                  <a:pt x="0" y="39245"/>
                  <a:pt x="16614" y="15261"/>
                  <a:pt x="40292" y="5015"/>
                </a:cubicBezTo>
                <a:lnTo>
                  <a:pt x="645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9" name="Google Shape;4679;p147"/>
          <p:cNvSpPr/>
          <p:nvPr/>
        </p:nvSpPr>
        <p:spPr>
          <a:xfrm>
            <a:off x="10815653" y="3257743"/>
            <a:ext cx="192371" cy="758745"/>
          </a:xfrm>
          <a:custGeom>
            <a:rect b="b" l="l" r="r" t="t"/>
            <a:pathLst>
              <a:path extrusionOk="0" h="457410" w="115970">
                <a:moveTo>
                  <a:pt x="50670" y="0"/>
                </a:moveTo>
                <a:lnTo>
                  <a:pt x="115970" y="0"/>
                </a:lnTo>
                <a:lnTo>
                  <a:pt x="115970" y="207644"/>
                </a:lnTo>
                <a:lnTo>
                  <a:pt x="108431" y="215356"/>
                </a:lnTo>
                <a:lnTo>
                  <a:pt x="108431" y="215670"/>
                </a:lnTo>
                <a:lnTo>
                  <a:pt x="108378" y="215670"/>
                </a:lnTo>
                <a:lnTo>
                  <a:pt x="108378" y="430019"/>
                </a:lnTo>
                <a:cubicBezTo>
                  <a:pt x="108378" y="445147"/>
                  <a:pt x="96390" y="457410"/>
                  <a:pt x="81602" y="457410"/>
                </a:cubicBezTo>
                <a:lnTo>
                  <a:pt x="79070" y="457410"/>
                </a:lnTo>
                <a:cubicBezTo>
                  <a:pt x="64282" y="457410"/>
                  <a:pt x="52294" y="445147"/>
                  <a:pt x="52294" y="430019"/>
                </a:cubicBezTo>
                <a:lnTo>
                  <a:pt x="52294" y="92431"/>
                </a:lnTo>
                <a:lnTo>
                  <a:pt x="52259" y="92431"/>
                </a:lnTo>
                <a:lnTo>
                  <a:pt x="52259" y="91279"/>
                </a:lnTo>
                <a:cubicBezTo>
                  <a:pt x="52259" y="88075"/>
                  <a:pt x="49721" y="85478"/>
                  <a:pt x="46589" y="85478"/>
                </a:cubicBezTo>
                <a:lnTo>
                  <a:pt x="46053" y="85478"/>
                </a:lnTo>
                <a:cubicBezTo>
                  <a:pt x="42921" y="85478"/>
                  <a:pt x="40382" y="88075"/>
                  <a:pt x="40382" y="91279"/>
                </a:cubicBezTo>
                <a:lnTo>
                  <a:pt x="40382" y="215673"/>
                </a:lnTo>
                <a:cubicBezTo>
                  <a:pt x="38986" y="225495"/>
                  <a:pt x="30620" y="232866"/>
                  <a:pt x="20571" y="232866"/>
                </a:cubicBezTo>
                <a:lnTo>
                  <a:pt x="20572" y="232865"/>
                </a:lnTo>
                <a:cubicBezTo>
                  <a:pt x="9210" y="232865"/>
                  <a:pt x="0" y="223443"/>
                  <a:pt x="0" y="211821"/>
                </a:cubicBezTo>
                <a:lnTo>
                  <a:pt x="0" y="75126"/>
                </a:lnTo>
                <a:lnTo>
                  <a:pt x="0" y="69767"/>
                </a:lnTo>
                <a:lnTo>
                  <a:pt x="0" y="60296"/>
                </a:lnTo>
                <a:lnTo>
                  <a:pt x="329" y="59484"/>
                </a:lnTo>
                <a:lnTo>
                  <a:pt x="0" y="55888"/>
                </a:lnTo>
                <a:cubicBezTo>
                  <a:pt x="1" y="25022"/>
                  <a:pt x="22686" y="0"/>
                  <a:pt x="506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0" name="Google Shape;4680;p147"/>
          <p:cNvSpPr/>
          <p:nvPr/>
        </p:nvSpPr>
        <p:spPr>
          <a:xfrm>
            <a:off x="11008021" y="3004323"/>
            <a:ext cx="111742" cy="223893"/>
          </a:xfrm>
          <a:custGeom>
            <a:rect b="b" l="l" r="r" t="t"/>
            <a:pathLst>
              <a:path extrusionOk="0" h="134974" w="67364">
                <a:moveTo>
                  <a:pt x="1395" y="0"/>
                </a:moveTo>
                <a:cubicBezTo>
                  <a:pt x="37828" y="0"/>
                  <a:pt x="67364" y="30215"/>
                  <a:pt x="67364" y="67487"/>
                </a:cubicBezTo>
                <a:cubicBezTo>
                  <a:pt x="67364" y="104759"/>
                  <a:pt x="37828" y="134974"/>
                  <a:pt x="1395" y="134974"/>
                </a:cubicBezTo>
                <a:lnTo>
                  <a:pt x="0" y="134686"/>
                </a:lnTo>
                <a:lnTo>
                  <a:pt x="0" y="288"/>
                </a:lnTo>
                <a:lnTo>
                  <a:pt x="139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1" name="Google Shape;4681;p147"/>
          <p:cNvSpPr/>
          <p:nvPr/>
        </p:nvSpPr>
        <p:spPr>
          <a:xfrm>
            <a:off x="11008020" y="3257743"/>
            <a:ext cx="196994" cy="758745"/>
          </a:xfrm>
          <a:custGeom>
            <a:rect b="b" l="l" r="r" t="t"/>
            <a:pathLst>
              <a:path extrusionOk="0" h="457410" w="118759">
                <a:moveTo>
                  <a:pt x="0" y="0"/>
                </a:moveTo>
                <a:lnTo>
                  <a:pt x="68089" y="0"/>
                </a:lnTo>
                <a:cubicBezTo>
                  <a:pt x="96073" y="0"/>
                  <a:pt x="118759" y="25022"/>
                  <a:pt x="118759" y="55888"/>
                </a:cubicBezTo>
                <a:lnTo>
                  <a:pt x="118430" y="59484"/>
                </a:lnTo>
                <a:cubicBezTo>
                  <a:pt x="118753" y="59743"/>
                  <a:pt x="118759" y="60019"/>
                  <a:pt x="118759" y="60296"/>
                </a:cubicBezTo>
                <a:lnTo>
                  <a:pt x="118759" y="69767"/>
                </a:lnTo>
                <a:lnTo>
                  <a:pt x="118759" y="75126"/>
                </a:lnTo>
                <a:cubicBezTo>
                  <a:pt x="118759" y="120692"/>
                  <a:pt x="118759" y="166256"/>
                  <a:pt x="118759" y="211821"/>
                </a:cubicBezTo>
                <a:cubicBezTo>
                  <a:pt x="118759" y="223444"/>
                  <a:pt x="109549" y="232866"/>
                  <a:pt x="98187" y="232866"/>
                </a:cubicBezTo>
                <a:lnTo>
                  <a:pt x="98188" y="232865"/>
                </a:lnTo>
                <a:cubicBezTo>
                  <a:pt x="86827" y="232865"/>
                  <a:pt x="77617" y="223443"/>
                  <a:pt x="77617" y="211821"/>
                </a:cubicBezTo>
                <a:lnTo>
                  <a:pt x="77617" y="92431"/>
                </a:lnTo>
                <a:lnTo>
                  <a:pt x="77441" y="92431"/>
                </a:lnTo>
                <a:lnTo>
                  <a:pt x="77441" y="91279"/>
                </a:lnTo>
                <a:cubicBezTo>
                  <a:pt x="77441" y="88075"/>
                  <a:pt x="74903" y="85478"/>
                  <a:pt x="71771" y="85478"/>
                </a:cubicBezTo>
                <a:lnTo>
                  <a:pt x="71235" y="85478"/>
                </a:lnTo>
                <a:cubicBezTo>
                  <a:pt x="68103" y="85478"/>
                  <a:pt x="65565" y="88075"/>
                  <a:pt x="65565" y="91279"/>
                </a:cubicBezTo>
                <a:lnTo>
                  <a:pt x="65565" y="315768"/>
                </a:lnTo>
                <a:cubicBezTo>
                  <a:pt x="65715" y="372225"/>
                  <a:pt x="66730" y="403454"/>
                  <a:pt x="66465" y="430019"/>
                </a:cubicBezTo>
                <a:cubicBezTo>
                  <a:pt x="66465" y="445147"/>
                  <a:pt x="54477" y="457410"/>
                  <a:pt x="39690" y="457410"/>
                </a:cubicBezTo>
                <a:lnTo>
                  <a:pt x="37157" y="457410"/>
                </a:lnTo>
                <a:cubicBezTo>
                  <a:pt x="22369" y="457410"/>
                  <a:pt x="10381" y="445147"/>
                  <a:pt x="10381" y="430019"/>
                </a:cubicBezTo>
                <a:lnTo>
                  <a:pt x="10381" y="215670"/>
                </a:lnTo>
                <a:lnTo>
                  <a:pt x="10292" y="215670"/>
                </a:lnTo>
                <a:lnTo>
                  <a:pt x="10292" y="215356"/>
                </a:lnTo>
                <a:cubicBezTo>
                  <a:pt x="10292" y="210546"/>
                  <a:pt x="6480" y="206647"/>
                  <a:pt x="1779" y="206647"/>
                </a:cubicBezTo>
                <a:lnTo>
                  <a:pt x="974" y="206647"/>
                </a:lnTo>
                <a:lnTo>
                  <a:pt x="0" y="2076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2" name="Google Shape;4682;p147"/>
          <p:cNvSpPr txBox="1"/>
          <p:nvPr/>
        </p:nvSpPr>
        <p:spPr>
          <a:xfrm>
            <a:off x="8613828" y="4992621"/>
            <a:ext cx="1865387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7"/>
              <a:buFont typeface="Arial"/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90%</a:t>
            </a:r>
            <a:endParaRPr b="1" baseline="30000"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83" name="Google Shape;4683;p147"/>
          <p:cNvCxnSpPr/>
          <p:nvPr/>
        </p:nvCxnSpPr>
        <p:spPr>
          <a:xfrm rot="10800000">
            <a:off x="534739" y="3662224"/>
            <a:ext cx="702402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4" name="Google Shape;4684;p147"/>
          <p:cNvCxnSpPr/>
          <p:nvPr/>
        </p:nvCxnSpPr>
        <p:spPr>
          <a:xfrm>
            <a:off x="4047187" y="1464422"/>
            <a:ext cx="0" cy="2005723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5" name="Google Shape;4685;p147"/>
          <p:cNvCxnSpPr/>
          <p:nvPr/>
        </p:nvCxnSpPr>
        <p:spPr>
          <a:xfrm>
            <a:off x="8185448" y="1464421"/>
            <a:ext cx="0" cy="4567834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86" name="Google Shape;4686;p147"/>
          <p:cNvCxnSpPr/>
          <p:nvPr/>
        </p:nvCxnSpPr>
        <p:spPr>
          <a:xfrm>
            <a:off x="4047187" y="3863356"/>
            <a:ext cx="0" cy="2168901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87" name="Google Shape;4687;p147"/>
          <p:cNvSpPr txBox="1"/>
          <p:nvPr/>
        </p:nvSpPr>
        <p:spPr>
          <a:xfrm>
            <a:off x="1778648" y="4044723"/>
            <a:ext cx="1991815" cy="49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4688" name="Google Shape;4688;p147"/>
          <p:cNvSpPr txBox="1"/>
          <p:nvPr/>
        </p:nvSpPr>
        <p:spPr>
          <a:xfrm>
            <a:off x="662208" y="2046964"/>
            <a:ext cx="1866199" cy="47307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4689" name="Google Shape;4689;p147"/>
          <p:cNvSpPr txBox="1"/>
          <p:nvPr/>
        </p:nvSpPr>
        <p:spPr>
          <a:xfrm>
            <a:off x="662208" y="2691284"/>
            <a:ext cx="1632968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690" name="Google Shape;4690;p147"/>
          <p:cNvSpPr txBox="1"/>
          <p:nvPr/>
        </p:nvSpPr>
        <p:spPr>
          <a:xfrm>
            <a:off x="796117" y="5121527"/>
            <a:ext cx="2446155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691" name="Google Shape;4691;p147"/>
          <p:cNvSpPr txBox="1"/>
          <p:nvPr/>
        </p:nvSpPr>
        <p:spPr>
          <a:xfrm>
            <a:off x="796117" y="5484253"/>
            <a:ext cx="2446155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4692" name="Google Shape;4692;p147"/>
          <p:cNvGrpSpPr/>
          <p:nvPr/>
        </p:nvGrpSpPr>
        <p:grpSpPr>
          <a:xfrm>
            <a:off x="3008344" y="1968732"/>
            <a:ext cx="610470" cy="610470"/>
            <a:chOff x="5088633" y="2712018"/>
            <a:chExt cx="1032614" cy="1032614"/>
          </a:xfrm>
        </p:grpSpPr>
        <p:sp>
          <p:nvSpPr>
            <p:cNvPr id="4693" name="Google Shape;4693;p147"/>
            <p:cNvSpPr/>
            <p:nvPr/>
          </p:nvSpPr>
          <p:spPr>
            <a:xfrm>
              <a:off x="5088633" y="2712018"/>
              <a:ext cx="1032614" cy="1032614"/>
            </a:xfrm>
            <a:custGeom>
              <a:rect b="b" l="l" r="r" t="t"/>
              <a:pathLst>
                <a:path extrusionOk="0" h="331" w="331">
                  <a:moveTo>
                    <a:pt x="165" y="331"/>
                  </a:moveTo>
                  <a:cubicBezTo>
                    <a:pt x="74" y="331"/>
                    <a:pt x="0" y="257"/>
                    <a:pt x="0" y="165"/>
                  </a:cubicBezTo>
                  <a:cubicBezTo>
                    <a:pt x="0" y="74"/>
                    <a:pt x="74" y="0"/>
                    <a:pt x="165" y="0"/>
                  </a:cubicBezTo>
                  <a:cubicBezTo>
                    <a:pt x="257" y="0"/>
                    <a:pt x="331" y="74"/>
                    <a:pt x="331" y="165"/>
                  </a:cubicBezTo>
                  <a:cubicBezTo>
                    <a:pt x="331" y="257"/>
                    <a:pt x="257" y="331"/>
                    <a:pt x="165" y="331"/>
                  </a:cubicBezTo>
                  <a:close/>
                  <a:moveTo>
                    <a:pt x="165" y="11"/>
                  </a:moveTo>
                  <a:cubicBezTo>
                    <a:pt x="80" y="11"/>
                    <a:pt x="11" y="80"/>
                    <a:pt x="11" y="165"/>
                  </a:cubicBezTo>
                  <a:cubicBezTo>
                    <a:pt x="11" y="250"/>
                    <a:pt x="80" y="320"/>
                    <a:pt x="165" y="320"/>
                  </a:cubicBezTo>
                  <a:cubicBezTo>
                    <a:pt x="251" y="320"/>
                    <a:pt x="320" y="250"/>
                    <a:pt x="320" y="165"/>
                  </a:cubicBezTo>
                  <a:cubicBezTo>
                    <a:pt x="320" y="80"/>
                    <a:pt x="251" y="11"/>
                    <a:pt x="165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147"/>
            <p:cNvSpPr/>
            <p:nvPr/>
          </p:nvSpPr>
          <p:spPr>
            <a:xfrm>
              <a:off x="5245662" y="2850017"/>
              <a:ext cx="723304" cy="171309"/>
            </a:xfrm>
            <a:custGeom>
              <a:rect b="b" l="l" r="r" t="t"/>
              <a:pathLst>
                <a:path extrusionOk="0" h="55" w="232">
                  <a:moveTo>
                    <a:pt x="115" y="55"/>
                  </a:moveTo>
                  <a:cubicBezTo>
                    <a:pt x="73" y="55"/>
                    <a:pt x="33" y="40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1"/>
                    <a:pt x="8" y="1"/>
                    <a:pt x="10" y="3"/>
                  </a:cubicBezTo>
                  <a:cubicBezTo>
                    <a:pt x="39" y="30"/>
                    <a:pt x="76" y="45"/>
                    <a:pt x="115" y="45"/>
                  </a:cubicBezTo>
                  <a:cubicBezTo>
                    <a:pt x="155" y="45"/>
                    <a:pt x="193" y="29"/>
                    <a:pt x="222" y="2"/>
                  </a:cubicBezTo>
                  <a:cubicBezTo>
                    <a:pt x="224" y="0"/>
                    <a:pt x="228" y="0"/>
                    <a:pt x="230" y="2"/>
                  </a:cubicBezTo>
                  <a:cubicBezTo>
                    <a:pt x="232" y="4"/>
                    <a:pt x="232" y="8"/>
                    <a:pt x="229" y="10"/>
                  </a:cubicBezTo>
                  <a:cubicBezTo>
                    <a:pt x="199" y="39"/>
                    <a:pt x="158" y="55"/>
                    <a:pt x="115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147"/>
            <p:cNvSpPr/>
            <p:nvPr/>
          </p:nvSpPr>
          <p:spPr>
            <a:xfrm>
              <a:off x="5250425" y="3430563"/>
              <a:ext cx="713788" cy="166554"/>
            </a:xfrm>
            <a:custGeom>
              <a:rect b="b" l="l" r="r" t="t"/>
              <a:pathLst>
                <a:path extrusionOk="0" h="54" w="229">
                  <a:moveTo>
                    <a:pt x="6" y="54"/>
                  </a:moveTo>
                  <a:cubicBezTo>
                    <a:pt x="4" y="54"/>
                    <a:pt x="3" y="54"/>
                    <a:pt x="2" y="53"/>
                  </a:cubicBezTo>
                  <a:cubicBezTo>
                    <a:pt x="0" y="50"/>
                    <a:pt x="0" y="47"/>
                    <a:pt x="2" y="45"/>
                  </a:cubicBezTo>
                  <a:cubicBezTo>
                    <a:pt x="33" y="16"/>
                    <a:pt x="73" y="0"/>
                    <a:pt x="114" y="0"/>
                  </a:cubicBezTo>
                  <a:cubicBezTo>
                    <a:pt x="156" y="0"/>
                    <a:pt x="196" y="16"/>
                    <a:pt x="226" y="44"/>
                  </a:cubicBezTo>
                  <a:cubicBezTo>
                    <a:pt x="228" y="46"/>
                    <a:pt x="229" y="49"/>
                    <a:pt x="227" y="52"/>
                  </a:cubicBezTo>
                  <a:cubicBezTo>
                    <a:pt x="224" y="54"/>
                    <a:pt x="221" y="54"/>
                    <a:pt x="219" y="52"/>
                  </a:cubicBezTo>
                  <a:cubicBezTo>
                    <a:pt x="190" y="26"/>
                    <a:pt x="153" y="11"/>
                    <a:pt x="114" y="11"/>
                  </a:cubicBezTo>
                  <a:cubicBezTo>
                    <a:pt x="75" y="11"/>
                    <a:pt x="38" y="26"/>
                    <a:pt x="9" y="53"/>
                  </a:cubicBezTo>
                  <a:cubicBezTo>
                    <a:pt x="8" y="54"/>
                    <a:pt x="7" y="54"/>
                    <a:pt x="6" y="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147"/>
            <p:cNvSpPr/>
            <p:nvPr/>
          </p:nvSpPr>
          <p:spPr>
            <a:xfrm>
              <a:off x="5326561" y="2712018"/>
              <a:ext cx="556755" cy="1032614"/>
            </a:xfrm>
            <a:custGeom>
              <a:rect b="b" l="l" r="r" t="t"/>
              <a:pathLst>
                <a:path extrusionOk="0" h="331" w="179">
                  <a:moveTo>
                    <a:pt x="89" y="331"/>
                  </a:moveTo>
                  <a:cubicBezTo>
                    <a:pt x="39" y="331"/>
                    <a:pt x="0" y="258"/>
                    <a:pt x="0" y="165"/>
                  </a:cubicBezTo>
                  <a:cubicBezTo>
                    <a:pt x="0" y="73"/>
                    <a:pt x="39" y="0"/>
                    <a:pt x="89" y="0"/>
                  </a:cubicBezTo>
                  <a:cubicBezTo>
                    <a:pt x="140" y="0"/>
                    <a:pt x="179" y="73"/>
                    <a:pt x="179" y="165"/>
                  </a:cubicBezTo>
                  <a:cubicBezTo>
                    <a:pt x="179" y="258"/>
                    <a:pt x="140" y="331"/>
                    <a:pt x="89" y="331"/>
                  </a:cubicBezTo>
                  <a:close/>
                  <a:moveTo>
                    <a:pt x="89" y="11"/>
                  </a:moveTo>
                  <a:cubicBezTo>
                    <a:pt x="46" y="11"/>
                    <a:pt x="11" y="80"/>
                    <a:pt x="11" y="165"/>
                  </a:cubicBezTo>
                  <a:cubicBezTo>
                    <a:pt x="11" y="250"/>
                    <a:pt x="46" y="320"/>
                    <a:pt x="89" y="320"/>
                  </a:cubicBezTo>
                  <a:cubicBezTo>
                    <a:pt x="133" y="320"/>
                    <a:pt x="168" y="250"/>
                    <a:pt x="168" y="165"/>
                  </a:cubicBezTo>
                  <a:cubicBezTo>
                    <a:pt x="168" y="80"/>
                    <a:pt x="133" y="11"/>
                    <a:pt x="89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147"/>
            <p:cNvSpPr/>
            <p:nvPr/>
          </p:nvSpPr>
          <p:spPr>
            <a:xfrm>
              <a:off x="5088633" y="3211671"/>
              <a:ext cx="1032614" cy="33313"/>
            </a:xfrm>
            <a:custGeom>
              <a:rect b="b" l="l" r="r" t="t"/>
              <a:pathLst>
                <a:path extrusionOk="0" h="11" w="331">
                  <a:moveTo>
                    <a:pt x="32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8" y="0"/>
                    <a:pt x="331" y="2"/>
                    <a:pt x="331" y="5"/>
                  </a:cubicBezTo>
                  <a:cubicBezTo>
                    <a:pt x="331" y="9"/>
                    <a:pt x="328" y="11"/>
                    <a:pt x="325" y="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147"/>
            <p:cNvSpPr/>
            <p:nvPr/>
          </p:nvSpPr>
          <p:spPr>
            <a:xfrm>
              <a:off x="5588329" y="2712018"/>
              <a:ext cx="33313" cy="1032614"/>
            </a:xfrm>
            <a:custGeom>
              <a:rect b="b" l="l" r="r" t="t"/>
              <a:pathLst>
                <a:path extrusionOk="0" h="331" w="11">
                  <a:moveTo>
                    <a:pt x="5" y="331"/>
                  </a:moveTo>
                  <a:cubicBezTo>
                    <a:pt x="2" y="331"/>
                    <a:pt x="0" y="328"/>
                    <a:pt x="0" y="3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25"/>
                    <a:pt x="11" y="325"/>
                    <a:pt x="11" y="325"/>
                  </a:cubicBezTo>
                  <a:cubicBezTo>
                    <a:pt x="11" y="328"/>
                    <a:pt x="9" y="331"/>
                    <a:pt x="5" y="3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99" name="Google Shape;4699;p147"/>
          <p:cNvGrpSpPr/>
          <p:nvPr/>
        </p:nvGrpSpPr>
        <p:grpSpPr>
          <a:xfrm>
            <a:off x="771281" y="3959792"/>
            <a:ext cx="685562" cy="679489"/>
            <a:chOff x="1304626" y="6079909"/>
            <a:chExt cx="1159632" cy="1149360"/>
          </a:xfrm>
        </p:grpSpPr>
        <p:sp>
          <p:nvSpPr>
            <p:cNvPr id="4700" name="Google Shape;4700;p147"/>
            <p:cNvSpPr/>
            <p:nvPr/>
          </p:nvSpPr>
          <p:spPr>
            <a:xfrm>
              <a:off x="1530406" y="6079909"/>
              <a:ext cx="933852" cy="933854"/>
            </a:xfrm>
            <a:custGeom>
              <a:rect b="b" l="l" r="r" t="t"/>
              <a:pathLst>
                <a:path extrusionOk="0" h="329" w="329">
                  <a:moveTo>
                    <a:pt x="164" y="329"/>
                  </a:moveTo>
                  <a:cubicBezTo>
                    <a:pt x="74" y="329"/>
                    <a:pt x="0" y="255"/>
                    <a:pt x="0" y="165"/>
                  </a:cubicBezTo>
                  <a:cubicBezTo>
                    <a:pt x="0" y="74"/>
                    <a:pt x="74" y="0"/>
                    <a:pt x="164" y="0"/>
                  </a:cubicBezTo>
                  <a:cubicBezTo>
                    <a:pt x="255" y="0"/>
                    <a:pt x="329" y="74"/>
                    <a:pt x="329" y="165"/>
                  </a:cubicBezTo>
                  <a:cubicBezTo>
                    <a:pt x="329" y="255"/>
                    <a:pt x="255" y="329"/>
                    <a:pt x="164" y="329"/>
                  </a:cubicBezTo>
                  <a:close/>
                  <a:moveTo>
                    <a:pt x="164" y="13"/>
                  </a:moveTo>
                  <a:cubicBezTo>
                    <a:pt x="80" y="13"/>
                    <a:pt x="12" y="81"/>
                    <a:pt x="12" y="165"/>
                  </a:cubicBezTo>
                  <a:cubicBezTo>
                    <a:pt x="12" y="248"/>
                    <a:pt x="80" y="317"/>
                    <a:pt x="164" y="317"/>
                  </a:cubicBezTo>
                  <a:cubicBezTo>
                    <a:pt x="248" y="317"/>
                    <a:pt x="316" y="248"/>
                    <a:pt x="316" y="165"/>
                  </a:cubicBezTo>
                  <a:cubicBezTo>
                    <a:pt x="316" y="81"/>
                    <a:pt x="248" y="13"/>
                    <a:pt x="164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147"/>
            <p:cNvSpPr/>
            <p:nvPr/>
          </p:nvSpPr>
          <p:spPr>
            <a:xfrm>
              <a:off x="1304626" y="6777737"/>
              <a:ext cx="461797" cy="451532"/>
            </a:xfrm>
            <a:custGeom>
              <a:rect b="b" l="l" r="r" t="t"/>
              <a:pathLst>
                <a:path extrusionOk="0" h="159" w="163">
                  <a:moveTo>
                    <a:pt x="41" y="159"/>
                  </a:moveTo>
                  <a:cubicBezTo>
                    <a:pt x="41" y="159"/>
                    <a:pt x="41" y="159"/>
                    <a:pt x="41" y="159"/>
                  </a:cubicBezTo>
                  <a:cubicBezTo>
                    <a:pt x="30" y="159"/>
                    <a:pt x="21" y="155"/>
                    <a:pt x="14" y="148"/>
                  </a:cubicBezTo>
                  <a:cubicBezTo>
                    <a:pt x="0" y="133"/>
                    <a:pt x="1" y="109"/>
                    <a:pt x="16" y="9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10" y="1"/>
                    <a:pt x="112" y="0"/>
                    <a:pt x="113" y="0"/>
                  </a:cubicBezTo>
                  <a:cubicBezTo>
                    <a:pt x="115" y="0"/>
                    <a:pt x="117" y="1"/>
                    <a:pt x="118" y="3"/>
                  </a:cubicBezTo>
                  <a:cubicBezTo>
                    <a:pt x="130" y="19"/>
                    <a:pt x="144" y="34"/>
                    <a:pt x="161" y="45"/>
                  </a:cubicBezTo>
                  <a:cubicBezTo>
                    <a:pt x="162" y="46"/>
                    <a:pt x="163" y="48"/>
                    <a:pt x="163" y="50"/>
                  </a:cubicBezTo>
                  <a:cubicBezTo>
                    <a:pt x="163" y="52"/>
                    <a:pt x="163" y="53"/>
                    <a:pt x="161" y="55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0" y="155"/>
                    <a:pt x="51" y="159"/>
                    <a:pt x="41" y="159"/>
                  </a:cubicBezTo>
                  <a:close/>
                  <a:moveTo>
                    <a:pt x="112" y="16"/>
                  </a:moveTo>
                  <a:cubicBezTo>
                    <a:pt x="24" y="103"/>
                    <a:pt x="24" y="103"/>
                    <a:pt x="24" y="103"/>
                  </a:cubicBezTo>
                  <a:cubicBezTo>
                    <a:pt x="14" y="113"/>
                    <a:pt x="14" y="130"/>
                    <a:pt x="23" y="139"/>
                  </a:cubicBezTo>
                  <a:cubicBezTo>
                    <a:pt x="28" y="144"/>
                    <a:pt x="34" y="147"/>
                    <a:pt x="41" y="147"/>
                  </a:cubicBezTo>
                  <a:cubicBezTo>
                    <a:pt x="48" y="147"/>
                    <a:pt x="54" y="145"/>
                    <a:pt x="59" y="140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34" y="41"/>
                    <a:pt x="122" y="29"/>
                    <a:pt x="112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147"/>
            <p:cNvSpPr/>
            <p:nvPr/>
          </p:nvSpPr>
          <p:spPr>
            <a:xfrm>
              <a:off x="1766420" y="6480158"/>
              <a:ext cx="461797" cy="318130"/>
            </a:xfrm>
            <a:custGeom>
              <a:rect b="b" l="l" r="r" t="t"/>
              <a:pathLst>
                <a:path extrusionOk="0" h="112" w="163">
                  <a:moveTo>
                    <a:pt x="105" y="112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0" y="112"/>
                    <a:pt x="44" y="109"/>
                    <a:pt x="39" y="104"/>
                  </a:cubicBezTo>
                  <a:cubicBezTo>
                    <a:pt x="35" y="108"/>
                    <a:pt x="30" y="111"/>
                    <a:pt x="25" y="111"/>
                  </a:cubicBezTo>
                  <a:cubicBezTo>
                    <a:pt x="18" y="112"/>
                    <a:pt x="12" y="110"/>
                    <a:pt x="7" y="105"/>
                  </a:cubicBezTo>
                  <a:cubicBezTo>
                    <a:pt x="2" y="101"/>
                    <a:pt x="0" y="95"/>
                    <a:pt x="0" y="8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45" y="0"/>
                    <a:pt x="163" y="18"/>
                    <a:pt x="163" y="39"/>
                  </a:cubicBezTo>
                  <a:cubicBezTo>
                    <a:pt x="163" y="88"/>
                    <a:pt x="163" y="88"/>
                    <a:pt x="163" y="88"/>
                  </a:cubicBezTo>
                  <a:cubicBezTo>
                    <a:pt x="163" y="95"/>
                    <a:pt x="160" y="101"/>
                    <a:pt x="155" y="105"/>
                  </a:cubicBezTo>
                  <a:cubicBezTo>
                    <a:pt x="151" y="110"/>
                    <a:pt x="144" y="112"/>
                    <a:pt x="138" y="111"/>
                  </a:cubicBezTo>
                  <a:cubicBezTo>
                    <a:pt x="132" y="111"/>
                    <a:pt x="127" y="108"/>
                    <a:pt x="123" y="104"/>
                  </a:cubicBezTo>
                  <a:cubicBezTo>
                    <a:pt x="119" y="109"/>
                    <a:pt x="112" y="112"/>
                    <a:pt x="105" y="112"/>
                  </a:cubicBezTo>
                  <a:close/>
                  <a:moveTo>
                    <a:pt x="39" y="82"/>
                  </a:moveTo>
                  <a:cubicBezTo>
                    <a:pt x="43" y="82"/>
                    <a:pt x="45" y="84"/>
                    <a:pt x="45" y="88"/>
                  </a:cubicBezTo>
                  <a:cubicBezTo>
                    <a:pt x="45" y="94"/>
                    <a:pt x="51" y="100"/>
                    <a:pt x="57" y="100"/>
                  </a:cubicBezTo>
                  <a:cubicBezTo>
                    <a:pt x="105" y="100"/>
                    <a:pt x="105" y="100"/>
                    <a:pt x="105" y="100"/>
                  </a:cubicBezTo>
                  <a:cubicBezTo>
                    <a:pt x="112" y="100"/>
                    <a:pt x="117" y="94"/>
                    <a:pt x="117" y="88"/>
                  </a:cubicBezTo>
                  <a:cubicBezTo>
                    <a:pt x="117" y="84"/>
                    <a:pt x="120" y="82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7" y="82"/>
                    <a:pt x="129" y="84"/>
                    <a:pt x="129" y="88"/>
                  </a:cubicBezTo>
                  <a:cubicBezTo>
                    <a:pt x="129" y="94"/>
                    <a:pt x="134" y="98"/>
                    <a:pt x="139" y="99"/>
                  </a:cubicBezTo>
                  <a:cubicBezTo>
                    <a:pt x="142" y="99"/>
                    <a:pt x="145" y="98"/>
                    <a:pt x="147" y="96"/>
                  </a:cubicBezTo>
                  <a:cubicBezTo>
                    <a:pt x="149" y="94"/>
                    <a:pt x="151" y="91"/>
                    <a:pt x="151" y="88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24"/>
                    <a:pt x="138" y="12"/>
                    <a:pt x="123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24" y="12"/>
                    <a:pt x="12" y="24"/>
                    <a:pt x="12" y="39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2" y="91"/>
                    <a:pt x="13" y="94"/>
                    <a:pt x="15" y="96"/>
                  </a:cubicBezTo>
                  <a:cubicBezTo>
                    <a:pt x="18" y="98"/>
                    <a:pt x="21" y="99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9" y="98"/>
                    <a:pt x="33" y="94"/>
                    <a:pt x="33" y="88"/>
                  </a:cubicBezTo>
                  <a:cubicBezTo>
                    <a:pt x="33" y="84"/>
                    <a:pt x="36" y="82"/>
                    <a:pt x="39" y="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147"/>
            <p:cNvSpPr/>
            <p:nvPr/>
          </p:nvSpPr>
          <p:spPr>
            <a:xfrm>
              <a:off x="1858767" y="6480158"/>
              <a:ext cx="277078" cy="41049"/>
            </a:xfrm>
            <a:custGeom>
              <a:rect b="b" l="l" r="r" t="t"/>
              <a:pathLst>
                <a:path extrusionOk="0" h="12" w="96">
                  <a:moveTo>
                    <a:pt x="9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4" y="0"/>
                    <a:pt x="96" y="3"/>
                    <a:pt x="96" y="6"/>
                  </a:cubicBezTo>
                  <a:cubicBezTo>
                    <a:pt x="96" y="9"/>
                    <a:pt x="94" y="12"/>
                    <a:pt x="9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147"/>
            <p:cNvSpPr/>
            <p:nvPr/>
          </p:nvSpPr>
          <p:spPr>
            <a:xfrm>
              <a:off x="1858791" y="6654599"/>
              <a:ext cx="41049" cy="92365"/>
            </a:xfrm>
            <a:custGeom>
              <a:rect b="b" l="l" r="r" t="t"/>
              <a:pathLst>
                <a:path extrusionOk="0" h="34" w="12">
                  <a:moveTo>
                    <a:pt x="6" y="34"/>
                  </a:moveTo>
                  <a:cubicBezTo>
                    <a:pt x="3" y="34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1"/>
                    <a:pt x="10" y="34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147"/>
            <p:cNvSpPr/>
            <p:nvPr/>
          </p:nvSpPr>
          <p:spPr>
            <a:xfrm>
              <a:off x="2105036" y="6654579"/>
              <a:ext cx="30792" cy="92365"/>
            </a:xfrm>
            <a:custGeom>
              <a:rect b="b" l="l" r="r" t="t"/>
              <a:pathLst>
                <a:path extrusionOk="0" h="34" w="12">
                  <a:moveTo>
                    <a:pt x="6" y="34"/>
                  </a:moveTo>
                  <a:cubicBezTo>
                    <a:pt x="3" y="34"/>
                    <a:pt x="0" y="31"/>
                    <a:pt x="0" y="2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31"/>
                    <a:pt x="10" y="34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147"/>
            <p:cNvSpPr/>
            <p:nvPr/>
          </p:nvSpPr>
          <p:spPr>
            <a:xfrm>
              <a:off x="1899788" y="6254363"/>
              <a:ext cx="194981" cy="194981"/>
            </a:xfrm>
            <a:custGeom>
              <a:rect b="b" l="l" r="r" t="t"/>
              <a:pathLst>
                <a:path extrusionOk="0" h="68" w="69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9" y="15"/>
                    <a:pt x="69" y="34"/>
                  </a:cubicBezTo>
                  <a:cubicBezTo>
                    <a:pt x="69" y="53"/>
                    <a:pt x="53" y="68"/>
                    <a:pt x="34" y="68"/>
                  </a:cubicBezTo>
                  <a:close/>
                  <a:moveTo>
                    <a:pt x="34" y="12"/>
                  </a:moveTo>
                  <a:cubicBezTo>
                    <a:pt x="22" y="12"/>
                    <a:pt x="12" y="22"/>
                    <a:pt x="12" y="34"/>
                  </a:cubicBezTo>
                  <a:cubicBezTo>
                    <a:pt x="12" y="46"/>
                    <a:pt x="22" y="56"/>
                    <a:pt x="34" y="56"/>
                  </a:cubicBezTo>
                  <a:cubicBezTo>
                    <a:pt x="46" y="56"/>
                    <a:pt x="56" y="46"/>
                    <a:pt x="56" y="34"/>
                  </a:cubicBezTo>
                  <a:cubicBezTo>
                    <a:pt x="56" y="22"/>
                    <a:pt x="46" y="12"/>
                    <a:pt x="34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07" name="Google Shape;4707;p147"/>
          <p:cNvSpPr txBox="1"/>
          <p:nvPr/>
        </p:nvSpPr>
        <p:spPr>
          <a:xfrm>
            <a:off x="4475566" y="1741801"/>
            <a:ext cx="2514447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708" name="Google Shape;4708;p147"/>
          <p:cNvSpPr txBox="1"/>
          <p:nvPr/>
        </p:nvSpPr>
        <p:spPr>
          <a:xfrm>
            <a:off x="4475565" y="2114817"/>
            <a:ext cx="1531856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37"/>
              <a:buFont typeface="Arial"/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2%</a:t>
            </a:r>
            <a:endParaRPr b="1" baseline="30000"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9" name="Google Shape;4709;p147"/>
          <p:cNvSpPr txBox="1"/>
          <p:nvPr/>
        </p:nvSpPr>
        <p:spPr>
          <a:xfrm>
            <a:off x="4525741" y="4107323"/>
            <a:ext cx="2446155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710" name="Google Shape;4710;p147"/>
          <p:cNvSpPr txBox="1"/>
          <p:nvPr/>
        </p:nvSpPr>
        <p:spPr>
          <a:xfrm>
            <a:off x="4525741" y="4470046"/>
            <a:ext cx="2446155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4711" name="Google Shape;4711;p147"/>
          <p:cNvGrpSpPr/>
          <p:nvPr/>
        </p:nvGrpSpPr>
        <p:grpSpPr>
          <a:xfrm>
            <a:off x="6992107" y="2031729"/>
            <a:ext cx="667471" cy="548452"/>
            <a:chOff x="11827193" y="2818577"/>
            <a:chExt cx="1129032" cy="927710"/>
          </a:xfrm>
        </p:grpSpPr>
        <p:sp>
          <p:nvSpPr>
            <p:cNvPr id="4712" name="Google Shape;4712;p147"/>
            <p:cNvSpPr/>
            <p:nvPr/>
          </p:nvSpPr>
          <p:spPr>
            <a:xfrm>
              <a:off x="12562369" y="2958617"/>
              <a:ext cx="297572" cy="288821"/>
            </a:xfrm>
            <a:custGeom>
              <a:rect b="b" l="l" r="r" t="t"/>
              <a:pathLst>
                <a:path extrusionOk="0" h="116" w="124">
                  <a:moveTo>
                    <a:pt x="7" y="116"/>
                  </a:moveTo>
                  <a:cubicBezTo>
                    <a:pt x="5" y="116"/>
                    <a:pt x="4" y="116"/>
                    <a:pt x="2" y="115"/>
                  </a:cubicBezTo>
                  <a:cubicBezTo>
                    <a:pt x="0" y="112"/>
                    <a:pt x="0" y="108"/>
                    <a:pt x="3" y="10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6" y="0"/>
                    <a:pt x="119" y="0"/>
                    <a:pt x="122" y="2"/>
                  </a:cubicBezTo>
                  <a:cubicBezTo>
                    <a:pt x="124" y="5"/>
                    <a:pt x="124" y="9"/>
                    <a:pt x="121" y="11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0" y="116"/>
                    <a:pt x="8" y="116"/>
                    <a:pt x="7" y="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147"/>
            <p:cNvSpPr/>
            <p:nvPr/>
          </p:nvSpPr>
          <p:spPr>
            <a:xfrm>
              <a:off x="12229787" y="3089896"/>
              <a:ext cx="262563" cy="166289"/>
            </a:xfrm>
            <a:custGeom>
              <a:rect b="b" l="l" r="r" t="t"/>
              <a:pathLst>
                <a:path extrusionOk="0" h="72" w="110">
                  <a:moveTo>
                    <a:pt x="103" y="72"/>
                  </a:moveTo>
                  <a:cubicBezTo>
                    <a:pt x="102" y="72"/>
                    <a:pt x="100" y="71"/>
                    <a:pt x="99" y="7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1"/>
                    <a:pt x="8" y="0"/>
                    <a:pt x="10" y="2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9" y="62"/>
                    <a:pt x="110" y="66"/>
                    <a:pt x="108" y="69"/>
                  </a:cubicBezTo>
                  <a:cubicBezTo>
                    <a:pt x="107" y="71"/>
                    <a:pt x="105" y="72"/>
                    <a:pt x="103" y="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147"/>
            <p:cNvSpPr/>
            <p:nvPr/>
          </p:nvSpPr>
          <p:spPr>
            <a:xfrm>
              <a:off x="11914709" y="3089896"/>
              <a:ext cx="253816" cy="262562"/>
            </a:xfrm>
            <a:custGeom>
              <a:rect b="b" l="l" r="r" t="t"/>
              <a:pathLst>
                <a:path extrusionOk="0" h="107" w="105">
                  <a:moveTo>
                    <a:pt x="7" y="107"/>
                  </a:moveTo>
                  <a:cubicBezTo>
                    <a:pt x="6" y="107"/>
                    <a:pt x="4" y="106"/>
                    <a:pt x="3" y="105"/>
                  </a:cubicBezTo>
                  <a:cubicBezTo>
                    <a:pt x="1" y="103"/>
                    <a:pt x="0" y="99"/>
                    <a:pt x="3" y="97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7" y="0"/>
                    <a:pt x="101" y="0"/>
                    <a:pt x="103" y="2"/>
                  </a:cubicBezTo>
                  <a:cubicBezTo>
                    <a:pt x="105" y="5"/>
                    <a:pt x="105" y="9"/>
                    <a:pt x="103" y="11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0" y="106"/>
                    <a:pt x="9" y="107"/>
                    <a:pt x="7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147"/>
            <p:cNvSpPr/>
            <p:nvPr/>
          </p:nvSpPr>
          <p:spPr>
            <a:xfrm>
              <a:off x="11827193" y="3299946"/>
              <a:ext cx="140033" cy="148786"/>
            </a:xfrm>
            <a:custGeom>
              <a:rect b="b" l="l" r="r" t="t"/>
              <a:pathLst>
                <a:path extrusionOk="0" h="60" w="59">
                  <a:moveTo>
                    <a:pt x="30" y="60"/>
                  </a:moveTo>
                  <a:cubicBezTo>
                    <a:pt x="29" y="60"/>
                    <a:pt x="29" y="60"/>
                    <a:pt x="28" y="60"/>
                  </a:cubicBezTo>
                  <a:cubicBezTo>
                    <a:pt x="20" y="60"/>
                    <a:pt x="13" y="56"/>
                    <a:pt x="8" y="50"/>
                  </a:cubicBezTo>
                  <a:cubicBezTo>
                    <a:pt x="2" y="44"/>
                    <a:pt x="0" y="37"/>
                    <a:pt x="0" y="29"/>
                  </a:cubicBezTo>
                  <a:cubicBezTo>
                    <a:pt x="0" y="21"/>
                    <a:pt x="4" y="14"/>
                    <a:pt x="10" y="8"/>
                  </a:cubicBezTo>
                  <a:cubicBezTo>
                    <a:pt x="15" y="3"/>
                    <a:pt x="23" y="0"/>
                    <a:pt x="31" y="1"/>
                  </a:cubicBezTo>
                  <a:cubicBezTo>
                    <a:pt x="39" y="1"/>
                    <a:pt x="46" y="5"/>
                    <a:pt x="51" y="10"/>
                  </a:cubicBezTo>
                  <a:cubicBezTo>
                    <a:pt x="57" y="16"/>
                    <a:pt x="59" y="24"/>
                    <a:pt x="59" y="32"/>
                  </a:cubicBezTo>
                  <a:cubicBezTo>
                    <a:pt x="59" y="40"/>
                    <a:pt x="55" y="47"/>
                    <a:pt x="49" y="52"/>
                  </a:cubicBezTo>
                  <a:cubicBezTo>
                    <a:pt x="44" y="57"/>
                    <a:pt x="37" y="60"/>
                    <a:pt x="30" y="60"/>
                  </a:cubicBezTo>
                  <a:close/>
                  <a:moveTo>
                    <a:pt x="30" y="13"/>
                  </a:moveTo>
                  <a:cubicBezTo>
                    <a:pt x="25" y="13"/>
                    <a:pt x="21" y="15"/>
                    <a:pt x="18" y="18"/>
                  </a:cubicBezTo>
                  <a:cubicBezTo>
                    <a:pt x="14" y="21"/>
                    <a:pt x="12" y="25"/>
                    <a:pt x="12" y="30"/>
                  </a:cubicBezTo>
                  <a:cubicBezTo>
                    <a:pt x="12" y="34"/>
                    <a:pt x="14" y="39"/>
                    <a:pt x="17" y="42"/>
                  </a:cubicBezTo>
                  <a:cubicBezTo>
                    <a:pt x="20" y="45"/>
                    <a:pt x="24" y="47"/>
                    <a:pt x="29" y="48"/>
                  </a:cubicBezTo>
                  <a:cubicBezTo>
                    <a:pt x="33" y="48"/>
                    <a:pt x="38" y="46"/>
                    <a:pt x="41" y="43"/>
                  </a:cubicBezTo>
                  <a:cubicBezTo>
                    <a:pt x="45" y="40"/>
                    <a:pt x="47" y="36"/>
                    <a:pt x="47" y="31"/>
                  </a:cubicBezTo>
                  <a:cubicBezTo>
                    <a:pt x="47" y="26"/>
                    <a:pt x="45" y="22"/>
                    <a:pt x="42" y="19"/>
                  </a:cubicBezTo>
                  <a:cubicBezTo>
                    <a:pt x="39" y="15"/>
                    <a:pt x="35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147"/>
            <p:cNvSpPr/>
            <p:nvPr/>
          </p:nvSpPr>
          <p:spPr>
            <a:xfrm>
              <a:off x="12124765" y="2993623"/>
              <a:ext cx="140033" cy="148786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30" y="60"/>
                    <a:pt x="29" y="60"/>
                    <a:pt x="29" y="60"/>
                  </a:cubicBezTo>
                  <a:cubicBezTo>
                    <a:pt x="21" y="59"/>
                    <a:pt x="14" y="56"/>
                    <a:pt x="8" y="50"/>
                  </a:cubicBezTo>
                  <a:cubicBezTo>
                    <a:pt x="3" y="44"/>
                    <a:pt x="0" y="37"/>
                    <a:pt x="1" y="29"/>
                  </a:cubicBezTo>
                  <a:cubicBezTo>
                    <a:pt x="1" y="13"/>
                    <a:pt x="15" y="0"/>
                    <a:pt x="32" y="1"/>
                  </a:cubicBezTo>
                  <a:cubicBezTo>
                    <a:pt x="39" y="1"/>
                    <a:pt x="47" y="4"/>
                    <a:pt x="52" y="10"/>
                  </a:cubicBezTo>
                  <a:cubicBezTo>
                    <a:pt x="57" y="16"/>
                    <a:pt x="60" y="24"/>
                    <a:pt x="60" y="31"/>
                  </a:cubicBezTo>
                  <a:cubicBezTo>
                    <a:pt x="59" y="39"/>
                    <a:pt x="56" y="47"/>
                    <a:pt x="50" y="52"/>
                  </a:cubicBezTo>
                  <a:cubicBezTo>
                    <a:pt x="45" y="57"/>
                    <a:pt x="38" y="60"/>
                    <a:pt x="30" y="60"/>
                  </a:cubicBezTo>
                  <a:close/>
                  <a:moveTo>
                    <a:pt x="30" y="13"/>
                  </a:moveTo>
                  <a:cubicBezTo>
                    <a:pt x="21" y="13"/>
                    <a:pt x="13" y="20"/>
                    <a:pt x="13" y="29"/>
                  </a:cubicBezTo>
                  <a:cubicBezTo>
                    <a:pt x="13" y="34"/>
                    <a:pt x="14" y="38"/>
                    <a:pt x="17" y="42"/>
                  </a:cubicBezTo>
                  <a:cubicBezTo>
                    <a:pt x="21" y="45"/>
                    <a:pt x="25" y="47"/>
                    <a:pt x="29" y="47"/>
                  </a:cubicBezTo>
                  <a:cubicBezTo>
                    <a:pt x="34" y="48"/>
                    <a:pt x="39" y="46"/>
                    <a:pt x="42" y="43"/>
                  </a:cubicBezTo>
                  <a:cubicBezTo>
                    <a:pt x="45" y="40"/>
                    <a:pt x="47" y="36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8" y="26"/>
                    <a:pt x="46" y="22"/>
                    <a:pt x="43" y="18"/>
                  </a:cubicBezTo>
                  <a:cubicBezTo>
                    <a:pt x="40" y="15"/>
                    <a:pt x="36" y="13"/>
                    <a:pt x="31" y="13"/>
                  </a:cubicBezTo>
                  <a:cubicBezTo>
                    <a:pt x="31" y="13"/>
                    <a:pt x="30" y="13"/>
                    <a:pt x="3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147"/>
            <p:cNvSpPr/>
            <p:nvPr/>
          </p:nvSpPr>
          <p:spPr>
            <a:xfrm>
              <a:off x="12466096" y="3203673"/>
              <a:ext cx="140033" cy="140033"/>
            </a:xfrm>
            <a:custGeom>
              <a:rect b="b" l="l" r="r" t="t"/>
              <a:pathLst>
                <a:path extrusionOk="0" h="60" w="59">
                  <a:moveTo>
                    <a:pt x="30" y="60"/>
                  </a:moveTo>
                  <a:cubicBezTo>
                    <a:pt x="29" y="60"/>
                    <a:pt x="29" y="60"/>
                    <a:pt x="28" y="60"/>
                  </a:cubicBezTo>
                  <a:cubicBezTo>
                    <a:pt x="20" y="59"/>
                    <a:pt x="13" y="56"/>
                    <a:pt x="8" y="50"/>
                  </a:cubicBezTo>
                  <a:cubicBezTo>
                    <a:pt x="2" y="44"/>
                    <a:pt x="0" y="37"/>
                    <a:pt x="0" y="29"/>
                  </a:cubicBezTo>
                  <a:cubicBezTo>
                    <a:pt x="1" y="12"/>
                    <a:pt x="15" y="0"/>
                    <a:pt x="31" y="0"/>
                  </a:cubicBezTo>
                  <a:cubicBezTo>
                    <a:pt x="39" y="1"/>
                    <a:pt x="46" y="4"/>
                    <a:pt x="51" y="10"/>
                  </a:cubicBezTo>
                  <a:cubicBezTo>
                    <a:pt x="57" y="16"/>
                    <a:pt x="59" y="23"/>
                    <a:pt x="59" y="31"/>
                  </a:cubicBezTo>
                  <a:cubicBezTo>
                    <a:pt x="59" y="39"/>
                    <a:pt x="55" y="46"/>
                    <a:pt x="50" y="52"/>
                  </a:cubicBezTo>
                  <a:cubicBezTo>
                    <a:pt x="44" y="57"/>
                    <a:pt x="37" y="60"/>
                    <a:pt x="30" y="60"/>
                  </a:cubicBezTo>
                  <a:close/>
                  <a:moveTo>
                    <a:pt x="30" y="13"/>
                  </a:moveTo>
                  <a:cubicBezTo>
                    <a:pt x="20" y="13"/>
                    <a:pt x="13" y="20"/>
                    <a:pt x="12" y="29"/>
                  </a:cubicBezTo>
                  <a:cubicBezTo>
                    <a:pt x="12" y="34"/>
                    <a:pt x="14" y="38"/>
                    <a:pt x="17" y="42"/>
                  </a:cubicBezTo>
                  <a:cubicBezTo>
                    <a:pt x="20" y="45"/>
                    <a:pt x="24" y="47"/>
                    <a:pt x="29" y="47"/>
                  </a:cubicBezTo>
                  <a:cubicBezTo>
                    <a:pt x="33" y="47"/>
                    <a:pt x="38" y="46"/>
                    <a:pt x="41" y="43"/>
                  </a:cubicBezTo>
                  <a:cubicBezTo>
                    <a:pt x="45" y="40"/>
                    <a:pt x="47" y="35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26"/>
                    <a:pt x="45" y="22"/>
                    <a:pt x="42" y="18"/>
                  </a:cubicBezTo>
                  <a:cubicBezTo>
                    <a:pt x="39" y="15"/>
                    <a:pt x="35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147"/>
            <p:cNvSpPr/>
            <p:nvPr/>
          </p:nvSpPr>
          <p:spPr>
            <a:xfrm>
              <a:off x="12816192" y="2862349"/>
              <a:ext cx="140033" cy="140033"/>
            </a:xfrm>
            <a:custGeom>
              <a:rect b="b" l="l" r="r" t="t"/>
              <a:pathLst>
                <a:path extrusionOk="0" h="59" w="60">
                  <a:moveTo>
                    <a:pt x="30" y="59"/>
                  </a:moveTo>
                  <a:cubicBezTo>
                    <a:pt x="29" y="59"/>
                    <a:pt x="29" y="59"/>
                    <a:pt x="28" y="59"/>
                  </a:cubicBezTo>
                  <a:cubicBezTo>
                    <a:pt x="21" y="59"/>
                    <a:pt x="13" y="56"/>
                    <a:pt x="8" y="50"/>
                  </a:cubicBezTo>
                  <a:cubicBezTo>
                    <a:pt x="3" y="44"/>
                    <a:pt x="0" y="36"/>
                    <a:pt x="0" y="28"/>
                  </a:cubicBezTo>
                  <a:cubicBezTo>
                    <a:pt x="1" y="21"/>
                    <a:pt x="4" y="13"/>
                    <a:pt x="10" y="8"/>
                  </a:cubicBezTo>
                  <a:cubicBezTo>
                    <a:pt x="16" y="3"/>
                    <a:pt x="23" y="0"/>
                    <a:pt x="31" y="0"/>
                  </a:cubicBezTo>
                  <a:cubicBezTo>
                    <a:pt x="47" y="1"/>
                    <a:pt x="60" y="15"/>
                    <a:pt x="59" y="31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9" y="39"/>
                    <a:pt x="56" y="46"/>
                    <a:pt x="50" y="52"/>
                  </a:cubicBezTo>
                  <a:cubicBezTo>
                    <a:pt x="44" y="57"/>
                    <a:pt x="37" y="59"/>
                    <a:pt x="30" y="59"/>
                  </a:cubicBezTo>
                  <a:close/>
                  <a:moveTo>
                    <a:pt x="30" y="12"/>
                  </a:moveTo>
                  <a:cubicBezTo>
                    <a:pt x="21" y="12"/>
                    <a:pt x="13" y="20"/>
                    <a:pt x="12" y="29"/>
                  </a:cubicBezTo>
                  <a:cubicBezTo>
                    <a:pt x="12" y="34"/>
                    <a:pt x="14" y="38"/>
                    <a:pt x="17" y="41"/>
                  </a:cubicBezTo>
                  <a:cubicBezTo>
                    <a:pt x="20" y="45"/>
                    <a:pt x="24" y="47"/>
                    <a:pt x="29" y="47"/>
                  </a:cubicBezTo>
                  <a:cubicBezTo>
                    <a:pt x="34" y="47"/>
                    <a:pt x="38" y="46"/>
                    <a:pt x="41" y="43"/>
                  </a:cubicBezTo>
                  <a:cubicBezTo>
                    <a:pt x="45" y="39"/>
                    <a:pt x="47" y="35"/>
                    <a:pt x="47" y="31"/>
                  </a:cubicBezTo>
                  <a:cubicBezTo>
                    <a:pt x="47" y="21"/>
                    <a:pt x="40" y="13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53" y="31"/>
                  </a:moveTo>
                  <a:cubicBezTo>
                    <a:pt x="53" y="31"/>
                    <a:pt x="53" y="31"/>
                    <a:pt x="53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147"/>
            <p:cNvSpPr/>
            <p:nvPr/>
          </p:nvSpPr>
          <p:spPr>
            <a:xfrm>
              <a:off x="12002217" y="2818577"/>
              <a:ext cx="717668" cy="726423"/>
            </a:xfrm>
            <a:custGeom>
              <a:rect b="b" l="l" r="r" t="t"/>
              <a:pathLst>
                <a:path extrusionOk="0" h="299" w="300">
                  <a:moveTo>
                    <a:pt x="150" y="299"/>
                  </a:moveTo>
                  <a:cubicBezTo>
                    <a:pt x="67" y="299"/>
                    <a:pt x="0" y="232"/>
                    <a:pt x="0" y="150"/>
                  </a:cubicBezTo>
                  <a:cubicBezTo>
                    <a:pt x="0" y="67"/>
                    <a:pt x="67" y="0"/>
                    <a:pt x="150" y="0"/>
                  </a:cubicBezTo>
                  <a:cubicBezTo>
                    <a:pt x="232" y="0"/>
                    <a:pt x="300" y="67"/>
                    <a:pt x="300" y="150"/>
                  </a:cubicBezTo>
                  <a:cubicBezTo>
                    <a:pt x="300" y="232"/>
                    <a:pt x="232" y="299"/>
                    <a:pt x="150" y="299"/>
                  </a:cubicBezTo>
                  <a:close/>
                  <a:moveTo>
                    <a:pt x="150" y="12"/>
                  </a:moveTo>
                  <a:cubicBezTo>
                    <a:pt x="74" y="12"/>
                    <a:pt x="12" y="74"/>
                    <a:pt x="12" y="150"/>
                  </a:cubicBezTo>
                  <a:cubicBezTo>
                    <a:pt x="12" y="225"/>
                    <a:pt x="74" y="287"/>
                    <a:pt x="150" y="287"/>
                  </a:cubicBezTo>
                  <a:cubicBezTo>
                    <a:pt x="226" y="287"/>
                    <a:pt x="287" y="225"/>
                    <a:pt x="287" y="150"/>
                  </a:cubicBezTo>
                  <a:cubicBezTo>
                    <a:pt x="287" y="74"/>
                    <a:pt x="226" y="12"/>
                    <a:pt x="150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147"/>
            <p:cNvSpPr/>
            <p:nvPr/>
          </p:nvSpPr>
          <p:spPr>
            <a:xfrm>
              <a:off x="12544830" y="3387451"/>
              <a:ext cx="376341" cy="358836"/>
            </a:xfrm>
            <a:custGeom>
              <a:rect b="b" l="l" r="r" t="t"/>
              <a:pathLst>
                <a:path extrusionOk="0" h="150" w="155">
                  <a:moveTo>
                    <a:pt x="128" y="150"/>
                  </a:moveTo>
                  <a:cubicBezTo>
                    <a:pt x="120" y="150"/>
                    <a:pt x="113" y="147"/>
                    <a:pt x="108" y="14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5" y="26"/>
                    <a:pt x="9" y="26"/>
                    <a:pt x="11" y="28"/>
                  </a:cubicBezTo>
                  <a:cubicBezTo>
                    <a:pt x="117" y="133"/>
                    <a:pt x="117" y="133"/>
                    <a:pt x="117" y="133"/>
                  </a:cubicBezTo>
                  <a:cubicBezTo>
                    <a:pt x="123" y="139"/>
                    <a:pt x="133" y="139"/>
                    <a:pt x="138" y="133"/>
                  </a:cubicBezTo>
                  <a:cubicBezTo>
                    <a:pt x="142" y="130"/>
                    <a:pt x="143" y="126"/>
                    <a:pt x="143" y="122"/>
                  </a:cubicBezTo>
                  <a:cubicBezTo>
                    <a:pt x="143" y="118"/>
                    <a:pt x="142" y="114"/>
                    <a:pt x="139" y="11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5" y="8"/>
                    <a:pt x="35" y="4"/>
                    <a:pt x="38" y="2"/>
                  </a:cubicBezTo>
                  <a:cubicBezTo>
                    <a:pt x="40" y="0"/>
                    <a:pt x="44" y="0"/>
                    <a:pt x="46" y="2"/>
                  </a:cubicBezTo>
                  <a:cubicBezTo>
                    <a:pt x="147" y="103"/>
                    <a:pt x="147" y="103"/>
                    <a:pt x="147" y="103"/>
                  </a:cubicBezTo>
                  <a:cubicBezTo>
                    <a:pt x="153" y="108"/>
                    <a:pt x="155" y="115"/>
                    <a:pt x="155" y="122"/>
                  </a:cubicBezTo>
                  <a:cubicBezTo>
                    <a:pt x="155" y="130"/>
                    <a:pt x="153" y="137"/>
                    <a:pt x="147" y="142"/>
                  </a:cubicBezTo>
                  <a:cubicBezTo>
                    <a:pt x="142" y="147"/>
                    <a:pt x="135" y="150"/>
                    <a:pt x="128" y="1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21" name="Google Shape;4721;p147"/>
          <p:cNvGrpSpPr/>
          <p:nvPr/>
        </p:nvGrpSpPr>
        <p:grpSpPr>
          <a:xfrm>
            <a:off x="7076900" y="4028857"/>
            <a:ext cx="680111" cy="674709"/>
            <a:chOff x="11970622" y="6196731"/>
            <a:chExt cx="1150412" cy="1141275"/>
          </a:xfrm>
        </p:grpSpPr>
        <p:sp>
          <p:nvSpPr>
            <p:cNvPr id="4722" name="Google Shape;4722;p147"/>
            <p:cNvSpPr/>
            <p:nvPr/>
          </p:nvSpPr>
          <p:spPr>
            <a:xfrm>
              <a:off x="12054113" y="6447240"/>
              <a:ext cx="807233" cy="807242"/>
            </a:xfrm>
            <a:custGeom>
              <a:rect b="b" l="l" r="r" t="t"/>
              <a:pathLst>
                <a:path extrusionOk="0" h="315" w="316">
                  <a:moveTo>
                    <a:pt x="158" y="315"/>
                  </a:moveTo>
                  <a:cubicBezTo>
                    <a:pt x="71" y="315"/>
                    <a:pt x="0" y="245"/>
                    <a:pt x="0" y="158"/>
                  </a:cubicBezTo>
                  <a:cubicBezTo>
                    <a:pt x="0" y="71"/>
                    <a:pt x="71" y="0"/>
                    <a:pt x="158" y="0"/>
                  </a:cubicBezTo>
                  <a:cubicBezTo>
                    <a:pt x="243" y="0"/>
                    <a:pt x="314" y="69"/>
                    <a:pt x="316" y="154"/>
                  </a:cubicBezTo>
                  <a:cubicBezTo>
                    <a:pt x="316" y="158"/>
                    <a:pt x="313" y="161"/>
                    <a:pt x="310" y="161"/>
                  </a:cubicBezTo>
                  <a:cubicBezTo>
                    <a:pt x="310" y="161"/>
                    <a:pt x="310" y="161"/>
                    <a:pt x="310" y="161"/>
                  </a:cubicBezTo>
                  <a:cubicBezTo>
                    <a:pt x="306" y="161"/>
                    <a:pt x="304" y="158"/>
                    <a:pt x="304" y="155"/>
                  </a:cubicBezTo>
                  <a:cubicBezTo>
                    <a:pt x="302" y="76"/>
                    <a:pt x="237" y="12"/>
                    <a:pt x="158" y="12"/>
                  </a:cubicBezTo>
                  <a:cubicBezTo>
                    <a:pt x="78" y="12"/>
                    <a:pt x="13" y="77"/>
                    <a:pt x="13" y="158"/>
                  </a:cubicBezTo>
                  <a:cubicBezTo>
                    <a:pt x="13" y="238"/>
                    <a:pt x="78" y="303"/>
                    <a:pt x="158" y="303"/>
                  </a:cubicBezTo>
                  <a:cubicBezTo>
                    <a:pt x="185" y="303"/>
                    <a:pt x="211" y="296"/>
                    <a:pt x="233" y="282"/>
                  </a:cubicBezTo>
                  <a:cubicBezTo>
                    <a:pt x="236" y="281"/>
                    <a:pt x="240" y="281"/>
                    <a:pt x="242" y="284"/>
                  </a:cubicBezTo>
                  <a:cubicBezTo>
                    <a:pt x="243" y="287"/>
                    <a:pt x="242" y="291"/>
                    <a:pt x="240" y="293"/>
                  </a:cubicBezTo>
                  <a:cubicBezTo>
                    <a:pt x="215" y="308"/>
                    <a:pt x="187" y="315"/>
                    <a:pt x="158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147"/>
            <p:cNvSpPr/>
            <p:nvPr/>
          </p:nvSpPr>
          <p:spPr>
            <a:xfrm>
              <a:off x="11970622" y="6363732"/>
              <a:ext cx="974245" cy="974254"/>
            </a:xfrm>
            <a:custGeom>
              <a:rect b="b" l="l" r="r" t="t"/>
              <a:pathLst>
                <a:path extrusionOk="0" h="381" w="382">
                  <a:moveTo>
                    <a:pt x="191" y="381"/>
                  </a:moveTo>
                  <a:cubicBezTo>
                    <a:pt x="86" y="381"/>
                    <a:pt x="0" y="296"/>
                    <a:pt x="0" y="191"/>
                  </a:cubicBezTo>
                  <a:cubicBezTo>
                    <a:pt x="0" y="85"/>
                    <a:pt x="86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195"/>
                    <a:pt x="382" y="199"/>
                    <a:pt x="382" y="203"/>
                  </a:cubicBezTo>
                  <a:cubicBezTo>
                    <a:pt x="381" y="207"/>
                    <a:pt x="379" y="209"/>
                    <a:pt x="375" y="209"/>
                  </a:cubicBezTo>
                  <a:cubicBezTo>
                    <a:pt x="372" y="209"/>
                    <a:pt x="369" y="206"/>
                    <a:pt x="369" y="203"/>
                  </a:cubicBezTo>
                  <a:cubicBezTo>
                    <a:pt x="370" y="199"/>
                    <a:pt x="370" y="195"/>
                    <a:pt x="370" y="191"/>
                  </a:cubicBezTo>
                  <a:cubicBezTo>
                    <a:pt x="370" y="92"/>
                    <a:pt x="290" y="12"/>
                    <a:pt x="191" y="12"/>
                  </a:cubicBezTo>
                  <a:cubicBezTo>
                    <a:pt x="93" y="12"/>
                    <a:pt x="13" y="92"/>
                    <a:pt x="13" y="191"/>
                  </a:cubicBezTo>
                  <a:cubicBezTo>
                    <a:pt x="13" y="289"/>
                    <a:pt x="93" y="369"/>
                    <a:pt x="191" y="369"/>
                  </a:cubicBezTo>
                  <a:cubicBezTo>
                    <a:pt x="229" y="369"/>
                    <a:pt x="266" y="357"/>
                    <a:pt x="297" y="335"/>
                  </a:cubicBezTo>
                  <a:cubicBezTo>
                    <a:pt x="300" y="333"/>
                    <a:pt x="303" y="333"/>
                    <a:pt x="305" y="336"/>
                  </a:cubicBezTo>
                  <a:cubicBezTo>
                    <a:pt x="307" y="339"/>
                    <a:pt x="307" y="342"/>
                    <a:pt x="304" y="344"/>
                  </a:cubicBezTo>
                  <a:cubicBezTo>
                    <a:pt x="271" y="369"/>
                    <a:pt x="232" y="381"/>
                    <a:pt x="191" y="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147"/>
            <p:cNvSpPr/>
            <p:nvPr/>
          </p:nvSpPr>
          <p:spPr>
            <a:xfrm>
              <a:off x="12332492" y="6196731"/>
              <a:ext cx="250523" cy="120624"/>
            </a:xfrm>
            <a:custGeom>
              <a:rect b="b" l="l" r="r" t="t"/>
              <a:pathLst>
                <a:path extrusionOk="0" h="48" w="96">
                  <a:moveTo>
                    <a:pt x="90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4" y="0"/>
                    <a:pt x="96" y="3"/>
                    <a:pt x="96" y="6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5"/>
                    <a:pt x="94" y="48"/>
                    <a:pt x="90" y="48"/>
                  </a:cubicBezTo>
                  <a:close/>
                  <a:moveTo>
                    <a:pt x="12" y="35"/>
                  </a:moveTo>
                  <a:cubicBezTo>
                    <a:pt x="84" y="35"/>
                    <a:pt x="84" y="35"/>
                    <a:pt x="84" y="35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3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147"/>
            <p:cNvSpPr/>
            <p:nvPr/>
          </p:nvSpPr>
          <p:spPr>
            <a:xfrm>
              <a:off x="12397435" y="6280244"/>
              <a:ext cx="120624" cy="111344"/>
            </a:xfrm>
            <a:custGeom>
              <a:rect b="b" l="l" r="r" t="t"/>
              <a:pathLst>
                <a:path extrusionOk="0" h="44" w="48">
                  <a:moveTo>
                    <a:pt x="42" y="44"/>
                  </a:moveTo>
                  <a:cubicBezTo>
                    <a:pt x="6" y="44"/>
                    <a:pt x="6" y="44"/>
                    <a:pt x="6" y="44"/>
                  </a:cubicBezTo>
                  <a:cubicBezTo>
                    <a:pt x="3" y="44"/>
                    <a:pt x="0" y="41"/>
                    <a:pt x="0" y="3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7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41"/>
                    <a:pt x="45" y="44"/>
                    <a:pt x="42" y="44"/>
                  </a:cubicBezTo>
                  <a:close/>
                  <a:moveTo>
                    <a:pt x="12" y="32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12" y="13"/>
                    <a:pt x="12" y="13"/>
                    <a:pt x="12" y="13"/>
                  </a:cubicBezTo>
                  <a:lnTo>
                    <a:pt x="12" y="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147"/>
            <p:cNvSpPr/>
            <p:nvPr/>
          </p:nvSpPr>
          <p:spPr>
            <a:xfrm>
              <a:off x="12026295" y="6437988"/>
              <a:ext cx="111342" cy="102070"/>
            </a:xfrm>
            <a:custGeom>
              <a:rect b="b" l="l" r="r" t="t"/>
              <a:pathLst>
                <a:path extrusionOk="0" h="42" w="42">
                  <a:moveTo>
                    <a:pt x="35" y="42"/>
                  </a:moveTo>
                  <a:cubicBezTo>
                    <a:pt x="33" y="42"/>
                    <a:pt x="32" y="41"/>
                    <a:pt x="31" y="4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3"/>
                    <a:pt x="42" y="37"/>
                    <a:pt x="39" y="40"/>
                  </a:cubicBezTo>
                  <a:cubicBezTo>
                    <a:pt x="38" y="41"/>
                    <a:pt x="37" y="42"/>
                    <a:pt x="35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147"/>
            <p:cNvSpPr/>
            <p:nvPr/>
          </p:nvSpPr>
          <p:spPr>
            <a:xfrm>
              <a:off x="11989194" y="6400872"/>
              <a:ext cx="111342" cy="102070"/>
            </a:xfrm>
            <a:custGeom>
              <a:rect b="b" l="l" r="r" t="t"/>
              <a:pathLst>
                <a:path extrusionOk="0" h="41" w="42">
                  <a:moveTo>
                    <a:pt x="7" y="41"/>
                  </a:moveTo>
                  <a:cubicBezTo>
                    <a:pt x="5" y="41"/>
                    <a:pt x="4" y="41"/>
                    <a:pt x="2" y="40"/>
                  </a:cubicBezTo>
                  <a:cubicBezTo>
                    <a:pt x="0" y="37"/>
                    <a:pt x="0" y="33"/>
                    <a:pt x="2" y="31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3" y="0"/>
                    <a:pt x="37" y="0"/>
                    <a:pt x="39" y="3"/>
                  </a:cubicBezTo>
                  <a:cubicBezTo>
                    <a:pt x="42" y="5"/>
                    <a:pt x="42" y="9"/>
                    <a:pt x="39" y="1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1"/>
                    <a:pt x="8" y="41"/>
                    <a:pt x="7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147"/>
            <p:cNvSpPr/>
            <p:nvPr/>
          </p:nvSpPr>
          <p:spPr>
            <a:xfrm>
              <a:off x="12787147" y="6437988"/>
              <a:ext cx="102065" cy="102070"/>
            </a:xfrm>
            <a:custGeom>
              <a:rect b="b" l="l" r="r" t="t"/>
              <a:pathLst>
                <a:path extrusionOk="0" h="42" w="41">
                  <a:moveTo>
                    <a:pt x="6" y="42"/>
                  </a:moveTo>
                  <a:cubicBezTo>
                    <a:pt x="5" y="42"/>
                    <a:pt x="3" y="41"/>
                    <a:pt x="2" y="40"/>
                  </a:cubicBezTo>
                  <a:cubicBezTo>
                    <a:pt x="0" y="37"/>
                    <a:pt x="0" y="33"/>
                    <a:pt x="2" y="31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3" y="0"/>
                    <a:pt x="37" y="0"/>
                    <a:pt x="39" y="3"/>
                  </a:cubicBezTo>
                  <a:cubicBezTo>
                    <a:pt x="41" y="5"/>
                    <a:pt x="41" y="9"/>
                    <a:pt x="39" y="1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1"/>
                    <a:pt x="8" y="42"/>
                    <a:pt x="6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147"/>
            <p:cNvSpPr/>
            <p:nvPr/>
          </p:nvSpPr>
          <p:spPr>
            <a:xfrm>
              <a:off x="12814985" y="6400872"/>
              <a:ext cx="111342" cy="102070"/>
            </a:xfrm>
            <a:custGeom>
              <a:rect b="b" l="l" r="r" t="t"/>
              <a:pathLst>
                <a:path extrusionOk="0" h="41" w="42">
                  <a:moveTo>
                    <a:pt x="35" y="41"/>
                  </a:moveTo>
                  <a:cubicBezTo>
                    <a:pt x="33" y="41"/>
                    <a:pt x="32" y="41"/>
                    <a:pt x="31" y="4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8" y="0"/>
                    <a:pt x="11" y="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3"/>
                    <a:pt x="42" y="37"/>
                    <a:pt x="39" y="40"/>
                  </a:cubicBezTo>
                  <a:cubicBezTo>
                    <a:pt x="38" y="41"/>
                    <a:pt x="36" y="41"/>
                    <a:pt x="35" y="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0" name="Google Shape;4730;p147"/>
            <p:cNvSpPr/>
            <p:nvPr/>
          </p:nvSpPr>
          <p:spPr>
            <a:xfrm>
              <a:off x="12332482" y="6614258"/>
              <a:ext cx="250523" cy="250524"/>
            </a:xfrm>
            <a:custGeom>
              <a:rect b="b" l="l" r="r" t="t"/>
              <a:pathLst>
                <a:path extrusionOk="0" h="98" w="98">
                  <a:moveTo>
                    <a:pt x="49" y="98"/>
                  </a:moveTo>
                  <a:cubicBezTo>
                    <a:pt x="49" y="98"/>
                    <a:pt x="48" y="98"/>
                    <a:pt x="48" y="98"/>
                  </a:cubicBezTo>
                  <a:cubicBezTo>
                    <a:pt x="46" y="97"/>
                    <a:pt x="45" y="96"/>
                    <a:pt x="44" y="94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6"/>
                    <a:pt x="1" y="3"/>
                    <a:pt x="4" y="1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90" y="48"/>
                    <a:pt x="94" y="49"/>
                    <a:pt x="96" y="51"/>
                  </a:cubicBezTo>
                  <a:cubicBezTo>
                    <a:pt x="98" y="54"/>
                    <a:pt x="98" y="58"/>
                    <a:pt x="95" y="60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2" y="97"/>
                    <a:pt x="51" y="98"/>
                    <a:pt x="49" y="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1" name="Google Shape;4731;p147"/>
            <p:cNvSpPr/>
            <p:nvPr/>
          </p:nvSpPr>
          <p:spPr>
            <a:xfrm>
              <a:off x="12582927" y="6827680"/>
              <a:ext cx="436094" cy="426815"/>
            </a:xfrm>
            <a:custGeom>
              <a:rect b="b" l="l" r="r" t="t"/>
              <a:pathLst>
                <a:path extrusionOk="0" h="170" w="170">
                  <a:moveTo>
                    <a:pt x="85" y="170"/>
                  </a:moveTo>
                  <a:cubicBezTo>
                    <a:pt x="39" y="170"/>
                    <a:pt x="0" y="132"/>
                    <a:pt x="0" y="85"/>
                  </a:cubicBezTo>
                  <a:cubicBezTo>
                    <a:pt x="0" y="38"/>
                    <a:pt x="39" y="0"/>
                    <a:pt x="85" y="0"/>
                  </a:cubicBezTo>
                  <a:cubicBezTo>
                    <a:pt x="132" y="0"/>
                    <a:pt x="170" y="38"/>
                    <a:pt x="170" y="85"/>
                  </a:cubicBezTo>
                  <a:cubicBezTo>
                    <a:pt x="170" y="132"/>
                    <a:pt x="132" y="170"/>
                    <a:pt x="85" y="170"/>
                  </a:cubicBezTo>
                  <a:close/>
                  <a:moveTo>
                    <a:pt x="85" y="13"/>
                  </a:moveTo>
                  <a:cubicBezTo>
                    <a:pt x="45" y="13"/>
                    <a:pt x="13" y="45"/>
                    <a:pt x="13" y="85"/>
                  </a:cubicBezTo>
                  <a:cubicBezTo>
                    <a:pt x="13" y="125"/>
                    <a:pt x="45" y="158"/>
                    <a:pt x="85" y="158"/>
                  </a:cubicBezTo>
                  <a:cubicBezTo>
                    <a:pt x="125" y="158"/>
                    <a:pt x="158" y="125"/>
                    <a:pt x="158" y="85"/>
                  </a:cubicBezTo>
                  <a:cubicBezTo>
                    <a:pt x="158" y="45"/>
                    <a:pt x="125" y="13"/>
                    <a:pt x="85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2" name="Google Shape;4732;p147"/>
            <p:cNvSpPr/>
            <p:nvPr/>
          </p:nvSpPr>
          <p:spPr>
            <a:xfrm>
              <a:off x="12935465" y="7161711"/>
              <a:ext cx="185569" cy="176295"/>
            </a:xfrm>
            <a:custGeom>
              <a:rect b="b" l="l" r="r" t="t"/>
              <a:pathLst>
                <a:path extrusionOk="0" h="71" w="72">
                  <a:moveTo>
                    <a:pt x="65" y="71"/>
                  </a:moveTo>
                  <a:cubicBezTo>
                    <a:pt x="63" y="71"/>
                    <a:pt x="62" y="71"/>
                    <a:pt x="60" y="7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2" y="63"/>
                    <a:pt x="72" y="67"/>
                    <a:pt x="69" y="70"/>
                  </a:cubicBezTo>
                  <a:cubicBezTo>
                    <a:pt x="68" y="71"/>
                    <a:pt x="66" y="71"/>
                    <a:pt x="65" y="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6" name="Shape 4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7" name="Google Shape;4737;p148"/>
          <p:cNvGraphicFramePr/>
          <p:nvPr/>
        </p:nvGraphicFramePr>
        <p:xfrm>
          <a:off x="6492875" y="1053397"/>
          <a:ext cx="2794000" cy="1863725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738" name="Google Shape;4738;p148"/>
          <p:cNvGraphicFramePr/>
          <p:nvPr/>
        </p:nvGraphicFramePr>
        <p:xfrm>
          <a:off x="9020175" y="1070859"/>
          <a:ext cx="2760663" cy="18415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739" name="Google Shape;4739;p14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Area / Pie</a:t>
            </a:r>
            <a:endParaRPr/>
          </a:p>
        </p:txBody>
      </p:sp>
      <p:sp>
        <p:nvSpPr>
          <p:cNvPr id="4740" name="Google Shape;4740;p148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41" name="Google Shape;4741;p148"/>
          <p:cNvGraphicFramePr/>
          <p:nvPr/>
        </p:nvGraphicFramePr>
        <p:xfrm>
          <a:off x="481013" y="851784"/>
          <a:ext cx="6194425" cy="533400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742" name="Google Shape;4742;p148"/>
          <p:cNvSpPr/>
          <p:nvPr/>
        </p:nvSpPr>
        <p:spPr>
          <a:xfrm>
            <a:off x="6656388" y="3928359"/>
            <a:ext cx="2447925" cy="2154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3" name="Google Shape;4743;p148"/>
          <p:cNvSpPr/>
          <p:nvPr/>
        </p:nvSpPr>
        <p:spPr>
          <a:xfrm>
            <a:off x="7354888" y="1462972"/>
            <a:ext cx="1042987" cy="104457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44" name="Google Shape;4744;p148"/>
          <p:cNvCxnSpPr/>
          <p:nvPr/>
        </p:nvCxnSpPr>
        <p:spPr>
          <a:xfrm rot="10800000">
            <a:off x="7870825" y="3352097"/>
            <a:ext cx="0" cy="51117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4745" name="Google Shape;4745;p148"/>
          <p:cNvSpPr/>
          <p:nvPr/>
        </p:nvSpPr>
        <p:spPr>
          <a:xfrm>
            <a:off x="7562850" y="2950459"/>
            <a:ext cx="61753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35%</a:t>
            </a:r>
            <a:endParaRPr/>
          </a:p>
        </p:txBody>
      </p:sp>
      <p:sp>
        <p:nvSpPr>
          <p:cNvPr id="4746" name="Google Shape;4746;p148"/>
          <p:cNvSpPr/>
          <p:nvPr/>
        </p:nvSpPr>
        <p:spPr>
          <a:xfrm>
            <a:off x="6808788" y="4258559"/>
            <a:ext cx="2155825" cy="1493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Title Here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but the suffered alteration in some form by injected. There are many There are many</a:t>
            </a:r>
            <a:endParaRPr/>
          </a:p>
        </p:txBody>
      </p:sp>
      <p:sp>
        <p:nvSpPr>
          <p:cNvPr id="4747" name="Google Shape;4747;p148"/>
          <p:cNvSpPr/>
          <p:nvPr/>
        </p:nvSpPr>
        <p:spPr>
          <a:xfrm>
            <a:off x="9218613" y="3928359"/>
            <a:ext cx="2447925" cy="2154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8" name="Google Shape;4748;p148"/>
          <p:cNvSpPr/>
          <p:nvPr/>
        </p:nvSpPr>
        <p:spPr>
          <a:xfrm>
            <a:off x="9329738" y="4258559"/>
            <a:ext cx="2224087" cy="14938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Title Here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There are many variations of passages but the suffered alteration in some form by injected. There are many There are many</a:t>
            </a:r>
            <a:endParaRPr/>
          </a:p>
        </p:txBody>
      </p:sp>
      <p:cxnSp>
        <p:nvCxnSpPr>
          <p:cNvPr id="4749" name="Google Shape;4749;p148"/>
          <p:cNvCxnSpPr/>
          <p:nvPr/>
        </p:nvCxnSpPr>
        <p:spPr>
          <a:xfrm rot="10800000">
            <a:off x="10445750" y="3352097"/>
            <a:ext cx="0" cy="51117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4750" name="Google Shape;4750;p148"/>
          <p:cNvSpPr/>
          <p:nvPr/>
        </p:nvSpPr>
        <p:spPr>
          <a:xfrm>
            <a:off x="10137775" y="2950459"/>
            <a:ext cx="617538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/>
          </a:p>
        </p:txBody>
      </p:sp>
      <p:sp>
        <p:nvSpPr>
          <p:cNvPr id="4751" name="Google Shape;4751;p148"/>
          <p:cNvSpPr/>
          <p:nvPr/>
        </p:nvSpPr>
        <p:spPr>
          <a:xfrm>
            <a:off x="9879013" y="1466147"/>
            <a:ext cx="1042987" cy="104457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5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6" name="Google Shape;4756;p14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Waterfall</a:t>
            </a:r>
            <a:endParaRPr/>
          </a:p>
        </p:txBody>
      </p:sp>
      <p:sp>
        <p:nvSpPr>
          <p:cNvPr id="4757" name="Google Shape;4757;p14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58" name="Google Shape;4758;p149"/>
          <p:cNvSpPr txBox="1"/>
          <p:nvPr/>
        </p:nvSpPr>
        <p:spPr>
          <a:xfrm>
            <a:off x="418055" y="1058545"/>
            <a:ext cx="110477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Chart Title 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59" name="Google Shape;4759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537" y="1724628"/>
            <a:ext cx="11332924" cy="449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334" name="Google Shape;334;p15"/>
          <p:cNvSpPr/>
          <p:nvPr/>
        </p:nvSpPr>
        <p:spPr>
          <a:xfrm rot="10800000">
            <a:off x="470290" y="1667891"/>
            <a:ext cx="4326036" cy="642251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5"/>
          <p:cNvSpPr txBox="1"/>
          <p:nvPr/>
        </p:nvSpPr>
        <p:spPr>
          <a:xfrm>
            <a:off x="2349151" y="1864368"/>
            <a:ext cx="568317" cy="24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5"/>
          <p:cNvSpPr txBox="1"/>
          <p:nvPr/>
        </p:nvSpPr>
        <p:spPr>
          <a:xfrm>
            <a:off x="854883" y="2496747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37" name="Google Shape;337;p15"/>
          <p:cNvSpPr txBox="1"/>
          <p:nvPr/>
        </p:nvSpPr>
        <p:spPr>
          <a:xfrm>
            <a:off x="854883" y="2969108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38" name="Google Shape;338;p15"/>
          <p:cNvSpPr txBox="1"/>
          <p:nvPr/>
        </p:nvSpPr>
        <p:spPr>
          <a:xfrm>
            <a:off x="854883" y="3913829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39" name="Google Shape;339;p15"/>
          <p:cNvSpPr txBox="1"/>
          <p:nvPr/>
        </p:nvSpPr>
        <p:spPr>
          <a:xfrm>
            <a:off x="7089735" y="2496747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40" name="Google Shape;340;p15"/>
          <p:cNvSpPr txBox="1"/>
          <p:nvPr/>
        </p:nvSpPr>
        <p:spPr>
          <a:xfrm>
            <a:off x="7089735" y="2969108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41" name="Google Shape;341;p15"/>
          <p:cNvSpPr txBox="1"/>
          <p:nvPr/>
        </p:nvSpPr>
        <p:spPr>
          <a:xfrm>
            <a:off x="7089735" y="3913829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42" name="Google Shape;342;p15"/>
          <p:cNvSpPr txBox="1"/>
          <p:nvPr/>
        </p:nvSpPr>
        <p:spPr>
          <a:xfrm>
            <a:off x="854883" y="3441469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43" name="Google Shape;343;p15"/>
          <p:cNvSpPr txBox="1"/>
          <p:nvPr/>
        </p:nvSpPr>
        <p:spPr>
          <a:xfrm>
            <a:off x="7089735" y="3441469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44" name="Google Shape;344;p15"/>
          <p:cNvSpPr/>
          <p:nvPr/>
        </p:nvSpPr>
        <p:spPr>
          <a:xfrm>
            <a:off x="7091264" y="1667891"/>
            <a:ext cx="4326036" cy="642251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5"/>
          <p:cNvSpPr txBox="1"/>
          <p:nvPr/>
        </p:nvSpPr>
        <p:spPr>
          <a:xfrm>
            <a:off x="8970124" y="1864368"/>
            <a:ext cx="568317" cy="24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Noto Sans Symbols"/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5465148" y="1242155"/>
            <a:ext cx="95729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47" name="Google Shape;347;p15"/>
          <p:cNvSpPr txBox="1"/>
          <p:nvPr/>
        </p:nvSpPr>
        <p:spPr>
          <a:xfrm>
            <a:off x="854883" y="4348120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48" name="Google Shape;348;p15"/>
          <p:cNvSpPr txBox="1"/>
          <p:nvPr/>
        </p:nvSpPr>
        <p:spPr>
          <a:xfrm>
            <a:off x="7089735" y="4348120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49" name="Google Shape;349;p15"/>
          <p:cNvSpPr txBox="1"/>
          <p:nvPr/>
        </p:nvSpPr>
        <p:spPr>
          <a:xfrm>
            <a:off x="854883" y="4782411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50" name="Google Shape;350;p15"/>
          <p:cNvSpPr txBox="1"/>
          <p:nvPr/>
        </p:nvSpPr>
        <p:spPr>
          <a:xfrm>
            <a:off x="7089735" y="4782411"/>
            <a:ext cx="3695540" cy="249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967" lvl="0" marL="27296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3" name="Shape 4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4" name="Google Shape;4764;p15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5" name="Google Shape;4765;p15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Treemap</a:t>
            </a:r>
            <a:endParaRPr/>
          </a:p>
        </p:txBody>
      </p:sp>
      <p:sp>
        <p:nvSpPr>
          <p:cNvPr id="4766" name="Google Shape;4766;p150"/>
          <p:cNvSpPr/>
          <p:nvPr/>
        </p:nvSpPr>
        <p:spPr>
          <a:xfrm>
            <a:off x="458797" y="1402044"/>
            <a:ext cx="10946708" cy="4022315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7" name="Google Shape;4767;p150"/>
          <p:cNvSpPr/>
          <p:nvPr/>
        </p:nvSpPr>
        <p:spPr>
          <a:xfrm>
            <a:off x="458795" y="2220098"/>
            <a:ext cx="8720376" cy="320426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8" name="Google Shape;4768;p150"/>
          <p:cNvSpPr/>
          <p:nvPr/>
        </p:nvSpPr>
        <p:spPr>
          <a:xfrm>
            <a:off x="458791" y="3059558"/>
            <a:ext cx="6190871" cy="2364799"/>
          </a:xfrm>
          <a:prstGeom prst="rect">
            <a:avLst/>
          </a:prstGeom>
          <a:solidFill>
            <a:schemeClr val="accent3"/>
          </a:solidFill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9" name="Google Shape;4769;p150"/>
          <p:cNvSpPr/>
          <p:nvPr/>
        </p:nvSpPr>
        <p:spPr>
          <a:xfrm>
            <a:off x="458788" y="3916622"/>
            <a:ext cx="3738288" cy="1507740"/>
          </a:xfrm>
          <a:prstGeom prst="rect">
            <a:avLst/>
          </a:prstGeom>
          <a:solidFill>
            <a:schemeClr val="dk2"/>
          </a:solidFill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0" name="Google Shape;4770;p150"/>
          <p:cNvSpPr txBox="1"/>
          <p:nvPr/>
        </p:nvSpPr>
        <p:spPr>
          <a:xfrm>
            <a:off x="9350152" y="1705884"/>
            <a:ext cx="2044684" cy="2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771" name="Google Shape;4771;p150"/>
          <p:cNvSpPr txBox="1"/>
          <p:nvPr/>
        </p:nvSpPr>
        <p:spPr>
          <a:xfrm>
            <a:off x="1330435" y="5590028"/>
            <a:ext cx="2044684" cy="2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772" name="Google Shape;4772;p150"/>
          <p:cNvSpPr txBox="1"/>
          <p:nvPr/>
        </p:nvSpPr>
        <p:spPr>
          <a:xfrm>
            <a:off x="4385039" y="5590028"/>
            <a:ext cx="2044684" cy="2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773" name="Google Shape;4773;p150"/>
          <p:cNvSpPr txBox="1"/>
          <p:nvPr/>
        </p:nvSpPr>
        <p:spPr>
          <a:xfrm>
            <a:off x="6917189" y="5590028"/>
            <a:ext cx="2044684" cy="2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774" name="Google Shape;4774;p150"/>
          <p:cNvSpPr/>
          <p:nvPr/>
        </p:nvSpPr>
        <p:spPr>
          <a:xfrm>
            <a:off x="458796" y="1402062"/>
            <a:ext cx="10946648" cy="4022294"/>
          </a:xfrm>
          <a:prstGeom prst="rect">
            <a:avLst/>
          </a:prstGeom>
          <a:noFill/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5" name="Google Shape;4775;p150"/>
          <p:cNvSpPr txBox="1"/>
          <p:nvPr/>
        </p:nvSpPr>
        <p:spPr>
          <a:xfrm>
            <a:off x="4909775" y="3245135"/>
            <a:ext cx="2044684" cy="2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776" name="Google Shape;4776;p150"/>
          <p:cNvSpPr txBox="1"/>
          <p:nvPr/>
        </p:nvSpPr>
        <p:spPr>
          <a:xfrm>
            <a:off x="2327935" y="4128674"/>
            <a:ext cx="2044684" cy="2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777" name="Google Shape;4777;p150"/>
          <p:cNvSpPr/>
          <p:nvPr/>
        </p:nvSpPr>
        <p:spPr>
          <a:xfrm>
            <a:off x="458796" y="1143001"/>
            <a:ext cx="11429993" cy="4281367"/>
          </a:xfrm>
          <a:custGeom>
            <a:rect b="b" l="l" r="r" t="t"/>
            <a:pathLst>
              <a:path extrusionOk="0" h="2735580" w="3695700">
                <a:moveTo>
                  <a:pt x="0" y="0"/>
                </a:moveTo>
                <a:lnTo>
                  <a:pt x="0" y="2735580"/>
                </a:lnTo>
                <a:lnTo>
                  <a:pt x="3695700" y="2735580"/>
                </a:lnTo>
              </a:path>
            </a:pathLst>
          </a:custGeom>
          <a:noFill/>
          <a:ln cap="flat" cmpd="sng" w="12700">
            <a:solidFill>
              <a:srgbClr val="A9A9A9"/>
            </a:solidFill>
            <a:prstDash val="solid"/>
            <a:miter lim="800000"/>
            <a:headEnd len="med" w="med" type="stealth"/>
            <a:tailEnd len="med" w="med" type="stealth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9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8" name="Google Shape;4778;p150"/>
          <p:cNvSpPr txBox="1"/>
          <p:nvPr/>
        </p:nvSpPr>
        <p:spPr>
          <a:xfrm>
            <a:off x="6954458" y="2382312"/>
            <a:ext cx="2044684" cy="2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779" name="Google Shape;4779;p150"/>
          <p:cNvSpPr txBox="1"/>
          <p:nvPr/>
        </p:nvSpPr>
        <p:spPr>
          <a:xfrm>
            <a:off x="9306185" y="5590028"/>
            <a:ext cx="2044684" cy="2265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3" name="Shape 4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4" name="Google Shape;4784;p15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Clustered Column</a:t>
            </a:r>
            <a:endParaRPr/>
          </a:p>
        </p:txBody>
      </p:sp>
      <p:sp>
        <p:nvSpPr>
          <p:cNvPr id="4785" name="Google Shape;4785;p15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86" name="Google Shape;4786;p151"/>
          <p:cNvGraphicFramePr/>
          <p:nvPr/>
        </p:nvGraphicFramePr>
        <p:xfrm>
          <a:off x="419099" y="1250864"/>
          <a:ext cx="11233150" cy="4786312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0" name="Shape 4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1" name="Google Shape;4791;p15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Stacked Bar</a:t>
            </a:r>
            <a:endParaRPr/>
          </a:p>
        </p:txBody>
      </p:sp>
      <p:sp>
        <p:nvSpPr>
          <p:cNvPr id="4792" name="Google Shape;4792;p152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793" name="Google Shape;4793;p152"/>
          <p:cNvGraphicFramePr/>
          <p:nvPr/>
        </p:nvGraphicFramePr>
        <p:xfrm>
          <a:off x="419099" y="978622"/>
          <a:ext cx="10667386" cy="5046561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7" name="Shape 4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8" name="Google Shape;4798;p15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9" name="Google Shape;4799;p15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Pie</a:t>
            </a:r>
            <a:endParaRPr/>
          </a:p>
        </p:txBody>
      </p:sp>
      <p:graphicFrame>
        <p:nvGraphicFramePr>
          <p:cNvPr id="4800" name="Google Shape;4800;p153"/>
          <p:cNvGraphicFramePr/>
          <p:nvPr/>
        </p:nvGraphicFramePr>
        <p:xfrm>
          <a:off x="0" y="1940935"/>
          <a:ext cx="2750881" cy="183392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801" name="Google Shape;4801;p153"/>
          <p:cNvSpPr txBox="1"/>
          <p:nvPr/>
        </p:nvSpPr>
        <p:spPr>
          <a:xfrm>
            <a:off x="1147871" y="2736936"/>
            <a:ext cx="45514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92%</a:t>
            </a:r>
            <a:endParaRPr/>
          </a:p>
        </p:txBody>
      </p:sp>
      <p:sp>
        <p:nvSpPr>
          <p:cNvPr id="4802" name="Google Shape;4802;p153"/>
          <p:cNvSpPr txBox="1"/>
          <p:nvPr/>
        </p:nvSpPr>
        <p:spPr>
          <a:xfrm>
            <a:off x="2361158" y="2201334"/>
            <a:ext cx="3195134" cy="2419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4803" name="Google Shape;4803;p153"/>
          <p:cNvCxnSpPr/>
          <p:nvPr/>
        </p:nvCxnSpPr>
        <p:spPr>
          <a:xfrm>
            <a:off x="2361158" y="2488900"/>
            <a:ext cx="319513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04" name="Google Shape;4804;p153"/>
          <p:cNvSpPr txBox="1"/>
          <p:nvPr/>
        </p:nvSpPr>
        <p:spPr>
          <a:xfrm>
            <a:off x="2361158" y="2594925"/>
            <a:ext cx="3195134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aphicFrame>
        <p:nvGraphicFramePr>
          <p:cNvPr id="4805" name="Google Shape;4805;p153"/>
          <p:cNvGraphicFramePr/>
          <p:nvPr/>
        </p:nvGraphicFramePr>
        <p:xfrm>
          <a:off x="6096000" y="1940935"/>
          <a:ext cx="2750881" cy="183392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4806" name="Google Shape;4806;p153"/>
          <p:cNvSpPr txBox="1"/>
          <p:nvPr/>
        </p:nvSpPr>
        <p:spPr>
          <a:xfrm>
            <a:off x="7243872" y="2736936"/>
            <a:ext cx="45514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95%</a:t>
            </a:r>
            <a:endParaRPr/>
          </a:p>
        </p:txBody>
      </p:sp>
      <p:sp>
        <p:nvSpPr>
          <p:cNvPr id="4807" name="Google Shape;4807;p153"/>
          <p:cNvSpPr txBox="1"/>
          <p:nvPr/>
        </p:nvSpPr>
        <p:spPr>
          <a:xfrm>
            <a:off x="8457157" y="2201334"/>
            <a:ext cx="3195134" cy="2419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4808" name="Google Shape;4808;p153"/>
          <p:cNvCxnSpPr/>
          <p:nvPr/>
        </p:nvCxnSpPr>
        <p:spPr>
          <a:xfrm>
            <a:off x="8457157" y="2488900"/>
            <a:ext cx="319513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09" name="Google Shape;4809;p153"/>
          <p:cNvSpPr txBox="1"/>
          <p:nvPr/>
        </p:nvSpPr>
        <p:spPr>
          <a:xfrm>
            <a:off x="8457157" y="2594925"/>
            <a:ext cx="3195134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aphicFrame>
        <p:nvGraphicFramePr>
          <p:cNvPr id="4810" name="Google Shape;4810;p153"/>
          <p:cNvGraphicFramePr/>
          <p:nvPr/>
        </p:nvGraphicFramePr>
        <p:xfrm>
          <a:off x="0" y="4076241"/>
          <a:ext cx="2750881" cy="183392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811" name="Google Shape;4811;p153"/>
          <p:cNvSpPr txBox="1"/>
          <p:nvPr/>
        </p:nvSpPr>
        <p:spPr>
          <a:xfrm>
            <a:off x="1147871" y="4872242"/>
            <a:ext cx="45514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/>
          </a:p>
        </p:txBody>
      </p:sp>
      <p:sp>
        <p:nvSpPr>
          <p:cNvPr id="4812" name="Google Shape;4812;p153"/>
          <p:cNvSpPr txBox="1"/>
          <p:nvPr/>
        </p:nvSpPr>
        <p:spPr>
          <a:xfrm>
            <a:off x="2361158" y="4336641"/>
            <a:ext cx="3195134" cy="2419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4813" name="Google Shape;4813;p153"/>
          <p:cNvCxnSpPr/>
          <p:nvPr/>
        </p:nvCxnSpPr>
        <p:spPr>
          <a:xfrm>
            <a:off x="2361158" y="4624207"/>
            <a:ext cx="319513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14" name="Google Shape;4814;p153"/>
          <p:cNvSpPr txBox="1"/>
          <p:nvPr/>
        </p:nvSpPr>
        <p:spPr>
          <a:xfrm>
            <a:off x="2361158" y="4730232"/>
            <a:ext cx="3195134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aphicFrame>
        <p:nvGraphicFramePr>
          <p:cNvPr id="4815" name="Google Shape;4815;p153"/>
          <p:cNvGraphicFramePr/>
          <p:nvPr/>
        </p:nvGraphicFramePr>
        <p:xfrm>
          <a:off x="6096000" y="4076241"/>
          <a:ext cx="2750881" cy="1833920"/>
        </p:xfrm>
        <a:graphic>
          <a:graphicData uri="http://schemas.openxmlformats.org/drawingml/2006/chart">
            <c:chart r:id="rId6"/>
          </a:graphicData>
        </a:graphic>
      </p:graphicFrame>
      <p:sp>
        <p:nvSpPr>
          <p:cNvPr id="4816" name="Google Shape;4816;p153"/>
          <p:cNvSpPr txBox="1"/>
          <p:nvPr/>
        </p:nvSpPr>
        <p:spPr>
          <a:xfrm>
            <a:off x="7243872" y="4872242"/>
            <a:ext cx="45514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65%</a:t>
            </a:r>
            <a:endParaRPr/>
          </a:p>
        </p:txBody>
      </p:sp>
      <p:sp>
        <p:nvSpPr>
          <p:cNvPr id="4817" name="Google Shape;4817;p153"/>
          <p:cNvSpPr txBox="1"/>
          <p:nvPr/>
        </p:nvSpPr>
        <p:spPr>
          <a:xfrm>
            <a:off x="8457157" y="4336641"/>
            <a:ext cx="3195134" cy="2419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4818" name="Google Shape;4818;p153"/>
          <p:cNvCxnSpPr/>
          <p:nvPr/>
        </p:nvCxnSpPr>
        <p:spPr>
          <a:xfrm>
            <a:off x="8457157" y="4624207"/>
            <a:ext cx="319513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19" name="Google Shape;4819;p153"/>
          <p:cNvSpPr txBox="1"/>
          <p:nvPr/>
        </p:nvSpPr>
        <p:spPr>
          <a:xfrm>
            <a:off x="8457157" y="4730232"/>
            <a:ext cx="3195134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3" name="Shape 4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4" name="Google Shape;4824;p15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5" name="Google Shape;4825;p15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Pie</a:t>
            </a:r>
            <a:endParaRPr/>
          </a:p>
        </p:txBody>
      </p:sp>
      <p:sp>
        <p:nvSpPr>
          <p:cNvPr id="4826" name="Google Shape;4826;p154"/>
          <p:cNvSpPr/>
          <p:nvPr/>
        </p:nvSpPr>
        <p:spPr>
          <a:xfrm rot="10800000">
            <a:off x="378830" y="1919719"/>
            <a:ext cx="5554987" cy="4101752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7" name="Google Shape;4827;p154"/>
          <p:cNvSpPr/>
          <p:nvPr/>
        </p:nvSpPr>
        <p:spPr>
          <a:xfrm>
            <a:off x="378835" y="1392024"/>
            <a:ext cx="5554981" cy="544417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025" lIns="68100" spcFirstLastPara="1" rIns="68100" wrap="square" tIns="34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8" name="Google Shape;4828;p154"/>
          <p:cNvSpPr txBox="1"/>
          <p:nvPr/>
        </p:nvSpPr>
        <p:spPr>
          <a:xfrm>
            <a:off x="632670" y="1543274"/>
            <a:ext cx="4390081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829" name="Google Shape;4829;p154"/>
          <p:cNvSpPr txBox="1"/>
          <p:nvPr/>
        </p:nvSpPr>
        <p:spPr>
          <a:xfrm>
            <a:off x="632673" y="2003276"/>
            <a:ext cx="5047303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419" lvl="0" marL="2724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Arial"/>
              <a:buChar char="•"/>
            </a:pPr>
            <a:r>
              <a:rPr b="0" i="0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830" name="Google Shape;4830;p154"/>
          <p:cNvSpPr txBox="1"/>
          <p:nvPr/>
        </p:nvSpPr>
        <p:spPr>
          <a:xfrm>
            <a:off x="2735497" y="4082624"/>
            <a:ext cx="841661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75%</a:t>
            </a:r>
            <a:endParaRPr/>
          </a:p>
        </p:txBody>
      </p:sp>
      <p:sp>
        <p:nvSpPr>
          <p:cNvPr id="4831" name="Google Shape;4831;p154"/>
          <p:cNvSpPr/>
          <p:nvPr/>
        </p:nvSpPr>
        <p:spPr>
          <a:xfrm rot="10800000">
            <a:off x="6225514" y="1927974"/>
            <a:ext cx="5554983" cy="41017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2" name="Google Shape;4832;p154"/>
          <p:cNvSpPr/>
          <p:nvPr/>
        </p:nvSpPr>
        <p:spPr>
          <a:xfrm>
            <a:off x="6225513" y="1392024"/>
            <a:ext cx="5554981" cy="544417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025" lIns="68100" spcFirstLastPara="1" rIns="68100" wrap="square" tIns="34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3" name="Google Shape;4833;p154"/>
          <p:cNvSpPr txBox="1"/>
          <p:nvPr/>
        </p:nvSpPr>
        <p:spPr>
          <a:xfrm>
            <a:off x="6479349" y="2003276"/>
            <a:ext cx="5047303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72419" lvl="0" marL="27241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72"/>
              <a:buFont typeface="Arial"/>
              <a:buChar char="•"/>
            </a:pPr>
            <a:r>
              <a:rPr b="0" i="0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834" name="Google Shape;4834;p154"/>
          <p:cNvSpPr txBox="1"/>
          <p:nvPr/>
        </p:nvSpPr>
        <p:spPr>
          <a:xfrm>
            <a:off x="6479350" y="1543274"/>
            <a:ext cx="4390081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835" name="Google Shape;4835;p154"/>
          <p:cNvSpPr txBox="1"/>
          <p:nvPr/>
        </p:nvSpPr>
        <p:spPr>
          <a:xfrm>
            <a:off x="8582175" y="4082624"/>
            <a:ext cx="841661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/>
          </a:p>
        </p:txBody>
      </p:sp>
      <p:graphicFrame>
        <p:nvGraphicFramePr>
          <p:cNvPr id="4836" name="Google Shape;4836;p154"/>
          <p:cNvGraphicFramePr/>
          <p:nvPr/>
        </p:nvGraphicFramePr>
        <p:xfrm>
          <a:off x="6457997" y="2436642"/>
          <a:ext cx="5039191" cy="3533887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837" name="Google Shape;4837;p154"/>
          <p:cNvGraphicFramePr/>
          <p:nvPr/>
        </p:nvGraphicFramePr>
        <p:xfrm>
          <a:off x="620257" y="2436642"/>
          <a:ext cx="5039191" cy="3533887"/>
        </p:xfrm>
        <a:graphic>
          <a:graphicData uri="http://schemas.openxmlformats.org/drawingml/2006/chart">
            <c:chart r:id="rId4"/>
          </a:graphicData>
        </a:graphic>
      </p:graphicFrame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1" name="Shape 4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2" name="Google Shape;4842;p15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Bar</a:t>
            </a:r>
            <a:endParaRPr/>
          </a:p>
        </p:txBody>
      </p:sp>
      <p:sp>
        <p:nvSpPr>
          <p:cNvPr id="4843" name="Google Shape;4843;p155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44" name="Google Shape;4844;p155"/>
          <p:cNvGraphicFramePr/>
          <p:nvPr/>
        </p:nvGraphicFramePr>
        <p:xfrm>
          <a:off x="419099" y="1033696"/>
          <a:ext cx="10667999" cy="4631186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8" name="Shape 4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" name="Google Shape;4849;p15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Clustered Bar</a:t>
            </a:r>
            <a:endParaRPr/>
          </a:p>
        </p:txBody>
      </p:sp>
      <p:sp>
        <p:nvSpPr>
          <p:cNvPr id="4850" name="Google Shape;4850;p156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51" name="Google Shape;4851;p156"/>
          <p:cNvGraphicFramePr/>
          <p:nvPr/>
        </p:nvGraphicFramePr>
        <p:xfrm>
          <a:off x="419099" y="1088288"/>
          <a:ext cx="5883275" cy="477996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852" name="Google Shape;4852;p156"/>
          <p:cNvSpPr/>
          <p:nvPr/>
        </p:nvSpPr>
        <p:spPr>
          <a:xfrm>
            <a:off x="6621463" y="1269683"/>
            <a:ext cx="1000125" cy="100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3" name="Google Shape;4853;p156"/>
          <p:cNvSpPr/>
          <p:nvPr/>
        </p:nvSpPr>
        <p:spPr>
          <a:xfrm>
            <a:off x="6621463" y="2458720"/>
            <a:ext cx="1000125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4" name="Google Shape;4854;p156"/>
          <p:cNvSpPr/>
          <p:nvPr/>
        </p:nvSpPr>
        <p:spPr>
          <a:xfrm>
            <a:off x="6621463" y="3654108"/>
            <a:ext cx="1000125" cy="1000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5" name="Google Shape;4855;p156"/>
          <p:cNvSpPr/>
          <p:nvPr/>
        </p:nvSpPr>
        <p:spPr>
          <a:xfrm>
            <a:off x="6889750" y="1490345"/>
            <a:ext cx="474663" cy="530225"/>
          </a:xfrm>
          <a:custGeom>
            <a:rect b="b" l="l" r="r" t="t"/>
            <a:pathLst>
              <a:path extrusionOk="0" h="61" w="49">
                <a:moveTo>
                  <a:pt x="49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6" y="0"/>
                  <a:pt x="49" y="3"/>
                  <a:pt x="49" y="8"/>
                </a:cubicBezTo>
                <a:lnTo>
                  <a:pt x="49" y="10"/>
                </a:lnTo>
                <a:close/>
                <a:moveTo>
                  <a:pt x="49" y="24"/>
                </a:moveTo>
                <a:cubicBezTo>
                  <a:pt x="0" y="24"/>
                  <a:pt x="0" y="24"/>
                  <a:pt x="0" y="24"/>
                </a:cubicBezTo>
                <a:cubicBezTo>
                  <a:pt x="0" y="13"/>
                  <a:pt x="0" y="13"/>
                  <a:pt x="0" y="13"/>
                </a:cubicBezTo>
                <a:cubicBezTo>
                  <a:pt x="49" y="13"/>
                  <a:pt x="49" y="13"/>
                  <a:pt x="49" y="13"/>
                </a:cubicBezTo>
                <a:lnTo>
                  <a:pt x="49" y="24"/>
                </a:lnTo>
                <a:close/>
                <a:moveTo>
                  <a:pt x="49" y="37"/>
                </a:moveTo>
                <a:cubicBezTo>
                  <a:pt x="0" y="37"/>
                  <a:pt x="0" y="37"/>
                  <a:pt x="0" y="37"/>
                </a:cubicBezTo>
                <a:cubicBezTo>
                  <a:pt x="0" y="27"/>
                  <a:pt x="0" y="27"/>
                  <a:pt x="0" y="27"/>
                </a:cubicBezTo>
                <a:cubicBezTo>
                  <a:pt x="49" y="27"/>
                  <a:pt x="49" y="27"/>
                  <a:pt x="49" y="27"/>
                </a:cubicBezTo>
                <a:lnTo>
                  <a:pt x="49" y="37"/>
                </a:lnTo>
                <a:close/>
                <a:moveTo>
                  <a:pt x="49" y="42"/>
                </a:moveTo>
                <a:cubicBezTo>
                  <a:pt x="49" y="47"/>
                  <a:pt x="46" y="50"/>
                  <a:pt x="41" y="50"/>
                </a:cubicBezTo>
                <a:cubicBezTo>
                  <a:pt x="39" y="50"/>
                  <a:pt x="39" y="50"/>
                  <a:pt x="39" y="50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50"/>
                  <a:pt x="29" y="50"/>
                  <a:pt x="29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3" y="50"/>
                  <a:pt x="0" y="47"/>
                  <a:pt x="0" y="42"/>
                </a:cubicBezTo>
                <a:cubicBezTo>
                  <a:pt x="0" y="40"/>
                  <a:pt x="0" y="40"/>
                  <a:pt x="0" y="40"/>
                </a:cubicBezTo>
                <a:cubicBezTo>
                  <a:pt x="49" y="40"/>
                  <a:pt x="49" y="40"/>
                  <a:pt x="49" y="40"/>
                </a:cubicBezTo>
                <a:lnTo>
                  <a:pt x="49" y="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6" name="Google Shape;4856;p156"/>
          <p:cNvSpPr/>
          <p:nvPr/>
        </p:nvSpPr>
        <p:spPr>
          <a:xfrm>
            <a:off x="6880225" y="2739708"/>
            <a:ext cx="490538" cy="450850"/>
          </a:xfrm>
          <a:custGeom>
            <a:rect b="b" l="l" r="r" t="t"/>
            <a:pathLst>
              <a:path extrusionOk="0" h="58" w="59">
                <a:moveTo>
                  <a:pt x="20" y="17"/>
                </a:moveTo>
                <a:cubicBezTo>
                  <a:pt x="20" y="18"/>
                  <a:pt x="19" y="19"/>
                  <a:pt x="17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9"/>
                  <a:pt x="0" y="18"/>
                  <a:pt x="0" y="1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2" y="0"/>
                  <a:pt x="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20" y="1"/>
                  <a:pt x="20" y="2"/>
                </a:cubicBezTo>
                <a:lnTo>
                  <a:pt x="20" y="17"/>
                </a:lnTo>
                <a:close/>
                <a:moveTo>
                  <a:pt x="59" y="31"/>
                </a:moveTo>
                <a:cubicBezTo>
                  <a:pt x="59" y="47"/>
                  <a:pt x="46" y="58"/>
                  <a:pt x="30" y="58"/>
                </a:cubicBezTo>
                <a:cubicBezTo>
                  <a:pt x="13" y="58"/>
                  <a:pt x="0" y="47"/>
                  <a:pt x="0" y="3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2" y="24"/>
                  <a:pt x="3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9" y="24"/>
                  <a:pt x="20" y="25"/>
                  <a:pt x="20" y="26"/>
                </a:cubicBezTo>
                <a:cubicBezTo>
                  <a:pt x="20" y="31"/>
                  <a:pt x="20" y="31"/>
                  <a:pt x="20" y="31"/>
                </a:cubicBezTo>
                <a:cubicBezTo>
                  <a:pt x="20" y="38"/>
                  <a:pt x="28" y="38"/>
                  <a:pt x="30" y="38"/>
                </a:cubicBezTo>
                <a:cubicBezTo>
                  <a:pt x="31" y="38"/>
                  <a:pt x="39" y="38"/>
                  <a:pt x="39" y="31"/>
                </a:cubicBezTo>
                <a:cubicBezTo>
                  <a:pt x="39" y="26"/>
                  <a:pt x="39" y="26"/>
                  <a:pt x="39" y="26"/>
                </a:cubicBezTo>
                <a:cubicBezTo>
                  <a:pt x="39" y="25"/>
                  <a:pt x="40" y="24"/>
                  <a:pt x="42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8" y="24"/>
                  <a:pt x="59" y="25"/>
                  <a:pt x="59" y="26"/>
                </a:cubicBezTo>
                <a:lnTo>
                  <a:pt x="59" y="31"/>
                </a:lnTo>
                <a:close/>
                <a:moveTo>
                  <a:pt x="59" y="17"/>
                </a:moveTo>
                <a:cubicBezTo>
                  <a:pt x="59" y="18"/>
                  <a:pt x="58" y="19"/>
                  <a:pt x="56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0" y="19"/>
                  <a:pt x="39" y="18"/>
                  <a:pt x="39" y="17"/>
                </a:cubicBezTo>
                <a:cubicBezTo>
                  <a:pt x="39" y="2"/>
                  <a:pt x="39" y="2"/>
                  <a:pt x="39" y="2"/>
                </a:cubicBezTo>
                <a:cubicBezTo>
                  <a:pt x="39" y="1"/>
                  <a:pt x="40" y="0"/>
                  <a:pt x="4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8" y="0"/>
                  <a:pt x="59" y="1"/>
                  <a:pt x="59" y="2"/>
                </a:cubicBezTo>
                <a:lnTo>
                  <a:pt x="59" y="1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7" name="Google Shape;4857;p156"/>
          <p:cNvSpPr/>
          <p:nvPr/>
        </p:nvSpPr>
        <p:spPr>
          <a:xfrm>
            <a:off x="6848475" y="3920808"/>
            <a:ext cx="565150" cy="427037"/>
          </a:xfrm>
          <a:custGeom>
            <a:rect b="b" l="l" r="r" t="t"/>
            <a:pathLst>
              <a:path extrusionOk="0" h="126" w="168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8" name="Google Shape;4858;p156"/>
          <p:cNvSpPr/>
          <p:nvPr/>
        </p:nvSpPr>
        <p:spPr>
          <a:xfrm>
            <a:off x="6621463" y="4843145"/>
            <a:ext cx="1000125" cy="1000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9" name="Google Shape;4859;p156"/>
          <p:cNvSpPr/>
          <p:nvPr/>
        </p:nvSpPr>
        <p:spPr>
          <a:xfrm>
            <a:off x="7714680" y="1269683"/>
            <a:ext cx="4052498" cy="1000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0" name="Google Shape;4860;p156"/>
          <p:cNvSpPr/>
          <p:nvPr/>
        </p:nvSpPr>
        <p:spPr>
          <a:xfrm>
            <a:off x="7714680" y="2458720"/>
            <a:ext cx="4052498" cy="1000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1" name="Google Shape;4861;p156"/>
          <p:cNvSpPr/>
          <p:nvPr/>
        </p:nvSpPr>
        <p:spPr>
          <a:xfrm>
            <a:off x="7714680" y="3654108"/>
            <a:ext cx="4052498" cy="1000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2" name="Google Shape;4862;p156"/>
          <p:cNvSpPr txBox="1"/>
          <p:nvPr/>
        </p:nvSpPr>
        <p:spPr>
          <a:xfrm>
            <a:off x="7907008" y="1385570"/>
            <a:ext cx="392825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3" name="Google Shape;4863;p156"/>
          <p:cNvSpPr txBox="1"/>
          <p:nvPr/>
        </p:nvSpPr>
        <p:spPr>
          <a:xfrm>
            <a:off x="7907008" y="2588895"/>
            <a:ext cx="392825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4" name="Google Shape;4864;p156"/>
          <p:cNvSpPr txBox="1"/>
          <p:nvPr/>
        </p:nvSpPr>
        <p:spPr>
          <a:xfrm>
            <a:off x="7907008" y="3765233"/>
            <a:ext cx="392825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5" name="Google Shape;4865;p156"/>
          <p:cNvSpPr/>
          <p:nvPr/>
        </p:nvSpPr>
        <p:spPr>
          <a:xfrm>
            <a:off x="7714680" y="4843145"/>
            <a:ext cx="4052498" cy="10001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6" name="Google Shape;4866;p156"/>
          <p:cNvSpPr txBox="1"/>
          <p:nvPr/>
        </p:nvSpPr>
        <p:spPr>
          <a:xfrm>
            <a:off x="7907008" y="4968558"/>
            <a:ext cx="3727413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7" name="Google Shape;4867;p156"/>
          <p:cNvSpPr/>
          <p:nvPr/>
        </p:nvSpPr>
        <p:spPr>
          <a:xfrm>
            <a:off x="6854825" y="5113020"/>
            <a:ext cx="544513" cy="450850"/>
          </a:xfrm>
          <a:custGeom>
            <a:rect b="b" l="l" r="r" t="t"/>
            <a:pathLst>
              <a:path extrusionOk="0" h="60" w="73">
                <a:moveTo>
                  <a:pt x="49" y="18"/>
                </a:moveTo>
                <a:cubicBezTo>
                  <a:pt x="37" y="18"/>
                  <a:pt x="27" y="27"/>
                  <a:pt x="27" y="39"/>
                </a:cubicBezTo>
                <a:cubicBezTo>
                  <a:pt x="27" y="41"/>
                  <a:pt x="28" y="42"/>
                  <a:pt x="28" y="44"/>
                </a:cubicBezTo>
                <a:cubicBezTo>
                  <a:pt x="27" y="44"/>
                  <a:pt x="26" y="44"/>
                  <a:pt x="26" y="44"/>
                </a:cubicBezTo>
                <a:cubicBezTo>
                  <a:pt x="22" y="44"/>
                  <a:pt x="20" y="44"/>
                  <a:pt x="17" y="43"/>
                </a:cubicBezTo>
                <a:cubicBezTo>
                  <a:pt x="8" y="47"/>
                  <a:pt x="8" y="47"/>
                  <a:pt x="8" y="47"/>
                </a:cubicBezTo>
                <a:cubicBezTo>
                  <a:pt x="10" y="40"/>
                  <a:pt x="10" y="40"/>
                  <a:pt x="10" y="40"/>
                </a:cubicBezTo>
                <a:cubicBezTo>
                  <a:pt x="4" y="35"/>
                  <a:pt x="0" y="29"/>
                  <a:pt x="0" y="22"/>
                </a:cubicBezTo>
                <a:cubicBezTo>
                  <a:pt x="0" y="10"/>
                  <a:pt x="11" y="0"/>
                  <a:pt x="26" y="0"/>
                </a:cubicBezTo>
                <a:cubicBezTo>
                  <a:pt x="38" y="0"/>
                  <a:pt x="50" y="8"/>
                  <a:pt x="52" y="18"/>
                </a:cubicBezTo>
                <a:cubicBezTo>
                  <a:pt x="51" y="18"/>
                  <a:pt x="50" y="18"/>
                  <a:pt x="49" y="18"/>
                </a:cubicBezTo>
                <a:close/>
                <a:moveTo>
                  <a:pt x="17" y="11"/>
                </a:moveTo>
                <a:cubicBezTo>
                  <a:pt x="15" y="11"/>
                  <a:pt x="13" y="12"/>
                  <a:pt x="13" y="14"/>
                </a:cubicBezTo>
                <a:cubicBezTo>
                  <a:pt x="13" y="16"/>
                  <a:pt x="15" y="18"/>
                  <a:pt x="17" y="18"/>
                </a:cubicBezTo>
                <a:cubicBezTo>
                  <a:pt x="19" y="18"/>
                  <a:pt x="20" y="16"/>
                  <a:pt x="20" y="14"/>
                </a:cubicBezTo>
                <a:cubicBezTo>
                  <a:pt x="20" y="12"/>
                  <a:pt x="19" y="11"/>
                  <a:pt x="17" y="11"/>
                </a:cubicBezTo>
                <a:close/>
                <a:moveTo>
                  <a:pt x="64" y="53"/>
                </a:moveTo>
                <a:cubicBezTo>
                  <a:pt x="66" y="60"/>
                  <a:pt x="66" y="60"/>
                  <a:pt x="66" y="60"/>
                </a:cubicBezTo>
                <a:cubicBezTo>
                  <a:pt x="59" y="56"/>
                  <a:pt x="59" y="56"/>
                  <a:pt x="59" y="56"/>
                </a:cubicBezTo>
                <a:cubicBezTo>
                  <a:pt x="56" y="56"/>
                  <a:pt x="53" y="57"/>
                  <a:pt x="51" y="57"/>
                </a:cubicBezTo>
                <a:cubicBezTo>
                  <a:pt x="39" y="57"/>
                  <a:pt x="29" y="49"/>
                  <a:pt x="29" y="38"/>
                </a:cubicBezTo>
                <a:cubicBezTo>
                  <a:pt x="29" y="28"/>
                  <a:pt x="39" y="20"/>
                  <a:pt x="51" y="20"/>
                </a:cubicBezTo>
                <a:cubicBezTo>
                  <a:pt x="63" y="20"/>
                  <a:pt x="73" y="28"/>
                  <a:pt x="73" y="38"/>
                </a:cubicBezTo>
                <a:cubicBezTo>
                  <a:pt x="73" y="44"/>
                  <a:pt x="69" y="49"/>
                  <a:pt x="64" y="53"/>
                </a:cubicBezTo>
                <a:close/>
                <a:moveTo>
                  <a:pt x="35" y="11"/>
                </a:moveTo>
                <a:cubicBezTo>
                  <a:pt x="33" y="11"/>
                  <a:pt x="31" y="12"/>
                  <a:pt x="31" y="14"/>
                </a:cubicBezTo>
                <a:cubicBezTo>
                  <a:pt x="31" y="16"/>
                  <a:pt x="33" y="18"/>
                  <a:pt x="35" y="18"/>
                </a:cubicBezTo>
                <a:cubicBezTo>
                  <a:pt x="37" y="18"/>
                  <a:pt x="39" y="16"/>
                  <a:pt x="39" y="14"/>
                </a:cubicBezTo>
                <a:cubicBezTo>
                  <a:pt x="39" y="12"/>
                  <a:pt x="37" y="11"/>
                  <a:pt x="35" y="11"/>
                </a:cubicBezTo>
                <a:close/>
                <a:moveTo>
                  <a:pt x="44" y="30"/>
                </a:moveTo>
                <a:cubicBezTo>
                  <a:pt x="42" y="30"/>
                  <a:pt x="41" y="31"/>
                  <a:pt x="41" y="33"/>
                </a:cubicBezTo>
                <a:cubicBezTo>
                  <a:pt x="41" y="34"/>
                  <a:pt x="42" y="35"/>
                  <a:pt x="44" y="35"/>
                </a:cubicBezTo>
                <a:cubicBezTo>
                  <a:pt x="46" y="35"/>
                  <a:pt x="47" y="34"/>
                  <a:pt x="47" y="33"/>
                </a:cubicBezTo>
                <a:cubicBezTo>
                  <a:pt x="47" y="31"/>
                  <a:pt x="46" y="30"/>
                  <a:pt x="44" y="30"/>
                </a:cubicBezTo>
                <a:close/>
                <a:moveTo>
                  <a:pt x="58" y="30"/>
                </a:moveTo>
                <a:cubicBezTo>
                  <a:pt x="57" y="30"/>
                  <a:pt x="55" y="31"/>
                  <a:pt x="55" y="33"/>
                </a:cubicBezTo>
                <a:cubicBezTo>
                  <a:pt x="55" y="34"/>
                  <a:pt x="57" y="35"/>
                  <a:pt x="58" y="35"/>
                </a:cubicBezTo>
                <a:cubicBezTo>
                  <a:pt x="60" y="35"/>
                  <a:pt x="61" y="34"/>
                  <a:pt x="61" y="33"/>
                </a:cubicBezTo>
                <a:cubicBezTo>
                  <a:pt x="61" y="31"/>
                  <a:pt x="60" y="30"/>
                  <a:pt x="58" y="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1" name="Shape 4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2" name="Google Shape;4872;p15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Bar</a:t>
            </a:r>
            <a:endParaRPr/>
          </a:p>
        </p:txBody>
      </p:sp>
      <p:sp>
        <p:nvSpPr>
          <p:cNvPr id="4873" name="Google Shape;4873;p157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4" name="Google Shape;4874;p157"/>
          <p:cNvSpPr txBox="1"/>
          <p:nvPr/>
        </p:nvSpPr>
        <p:spPr>
          <a:xfrm>
            <a:off x="882319" y="1332707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875" name="Google Shape;4875;p157"/>
          <p:cNvSpPr txBox="1"/>
          <p:nvPr/>
        </p:nvSpPr>
        <p:spPr>
          <a:xfrm>
            <a:off x="882319" y="1614263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876" name="Google Shape;4876;p157"/>
          <p:cNvSpPr txBox="1"/>
          <p:nvPr/>
        </p:nvSpPr>
        <p:spPr>
          <a:xfrm>
            <a:off x="3607367" y="1332707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877" name="Google Shape;4877;p157"/>
          <p:cNvSpPr txBox="1"/>
          <p:nvPr/>
        </p:nvSpPr>
        <p:spPr>
          <a:xfrm>
            <a:off x="3607367" y="1614263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878" name="Google Shape;4878;p157"/>
          <p:cNvSpPr txBox="1"/>
          <p:nvPr/>
        </p:nvSpPr>
        <p:spPr>
          <a:xfrm>
            <a:off x="6332411" y="1332707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879" name="Google Shape;4879;p157"/>
          <p:cNvSpPr txBox="1"/>
          <p:nvPr/>
        </p:nvSpPr>
        <p:spPr>
          <a:xfrm>
            <a:off x="6332411" y="1614263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880" name="Google Shape;4880;p157"/>
          <p:cNvSpPr txBox="1"/>
          <p:nvPr/>
        </p:nvSpPr>
        <p:spPr>
          <a:xfrm>
            <a:off x="9057455" y="1332707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881" name="Google Shape;4881;p157"/>
          <p:cNvSpPr txBox="1"/>
          <p:nvPr/>
        </p:nvSpPr>
        <p:spPr>
          <a:xfrm>
            <a:off x="9057455" y="1614263"/>
            <a:ext cx="24076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aphicFrame>
        <p:nvGraphicFramePr>
          <p:cNvPr id="4882" name="Google Shape;4882;p157"/>
          <p:cNvGraphicFramePr/>
          <p:nvPr/>
        </p:nvGraphicFramePr>
        <p:xfrm>
          <a:off x="837332" y="1942634"/>
          <a:ext cx="2447262" cy="3711688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883" name="Google Shape;4883;p157"/>
          <p:cNvGraphicFramePr/>
          <p:nvPr/>
        </p:nvGraphicFramePr>
        <p:xfrm>
          <a:off x="3607367" y="1942634"/>
          <a:ext cx="2447262" cy="3711688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884" name="Google Shape;4884;p157"/>
          <p:cNvGraphicFramePr/>
          <p:nvPr/>
        </p:nvGraphicFramePr>
        <p:xfrm>
          <a:off x="6332412" y="1942634"/>
          <a:ext cx="2447262" cy="3711688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4885" name="Google Shape;4885;p157"/>
          <p:cNvGraphicFramePr/>
          <p:nvPr/>
        </p:nvGraphicFramePr>
        <p:xfrm>
          <a:off x="9057456" y="1942634"/>
          <a:ext cx="2447262" cy="3711688"/>
        </p:xfrm>
        <a:graphic>
          <a:graphicData uri="http://schemas.openxmlformats.org/drawingml/2006/chart">
            <c:chart r:id="rId6"/>
          </a:graphicData>
        </a:graphic>
      </p:graphicFrame>
      <p:cxnSp>
        <p:nvCxnSpPr>
          <p:cNvPr id="4886" name="Google Shape;4886;p157"/>
          <p:cNvCxnSpPr/>
          <p:nvPr/>
        </p:nvCxnSpPr>
        <p:spPr>
          <a:xfrm>
            <a:off x="837332" y="1942634"/>
            <a:ext cx="212578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7" name="Google Shape;4887;p157"/>
          <p:cNvCxnSpPr/>
          <p:nvPr/>
        </p:nvCxnSpPr>
        <p:spPr>
          <a:xfrm>
            <a:off x="3607367" y="1942634"/>
            <a:ext cx="212578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8" name="Google Shape;4888;p157"/>
          <p:cNvCxnSpPr/>
          <p:nvPr/>
        </p:nvCxnSpPr>
        <p:spPr>
          <a:xfrm>
            <a:off x="6332411" y="1942634"/>
            <a:ext cx="212578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9" name="Google Shape;4889;p157"/>
          <p:cNvCxnSpPr/>
          <p:nvPr/>
        </p:nvCxnSpPr>
        <p:spPr>
          <a:xfrm>
            <a:off x="9057455" y="1942634"/>
            <a:ext cx="212578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3" name="Shape 4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" name="Google Shape;4894;p15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Bar</a:t>
            </a:r>
            <a:endParaRPr/>
          </a:p>
        </p:txBody>
      </p:sp>
      <p:sp>
        <p:nvSpPr>
          <p:cNvPr id="4895" name="Google Shape;4895;p158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96" name="Google Shape;4896;p158"/>
          <p:cNvGraphicFramePr/>
          <p:nvPr/>
        </p:nvGraphicFramePr>
        <p:xfrm>
          <a:off x="517702" y="118455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{EA5200CC-8042-4833-96C7-AB5AFDEB2E45}</a:tableStyleId>
              </a:tblPr>
              <a:tblGrid>
                <a:gridCol w="2255175"/>
                <a:gridCol w="1271625"/>
                <a:gridCol w="1271625"/>
                <a:gridCol w="1271625"/>
                <a:gridCol w="1271625"/>
                <a:gridCol w="1271625"/>
                <a:gridCol w="1271625"/>
                <a:gridCol w="1271625"/>
              </a:tblGrid>
              <a:tr h="55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/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4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4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33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38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897" name="Google Shape;4897;p158"/>
          <p:cNvGraphicFramePr/>
          <p:nvPr/>
        </p:nvGraphicFramePr>
        <p:xfrm>
          <a:off x="2989918" y="1817482"/>
          <a:ext cx="869771" cy="4075480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898" name="Google Shape;4898;p158"/>
          <p:cNvGraphicFramePr/>
          <p:nvPr/>
        </p:nvGraphicFramePr>
        <p:xfrm>
          <a:off x="4271943" y="1817482"/>
          <a:ext cx="869771" cy="407548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899" name="Google Shape;4899;p158"/>
          <p:cNvGraphicFramePr/>
          <p:nvPr/>
        </p:nvGraphicFramePr>
        <p:xfrm>
          <a:off x="5553969" y="1817482"/>
          <a:ext cx="869771" cy="4075480"/>
        </p:xfrm>
        <a:graphic>
          <a:graphicData uri="http://schemas.openxmlformats.org/drawingml/2006/chart">
            <c:chart r:id="rId5"/>
          </a:graphicData>
        </a:graphic>
      </p:graphicFrame>
      <p:graphicFrame>
        <p:nvGraphicFramePr>
          <p:cNvPr id="4900" name="Google Shape;4900;p158"/>
          <p:cNvGraphicFramePr/>
          <p:nvPr/>
        </p:nvGraphicFramePr>
        <p:xfrm>
          <a:off x="6835995" y="1817482"/>
          <a:ext cx="869771" cy="4075480"/>
        </p:xfrm>
        <a:graphic>
          <a:graphicData uri="http://schemas.openxmlformats.org/drawingml/2006/chart">
            <c:chart r:id="rId6"/>
          </a:graphicData>
        </a:graphic>
      </p:graphicFrame>
      <p:graphicFrame>
        <p:nvGraphicFramePr>
          <p:cNvPr id="4901" name="Google Shape;4901;p158"/>
          <p:cNvGraphicFramePr/>
          <p:nvPr/>
        </p:nvGraphicFramePr>
        <p:xfrm>
          <a:off x="8118021" y="1817482"/>
          <a:ext cx="972451" cy="4075480"/>
        </p:xfrm>
        <a:graphic>
          <a:graphicData uri="http://schemas.openxmlformats.org/drawingml/2006/chart">
            <c:chart r:id="rId7"/>
          </a:graphicData>
        </a:graphic>
      </p:graphicFrame>
      <p:graphicFrame>
        <p:nvGraphicFramePr>
          <p:cNvPr id="4902" name="Google Shape;4902;p158"/>
          <p:cNvGraphicFramePr/>
          <p:nvPr/>
        </p:nvGraphicFramePr>
        <p:xfrm>
          <a:off x="9400047" y="1817482"/>
          <a:ext cx="869771" cy="4075480"/>
        </p:xfrm>
        <a:graphic>
          <a:graphicData uri="http://schemas.openxmlformats.org/drawingml/2006/chart">
            <c:chart r:id="rId8"/>
          </a:graphicData>
        </a:graphic>
      </p:graphicFrame>
      <p:graphicFrame>
        <p:nvGraphicFramePr>
          <p:cNvPr id="4903" name="Google Shape;4903;p158"/>
          <p:cNvGraphicFramePr/>
          <p:nvPr/>
        </p:nvGraphicFramePr>
        <p:xfrm>
          <a:off x="10682072" y="1817482"/>
          <a:ext cx="869771" cy="4075480"/>
        </p:xfrm>
        <a:graphic>
          <a:graphicData uri="http://schemas.openxmlformats.org/drawingml/2006/chart">
            <c:chart r:id="rId9"/>
          </a:graphicData>
        </a:graphic>
      </p:graphicFrame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7" name="Shape 4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8" name="Google Shape;4908;p15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Pie/Bar</a:t>
            </a:r>
            <a:endParaRPr/>
          </a:p>
        </p:txBody>
      </p:sp>
      <p:sp>
        <p:nvSpPr>
          <p:cNvPr id="4909" name="Google Shape;4909;p159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10" name="Google Shape;4910;p159"/>
          <p:cNvGraphicFramePr/>
          <p:nvPr/>
        </p:nvGraphicFramePr>
        <p:xfrm>
          <a:off x="837332" y="2037129"/>
          <a:ext cx="4721520" cy="3503247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4911" name="Google Shape;4911;p159"/>
          <p:cNvGraphicFramePr/>
          <p:nvPr/>
        </p:nvGraphicFramePr>
        <p:xfrm>
          <a:off x="5351604" y="1751521"/>
          <a:ext cx="2590562" cy="4201001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912" name="Google Shape;4912;p159"/>
          <p:cNvGraphicFramePr/>
          <p:nvPr/>
        </p:nvGraphicFramePr>
        <p:xfrm>
          <a:off x="8837531" y="1751521"/>
          <a:ext cx="2590562" cy="4201001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913" name="Google Shape;4913;p159"/>
          <p:cNvSpPr/>
          <p:nvPr/>
        </p:nvSpPr>
        <p:spPr>
          <a:xfrm>
            <a:off x="7942168" y="1811102"/>
            <a:ext cx="971991" cy="35710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2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4" name="Google Shape;4914;p159"/>
          <p:cNvSpPr/>
          <p:nvPr/>
        </p:nvSpPr>
        <p:spPr>
          <a:xfrm>
            <a:off x="7942168" y="1672757"/>
            <a:ext cx="971991" cy="36656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2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5" name="Google Shape;4915;p159"/>
          <p:cNvSpPr txBox="1"/>
          <p:nvPr/>
        </p:nvSpPr>
        <p:spPr>
          <a:xfrm>
            <a:off x="8105003" y="2037129"/>
            <a:ext cx="646331" cy="318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4916" name="Google Shape;4916;p159"/>
          <p:cNvSpPr txBox="1"/>
          <p:nvPr/>
        </p:nvSpPr>
        <p:spPr>
          <a:xfrm>
            <a:off x="8105003" y="2691238"/>
            <a:ext cx="646331" cy="318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4917" name="Google Shape;4917;p159"/>
          <p:cNvSpPr txBox="1"/>
          <p:nvPr/>
        </p:nvSpPr>
        <p:spPr>
          <a:xfrm>
            <a:off x="8105003" y="3345347"/>
            <a:ext cx="646331" cy="318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4918" name="Google Shape;4918;p159"/>
          <p:cNvSpPr txBox="1"/>
          <p:nvPr/>
        </p:nvSpPr>
        <p:spPr>
          <a:xfrm>
            <a:off x="8105003" y="3999456"/>
            <a:ext cx="646331" cy="318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4919" name="Google Shape;4919;p159"/>
          <p:cNvSpPr txBox="1"/>
          <p:nvPr/>
        </p:nvSpPr>
        <p:spPr>
          <a:xfrm>
            <a:off x="8105003" y="4653565"/>
            <a:ext cx="646331" cy="318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4920" name="Google Shape;4920;p159"/>
          <p:cNvSpPr txBox="1"/>
          <p:nvPr/>
        </p:nvSpPr>
        <p:spPr>
          <a:xfrm>
            <a:off x="8105003" y="5307674"/>
            <a:ext cx="646331" cy="318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/>
          </a:p>
        </p:txBody>
      </p:sp>
      <p:sp>
        <p:nvSpPr>
          <p:cNvPr id="4921" name="Google Shape;4921;p159"/>
          <p:cNvSpPr txBox="1"/>
          <p:nvPr/>
        </p:nvSpPr>
        <p:spPr>
          <a:xfrm>
            <a:off x="5351604" y="1229568"/>
            <a:ext cx="6153114" cy="3186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922" name="Google Shape;4922;p159"/>
          <p:cNvSpPr txBox="1"/>
          <p:nvPr/>
        </p:nvSpPr>
        <p:spPr>
          <a:xfrm>
            <a:off x="837332" y="1229568"/>
            <a:ext cx="4303419" cy="3186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923" name="Google Shape;4923;p159"/>
          <p:cNvSpPr/>
          <p:nvPr/>
        </p:nvSpPr>
        <p:spPr>
          <a:xfrm>
            <a:off x="837332" y="1583596"/>
            <a:ext cx="4303419" cy="0"/>
          </a:xfrm>
          <a:custGeom>
            <a:rect b="b" l="l" r="r" t="t"/>
            <a:pathLst>
              <a:path extrusionOk="0" h="120000" w="10754591">
                <a:moveTo>
                  <a:pt x="0" y="0"/>
                </a:moveTo>
                <a:lnTo>
                  <a:pt x="10754591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2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4" name="Google Shape;4924;p159"/>
          <p:cNvSpPr/>
          <p:nvPr/>
        </p:nvSpPr>
        <p:spPr>
          <a:xfrm>
            <a:off x="5351604" y="1583596"/>
            <a:ext cx="6153114" cy="0"/>
          </a:xfrm>
          <a:custGeom>
            <a:rect b="b" l="l" r="r" t="t"/>
            <a:pathLst>
              <a:path extrusionOk="0" h="120000" w="10754591">
                <a:moveTo>
                  <a:pt x="0" y="0"/>
                </a:moveTo>
                <a:lnTo>
                  <a:pt x="10754591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2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357" name="Google Shape;357;p16"/>
          <p:cNvSpPr/>
          <p:nvPr/>
        </p:nvSpPr>
        <p:spPr>
          <a:xfrm>
            <a:off x="649029" y="1596582"/>
            <a:ext cx="3534716" cy="4361789"/>
          </a:xfrm>
          <a:prstGeom prst="rect">
            <a:avLst/>
          </a:prstGeom>
          <a:noFill/>
          <a:ln cap="flat" cmpd="sng" w="12700">
            <a:solidFill>
              <a:srgbClr val="E0E0E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/>
          <p:nvPr/>
        </p:nvSpPr>
        <p:spPr>
          <a:xfrm rot="5400000">
            <a:off x="1990335" y="301083"/>
            <a:ext cx="851699" cy="3194722"/>
          </a:xfrm>
          <a:prstGeom prst="homePlate">
            <a:avLst>
              <a:gd fmla="val 3237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6"/>
          <p:cNvSpPr txBox="1"/>
          <p:nvPr/>
        </p:nvSpPr>
        <p:spPr>
          <a:xfrm>
            <a:off x="2138304" y="1886501"/>
            <a:ext cx="5642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60" name="Google Shape;360;p16"/>
          <p:cNvSpPr txBox="1"/>
          <p:nvPr/>
        </p:nvSpPr>
        <p:spPr>
          <a:xfrm>
            <a:off x="850780" y="2454190"/>
            <a:ext cx="313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61" name="Google Shape;361;p16"/>
          <p:cNvSpPr txBox="1"/>
          <p:nvPr/>
        </p:nvSpPr>
        <p:spPr>
          <a:xfrm>
            <a:off x="850780" y="2745842"/>
            <a:ext cx="313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2" name="Google Shape;362;p16"/>
          <p:cNvSpPr/>
          <p:nvPr/>
        </p:nvSpPr>
        <p:spPr>
          <a:xfrm>
            <a:off x="4323795" y="1596582"/>
            <a:ext cx="3534716" cy="4361789"/>
          </a:xfrm>
          <a:prstGeom prst="rect">
            <a:avLst/>
          </a:prstGeom>
          <a:noFill/>
          <a:ln cap="flat" cmpd="sng" w="12700">
            <a:solidFill>
              <a:srgbClr val="E0E0E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6"/>
          <p:cNvSpPr/>
          <p:nvPr/>
        </p:nvSpPr>
        <p:spPr>
          <a:xfrm rot="5400000">
            <a:off x="5665101" y="301083"/>
            <a:ext cx="851699" cy="3194722"/>
          </a:xfrm>
          <a:prstGeom prst="homePlate">
            <a:avLst>
              <a:gd fmla="val 3237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6"/>
          <p:cNvSpPr txBox="1"/>
          <p:nvPr/>
        </p:nvSpPr>
        <p:spPr>
          <a:xfrm>
            <a:off x="5813069" y="1886501"/>
            <a:ext cx="5642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65" name="Google Shape;365;p16"/>
          <p:cNvSpPr txBox="1"/>
          <p:nvPr/>
        </p:nvSpPr>
        <p:spPr>
          <a:xfrm>
            <a:off x="4525548" y="2454190"/>
            <a:ext cx="313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66" name="Google Shape;366;p16"/>
          <p:cNvSpPr txBox="1"/>
          <p:nvPr/>
        </p:nvSpPr>
        <p:spPr>
          <a:xfrm>
            <a:off x="4525548" y="2745842"/>
            <a:ext cx="313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67" name="Google Shape;367;p16"/>
          <p:cNvSpPr/>
          <p:nvPr/>
        </p:nvSpPr>
        <p:spPr>
          <a:xfrm>
            <a:off x="7998564" y="1596582"/>
            <a:ext cx="3534716" cy="4361789"/>
          </a:xfrm>
          <a:prstGeom prst="rect">
            <a:avLst/>
          </a:prstGeom>
          <a:noFill/>
          <a:ln cap="flat" cmpd="sng" w="12700">
            <a:solidFill>
              <a:srgbClr val="E0E0E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 rot="5400000">
            <a:off x="9339868" y="301083"/>
            <a:ext cx="851699" cy="3194722"/>
          </a:xfrm>
          <a:prstGeom prst="homePlate">
            <a:avLst>
              <a:gd fmla="val 3237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 txBox="1"/>
          <p:nvPr/>
        </p:nvSpPr>
        <p:spPr>
          <a:xfrm>
            <a:off x="9487837" y="1886501"/>
            <a:ext cx="5642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70" name="Google Shape;370;p16"/>
          <p:cNvSpPr txBox="1"/>
          <p:nvPr/>
        </p:nvSpPr>
        <p:spPr>
          <a:xfrm>
            <a:off x="8200315" y="2454190"/>
            <a:ext cx="313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71" name="Google Shape;371;p16"/>
          <p:cNvSpPr txBox="1"/>
          <p:nvPr/>
        </p:nvSpPr>
        <p:spPr>
          <a:xfrm>
            <a:off x="8200315" y="2745842"/>
            <a:ext cx="31312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72" name="Google Shape;372;p16"/>
          <p:cNvSpPr/>
          <p:nvPr/>
        </p:nvSpPr>
        <p:spPr>
          <a:xfrm>
            <a:off x="2088078" y="1145913"/>
            <a:ext cx="656618" cy="656618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6"/>
          <p:cNvSpPr/>
          <p:nvPr/>
        </p:nvSpPr>
        <p:spPr>
          <a:xfrm>
            <a:off x="2145060" y="1202894"/>
            <a:ext cx="542655" cy="54265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5762847" y="1145913"/>
            <a:ext cx="656618" cy="656618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6"/>
          <p:cNvSpPr/>
          <p:nvPr/>
        </p:nvSpPr>
        <p:spPr>
          <a:xfrm>
            <a:off x="5819830" y="1202894"/>
            <a:ext cx="542655" cy="54265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6"/>
          <p:cNvSpPr/>
          <p:nvPr/>
        </p:nvSpPr>
        <p:spPr>
          <a:xfrm>
            <a:off x="9437613" y="1145913"/>
            <a:ext cx="656618" cy="656618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6"/>
          <p:cNvSpPr/>
          <p:nvPr/>
        </p:nvSpPr>
        <p:spPr>
          <a:xfrm>
            <a:off x="9494595" y="1202894"/>
            <a:ext cx="542655" cy="54265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8" name="Shape 4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9" name="Google Shape;4929;p16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Doughnut</a:t>
            </a:r>
            <a:endParaRPr/>
          </a:p>
        </p:txBody>
      </p:sp>
      <p:sp>
        <p:nvSpPr>
          <p:cNvPr id="4930" name="Google Shape;4930;p160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31" name="Google Shape;4931;p160"/>
          <p:cNvGraphicFramePr/>
          <p:nvPr/>
        </p:nvGraphicFramePr>
        <p:xfrm>
          <a:off x="1044402" y="1717677"/>
          <a:ext cx="3346243" cy="3552653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4932" name="Google Shape;4932;p160"/>
          <p:cNvSpPr/>
          <p:nvPr/>
        </p:nvSpPr>
        <p:spPr>
          <a:xfrm rot="5400000">
            <a:off x="8240700" y="-758865"/>
            <a:ext cx="1333881" cy="5219851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88750" lIns="88750" spcFirstLastPara="1" rIns="88750" wrap="square" tIns="88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3" name="Google Shape;4933;p160"/>
          <p:cNvSpPr txBox="1"/>
          <p:nvPr/>
        </p:nvSpPr>
        <p:spPr>
          <a:xfrm>
            <a:off x="6364666" y="1688006"/>
            <a:ext cx="4392087" cy="326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4" name="Google Shape;4934;p160"/>
          <p:cNvSpPr/>
          <p:nvPr/>
        </p:nvSpPr>
        <p:spPr>
          <a:xfrm rot="5400000">
            <a:off x="8240700" y="868607"/>
            <a:ext cx="1333881" cy="5219851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88750" lIns="88750" spcFirstLastPara="1" rIns="88750" wrap="square" tIns="88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5" name="Google Shape;4935;p160"/>
          <p:cNvSpPr txBox="1"/>
          <p:nvPr/>
        </p:nvSpPr>
        <p:spPr>
          <a:xfrm>
            <a:off x="6364666" y="3315482"/>
            <a:ext cx="4392087" cy="326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6" name="Google Shape;4936;p160"/>
          <p:cNvSpPr/>
          <p:nvPr/>
        </p:nvSpPr>
        <p:spPr>
          <a:xfrm rot="5400000">
            <a:off x="8240700" y="2496078"/>
            <a:ext cx="1333881" cy="5219851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88750" lIns="88750" spcFirstLastPara="1" rIns="88750" wrap="square" tIns="887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7" name="Google Shape;4937;p160"/>
          <p:cNvSpPr txBox="1"/>
          <p:nvPr/>
        </p:nvSpPr>
        <p:spPr>
          <a:xfrm>
            <a:off x="6364666" y="4942922"/>
            <a:ext cx="4392087" cy="326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4350" lIns="88750" spcFirstLastPara="1" rIns="88750" wrap="square" tIns="443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3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8" name="Google Shape;4938;p160"/>
          <p:cNvSpPr/>
          <p:nvPr/>
        </p:nvSpPr>
        <p:spPr>
          <a:xfrm>
            <a:off x="10602108" y="1504432"/>
            <a:ext cx="693257" cy="69325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9" name="Google Shape;4939;p160"/>
          <p:cNvSpPr/>
          <p:nvPr/>
        </p:nvSpPr>
        <p:spPr>
          <a:xfrm>
            <a:off x="10602108" y="4759377"/>
            <a:ext cx="693257" cy="69325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0" name="Google Shape;4940;p160"/>
          <p:cNvSpPr/>
          <p:nvPr/>
        </p:nvSpPr>
        <p:spPr>
          <a:xfrm>
            <a:off x="10602108" y="3131904"/>
            <a:ext cx="693257" cy="69325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4350" lIns="88750" spcFirstLastPara="1" rIns="88750" wrap="square" tIns="44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1" name="Google Shape;4941;p160"/>
          <p:cNvSpPr/>
          <p:nvPr/>
        </p:nvSpPr>
        <p:spPr>
          <a:xfrm>
            <a:off x="10749862" y="3322383"/>
            <a:ext cx="397736" cy="268104"/>
          </a:xfrm>
          <a:custGeom>
            <a:rect b="b" l="l" r="r" t="t"/>
            <a:pathLst>
              <a:path extrusionOk="0" h="279" w="413">
                <a:moveTo>
                  <a:pt x="387" y="279"/>
                </a:moveTo>
                <a:cubicBezTo>
                  <a:pt x="27" y="279"/>
                  <a:pt x="27" y="279"/>
                  <a:pt x="27" y="279"/>
                </a:cubicBezTo>
                <a:cubicBezTo>
                  <a:pt x="12" y="279"/>
                  <a:pt x="0" y="267"/>
                  <a:pt x="0" y="25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387" y="0"/>
                  <a:pt x="387" y="0"/>
                  <a:pt x="387" y="0"/>
                </a:cubicBezTo>
                <a:cubicBezTo>
                  <a:pt x="401" y="0"/>
                  <a:pt x="413" y="12"/>
                  <a:pt x="413" y="27"/>
                </a:cubicBezTo>
                <a:cubicBezTo>
                  <a:pt x="413" y="252"/>
                  <a:pt x="413" y="252"/>
                  <a:pt x="413" y="252"/>
                </a:cubicBezTo>
                <a:cubicBezTo>
                  <a:pt x="413" y="267"/>
                  <a:pt x="401" y="279"/>
                  <a:pt x="387" y="279"/>
                </a:cubicBezTo>
                <a:close/>
                <a:moveTo>
                  <a:pt x="27" y="11"/>
                </a:moveTo>
                <a:cubicBezTo>
                  <a:pt x="18" y="11"/>
                  <a:pt x="11" y="18"/>
                  <a:pt x="11" y="27"/>
                </a:cubicBezTo>
                <a:cubicBezTo>
                  <a:pt x="11" y="252"/>
                  <a:pt x="11" y="252"/>
                  <a:pt x="11" y="252"/>
                </a:cubicBezTo>
                <a:cubicBezTo>
                  <a:pt x="11" y="261"/>
                  <a:pt x="18" y="268"/>
                  <a:pt x="27" y="268"/>
                </a:cubicBezTo>
                <a:cubicBezTo>
                  <a:pt x="387" y="268"/>
                  <a:pt x="387" y="268"/>
                  <a:pt x="387" y="268"/>
                </a:cubicBezTo>
                <a:cubicBezTo>
                  <a:pt x="395" y="268"/>
                  <a:pt x="402" y="261"/>
                  <a:pt x="402" y="252"/>
                </a:cubicBezTo>
                <a:cubicBezTo>
                  <a:pt x="402" y="27"/>
                  <a:pt x="402" y="27"/>
                  <a:pt x="402" y="27"/>
                </a:cubicBezTo>
                <a:cubicBezTo>
                  <a:pt x="402" y="18"/>
                  <a:pt x="395" y="11"/>
                  <a:pt x="387" y="11"/>
                </a:cubicBezTo>
                <a:lnTo>
                  <a:pt x="27" y="1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2" name="Google Shape;4942;p160"/>
          <p:cNvSpPr/>
          <p:nvPr/>
        </p:nvSpPr>
        <p:spPr>
          <a:xfrm>
            <a:off x="10919270" y="3580177"/>
            <a:ext cx="61872" cy="54506"/>
          </a:xfrm>
          <a:custGeom>
            <a:rect b="b" l="l" r="r" t="t"/>
            <a:pathLst>
              <a:path extrusionOk="0" h="57" w="64">
                <a:moveTo>
                  <a:pt x="58" y="57"/>
                </a:moveTo>
                <a:cubicBezTo>
                  <a:pt x="5" y="57"/>
                  <a:pt x="5" y="57"/>
                  <a:pt x="5" y="57"/>
                </a:cubicBezTo>
                <a:cubicBezTo>
                  <a:pt x="2" y="57"/>
                  <a:pt x="0" y="54"/>
                  <a:pt x="0" y="51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61" y="0"/>
                  <a:pt x="64" y="2"/>
                  <a:pt x="64" y="5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4"/>
                  <a:pt x="61" y="57"/>
                  <a:pt x="58" y="57"/>
                </a:cubicBezTo>
                <a:close/>
                <a:moveTo>
                  <a:pt x="11" y="46"/>
                </a:moveTo>
                <a:cubicBezTo>
                  <a:pt x="53" y="46"/>
                  <a:pt x="53" y="46"/>
                  <a:pt x="53" y="46"/>
                </a:cubicBezTo>
                <a:cubicBezTo>
                  <a:pt x="53" y="11"/>
                  <a:pt x="53" y="11"/>
                  <a:pt x="53" y="11"/>
                </a:cubicBezTo>
                <a:cubicBezTo>
                  <a:pt x="11" y="11"/>
                  <a:pt x="11" y="11"/>
                  <a:pt x="11" y="11"/>
                </a:cubicBezTo>
                <a:lnTo>
                  <a:pt x="11" y="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3" name="Google Shape;4943;p160"/>
          <p:cNvSpPr/>
          <p:nvPr/>
        </p:nvSpPr>
        <p:spPr>
          <a:xfrm>
            <a:off x="10749862" y="3533042"/>
            <a:ext cx="397736" cy="10313"/>
          </a:xfrm>
          <a:custGeom>
            <a:rect b="b" l="l" r="r" t="t"/>
            <a:pathLst>
              <a:path extrusionOk="0" h="11" w="413">
                <a:moveTo>
                  <a:pt x="408" y="11"/>
                </a:moveTo>
                <a:cubicBezTo>
                  <a:pt x="6" y="11"/>
                  <a:pt x="6" y="11"/>
                  <a:pt x="6" y="11"/>
                </a:cubicBezTo>
                <a:cubicBezTo>
                  <a:pt x="3" y="11"/>
                  <a:pt x="0" y="9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408" y="0"/>
                  <a:pt x="408" y="0"/>
                  <a:pt x="408" y="0"/>
                </a:cubicBezTo>
                <a:cubicBezTo>
                  <a:pt x="411" y="0"/>
                  <a:pt x="413" y="3"/>
                  <a:pt x="413" y="6"/>
                </a:cubicBezTo>
                <a:cubicBezTo>
                  <a:pt x="413" y="9"/>
                  <a:pt x="411" y="11"/>
                  <a:pt x="408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4" name="Google Shape;4944;p160"/>
          <p:cNvSpPr/>
          <p:nvPr/>
        </p:nvSpPr>
        <p:spPr>
          <a:xfrm>
            <a:off x="10879499" y="3624373"/>
            <a:ext cx="139946" cy="10313"/>
          </a:xfrm>
          <a:custGeom>
            <a:rect b="b" l="l" r="r" t="t"/>
            <a:pathLst>
              <a:path extrusionOk="0" h="11" w="145">
                <a:moveTo>
                  <a:pt x="140" y="11"/>
                </a:moveTo>
                <a:cubicBezTo>
                  <a:pt x="6" y="11"/>
                  <a:pt x="6" y="11"/>
                  <a:pt x="6" y="11"/>
                </a:cubicBezTo>
                <a:cubicBezTo>
                  <a:pt x="3" y="11"/>
                  <a:pt x="0" y="8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3" y="0"/>
                  <a:pt x="145" y="2"/>
                  <a:pt x="145" y="5"/>
                </a:cubicBezTo>
                <a:cubicBezTo>
                  <a:pt x="145" y="8"/>
                  <a:pt x="143" y="11"/>
                  <a:pt x="140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5" name="Google Shape;4945;p160"/>
          <p:cNvSpPr/>
          <p:nvPr/>
        </p:nvSpPr>
        <p:spPr>
          <a:xfrm>
            <a:off x="10978192" y="3394569"/>
            <a:ext cx="73656" cy="78077"/>
          </a:xfrm>
          <a:custGeom>
            <a:rect b="b" l="l" r="r" t="t"/>
            <a:pathLst>
              <a:path extrusionOk="0" h="81" w="77">
                <a:moveTo>
                  <a:pt x="6" y="81"/>
                </a:moveTo>
                <a:cubicBezTo>
                  <a:pt x="5" y="81"/>
                  <a:pt x="3" y="80"/>
                  <a:pt x="2" y="79"/>
                </a:cubicBezTo>
                <a:cubicBezTo>
                  <a:pt x="0" y="77"/>
                  <a:pt x="0" y="74"/>
                  <a:pt x="2" y="71"/>
                </a:cubicBezTo>
                <a:cubicBezTo>
                  <a:pt x="66" y="3"/>
                  <a:pt x="66" y="3"/>
                  <a:pt x="66" y="3"/>
                </a:cubicBezTo>
                <a:cubicBezTo>
                  <a:pt x="68" y="0"/>
                  <a:pt x="72" y="0"/>
                  <a:pt x="74" y="2"/>
                </a:cubicBezTo>
                <a:cubicBezTo>
                  <a:pt x="76" y="5"/>
                  <a:pt x="77" y="8"/>
                  <a:pt x="74" y="10"/>
                </a:cubicBezTo>
                <a:cubicBezTo>
                  <a:pt x="10" y="79"/>
                  <a:pt x="10" y="79"/>
                  <a:pt x="10" y="79"/>
                </a:cubicBezTo>
                <a:cubicBezTo>
                  <a:pt x="9" y="80"/>
                  <a:pt x="7" y="81"/>
                  <a:pt x="6" y="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6" name="Google Shape;4946;p160"/>
          <p:cNvSpPr/>
          <p:nvPr/>
        </p:nvSpPr>
        <p:spPr>
          <a:xfrm>
            <a:off x="10889810" y="3429924"/>
            <a:ext cx="76602" cy="45666"/>
          </a:xfrm>
          <a:custGeom>
            <a:rect b="b" l="l" r="r" t="t"/>
            <a:pathLst>
              <a:path extrusionOk="0" h="48" w="81">
                <a:moveTo>
                  <a:pt x="74" y="48"/>
                </a:moveTo>
                <a:cubicBezTo>
                  <a:pt x="74" y="48"/>
                  <a:pt x="73" y="48"/>
                  <a:pt x="72" y="48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0"/>
                  <a:pt x="0" y="6"/>
                  <a:pt x="2" y="4"/>
                </a:cubicBezTo>
                <a:cubicBezTo>
                  <a:pt x="3" y="1"/>
                  <a:pt x="6" y="0"/>
                  <a:pt x="9" y="1"/>
                </a:cubicBezTo>
                <a:cubicBezTo>
                  <a:pt x="77" y="38"/>
                  <a:pt x="77" y="38"/>
                  <a:pt x="77" y="38"/>
                </a:cubicBezTo>
                <a:cubicBezTo>
                  <a:pt x="80" y="40"/>
                  <a:pt x="81" y="43"/>
                  <a:pt x="79" y="46"/>
                </a:cubicBezTo>
                <a:cubicBezTo>
                  <a:pt x="78" y="47"/>
                  <a:pt x="76" y="48"/>
                  <a:pt x="74" y="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7" name="Google Shape;4947;p160"/>
          <p:cNvSpPr/>
          <p:nvPr/>
        </p:nvSpPr>
        <p:spPr>
          <a:xfrm>
            <a:off x="10835304" y="3434339"/>
            <a:ext cx="45666" cy="53033"/>
          </a:xfrm>
          <a:custGeom>
            <a:rect b="b" l="l" r="r" t="t"/>
            <a:pathLst>
              <a:path extrusionOk="0" h="55" w="47">
                <a:moveTo>
                  <a:pt x="6" y="55"/>
                </a:moveTo>
                <a:cubicBezTo>
                  <a:pt x="5" y="55"/>
                  <a:pt x="4" y="55"/>
                  <a:pt x="3" y="54"/>
                </a:cubicBezTo>
                <a:cubicBezTo>
                  <a:pt x="1" y="52"/>
                  <a:pt x="0" y="48"/>
                  <a:pt x="2" y="46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0"/>
                  <a:pt x="42" y="0"/>
                  <a:pt x="44" y="2"/>
                </a:cubicBezTo>
                <a:cubicBezTo>
                  <a:pt x="47" y="4"/>
                  <a:pt x="47" y="7"/>
                  <a:pt x="45" y="9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4"/>
                  <a:pt x="8" y="55"/>
                  <a:pt x="6" y="5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8" name="Google Shape;4948;p160"/>
          <p:cNvSpPr/>
          <p:nvPr/>
        </p:nvSpPr>
        <p:spPr>
          <a:xfrm>
            <a:off x="10813209" y="3475588"/>
            <a:ext cx="36828" cy="36828"/>
          </a:xfrm>
          <a:custGeom>
            <a:rect b="b" l="l" r="r" t="t"/>
            <a:pathLst>
              <a:path extrusionOk="0" h="39" w="39">
                <a:moveTo>
                  <a:pt x="20" y="39"/>
                </a:moveTo>
                <a:cubicBezTo>
                  <a:pt x="19" y="39"/>
                  <a:pt x="19" y="39"/>
                  <a:pt x="19" y="39"/>
                </a:cubicBezTo>
                <a:cubicBezTo>
                  <a:pt x="14" y="39"/>
                  <a:pt x="9" y="36"/>
                  <a:pt x="5" y="33"/>
                </a:cubicBezTo>
                <a:cubicBezTo>
                  <a:pt x="2" y="29"/>
                  <a:pt x="0" y="24"/>
                  <a:pt x="0" y="19"/>
                </a:cubicBezTo>
                <a:cubicBezTo>
                  <a:pt x="1" y="14"/>
                  <a:pt x="3" y="9"/>
                  <a:pt x="7" y="6"/>
                </a:cubicBezTo>
                <a:cubicBezTo>
                  <a:pt x="10" y="2"/>
                  <a:pt x="15" y="0"/>
                  <a:pt x="20" y="1"/>
                </a:cubicBezTo>
                <a:cubicBezTo>
                  <a:pt x="26" y="1"/>
                  <a:pt x="30" y="3"/>
                  <a:pt x="34" y="7"/>
                </a:cubicBezTo>
                <a:cubicBezTo>
                  <a:pt x="37" y="11"/>
                  <a:pt x="39" y="15"/>
                  <a:pt x="39" y="21"/>
                </a:cubicBezTo>
                <a:cubicBezTo>
                  <a:pt x="39" y="21"/>
                  <a:pt x="39" y="21"/>
                  <a:pt x="39" y="21"/>
                </a:cubicBezTo>
                <a:cubicBezTo>
                  <a:pt x="38" y="31"/>
                  <a:pt x="30" y="39"/>
                  <a:pt x="20" y="39"/>
                </a:cubicBezTo>
                <a:close/>
                <a:moveTo>
                  <a:pt x="20" y="12"/>
                </a:moveTo>
                <a:cubicBezTo>
                  <a:pt x="18" y="12"/>
                  <a:pt x="16" y="12"/>
                  <a:pt x="14" y="14"/>
                </a:cubicBezTo>
                <a:cubicBezTo>
                  <a:pt x="12" y="15"/>
                  <a:pt x="11" y="17"/>
                  <a:pt x="11" y="19"/>
                </a:cubicBezTo>
                <a:cubicBezTo>
                  <a:pt x="11" y="22"/>
                  <a:pt x="12" y="24"/>
                  <a:pt x="14" y="25"/>
                </a:cubicBezTo>
                <a:cubicBezTo>
                  <a:pt x="15" y="27"/>
                  <a:pt x="17" y="28"/>
                  <a:pt x="19" y="28"/>
                </a:cubicBezTo>
                <a:cubicBezTo>
                  <a:pt x="24" y="28"/>
                  <a:pt x="28" y="25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8"/>
                  <a:pt x="27" y="16"/>
                  <a:pt x="26" y="14"/>
                </a:cubicBezTo>
                <a:cubicBezTo>
                  <a:pt x="24" y="13"/>
                  <a:pt x="22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9" name="Google Shape;4949;p160"/>
          <p:cNvSpPr/>
          <p:nvPr/>
        </p:nvSpPr>
        <p:spPr>
          <a:xfrm>
            <a:off x="10864764" y="3410771"/>
            <a:ext cx="38301" cy="36828"/>
          </a:xfrm>
          <a:custGeom>
            <a:rect b="b" l="l" r="r" t="t"/>
            <a:pathLst>
              <a:path extrusionOk="0" h="39" w="39">
                <a:moveTo>
                  <a:pt x="19" y="39"/>
                </a:moveTo>
                <a:cubicBezTo>
                  <a:pt x="19" y="39"/>
                  <a:pt x="19" y="39"/>
                  <a:pt x="18" y="39"/>
                </a:cubicBezTo>
                <a:cubicBezTo>
                  <a:pt x="13" y="38"/>
                  <a:pt x="8" y="36"/>
                  <a:pt x="5" y="32"/>
                </a:cubicBezTo>
                <a:cubicBezTo>
                  <a:pt x="2" y="29"/>
                  <a:pt x="0" y="24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1"/>
                  <a:pt x="39" y="10"/>
                  <a:pt x="38" y="20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31"/>
                  <a:pt x="29" y="39"/>
                  <a:pt x="19" y="39"/>
                </a:cubicBezTo>
                <a:close/>
                <a:moveTo>
                  <a:pt x="19" y="11"/>
                </a:moveTo>
                <a:cubicBezTo>
                  <a:pt x="15" y="11"/>
                  <a:pt x="11" y="15"/>
                  <a:pt x="11" y="19"/>
                </a:cubicBezTo>
                <a:cubicBezTo>
                  <a:pt x="11" y="21"/>
                  <a:pt x="12" y="23"/>
                  <a:pt x="13" y="25"/>
                </a:cubicBezTo>
                <a:cubicBezTo>
                  <a:pt x="15" y="27"/>
                  <a:pt x="17" y="28"/>
                  <a:pt x="19" y="28"/>
                </a:cubicBezTo>
                <a:cubicBezTo>
                  <a:pt x="23" y="28"/>
                  <a:pt x="27" y="24"/>
                  <a:pt x="27" y="20"/>
                </a:cubicBezTo>
                <a:cubicBezTo>
                  <a:pt x="28" y="15"/>
                  <a:pt x="24" y="12"/>
                  <a:pt x="20" y="11"/>
                </a:cubicBezTo>
                <a:cubicBezTo>
                  <a:pt x="19" y="11"/>
                  <a:pt x="19" y="11"/>
                  <a:pt x="19" y="11"/>
                </a:cubicBezTo>
                <a:close/>
                <a:moveTo>
                  <a:pt x="33" y="20"/>
                </a:moveTo>
                <a:cubicBezTo>
                  <a:pt x="33" y="20"/>
                  <a:pt x="33" y="20"/>
                  <a:pt x="33" y="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0" name="Google Shape;4950;p160"/>
          <p:cNvSpPr/>
          <p:nvPr/>
        </p:nvSpPr>
        <p:spPr>
          <a:xfrm>
            <a:off x="10954627" y="3459383"/>
            <a:ext cx="36828" cy="36828"/>
          </a:xfrm>
          <a:custGeom>
            <a:rect b="b" l="l" r="r" t="t"/>
            <a:pathLst>
              <a:path extrusionOk="0" h="38" w="39">
                <a:moveTo>
                  <a:pt x="20" y="38"/>
                </a:moveTo>
                <a:cubicBezTo>
                  <a:pt x="20" y="38"/>
                  <a:pt x="19" y="38"/>
                  <a:pt x="19" y="38"/>
                </a:cubicBezTo>
                <a:cubicBezTo>
                  <a:pt x="14" y="38"/>
                  <a:pt x="9" y="36"/>
                  <a:pt x="6" y="32"/>
                </a:cubicBezTo>
                <a:cubicBezTo>
                  <a:pt x="2" y="28"/>
                  <a:pt x="0" y="23"/>
                  <a:pt x="1" y="18"/>
                </a:cubicBezTo>
                <a:cubicBezTo>
                  <a:pt x="1" y="8"/>
                  <a:pt x="10" y="0"/>
                  <a:pt x="21" y="0"/>
                </a:cubicBezTo>
                <a:cubicBezTo>
                  <a:pt x="26" y="0"/>
                  <a:pt x="31" y="2"/>
                  <a:pt x="34" y="6"/>
                </a:cubicBezTo>
                <a:cubicBezTo>
                  <a:pt x="37" y="10"/>
                  <a:pt x="39" y="15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30"/>
                  <a:pt x="30" y="38"/>
                  <a:pt x="20" y="38"/>
                </a:cubicBezTo>
                <a:close/>
                <a:moveTo>
                  <a:pt x="20" y="11"/>
                </a:moveTo>
                <a:cubicBezTo>
                  <a:pt x="15" y="11"/>
                  <a:pt x="12" y="14"/>
                  <a:pt x="12" y="19"/>
                </a:cubicBezTo>
                <a:cubicBezTo>
                  <a:pt x="12" y="21"/>
                  <a:pt x="12" y="23"/>
                  <a:pt x="14" y="25"/>
                </a:cubicBezTo>
                <a:cubicBezTo>
                  <a:pt x="15" y="26"/>
                  <a:pt x="17" y="27"/>
                  <a:pt x="19" y="27"/>
                </a:cubicBezTo>
                <a:cubicBezTo>
                  <a:pt x="24" y="28"/>
                  <a:pt x="28" y="24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7"/>
                  <a:pt x="27" y="15"/>
                  <a:pt x="26" y="14"/>
                </a:cubicBezTo>
                <a:cubicBezTo>
                  <a:pt x="24" y="12"/>
                  <a:pt x="22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lose/>
                <a:moveTo>
                  <a:pt x="34" y="20"/>
                </a:moveTo>
                <a:cubicBezTo>
                  <a:pt x="34" y="20"/>
                  <a:pt x="34" y="20"/>
                  <a:pt x="34" y="2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1" name="Google Shape;4951;p160"/>
          <p:cNvSpPr/>
          <p:nvPr/>
        </p:nvSpPr>
        <p:spPr>
          <a:xfrm>
            <a:off x="11037121" y="3372472"/>
            <a:ext cx="36828" cy="36828"/>
          </a:xfrm>
          <a:custGeom>
            <a:rect b="b" l="l" r="r" t="t"/>
            <a:pathLst>
              <a:path extrusionOk="0" h="39" w="39">
                <a:moveTo>
                  <a:pt x="20" y="39"/>
                </a:moveTo>
                <a:cubicBezTo>
                  <a:pt x="19" y="39"/>
                  <a:pt x="19" y="39"/>
                  <a:pt x="19" y="39"/>
                </a:cubicBezTo>
                <a:cubicBezTo>
                  <a:pt x="14" y="38"/>
                  <a:pt x="9" y="36"/>
                  <a:pt x="5" y="32"/>
                </a:cubicBezTo>
                <a:cubicBezTo>
                  <a:pt x="2" y="29"/>
                  <a:pt x="0" y="24"/>
                  <a:pt x="0" y="19"/>
                </a:cubicBezTo>
                <a:cubicBezTo>
                  <a:pt x="1" y="14"/>
                  <a:pt x="3" y="9"/>
                  <a:pt x="7" y="5"/>
                </a:cubicBezTo>
                <a:cubicBezTo>
                  <a:pt x="10" y="2"/>
                  <a:pt x="15" y="0"/>
                  <a:pt x="21" y="0"/>
                </a:cubicBezTo>
                <a:cubicBezTo>
                  <a:pt x="26" y="1"/>
                  <a:pt x="30" y="3"/>
                  <a:pt x="34" y="7"/>
                </a:cubicBezTo>
                <a:cubicBezTo>
                  <a:pt x="37" y="10"/>
                  <a:pt x="39" y="15"/>
                  <a:pt x="39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31"/>
                  <a:pt x="30" y="39"/>
                  <a:pt x="20" y="39"/>
                </a:cubicBezTo>
                <a:close/>
                <a:moveTo>
                  <a:pt x="20" y="11"/>
                </a:moveTo>
                <a:cubicBezTo>
                  <a:pt x="18" y="11"/>
                  <a:pt x="16" y="12"/>
                  <a:pt x="14" y="13"/>
                </a:cubicBezTo>
                <a:cubicBezTo>
                  <a:pt x="12" y="15"/>
                  <a:pt x="12" y="17"/>
                  <a:pt x="11" y="19"/>
                </a:cubicBezTo>
                <a:cubicBezTo>
                  <a:pt x="11" y="21"/>
                  <a:pt x="12" y="23"/>
                  <a:pt x="14" y="25"/>
                </a:cubicBezTo>
                <a:cubicBezTo>
                  <a:pt x="15" y="27"/>
                  <a:pt x="17" y="28"/>
                  <a:pt x="19" y="28"/>
                </a:cubicBezTo>
                <a:cubicBezTo>
                  <a:pt x="24" y="28"/>
                  <a:pt x="28" y="24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8"/>
                  <a:pt x="27" y="16"/>
                  <a:pt x="26" y="14"/>
                </a:cubicBezTo>
                <a:cubicBezTo>
                  <a:pt x="24" y="12"/>
                  <a:pt x="22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2" name="Google Shape;4952;p160"/>
          <p:cNvSpPr/>
          <p:nvPr/>
        </p:nvSpPr>
        <p:spPr>
          <a:xfrm>
            <a:off x="10783693" y="4966754"/>
            <a:ext cx="222799" cy="278503"/>
          </a:xfrm>
          <a:custGeom>
            <a:rect b="b" l="l" r="r" t="t"/>
            <a:pathLst>
              <a:path extrusionOk="0" h="219" w="175">
                <a:moveTo>
                  <a:pt x="171" y="219"/>
                </a:moveTo>
                <a:cubicBezTo>
                  <a:pt x="4" y="219"/>
                  <a:pt x="4" y="219"/>
                  <a:pt x="4" y="219"/>
                </a:cubicBezTo>
                <a:cubicBezTo>
                  <a:pt x="2" y="219"/>
                  <a:pt x="0" y="217"/>
                  <a:pt x="0" y="2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74" y="0"/>
                  <a:pt x="175" y="2"/>
                  <a:pt x="175" y="4"/>
                </a:cubicBezTo>
                <a:cubicBezTo>
                  <a:pt x="175" y="72"/>
                  <a:pt x="175" y="72"/>
                  <a:pt x="175" y="72"/>
                </a:cubicBezTo>
                <a:cubicBezTo>
                  <a:pt x="175" y="74"/>
                  <a:pt x="174" y="76"/>
                  <a:pt x="171" y="76"/>
                </a:cubicBezTo>
                <a:cubicBezTo>
                  <a:pt x="169" y="76"/>
                  <a:pt x="167" y="74"/>
                  <a:pt x="167" y="72"/>
                </a:cubicBezTo>
                <a:cubicBezTo>
                  <a:pt x="167" y="9"/>
                  <a:pt x="167" y="9"/>
                  <a:pt x="167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211"/>
                  <a:pt x="8" y="211"/>
                  <a:pt x="8" y="211"/>
                </a:cubicBezTo>
                <a:cubicBezTo>
                  <a:pt x="167" y="211"/>
                  <a:pt x="167" y="211"/>
                  <a:pt x="167" y="211"/>
                </a:cubicBezTo>
                <a:cubicBezTo>
                  <a:pt x="167" y="129"/>
                  <a:pt x="167" y="129"/>
                  <a:pt x="167" y="129"/>
                </a:cubicBezTo>
                <a:cubicBezTo>
                  <a:pt x="167" y="126"/>
                  <a:pt x="169" y="125"/>
                  <a:pt x="171" y="125"/>
                </a:cubicBezTo>
                <a:cubicBezTo>
                  <a:pt x="174" y="125"/>
                  <a:pt x="175" y="126"/>
                  <a:pt x="175" y="129"/>
                </a:cubicBezTo>
                <a:cubicBezTo>
                  <a:pt x="175" y="215"/>
                  <a:pt x="175" y="215"/>
                  <a:pt x="175" y="215"/>
                </a:cubicBezTo>
                <a:cubicBezTo>
                  <a:pt x="175" y="217"/>
                  <a:pt x="174" y="219"/>
                  <a:pt x="171" y="21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3" name="Google Shape;4953;p160"/>
          <p:cNvSpPr/>
          <p:nvPr/>
        </p:nvSpPr>
        <p:spPr>
          <a:xfrm>
            <a:off x="10827017" y="5036893"/>
            <a:ext cx="53637" cy="51577"/>
          </a:xfrm>
          <a:custGeom>
            <a:rect b="b" l="l" r="r" t="t"/>
            <a:pathLst>
              <a:path extrusionOk="0" h="41" w="42">
                <a:moveTo>
                  <a:pt x="38" y="41"/>
                </a:moveTo>
                <a:cubicBezTo>
                  <a:pt x="4" y="41"/>
                  <a:pt x="4" y="41"/>
                  <a:pt x="4" y="41"/>
                </a:cubicBezTo>
                <a:cubicBezTo>
                  <a:pt x="2" y="41"/>
                  <a:pt x="0" y="39"/>
                  <a:pt x="0" y="3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2" y="2"/>
                  <a:pt x="42" y="4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9"/>
                  <a:pt x="40" y="41"/>
                  <a:pt x="38" y="41"/>
                </a:cubicBezTo>
                <a:close/>
                <a:moveTo>
                  <a:pt x="8" y="33"/>
                </a:moveTo>
                <a:cubicBezTo>
                  <a:pt x="34" y="33"/>
                  <a:pt x="34" y="33"/>
                  <a:pt x="34" y="33"/>
                </a:cubicBezTo>
                <a:cubicBezTo>
                  <a:pt x="34" y="8"/>
                  <a:pt x="34" y="8"/>
                  <a:pt x="34" y="8"/>
                </a:cubicBezTo>
                <a:cubicBezTo>
                  <a:pt x="8" y="8"/>
                  <a:pt x="8" y="8"/>
                  <a:pt x="8" y="8"/>
                </a:cubicBezTo>
                <a:lnTo>
                  <a:pt x="8" y="3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4" name="Google Shape;4954;p160"/>
          <p:cNvSpPr/>
          <p:nvPr/>
        </p:nvSpPr>
        <p:spPr>
          <a:xfrm>
            <a:off x="10827017" y="5123540"/>
            <a:ext cx="53637" cy="53637"/>
          </a:xfrm>
          <a:custGeom>
            <a:rect b="b" l="l" r="r" t="t"/>
            <a:pathLst>
              <a:path extrusionOk="0" h="42" w="42">
                <a:moveTo>
                  <a:pt x="38" y="42"/>
                </a:moveTo>
                <a:cubicBezTo>
                  <a:pt x="4" y="42"/>
                  <a:pt x="4" y="42"/>
                  <a:pt x="4" y="42"/>
                </a:cubicBezTo>
                <a:cubicBezTo>
                  <a:pt x="2" y="42"/>
                  <a:pt x="0" y="40"/>
                  <a:pt x="0" y="3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2" y="2"/>
                  <a:pt x="42" y="5"/>
                </a:cubicBezTo>
                <a:cubicBezTo>
                  <a:pt x="42" y="38"/>
                  <a:pt x="42" y="38"/>
                  <a:pt x="42" y="38"/>
                </a:cubicBezTo>
                <a:cubicBezTo>
                  <a:pt x="42" y="40"/>
                  <a:pt x="40" y="42"/>
                  <a:pt x="38" y="42"/>
                </a:cubicBezTo>
                <a:close/>
                <a:moveTo>
                  <a:pt x="8" y="34"/>
                </a:moveTo>
                <a:cubicBezTo>
                  <a:pt x="34" y="34"/>
                  <a:pt x="34" y="34"/>
                  <a:pt x="34" y="34"/>
                </a:cubicBezTo>
                <a:cubicBezTo>
                  <a:pt x="34" y="9"/>
                  <a:pt x="34" y="9"/>
                  <a:pt x="34" y="9"/>
                </a:cubicBezTo>
                <a:cubicBezTo>
                  <a:pt x="8" y="9"/>
                  <a:pt x="8" y="9"/>
                  <a:pt x="8" y="9"/>
                </a:cubicBezTo>
                <a:lnTo>
                  <a:pt x="8" y="3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5" name="Google Shape;4955;p160"/>
          <p:cNvSpPr/>
          <p:nvPr/>
        </p:nvSpPr>
        <p:spPr>
          <a:xfrm>
            <a:off x="10899217" y="5078155"/>
            <a:ext cx="51577" cy="10316"/>
          </a:xfrm>
          <a:custGeom>
            <a:rect b="b" l="l" r="r" t="t"/>
            <a:pathLst>
              <a:path extrusionOk="0" h="8" w="40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6"/>
                  <a:pt x="38" y="8"/>
                  <a:pt x="36" y="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6" name="Google Shape;4956;p160"/>
          <p:cNvSpPr/>
          <p:nvPr/>
        </p:nvSpPr>
        <p:spPr>
          <a:xfrm>
            <a:off x="10899217" y="5166861"/>
            <a:ext cx="51577" cy="10316"/>
          </a:xfrm>
          <a:custGeom>
            <a:rect b="b" l="l" r="r" t="t"/>
            <a:pathLst>
              <a:path extrusionOk="0" h="8" w="40">
                <a:moveTo>
                  <a:pt x="36" y="8"/>
                </a:move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8" y="0"/>
                  <a:pt x="40" y="1"/>
                  <a:pt x="40" y="4"/>
                </a:cubicBezTo>
                <a:cubicBezTo>
                  <a:pt x="40" y="6"/>
                  <a:pt x="38" y="8"/>
                  <a:pt x="36" y="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7" name="Google Shape;4957;p160"/>
          <p:cNvSpPr/>
          <p:nvPr/>
        </p:nvSpPr>
        <p:spPr>
          <a:xfrm>
            <a:off x="10938416" y="5005946"/>
            <a:ext cx="150598" cy="148533"/>
          </a:xfrm>
          <a:custGeom>
            <a:rect b="b" l="l" r="r" t="t"/>
            <a:pathLst>
              <a:path extrusionOk="0" h="117" w="118">
                <a:moveTo>
                  <a:pt x="5" y="117"/>
                </a:moveTo>
                <a:cubicBezTo>
                  <a:pt x="4" y="117"/>
                  <a:pt x="3" y="117"/>
                  <a:pt x="2" y="116"/>
                </a:cubicBezTo>
                <a:cubicBezTo>
                  <a:pt x="1" y="115"/>
                  <a:pt x="0" y="114"/>
                  <a:pt x="1" y="112"/>
                </a:cubicBezTo>
                <a:cubicBezTo>
                  <a:pt x="11" y="78"/>
                  <a:pt x="11" y="78"/>
                  <a:pt x="11" y="78"/>
                </a:cubicBezTo>
                <a:cubicBezTo>
                  <a:pt x="11" y="77"/>
                  <a:pt x="11" y="76"/>
                  <a:pt x="12" y="76"/>
                </a:cubicBezTo>
                <a:cubicBezTo>
                  <a:pt x="86" y="1"/>
                  <a:pt x="86" y="1"/>
                  <a:pt x="86" y="1"/>
                </a:cubicBezTo>
                <a:cubicBezTo>
                  <a:pt x="88" y="0"/>
                  <a:pt x="91" y="0"/>
                  <a:pt x="92" y="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8" y="27"/>
                  <a:pt x="118" y="28"/>
                  <a:pt x="118" y="29"/>
                </a:cubicBezTo>
                <a:cubicBezTo>
                  <a:pt x="118" y="30"/>
                  <a:pt x="118" y="31"/>
                  <a:pt x="117" y="32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7"/>
                  <a:pt x="41" y="107"/>
                  <a:pt x="40" y="107"/>
                </a:cubicBezTo>
                <a:cubicBezTo>
                  <a:pt x="6" y="117"/>
                  <a:pt x="6" y="117"/>
                  <a:pt x="6" y="117"/>
                </a:cubicBezTo>
                <a:cubicBezTo>
                  <a:pt x="5" y="117"/>
                  <a:pt x="5" y="117"/>
                  <a:pt x="5" y="117"/>
                </a:cubicBezTo>
                <a:close/>
                <a:moveTo>
                  <a:pt x="18" y="81"/>
                </a:moveTo>
                <a:cubicBezTo>
                  <a:pt x="11" y="107"/>
                  <a:pt x="11" y="107"/>
                  <a:pt x="11" y="107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89" y="10"/>
                  <a:pt x="89" y="10"/>
                  <a:pt x="89" y="10"/>
                </a:cubicBezTo>
                <a:lnTo>
                  <a:pt x="18" y="8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8" name="Google Shape;4958;p160"/>
          <p:cNvSpPr/>
          <p:nvPr/>
        </p:nvSpPr>
        <p:spPr>
          <a:xfrm>
            <a:off x="10950793" y="5098782"/>
            <a:ext cx="43324" cy="43324"/>
          </a:xfrm>
          <a:custGeom>
            <a:rect b="b" l="l" r="r" t="t"/>
            <a:pathLst>
              <a:path extrusionOk="0" h="33" w="34">
                <a:moveTo>
                  <a:pt x="29" y="33"/>
                </a:moveTo>
                <a:cubicBezTo>
                  <a:pt x="28" y="33"/>
                  <a:pt x="27" y="33"/>
                  <a:pt x="26" y="32"/>
                </a:cubicBezTo>
                <a:cubicBezTo>
                  <a:pt x="2" y="8"/>
                  <a:pt x="2" y="8"/>
                  <a:pt x="2" y="8"/>
                </a:cubicBezTo>
                <a:cubicBezTo>
                  <a:pt x="0" y="6"/>
                  <a:pt x="0" y="3"/>
                  <a:pt x="2" y="2"/>
                </a:cubicBezTo>
                <a:cubicBezTo>
                  <a:pt x="3" y="0"/>
                  <a:pt x="6" y="0"/>
                  <a:pt x="8" y="2"/>
                </a:cubicBezTo>
                <a:cubicBezTo>
                  <a:pt x="32" y="26"/>
                  <a:pt x="32" y="26"/>
                  <a:pt x="32" y="26"/>
                </a:cubicBezTo>
                <a:cubicBezTo>
                  <a:pt x="34" y="28"/>
                  <a:pt x="34" y="31"/>
                  <a:pt x="32" y="32"/>
                </a:cubicBezTo>
                <a:cubicBezTo>
                  <a:pt x="31" y="33"/>
                  <a:pt x="30" y="33"/>
                  <a:pt x="29" y="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9" name="Google Shape;4959;p160"/>
          <p:cNvSpPr/>
          <p:nvPr/>
        </p:nvSpPr>
        <p:spPr>
          <a:xfrm>
            <a:off x="11045691" y="4981196"/>
            <a:ext cx="68079" cy="66016"/>
          </a:xfrm>
          <a:custGeom>
            <a:rect b="b" l="l" r="r" t="t"/>
            <a:pathLst>
              <a:path extrusionOk="0" h="52" w="52">
                <a:moveTo>
                  <a:pt x="29" y="52"/>
                </a:moveTo>
                <a:cubicBezTo>
                  <a:pt x="28" y="52"/>
                  <a:pt x="27" y="51"/>
                  <a:pt x="26" y="51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0" y="22"/>
                  <a:pt x="1" y="20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0"/>
                  <a:pt x="24" y="0"/>
                  <a:pt x="26" y="2"/>
                </a:cubicBezTo>
                <a:cubicBezTo>
                  <a:pt x="50" y="26"/>
                  <a:pt x="50" y="26"/>
                  <a:pt x="50" y="26"/>
                </a:cubicBezTo>
                <a:cubicBezTo>
                  <a:pt x="52" y="28"/>
                  <a:pt x="52" y="31"/>
                  <a:pt x="50" y="32"/>
                </a:cubicBezTo>
                <a:cubicBezTo>
                  <a:pt x="32" y="51"/>
                  <a:pt x="32" y="51"/>
                  <a:pt x="32" y="51"/>
                </a:cubicBezTo>
                <a:cubicBezTo>
                  <a:pt x="31" y="51"/>
                  <a:pt x="30" y="52"/>
                  <a:pt x="29" y="52"/>
                </a:cubicBezTo>
                <a:close/>
                <a:moveTo>
                  <a:pt x="10" y="23"/>
                </a:moveTo>
                <a:cubicBezTo>
                  <a:pt x="29" y="42"/>
                  <a:pt x="29" y="42"/>
                  <a:pt x="29" y="42"/>
                </a:cubicBezTo>
                <a:cubicBezTo>
                  <a:pt x="41" y="29"/>
                  <a:pt x="41" y="29"/>
                  <a:pt x="41" y="29"/>
                </a:cubicBezTo>
                <a:cubicBezTo>
                  <a:pt x="23" y="11"/>
                  <a:pt x="23" y="11"/>
                  <a:pt x="23" y="11"/>
                </a:cubicBezTo>
                <a:lnTo>
                  <a:pt x="10" y="2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0" name="Google Shape;4960;p160"/>
          <p:cNvSpPr/>
          <p:nvPr/>
        </p:nvSpPr>
        <p:spPr>
          <a:xfrm>
            <a:off x="11015442" y="1652595"/>
            <a:ext cx="76717" cy="76717"/>
          </a:xfrm>
          <a:custGeom>
            <a:rect b="b" l="l" r="r" t="t"/>
            <a:pathLst>
              <a:path extrusionOk="0" h="84" w="84">
                <a:moveTo>
                  <a:pt x="77" y="84"/>
                </a:moveTo>
                <a:cubicBezTo>
                  <a:pt x="6" y="84"/>
                  <a:pt x="6" y="84"/>
                  <a:pt x="6" y="84"/>
                </a:cubicBezTo>
                <a:cubicBezTo>
                  <a:pt x="3" y="84"/>
                  <a:pt x="0" y="82"/>
                  <a:pt x="0" y="78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1" y="2"/>
                  <a:pt x="4" y="1"/>
                </a:cubicBezTo>
                <a:cubicBezTo>
                  <a:pt x="6" y="0"/>
                  <a:pt x="9" y="1"/>
                  <a:pt x="10" y="2"/>
                </a:cubicBezTo>
                <a:cubicBezTo>
                  <a:pt x="82" y="74"/>
                  <a:pt x="82" y="74"/>
                  <a:pt x="82" y="74"/>
                </a:cubicBezTo>
                <a:cubicBezTo>
                  <a:pt x="83" y="76"/>
                  <a:pt x="84" y="78"/>
                  <a:pt x="83" y="81"/>
                </a:cubicBezTo>
                <a:cubicBezTo>
                  <a:pt x="82" y="83"/>
                  <a:pt x="80" y="84"/>
                  <a:pt x="77" y="84"/>
                </a:cubicBezTo>
                <a:close/>
                <a:moveTo>
                  <a:pt x="12" y="72"/>
                </a:moveTo>
                <a:cubicBezTo>
                  <a:pt x="63" y="72"/>
                  <a:pt x="63" y="72"/>
                  <a:pt x="63" y="72"/>
                </a:cubicBezTo>
                <a:cubicBezTo>
                  <a:pt x="12" y="22"/>
                  <a:pt x="12" y="22"/>
                  <a:pt x="12" y="22"/>
                </a:cubicBezTo>
                <a:lnTo>
                  <a:pt x="12" y="7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1" name="Google Shape;4961;p160"/>
          <p:cNvSpPr/>
          <p:nvPr/>
        </p:nvSpPr>
        <p:spPr>
          <a:xfrm>
            <a:off x="10781960" y="1652597"/>
            <a:ext cx="310200" cy="396925"/>
          </a:xfrm>
          <a:custGeom>
            <a:rect b="b" l="l" r="r" t="t"/>
            <a:pathLst>
              <a:path extrusionOk="0" h="432" w="338">
                <a:moveTo>
                  <a:pt x="331" y="432"/>
                </a:moveTo>
                <a:cubicBezTo>
                  <a:pt x="6" y="432"/>
                  <a:pt x="6" y="432"/>
                  <a:pt x="6" y="432"/>
                </a:cubicBezTo>
                <a:cubicBezTo>
                  <a:pt x="3" y="432"/>
                  <a:pt x="0" y="430"/>
                  <a:pt x="0" y="426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260" y="0"/>
                  <a:pt x="260" y="0"/>
                  <a:pt x="260" y="0"/>
                </a:cubicBezTo>
                <a:cubicBezTo>
                  <a:pt x="262" y="0"/>
                  <a:pt x="263" y="0"/>
                  <a:pt x="264" y="1"/>
                </a:cubicBezTo>
                <a:cubicBezTo>
                  <a:pt x="336" y="73"/>
                  <a:pt x="336" y="73"/>
                  <a:pt x="336" y="73"/>
                </a:cubicBezTo>
                <a:cubicBezTo>
                  <a:pt x="337" y="74"/>
                  <a:pt x="338" y="76"/>
                  <a:pt x="338" y="77"/>
                </a:cubicBezTo>
                <a:cubicBezTo>
                  <a:pt x="338" y="368"/>
                  <a:pt x="338" y="368"/>
                  <a:pt x="338" y="368"/>
                </a:cubicBezTo>
                <a:cubicBezTo>
                  <a:pt x="338" y="371"/>
                  <a:pt x="335" y="374"/>
                  <a:pt x="331" y="374"/>
                </a:cubicBezTo>
                <a:cubicBezTo>
                  <a:pt x="328" y="374"/>
                  <a:pt x="325" y="371"/>
                  <a:pt x="325" y="368"/>
                </a:cubicBezTo>
                <a:cubicBezTo>
                  <a:pt x="325" y="80"/>
                  <a:pt x="325" y="80"/>
                  <a:pt x="325" y="80"/>
                </a:cubicBezTo>
                <a:cubicBezTo>
                  <a:pt x="257" y="12"/>
                  <a:pt x="257" y="12"/>
                  <a:pt x="257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420"/>
                  <a:pt x="12" y="420"/>
                  <a:pt x="12" y="420"/>
                </a:cubicBezTo>
                <a:cubicBezTo>
                  <a:pt x="325" y="420"/>
                  <a:pt x="325" y="420"/>
                  <a:pt x="325" y="420"/>
                </a:cubicBezTo>
                <a:cubicBezTo>
                  <a:pt x="325" y="414"/>
                  <a:pt x="325" y="414"/>
                  <a:pt x="325" y="414"/>
                </a:cubicBezTo>
                <a:cubicBezTo>
                  <a:pt x="325" y="410"/>
                  <a:pt x="328" y="408"/>
                  <a:pt x="331" y="408"/>
                </a:cubicBezTo>
                <a:cubicBezTo>
                  <a:pt x="335" y="408"/>
                  <a:pt x="338" y="410"/>
                  <a:pt x="338" y="414"/>
                </a:cubicBezTo>
                <a:cubicBezTo>
                  <a:pt x="338" y="426"/>
                  <a:pt x="338" y="426"/>
                  <a:pt x="338" y="426"/>
                </a:cubicBezTo>
                <a:cubicBezTo>
                  <a:pt x="338" y="430"/>
                  <a:pt x="335" y="432"/>
                  <a:pt x="331" y="4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2" name="Google Shape;4962;p160"/>
          <p:cNvSpPr/>
          <p:nvPr/>
        </p:nvSpPr>
        <p:spPr>
          <a:xfrm>
            <a:off x="10825318" y="1752662"/>
            <a:ext cx="223479" cy="226816"/>
          </a:xfrm>
          <a:custGeom>
            <a:rect b="b" l="l" r="r" t="t"/>
            <a:pathLst>
              <a:path extrusionOk="0" h="243" w="242">
                <a:moveTo>
                  <a:pt x="121" y="243"/>
                </a:moveTo>
                <a:cubicBezTo>
                  <a:pt x="54" y="243"/>
                  <a:pt x="0" y="188"/>
                  <a:pt x="0" y="122"/>
                </a:cubicBezTo>
                <a:cubicBezTo>
                  <a:pt x="0" y="55"/>
                  <a:pt x="54" y="0"/>
                  <a:pt x="121" y="0"/>
                </a:cubicBezTo>
                <a:cubicBezTo>
                  <a:pt x="188" y="0"/>
                  <a:pt x="242" y="55"/>
                  <a:pt x="242" y="122"/>
                </a:cubicBezTo>
                <a:cubicBezTo>
                  <a:pt x="242" y="188"/>
                  <a:pt x="188" y="243"/>
                  <a:pt x="121" y="243"/>
                </a:cubicBezTo>
                <a:close/>
                <a:moveTo>
                  <a:pt x="121" y="13"/>
                </a:moveTo>
                <a:cubicBezTo>
                  <a:pt x="61" y="13"/>
                  <a:pt x="12" y="61"/>
                  <a:pt x="12" y="122"/>
                </a:cubicBezTo>
                <a:cubicBezTo>
                  <a:pt x="12" y="182"/>
                  <a:pt x="61" y="231"/>
                  <a:pt x="121" y="231"/>
                </a:cubicBezTo>
                <a:cubicBezTo>
                  <a:pt x="181" y="231"/>
                  <a:pt x="230" y="182"/>
                  <a:pt x="230" y="122"/>
                </a:cubicBezTo>
                <a:cubicBezTo>
                  <a:pt x="230" y="61"/>
                  <a:pt x="181" y="13"/>
                  <a:pt x="121" y="1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3" name="Google Shape;4963;p160"/>
          <p:cNvSpPr/>
          <p:nvPr/>
        </p:nvSpPr>
        <p:spPr>
          <a:xfrm>
            <a:off x="10995430" y="1926110"/>
            <a:ext cx="120079" cy="113406"/>
          </a:xfrm>
          <a:custGeom>
            <a:rect b="b" l="l" r="r" t="t"/>
            <a:pathLst>
              <a:path extrusionOk="0" h="123" w="129">
                <a:moveTo>
                  <a:pt x="103" y="123"/>
                </a:moveTo>
                <a:cubicBezTo>
                  <a:pt x="97" y="123"/>
                  <a:pt x="91" y="120"/>
                  <a:pt x="87" y="116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5"/>
                  <a:pt x="2" y="23"/>
                </a:cubicBezTo>
                <a:cubicBezTo>
                  <a:pt x="4" y="21"/>
                  <a:pt x="8" y="21"/>
                  <a:pt x="11" y="23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9" y="112"/>
                  <a:pt x="107" y="112"/>
                  <a:pt x="111" y="107"/>
                </a:cubicBezTo>
                <a:cubicBezTo>
                  <a:pt x="115" y="103"/>
                  <a:pt x="115" y="96"/>
                  <a:pt x="111" y="92"/>
                </a:cubicBezTo>
                <a:cubicBezTo>
                  <a:pt x="30" y="11"/>
                  <a:pt x="30" y="11"/>
                  <a:pt x="30" y="11"/>
                </a:cubicBezTo>
                <a:cubicBezTo>
                  <a:pt x="28" y="8"/>
                  <a:pt x="28" y="5"/>
                  <a:pt x="30" y="2"/>
                </a:cubicBezTo>
                <a:cubicBezTo>
                  <a:pt x="33" y="0"/>
                  <a:pt x="37" y="0"/>
                  <a:pt x="39" y="2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9" y="92"/>
                  <a:pt x="129" y="107"/>
                  <a:pt x="120" y="116"/>
                </a:cubicBezTo>
                <a:cubicBezTo>
                  <a:pt x="115" y="120"/>
                  <a:pt x="109" y="123"/>
                  <a:pt x="103" y="1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4" name="Google Shape;4964;p160"/>
          <p:cNvSpPr/>
          <p:nvPr/>
        </p:nvSpPr>
        <p:spPr>
          <a:xfrm>
            <a:off x="10865343" y="1892752"/>
            <a:ext cx="146762" cy="13343"/>
          </a:xfrm>
          <a:custGeom>
            <a:rect b="b" l="l" r="r" t="t"/>
            <a:pathLst>
              <a:path extrusionOk="0" h="12" w="159">
                <a:moveTo>
                  <a:pt x="153" y="12"/>
                </a:move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0" y="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6" y="0"/>
                  <a:pt x="159" y="2"/>
                  <a:pt x="159" y="6"/>
                </a:cubicBezTo>
                <a:cubicBezTo>
                  <a:pt x="159" y="9"/>
                  <a:pt x="156" y="12"/>
                  <a:pt x="153" y="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5" name="Google Shape;4965;p160"/>
          <p:cNvSpPr/>
          <p:nvPr/>
        </p:nvSpPr>
        <p:spPr>
          <a:xfrm>
            <a:off x="10878687" y="1862737"/>
            <a:ext cx="46697" cy="43361"/>
          </a:xfrm>
          <a:custGeom>
            <a:rect b="b" l="l" r="r" t="t"/>
            <a:pathLst>
              <a:path extrusionOk="0" h="47" w="52">
                <a:moveTo>
                  <a:pt x="46" y="47"/>
                </a:moveTo>
                <a:cubicBezTo>
                  <a:pt x="7" y="47"/>
                  <a:pt x="7" y="47"/>
                  <a:pt x="7" y="47"/>
                </a:cubicBezTo>
                <a:cubicBezTo>
                  <a:pt x="3" y="47"/>
                  <a:pt x="0" y="44"/>
                  <a:pt x="0" y="41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7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9" y="0"/>
                  <a:pt x="52" y="3"/>
                  <a:pt x="52" y="6"/>
                </a:cubicBezTo>
                <a:cubicBezTo>
                  <a:pt x="52" y="41"/>
                  <a:pt x="52" y="41"/>
                  <a:pt x="52" y="41"/>
                </a:cubicBezTo>
                <a:cubicBezTo>
                  <a:pt x="52" y="44"/>
                  <a:pt x="49" y="47"/>
                  <a:pt x="46" y="47"/>
                </a:cubicBezTo>
                <a:close/>
                <a:moveTo>
                  <a:pt x="13" y="35"/>
                </a:moveTo>
                <a:cubicBezTo>
                  <a:pt x="40" y="35"/>
                  <a:pt x="40" y="35"/>
                  <a:pt x="40" y="35"/>
                </a:cubicBezTo>
                <a:cubicBezTo>
                  <a:pt x="40" y="12"/>
                  <a:pt x="40" y="12"/>
                  <a:pt x="40" y="12"/>
                </a:cubicBezTo>
                <a:cubicBezTo>
                  <a:pt x="13" y="12"/>
                  <a:pt x="13" y="12"/>
                  <a:pt x="13" y="12"/>
                </a:cubicBezTo>
                <a:lnTo>
                  <a:pt x="13" y="3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6" name="Google Shape;4966;p160"/>
          <p:cNvSpPr/>
          <p:nvPr/>
        </p:nvSpPr>
        <p:spPr>
          <a:xfrm>
            <a:off x="10915378" y="1839387"/>
            <a:ext cx="46697" cy="66711"/>
          </a:xfrm>
          <a:custGeom>
            <a:rect b="b" l="l" r="r" t="t"/>
            <a:pathLst>
              <a:path extrusionOk="0" h="71" w="51">
                <a:moveTo>
                  <a:pt x="45" y="71"/>
                </a:moveTo>
                <a:cubicBezTo>
                  <a:pt x="6" y="71"/>
                  <a:pt x="6" y="71"/>
                  <a:pt x="6" y="71"/>
                </a:cubicBezTo>
                <a:cubicBezTo>
                  <a:pt x="2" y="71"/>
                  <a:pt x="0" y="68"/>
                  <a:pt x="0" y="65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1" y="3"/>
                  <a:pt x="51" y="6"/>
                </a:cubicBezTo>
                <a:cubicBezTo>
                  <a:pt x="51" y="65"/>
                  <a:pt x="51" y="65"/>
                  <a:pt x="51" y="65"/>
                </a:cubicBezTo>
                <a:cubicBezTo>
                  <a:pt x="51" y="68"/>
                  <a:pt x="48" y="71"/>
                  <a:pt x="45" y="71"/>
                </a:cubicBezTo>
                <a:close/>
                <a:moveTo>
                  <a:pt x="12" y="59"/>
                </a:moveTo>
                <a:cubicBezTo>
                  <a:pt x="39" y="59"/>
                  <a:pt x="39" y="59"/>
                  <a:pt x="39" y="59"/>
                </a:cubicBezTo>
                <a:cubicBezTo>
                  <a:pt x="39" y="13"/>
                  <a:pt x="39" y="13"/>
                  <a:pt x="39" y="13"/>
                </a:cubicBezTo>
                <a:cubicBezTo>
                  <a:pt x="12" y="13"/>
                  <a:pt x="12" y="13"/>
                  <a:pt x="12" y="13"/>
                </a:cubicBezTo>
                <a:lnTo>
                  <a:pt x="12" y="5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7" name="Google Shape;4967;p160"/>
          <p:cNvSpPr/>
          <p:nvPr/>
        </p:nvSpPr>
        <p:spPr>
          <a:xfrm>
            <a:off x="10952066" y="1819373"/>
            <a:ext cx="46697" cy="86724"/>
          </a:xfrm>
          <a:custGeom>
            <a:rect b="b" l="l" r="r" t="t"/>
            <a:pathLst>
              <a:path extrusionOk="0" h="94" w="51">
                <a:moveTo>
                  <a:pt x="45" y="94"/>
                </a:moveTo>
                <a:cubicBezTo>
                  <a:pt x="6" y="94"/>
                  <a:pt x="6" y="94"/>
                  <a:pt x="6" y="94"/>
                </a:cubicBezTo>
                <a:cubicBezTo>
                  <a:pt x="2" y="94"/>
                  <a:pt x="0" y="91"/>
                  <a:pt x="0" y="88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2" y="0"/>
                  <a:pt x="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1" y="3"/>
                  <a:pt x="51" y="6"/>
                </a:cubicBezTo>
                <a:cubicBezTo>
                  <a:pt x="51" y="88"/>
                  <a:pt x="51" y="88"/>
                  <a:pt x="51" y="88"/>
                </a:cubicBezTo>
                <a:cubicBezTo>
                  <a:pt x="51" y="91"/>
                  <a:pt x="48" y="94"/>
                  <a:pt x="45" y="94"/>
                </a:cubicBezTo>
                <a:close/>
                <a:moveTo>
                  <a:pt x="12" y="82"/>
                </a:moveTo>
                <a:cubicBezTo>
                  <a:pt x="39" y="82"/>
                  <a:pt x="39" y="82"/>
                  <a:pt x="39" y="82"/>
                </a:cubicBezTo>
                <a:cubicBezTo>
                  <a:pt x="39" y="12"/>
                  <a:pt x="39" y="12"/>
                  <a:pt x="39" y="12"/>
                </a:cubicBezTo>
                <a:cubicBezTo>
                  <a:pt x="12" y="12"/>
                  <a:pt x="12" y="12"/>
                  <a:pt x="12" y="12"/>
                </a:cubicBezTo>
                <a:lnTo>
                  <a:pt x="12" y="8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59175" lIns="118350" spcFirstLastPara="1" rIns="118350" wrap="square" tIns="591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1" name="Shape 4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2" name="Google Shape;4972;p16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Gantt</a:t>
            </a:r>
            <a:endParaRPr/>
          </a:p>
        </p:txBody>
      </p:sp>
      <p:sp>
        <p:nvSpPr>
          <p:cNvPr id="4973" name="Google Shape;4973;p16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74" name="Google Shape;4974;p161"/>
          <p:cNvGraphicFramePr/>
          <p:nvPr/>
        </p:nvGraphicFramePr>
        <p:xfrm>
          <a:off x="781085" y="1726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{38FB5945-3628-4FC9-9938-7FD77E2B9CC6}</a:tableStyleId>
              </a:tblPr>
              <a:tblGrid>
                <a:gridCol w="2213125"/>
                <a:gridCol w="1647300"/>
                <a:gridCol w="1647300"/>
                <a:gridCol w="1647300"/>
                <a:gridCol w="1647300"/>
                <a:gridCol w="1647300"/>
              </a:tblGrid>
              <a:tr h="682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 </a:t>
                      </a:r>
                      <a:endParaRPr b="0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2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 </a:t>
                      </a:r>
                      <a:endParaRPr b="0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2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2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2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2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975" name="Google Shape;4975;p161"/>
          <p:cNvSpPr/>
          <p:nvPr/>
        </p:nvSpPr>
        <p:spPr>
          <a:xfrm>
            <a:off x="3394360" y="1964047"/>
            <a:ext cx="2074271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6" name="Google Shape;4976;p161"/>
          <p:cNvSpPr/>
          <p:nvPr/>
        </p:nvSpPr>
        <p:spPr>
          <a:xfrm>
            <a:off x="5356918" y="1853488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7" name="Google Shape;4977;p161"/>
          <p:cNvSpPr/>
          <p:nvPr/>
        </p:nvSpPr>
        <p:spPr>
          <a:xfrm>
            <a:off x="3796939" y="2668026"/>
            <a:ext cx="5585050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8" name="Google Shape;4978;p161"/>
          <p:cNvSpPr/>
          <p:nvPr/>
        </p:nvSpPr>
        <p:spPr>
          <a:xfrm>
            <a:off x="9252855" y="2557465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9" name="Google Shape;4979;p161"/>
          <p:cNvSpPr/>
          <p:nvPr/>
        </p:nvSpPr>
        <p:spPr>
          <a:xfrm>
            <a:off x="5433212" y="3372005"/>
            <a:ext cx="5044431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0" name="Google Shape;4980;p161"/>
          <p:cNvSpPr/>
          <p:nvPr/>
        </p:nvSpPr>
        <p:spPr>
          <a:xfrm>
            <a:off x="10348512" y="3261442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1" name="Google Shape;4981;p161"/>
          <p:cNvSpPr/>
          <p:nvPr/>
        </p:nvSpPr>
        <p:spPr>
          <a:xfrm>
            <a:off x="5433212" y="4060604"/>
            <a:ext cx="1815129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2" name="Google Shape;4982;p161"/>
          <p:cNvSpPr/>
          <p:nvPr/>
        </p:nvSpPr>
        <p:spPr>
          <a:xfrm>
            <a:off x="7119211" y="3950040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3" name="Google Shape;4983;p161"/>
          <p:cNvSpPr/>
          <p:nvPr/>
        </p:nvSpPr>
        <p:spPr>
          <a:xfrm>
            <a:off x="6990196" y="4764576"/>
            <a:ext cx="1815129" cy="931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4" name="Google Shape;4984;p161"/>
          <p:cNvSpPr/>
          <p:nvPr/>
        </p:nvSpPr>
        <p:spPr>
          <a:xfrm>
            <a:off x="8676194" y="4654014"/>
            <a:ext cx="275131" cy="3142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5" name="Google Shape;4985;p161"/>
          <p:cNvSpPr/>
          <p:nvPr/>
        </p:nvSpPr>
        <p:spPr>
          <a:xfrm>
            <a:off x="781083" y="1277596"/>
            <a:ext cx="2229860" cy="44929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6" name="Google Shape;4986;p161"/>
          <p:cNvSpPr/>
          <p:nvPr/>
        </p:nvSpPr>
        <p:spPr>
          <a:xfrm>
            <a:off x="3012446" y="1277596"/>
            <a:ext cx="1642449" cy="44929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7" name="Google Shape;4987;p161"/>
          <p:cNvSpPr/>
          <p:nvPr/>
        </p:nvSpPr>
        <p:spPr>
          <a:xfrm>
            <a:off x="4656399" y="1277596"/>
            <a:ext cx="1642449" cy="44929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8" name="Google Shape;4988;p161"/>
          <p:cNvSpPr/>
          <p:nvPr/>
        </p:nvSpPr>
        <p:spPr>
          <a:xfrm>
            <a:off x="6300352" y="1277596"/>
            <a:ext cx="1642449" cy="44929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9" name="Google Shape;4989;p161"/>
          <p:cNvSpPr/>
          <p:nvPr/>
        </p:nvSpPr>
        <p:spPr>
          <a:xfrm>
            <a:off x="7944299" y="1277596"/>
            <a:ext cx="1642449" cy="44929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0" name="Google Shape;4990;p161"/>
          <p:cNvSpPr/>
          <p:nvPr/>
        </p:nvSpPr>
        <p:spPr>
          <a:xfrm>
            <a:off x="9588257" y="1277596"/>
            <a:ext cx="1642449" cy="44929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4" name="Shape 4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" name="Google Shape;4995;p16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Gantt</a:t>
            </a:r>
            <a:endParaRPr/>
          </a:p>
        </p:txBody>
      </p:sp>
      <p:sp>
        <p:nvSpPr>
          <p:cNvPr id="4996" name="Google Shape;4996;p162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7" name="Google Shape;4997;p162"/>
          <p:cNvGrpSpPr/>
          <p:nvPr/>
        </p:nvGrpSpPr>
        <p:grpSpPr>
          <a:xfrm>
            <a:off x="801361" y="1712695"/>
            <a:ext cx="10581270" cy="2970931"/>
            <a:chOff x="964262" y="2336290"/>
            <a:chExt cx="10325595" cy="2842019"/>
          </a:xfrm>
        </p:grpSpPr>
        <p:sp>
          <p:nvSpPr>
            <p:cNvPr id="4998" name="Google Shape;4998;p162"/>
            <p:cNvSpPr/>
            <p:nvPr/>
          </p:nvSpPr>
          <p:spPr>
            <a:xfrm>
              <a:off x="964262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162"/>
            <p:cNvSpPr/>
            <p:nvPr/>
          </p:nvSpPr>
          <p:spPr>
            <a:xfrm>
              <a:off x="1901618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162"/>
            <p:cNvSpPr/>
            <p:nvPr/>
          </p:nvSpPr>
          <p:spPr>
            <a:xfrm>
              <a:off x="2838977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162"/>
            <p:cNvSpPr/>
            <p:nvPr/>
          </p:nvSpPr>
          <p:spPr>
            <a:xfrm>
              <a:off x="3776333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162"/>
            <p:cNvSpPr/>
            <p:nvPr/>
          </p:nvSpPr>
          <p:spPr>
            <a:xfrm>
              <a:off x="4713690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162"/>
            <p:cNvSpPr/>
            <p:nvPr/>
          </p:nvSpPr>
          <p:spPr>
            <a:xfrm>
              <a:off x="5651045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162"/>
            <p:cNvSpPr/>
            <p:nvPr/>
          </p:nvSpPr>
          <p:spPr>
            <a:xfrm>
              <a:off x="6588402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162"/>
            <p:cNvSpPr/>
            <p:nvPr/>
          </p:nvSpPr>
          <p:spPr>
            <a:xfrm>
              <a:off x="7525758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162"/>
            <p:cNvSpPr/>
            <p:nvPr/>
          </p:nvSpPr>
          <p:spPr>
            <a:xfrm>
              <a:off x="8463117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162"/>
            <p:cNvSpPr/>
            <p:nvPr/>
          </p:nvSpPr>
          <p:spPr>
            <a:xfrm>
              <a:off x="9400473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162"/>
            <p:cNvSpPr/>
            <p:nvPr/>
          </p:nvSpPr>
          <p:spPr>
            <a:xfrm>
              <a:off x="10337830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162"/>
            <p:cNvSpPr/>
            <p:nvPr/>
          </p:nvSpPr>
          <p:spPr>
            <a:xfrm>
              <a:off x="11289857" y="2336290"/>
              <a:ext cx="0" cy="2842019"/>
            </a:xfrm>
            <a:custGeom>
              <a:rect b="b" l="l" r="r" t="t"/>
              <a:pathLst>
                <a:path extrusionOk="0" h="2863780" w="120000">
                  <a:moveTo>
                    <a:pt x="0" y="0"/>
                  </a:moveTo>
                  <a:lnTo>
                    <a:pt x="0" y="2863780"/>
                  </a:lnTo>
                </a:path>
              </a:pathLst>
            </a:custGeom>
            <a:noFill/>
            <a:ln cap="rnd" cmpd="sng" w="9525">
              <a:solidFill>
                <a:srgbClr val="C0C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10" name="Google Shape;5010;p162"/>
          <p:cNvSpPr/>
          <p:nvPr/>
        </p:nvSpPr>
        <p:spPr>
          <a:xfrm>
            <a:off x="4415933" y="5290334"/>
            <a:ext cx="183056" cy="186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1" name="Google Shape;5011;p162"/>
          <p:cNvSpPr/>
          <p:nvPr/>
        </p:nvSpPr>
        <p:spPr>
          <a:xfrm>
            <a:off x="4653090" y="5297280"/>
            <a:ext cx="1208167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012" name="Google Shape;5012;p162"/>
          <p:cNvSpPr/>
          <p:nvPr/>
        </p:nvSpPr>
        <p:spPr>
          <a:xfrm>
            <a:off x="6226337" y="5290334"/>
            <a:ext cx="183056" cy="186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3" name="Google Shape;5013;p162"/>
          <p:cNvSpPr/>
          <p:nvPr/>
        </p:nvSpPr>
        <p:spPr>
          <a:xfrm>
            <a:off x="6463494" y="5297280"/>
            <a:ext cx="1208167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014" name="Google Shape;5014;p162"/>
          <p:cNvSpPr/>
          <p:nvPr/>
        </p:nvSpPr>
        <p:spPr>
          <a:xfrm>
            <a:off x="801359" y="3292947"/>
            <a:ext cx="10566233" cy="0"/>
          </a:xfrm>
          <a:custGeom>
            <a:rect b="b" l="l" r="r" t="t"/>
            <a:pathLst>
              <a:path extrusionOk="0" h="120000" w="10178980">
                <a:moveTo>
                  <a:pt x="0" y="0"/>
                </a:moveTo>
                <a:lnTo>
                  <a:pt x="10178980" y="0"/>
                </a:lnTo>
              </a:path>
            </a:pathLst>
          </a:custGeom>
          <a:noFill/>
          <a:ln cap="rnd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075" lIns="150125" spcFirstLastPara="1" rIns="150125" wrap="square" tIns="75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5" name="Google Shape;5015;p162"/>
          <p:cNvSpPr/>
          <p:nvPr/>
        </p:nvSpPr>
        <p:spPr>
          <a:xfrm>
            <a:off x="801359" y="2344335"/>
            <a:ext cx="10566233" cy="0"/>
          </a:xfrm>
          <a:custGeom>
            <a:rect b="b" l="l" r="r" t="t"/>
            <a:pathLst>
              <a:path extrusionOk="0" h="120000" w="10178980">
                <a:moveTo>
                  <a:pt x="0" y="0"/>
                </a:moveTo>
                <a:lnTo>
                  <a:pt x="10178980" y="0"/>
                </a:lnTo>
              </a:path>
            </a:pathLst>
          </a:custGeom>
          <a:noFill/>
          <a:ln cap="rnd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075" lIns="150125" spcFirstLastPara="1" rIns="150125" wrap="square" tIns="750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6" name="Google Shape;5016;p162"/>
          <p:cNvSpPr/>
          <p:nvPr/>
        </p:nvSpPr>
        <p:spPr>
          <a:xfrm>
            <a:off x="499891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17" name="Google Shape;5017;p162"/>
          <p:cNvSpPr/>
          <p:nvPr/>
        </p:nvSpPr>
        <p:spPr>
          <a:xfrm>
            <a:off x="1464685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18" name="Google Shape;5018;p162"/>
          <p:cNvSpPr/>
          <p:nvPr/>
        </p:nvSpPr>
        <p:spPr>
          <a:xfrm>
            <a:off x="2429477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19" name="Google Shape;5019;p162"/>
          <p:cNvSpPr/>
          <p:nvPr/>
        </p:nvSpPr>
        <p:spPr>
          <a:xfrm>
            <a:off x="3374896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20" name="Google Shape;5020;p162"/>
          <p:cNvSpPr/>
          <p:nvPr/>
        </p:nvSpPr>
        <p:spPr>
          <a:xfrm>
            <a:off x="4331942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21" name="Google Shape;5021;p162"/>
          <p:cNvSpPr/>
          <p:nvPr/>
        </p:nvSpPr>
        <p:spPr>
          <a:xfrm>
            <a:off x="5288986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22" name="Google Shape;5022;p162"/>
          <p:cNvSpPr/>
          <p:nvPr/>
        </p:nvSpPr>
        <p:spPr>
          <a:xfrm>
            <a:off x="6253780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23" name="Google Shape;5023;p162"/>
          <p:cNvSpPr/>
          <p:nvPr/>
        </p:nvSpPr>
        <p:spPr>
          <a:xfrm>
            <a:off x="7206950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24" name="Google Shape;5024;p162"/>
          <p:cNvSpPr/>
          <p:nvPr/>
        </p:nvSpPr>
        <p:spPr>
          <a:xfrm>
            <a:off x="8160121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25" name="Google Shape;5025;p162"/>
          <p:cNvSpPr/>
          <p:nvPr/>
        </p:nvSpPr>
        <p:spPr>
          <a:xfrm>
            <a:off x="9117162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26" name="Google Shape;5026;p162"/>
          <p:cNvSpPr/>
          <p:nvPr/>
        </p:nvSpPr>
        <p:spPr>
          <a:xfrm>
            <a:off x="10070334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27" name="Google Shape;5027;p162"/>
          <p:cNvSpPr/>
          <p:nvPr/>
        </p:nvSpPr>
        <p:spPr>
          <a:xfrm>
            <a:off x="11066124" y="4663814"/>
            <a:ext cx="616294" cy="18466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028" name="Google Shape;5028;p162"/>
          <p:cNvSpPr txBox="1"/>
          <p:nvPr/>
        </p:nvSpPr>
        <p:spPr>
          <a:xfrm>
            <a:off x="807182" y="2240407"/>
            <a:ext cx="2559222" cy="1864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59100" lIns="59100" spcFirstLastPara="1" rIns="59100" wrap="square" tIns="59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9" name="Google Shape;5029;p162"/>
          <p:cNvSpPr/>
          <p:nvPr/>
        </p:nvSpPr>
        <p:spPr>
          <a:xfrm>
            <a:off x="2907247" y="1600097"/>
            <a:ext cx="571515" cy="438765"/>
          </a:xfrm>
          <a:prstGeom prst="wedgeRectCallout">
            <a:avLst>
              <a:gd fmla="val -20833" name="adj1"/>
              <a:gd fmla="val 84921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59100" lIns="59100" spcFirstLastPara="1" rIns="59100" wrap="square" tIns="59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0" name="Google Shape;5030;p162"/>
          <p:cNvSpPr txBox="1"/>
          <p:nvPr/>
        </p:nvSpPr>
        <p:spPr>
          <a:xfrm>
            <a:off x="5613708" y="3200882"/>
            <a:ext cx="1875343" cy="1864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59100" lIns="59100" spcFirstLastPara="1" rIns="59100" wrap="square" tIns="59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1" name="Google Shape;5031;p162"/>
          <p:cNvSpPr/>
          <p:nvPr/>
        </p:nvSpPr>
        <p:spPr>
          <a:xfrm>
            <a:off x="7351499" y="2600092"/>
            <a:ext cx="571515" cy="438765"/>
          </a:xfrm>
          <a:prstGeom prst="wedgeRectCallout">
            <a:avLst>
              <a:gd fmla="val -26300" name="adj1"/>
              <a:gd fmla="val 7914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59100" lIns="59100" spcFirstLastPara="1" rIns="59100" wrap="square" tIns="59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5" name="Shape 5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6" name="Google Shape;5036;p16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Gantt</a:t>
            </a:r>
            <a:endParaRPr/>
          </a:p>
        </p:txBody>
      </p:sp>
      <p:sp>
        <p:nvSpPr>
          <p:cNvPr id="5037" name="Google Shape;5037;p163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8" name="Google Shape;5038;p163"/>
          <p:cNvSpPr/>
          <p:nvPr/>
        </p:nvSpPr>
        <p:spPr>
          <a:xfrm>
            <a:off x="812675" y="5393004"/>
            <a:ext cx="168266" cy="16826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9" name="Google Shape;5039;p163"/>
          <p:cNvSpPr/>
          <p:nvPr/>
        </p:nvSpPr>
        <p:spPr>
          <a:xfrm>
            <a:off x="1030673" y="5396347"/>
            <a:ext cx="96500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040" name="Google Shape;5040;p163"/>
          <p:cNvSpPr/>
          <p:nvPr/>
        </p:nvSpPr>
        <p:spPr>
          <a:xfrm>
            <a:off x="2617900" y="5393004"/>
            <a:ext cx="168266" cy="168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1" name="Google Shape;5041;p163"/>
          <p:cNvSpPr/>
          <p:nvPr/>
        </p:nvSpPr>
        <p:spPr>
          <a:xfrm>
            <a:off x="2835899" y="5396347"/>
            <a:ext cx="96500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042" name="Google Shape;5042;p163"/>
          <p:cNvSpPr/>
          <p:nvPr/>
        </p:nvSpPr>
        <p:spPr>
          <a:xfrm>
            <a:off x="4423126" y="5393004"/>
            <a:ext cx="168266" cy="168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3" name="Google Shape;5043;p163"/>
          <p:cNvSpPr/>
          <p:nvPr/>
        </p:nvSpPr>
        <p:spPr>
          <a:xfrm>
            <a:off x="4641125" y="5396347"/>
            <a:ext cx="96500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044" name="Google Shape;5044;p163"/>
          <p:cNvSpPr/>
          <p:nvPr/>
        </p:nvSpPr>
        <p:spPr>
          <a:xfrm>
            <a:off x="6228353" y="5393004"/>
            <a:ext cx="168266" cy="1682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5" name="Google Shape;5045;p163"/>
          <p:cNvSpPr/>
          <p:nvPr/>
        </p:nvSpPr>
        <p:spPr>
          <a:xfrm>
            <a:off x="6446351" y="5396347"/>
            <a:ext cx="96500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046" name="Google Shape;5046;p163"/>
          <p:cNvSpPr/>
          <p:nvPr/>
        </p:nvSpPr>
        <p:spPr>
          <a:xfrm>
            <a:off x="8033578" y="5393004"/>
            <a:ext cx="168266" cy="16826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7" name="Google Shape;5047;p163"/>
          <p:cNvSpPr/>
          <p:nvPr/>
        </p:nvSpPr>
        <p:spPr>
          <a:xfrm>
            <a:off x="8251578" y="5396347"/>
            <a:ext cx="96500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048" name="Google Shape;5048;p163"/>
          <p:cNvSpPr/>
          <p:nvPr/>
        </p:nvSpPr>
        <p:spPr>
          <a:xfrm>
            <a:off x="9838804" y="5393004"/>
            <a:ext cx="168266" cy="168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9" name="Google Shape;5049;p163"/>
          <p:cNvSpPr/>
          <p:nvPr/>
        </p:nvSpPr>
        <p:spPr>
          <a:xfrm>
            <a:off x="10056801" y="5396347"/>
            <a:ext cx="965008" cy="16158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050" name="Google Shape;5050;p163"/>
          <p:cNvSpPr txBox="1"/>
          <p:nvPr/>
        </p:nvSpPr>
        <p:spPr>
          <a:xfrm>
            <a:off x="1990688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1" name="Google Shape;5051;p163"/>
          <p:cNvSpPr txBox="1"/>
          <p:nvPr/>
        </p:nvSpPr>
        <p:spPr>
          <a:xfrm>
            <a:off x="2770982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2" name="Google Shape;5052;p163"/>
          <p:cNvSpPr txBox="1"/>
          <p:nvPr/>
        </p:nvSpPr>
        <p:spPr>
          <a:xfrm>
            <a:off x="3551277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3" name="Google Shape;5053;p163"/>
          <p:cNvSpPr txBox="1"/>
          <p:nvPr/>
        </p:nvSpPr>
        <p:spPr>
          <a:xfrm>
            <a:off x="4331572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4" name="Google Shape;5054;p163"/>
          <p:cNvSpPr txBox="1"/>
          <p:nvPr/>
        </p:nvSpPr>
        <p:spPr>
          <a:xfrm>
            <a:off x="5111867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5" name="Google Shape;5055;p163"/>
          <p:cNvSpPr txBox="1"/>
          <p:nvPr/>
        </p:nvSpPr>
        <p:spPr>
          <a:xfrm>
            <a:off x="5892162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6" name="Google Shape;5056;p163"/>
          <p:cNvSpPr txBox="1"/>
          <p:nvPr/>
        </p:nvSpPr>
        <p:spPr>
          <a:xfrm>
            <a:off x="6672456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7" name="Google Shape;5057;p163"/>
          <p:cNvSpPr txBox="1"/>
          <p:nvPr/>
        </p:nvSpPr>
        <p:spPr>
          <a:xfrm>
            <a:off x="7452752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8" name="Google Shape;5058;p163"/>
          <p:cNvSpPr txBox="1"/>
          <p:nvPr/>
        </p:nvSpPr>
        <p:spPr>
          <a:xfrm>
            <a:off x="8233045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9" name="Google Shape;5059;p163"/>
          <p:cNvSpPr txBox="1"/>
          <p:nvPr/>
        </p:nvSpPr>
        <p:spPr>
          <a:xfrm>
            <a:off x="9013340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0" name="Google Shape;5060;p163"/>
          <p:cNvSpPr txBox="1"/>
          <p:nvPr/>
        </p:nvSpPr>
        <p:spPr>
          <a:xfrm>
            <a:off x="9793636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1" name="Google Shape;5061;p163"/>
          <p:cNvSpPr txBox="1"/>
          <p:nvPr/>
        </p:nvSpPr>
        <p:spPr>
          <a:xfrm>
            <a:off x="10573931" y="1288659"/>
            <a:ext cx="780295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4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62" name="Google Shape;5062;p163"/>
          <p:cNvCxnSpPr/>
          <p:nvPr/>
        </p:nvCxnSpPr>
        <p:spPr>
          <a:xfrm>
            <a:off x="776896" y="1597443"/>
            <a:ext cx="1057733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3" name="Google Shape;5063;p163"/>
          <p:cNvCxnSpPr/>
          <p:nvPr/>
        </p:nvCxnSpPr>
        <p:spPr>
          <a:xfrm>
            <a:off x="776896" y="1982100"/>
            <a:ext cx="1057733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064" name="Google Shape;5064;p163"/>
          <p:cNvCxnSpPr/>
          <p:nvPr/>
        </p:nvCxnSpPr>
        <p:spPr>
          <a:xfrm>
            <a:off x="776896" y="2366757"/>
            <a:ext cx="1057733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065" name="Google Shape;5065;p163"/>
          <p:cNvCxnSpPr/>
          <p:nvPr/>
        </p:nvCxnSpPr>
        <p:spPr>
          <a:xfrm>
            <a:off x="776896" y="2751414"/>
            <a:ext cx="1057733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066" name="Google Shape;5066;p163"/>
          <p:cNvCxnSpPr/>
          <p:nvPr/>
        </p:nvCxnSpPr>
        <p:spPr>
          <a:xfrm>
            <a:off x="776896" y="3136071"/>
            <a:ext cx="1057733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067" name="Google Shape;5067;p163"/>
          <p:cNvCxnSpPr/>
          <p:nvPr/>
        </p:nvCxnSpPr>
        <p:spPr>
          <a:xfrm>
            <a:off x="776896" y="3520728"/>
            <a:ext cx="1057733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068" name="Google Shape;5068;p163"/>
          <p:cNvCxnSpPr/>
          <p:nvPr/>
        </p:nvCxnSpPr>
        <p:spPr>
          <a:xfrm>
            <a:off x="776896" y="3905384"/>
            <a:ext cx="1057733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5069" name="Google Shape;5069;p163"/>
          <p:cNvCxnSpPr/>
          <p:nvPr/>
        </p:nvCxnSpPr>
        <p:spPr>
          <a:xfrm>
            <a:off x="776896" y="4290041"/>
            <a:ext cx="1057733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070" name="Google Shape;5070;p163"/>
          <p:cNvSpPr txBox="1"/>
          <p:nvPr/>
        </p:nvSpPr>
        <p:spPr>
          <a:xfrm>
            <a:off x="776896" y="1288659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1" name="Google Shape;5071;p163"/>
          <p:cNvSpPr txBox="1"/>
          <p:nvPr/>
        </p:nvSpPr>
        <p:spPr>
          <a:xfrm>
            <a:off x="776896" y="1649613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2" name="Google Shape;5072;p163"/>
          <p:cNvSpPr txBox="1"/>
          <p:nvPr/>
        </p:nvSpPr>
        <p:spPr>
          <a:xfrm>
            <a:off x="776896" y="2034270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3" name="Google Shape;5073;p163"/>
          <p:cNvSpPr txBox="1"/>
          <p:nvPr/>
        </p:nvSpPr>
        <p:spPr>
          <a:xfrm>
            <a:off x="776896" y="2418927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4" name="Google Shape;5074;p163"/>
          <p:cNvSpPr txBox="1"/>
          <p:nvPr/>
        </p:nvSpPr>
        <p:spPr>
          <a:xfrm>
            <a:off x="776896" y="2803584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5" name="Google Shape;5075;p163"/>
          <p:cNvSpPr txBox="1"/>
          <p:nvPr/>
        </p:nvSpPr>
        <p:spPr>
          <a:xfrm>
            <a:off x="776896" y="3188241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6" name="Google Shape;5076;p163"/>
          <p:cNvSpPr txBox="1"/>
          <p:nvPr/>
        </p:nvSpPr>
        <p:spPr>
          <a:xfrm>
            <a:off x="776896" y="3572897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7" name="Google Shape;5077;p163"/>
          <p:cNvSpPr txBox="1"/>
          <p:nvPr/>
        </p:nvSpPr>
        <p:spPr>
          <a:xfrm>
            <a:off x="776896" y="3957554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8" name="Google Shape;5078;p163"/>
          <p:cNvSpPr txBox="1"/>
          <p:nvPr/>
        </p:nvSpPr>
        <p:spPr>
          <a:xfrm>
            <a:off x="776896" y="4342211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9" name="Google Shape;5079;p163"/>
          <p:cNvSpPr txBox="1"/>
          <p:nvPr/>
        </p:nvSpPr>
        <p:spPr>
          <a:xfrm>
            <a:off x="776896" y="4726868"/>
            <a:ext cx="1213792" cy="304049"/>
          </a:xfrm>
          <a:prstGeom prst="rect">
            <a:avLst/>
          </a:prstGeom>
          <a:noFill/>
          <a:ln>
            <a:noFill/>
          </a:ln>
        </p:spPr>
        <p:txBody>
          <a:bodyPr anchorCtr="0" anchor="t" bIns="59100" lIns="88650" spcFirstLastPara="1" rIns="88650" wrap="square" tIns="59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96B0"/>
              </a:buClr>
              <a:buSzPts val="1400"/>
              <a:buFont typeface="Calibri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80" name="Google Shape;5080;p163"/>
          <p:cNvCxnSpPr/>
          <p:nvPr/>
        </p:nvCxnSpPr>
        <p:spPr>
          <a:xfrm>
            <a:off x="776896" y="4674698"/>
            <a:ext cx="1057733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081" name="Google Shape;5081;p163"/>
          <p:cNvSpPr/>
          <p:nvPr/>
        </p:nvSpPr>
        <p:spPr>
          <a:xfrm>
            <a:off x="4752944" y="2825118"/>
            <a:ext cx="1534951" cy="282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2" name="Google Shape;5082;p163"/>
          <p:cNvSpPr/>
          <p:nvPr/>
        </p:nvSpPr>
        <p:spPr>
          <a:xfrm>
            <a:off x="2451228" y="1671867"/>
            <a:ext cx="1355008" cy="282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3" name="Google Shape;5083;p163"/>
          <p:cNvSpPr/>
          <p:nvPr/>
        </p:nvSpPr>
        <p:spPr>
          <a:xfrm>
            <a:off x="9160895" y="1671867"/>
            <a:ext cx="1731853" cy="282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4" name="Google Shape;5084;p163"/>
          <p:cNvSpPr/>
          <p:nvPr/>
        </p:nvSpPr>
        <p:spPr>
          <a:xfrm>
            <a:off x="3383438" y="2056283"/>
            <a:ext cx="781264" cy="282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5" name="Google Shape;5085;p163"/>
          <p:cNvSpPr/>
          <p:nvPr/>
        </p:nvSpPr>
        <p:spPr>
          <a:xfrm>
            <a:off x="5589354" y="2056283"/>
            <a:ext cx="1240829" cy="282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6" name="Google Shape;5086;p163"/>
          <p:cNvSpPr/>
          <p:nvPr/>
        </p:nvSpPr>
        <p:spPr>
          <a:xfrm>
            <a:off x="4036021" y="2440701"/>
            <a:ext cx="4044184" cy="2827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7" name="Google Shape;5087;p163"/>
          <p:cNvSpPr/>
          <p:nvPr/>
        </p:nvSpPr>
        <p:spPr>
          <a:xfrm>
            <a:off x="7887186" y="2825118"/>
            <a:ext cx="1167298" cy="2827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8" name="Google Shape;5088;p163"/>
          <p:cNvSpPr/>
          <p:nvPr/>
        </p:nvSpPr>
        <p:spPr>
          <a:xfrm>
            <a:off x="6765848" y="3209532"/>
            <a:ext cx="4237203" cy="282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9" name="Google Shape;5089;p163"/>
          <p:cNvSpPr/>
          <p:nvPr/>
        </p:nvSpPr>
        <p:spPr>
          <a:xfrm>
            <a:off x="4495585" y="3593947"/>
            <a:ext cx="1498186" cy="282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0" name="Google Shape;5090;p163"/>
          <p:cNvSpPr/>
          <p:nvPr/>
        </p:nvSpPr>
        <p:spPr>
          <a:xfrm>
            <a:off x="5497438" y="3978365"/>
            <a:ext cx="1691205" cy="2827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1" name="Google Shape;5091;p163"/>
          <p:cNvSpPr/>
          <p:nvPr/>
        </p:nvSpPr>
        <p:spPr>
          <a:xfrm>
            <a:off x="7078351" y="4362781"/>
            <a:ext cx="1314361" cy="2827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2" name="Google Shape;5092;p163"/>
          <p:cNvSpPr/>
          <p:nvPr/>
        </p:nvSpPr>
        <p:spPr>
          <a:xfrm>
            <a:off x="8687702" y="4747196"/>
            <a:ext cx="1680267" cy="2827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6" name="Shape 5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7" name="Google Shape;5097;p16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Gantt</a:t>
            </a:r>
            <a:endParaRPr/>
          </a:p>
        </p:txBody>
      </p:sp>
      <p:sp>
        <p:nvSpPr>
          <p:cNvPr id="5098" name="Google Shape;5098;p164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9" name="Google Shape;5099;p164"/>
          <p:cNvSpPr/>
          <p:nvPr/>
        </p:nvSpPr>
        <p:spPr>
          <a:xfrm>
            <a:off x="805346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0" name="Google Shape;5100;p164"/>
          <p:cNvSpPr/>
          <p:nvPr/>
        </p:nvSpPr>
        <p:spPr>
          <a:xfrm>
            <a:off x="1701116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1" name="Google Shape;5101;p164"/>
          <p:cNvSpPr/>
          <p:nvPr/>
        </p:nvSpPr>
        <p:spPr>
          <a:xfrm>
            <a:off x="2596882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2" name="Google Shape;5102;p164"/>
          <p:cNvSpPr/>
          <p:nvPr/>
        </p:nvSpPr>
        <p:spPr>
          <a:xfrm>
            <a:off x="3492654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3" name="Google Shape;5103;p164"/>
          <p:cNvSpPr/>
          <p:nvPr/>
        </p:nvSpPr>
        <p:spPr>
          <a:xfrm>
            <a:off x="4388421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4" name="Google Shape;5104;p164"/>
          <p:cNvSpPr/>
          <p:nvPr/>
        </p:nvSpPr>
        <p:spPr>
          <a:xfrm>
            <a:off x="5284190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5" name="Google Shape;5105;p164"/>
          <p:cNvSpPr/>
          <p:nvPr/>
        </p:nvSpPr>
        <p:spPr>
          <a:xfrm>
            <a:off x="6179959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6" name="Google Shape;5106;p164"/>
          <p:cNvSpPr/>
          <p:nvPr/>
        </p:nvSpPr>
        <p:spPr>
          <a:xfrm>
            <a:off x="7075726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7" name="Google Shape;5107;p164"/>
          <p:cNvSpPr/>
          <p:nvPr/>
        </p:nvSpPr>
        <p:spPr>
          <a:xfrm>
            <a:off x="7971497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8" name="Google Shape;5108;p164"/>
          <p:cNvSpPr/>
          <p:nvPr/>
        </p:nvSpPr>
        <p:spPr>
          <a:xfrm>
            <a:off x="8867264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9" name="Google Shape;5109;p164"/>
          <p:cNvSpPr/>
          <p:nvPr/>
        </p:nvSpPr>
        <p:spPr>
          <a:xfrm>
            <a:off x="9763032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0" name="Google Shape;5110;p164"/>
          <p:cNvSpPr/>
          <p:nvPr/>
        </p:nvSpPr>
        <p:spPr>
          <a:xfrm>
            <a:off x="10658796" y="1241723"/>
            <a:ext cx="718167" cy="382126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1" name="Google Shape;5111;p164"/>
          <p:cNvSpPr txBox="1"/>
          <p:nvPr/>
        </p:nvSpPr>
        <p:spPr>
          <a:xfrm>
            <a:off x="805349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Jan</a:t>
            </a:r>
            <a:endParaRPr/>
          </a:p>
        </p:txBody>
      </p:sp>
      <p:sp>
        <p:nvSpPr>
          <p:cNvPr id="5112" name="Google Shape;5112;p164"/>
          <p:cNvSpPr txBox="1"/>
          <p:nvPr/>
        </p:nvSpPr>
        <p:spPr>
          <a:xfrm>
            <a:off x="1699978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Feb</a:t>
            </a:r>
            <a:endParaRPr/>
          </a:p>
        </p:txBody>
      </p:sp>
      <p:sp>
        <p:nvSpPr>
          <p:cNvPr id="5113" name="Google Shape;5113;p164"/>
          <p:cNvSpPr txBox="1"/>
          <p:nvPr/>
        </p:nvSpPr>
        <p:spPr>
          <a:xfrm>
            <a:off x="2594606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b="1" sz="14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4" name="Google Shape;5114;p164"/>
          <p:cNvSpPr txBox="1"/>
          <p:nvPr/>
        </p:nvSpPr>
        <p:spPr>
          <a:xfrm>
            <a:off x="3489236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Apr</a:t>
            </a:r>
            <a:endParaRPr/>
          </a:p>
        </p:txBody>
      </p:sp>
      <p:sp>
        <p:nvSpPr>
          <p:cNvPr id="5115" name="Google Shape;5115;p164"/>
          <p:cNvSpPr txBox="1"/>
          <p:nvPr/>
        </p:nvSpPr>
        <p:spPr>
          <a:xfrm>
            <a:off x="4383864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May</a:t>
            </a:r>
            <a:endParaRPr/>
          </a:p>
        </p:txBody>
      </p:sp>
      <p:sp>
        <p:nvSpPr>
          <p:cNvPr id="5116" name="Google Shape;5116;p164"/>
          <p:cNvSpPr txBox="1"/>
          <p:nvPr/>
        </p:nvSpPr>
        <p:spPr>
          <a:xfrm>
            <a:off x="5278493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Jun</a:t>
            </a:r>
            <a:endParaRPr/>
          </a:p>
        </p:txBody>
      </p:sp>
      <p:sp>
        <p:nvSpPr>
          <p:cNvPr id="5117" name="Google Shape;5117;p164"/>
          <p:cNvSpPr txBox="1"/>
          <p:nvPr/>
        </p:nvSpPr>
        <p:spPr>
          <a:xfrm>
            <a:off x="6173125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Jul</a:t>
            </a:r>
            <a:endParaRPr/>
          </a:p>
        </p:txBody>
      </p:sp>
      <p:sp>
        <p:nvSpPr>
          <p:cNvPr id="5118" name="Google Shape;5118;p164"/>
          <p:cNvSpPr txBox="1"/>
          <p:nvPr/>
        </p:nvSpPr>
        <p:spPr>
          <a:xfrm>
            <a:off x="7067751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Aug</a:t>
            </a:r>
            <a:endParaRPr/>
          </a:p>
        </p:txBody>
      </p:sp>
      <p:sp>
        <p:nvSpPr>
          <p:cNvPr id="5119" name="Google Shape;5119;p164"/>
          <p:cNvSpPr txBox="1"/>
          <p:nvPr/>
        </p:nvSpPr>
        <p:spPr>
          <a:xfrm>
            <a:off x="7962382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Sep</a:t>
            </a:r>
            <a:endParaRPr/>
          </a:p>
        </p:txBody>
      </p:sp>
      <p:sp>
        <p:nvSpPr>
          <p:cNvPr id="5120" name="Google Shape;5120;p164"/>
          <p:cNvSpPr txBox="1"/>
          <p:nvPr/>
        </p:nvSpPr>
        <p:spPr>
          <a:xfrm>
            <a:off x="8857011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Oct</a:t>
            </a:r>
            <a:endParaRPr/>
          </a:p>
        </p:txBody>
      </p:sp>
      <p:sp>
        <p:nvSpPr>
          <p:cNvPr id="5121" name="Google Shape;5121;p164"/>
          <p:cNvSpPr txBox="1"/>
          <p:nvPr/>
        </p:nvSpPr>
        <p:spPr>
          <a:xfrm>
            <a:off x="9751637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Nov</a:t>
            </a:r>
            <a:endParaRPr/>
          </a:p>
        </p:txBody>
      </p:sp>
      <p:sp>
        <p:nvSpPr>
          <p:cNvPr id="5122" name="Google Shape;5122;p164"/>
          <p:cNvSpPr txBox="1"/>
          <p:nvPr/>
        </p:nvSpPr>
        <p:spPr>
          <a:xfrm>
            <a:off x="10646265" y="5115341"/>
            <a:ext cx="7290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endParaRPr/>
          </a:p>
        </p:txBody>
      </p:sp>
      <p:sp>
        <p:nvSpPr>
          <p:cNvPr id="5123" name="Google Shape;5123;p164"/>
          <p:cNvSpPr txBox="1"/>
          <p:nvPr/>
        </p:nvSpPr>
        <p:spPr>
          <a:xfrm>
            <a:off x="3645371" y="5711809"/>
            <a:ext cx="17020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24" name="Google Shape;5124;p164"/>
          <p:cNvSpPr/>
          <p:nvPr/>
        </p:nvSpPr>
        <p:spPr>
          <a:xfrm>
            <a:off x="3391303" y="5751128"/>
            <a:ext cx="195863" cy="1983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5" name="Google Shape;5125;p164"/>
          <p:cNvSpPr txBox="1"/>
          <p:nvPr/>
        </p:nvSpPr>
        <p:spPr>
          <a:xfrm>
            <a:off x="6042681" y="5711809"/>
            <a:ext cx="17020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26" name="Google Shape;5126;p164"/>
          <p:cNvSpPr/>
          <p:nvPr/>
        </p:nvSpPr>
        <p:spPr>
          <a:xfrm>
            <a:off x="5788615" y="5751128"/>
            <a:ext cx="195863" cy="198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7" name="Google Shape;5127;p164"/>
          <p:cNvSpPr txBox="1"/>
          <p:nvPr/>
        </p:nvSpPr>
        <p:spPr>
          <a:xfrm>
            <a:off x="1742312" y="3410383"/>
            <a:ext cx="1531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8" name="Google Shape;5128;p164"/>
          <p:cNvSpPr txBox="1"/>
          <p:nvPr/>
        </p:nvSpPr>
        <p:spPr>
          <a:xfrm>
            <a:off x="3567909" y="2412771"/>
            <a:ext cx="1531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9" name="Google Shape;5129;p164"/>
          <p:cNvSpPr txBox="1"/>
          <p:nvPr/>
        </p:nvSpPr>
        <p:spPr>
          <a:xfrm>
            <a:off x="7159884" y="3233077"/>
            <a:ext cx="1531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0" name="Google Shape;5130;p164"/>
          <p:cNvSpPr txBox="1"/>
          <p:nvPr/>
        </p:nvSpPr>
        <p:spPr>
          <a:xfrm>
            <a:off x="8851414" y="2022517"/>
            <a:ext cx="1531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1" name="Google Shape;5131;p164"/>
          <p:cNvSpPr txBox="1"/>
          <p:nvPr/>
        </p:nvSpPr>
        <p:spPr>
          <a:xfrm>
            <a:off x="6369203" y="1333327"/>
            <a:ext cx="15315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2" name="Google Shape;5132;p164"/>
          <p:cNvSpPr/>
          <p:nvPr/>
        </p:nvSpPr>
        <p:spPr>
          <a:xfrm rot="-5400000">
            <a:off x="1684231" y="3545888"/>
            <a:ext cx="125904" cy="1363683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3" name="Google Shape;5133;p164"/>
          <p:cNvSpPr/>
          <p:nvPr/>
        </p:nvSpPr>
        <p:spPr>
          <a:xfrm flipH="1" rot="5400000">
            <a:off x="3104475" y="3479587"/>
            <a:ext cx="125904" cy="1496287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4" name="Google Shape;5134;p164"/>
          <p:cNvSpPr/>
          <p:nvPr/>
        </p:nvSpPr>
        <p:spPr>
          <a:xfrm>
            <a:off x="2346417" y="4146056"/>
            <a:ext cx="169779" cy="163349"/>
          </a:xfrm>
          <a:prstGeom prst="ellipse">
            <a:avLst/>
          </a:prstGeom>
          <a:solidFill>
            <a:srgbClr val="FFFFFF"/>
          </a:solidFill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5" name="Google Shape;5135;p164"/>
          <p:cNvSpPr/>
          <p:nvPr/>
        </p:nvSpPr>
        <p:spPr>
          <a:xfrm rot="-5400000">
            <a:off x="3719288" y="2268557"/>
            <a:ext cx="125904" cy="1789193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6" name="Google Shape;5136;p164"/>
          <p:cNvSpPr/>
          <p:nvPr/>
        </p:nvSpPr>
        <p:spPr>
          <a:xfrm flipH="1" rot="5400000">
            <a:off x="5149839" y="2627198"/>
            <a:ext cx="125904" cy="1071914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7" name="Google Shape;5137;p164"/>
          <p:cNvSpPr/>
          <p:nvPr/>
        </p:nvSpPr>
        <p:spPr>
          <a:xfrm>
            <a:off x="4603970" y="3081482"/>
            <a:ext cx="169779" cy="163349"/>
          </a:xfrm>
          <a:prstGeom prst="ellipse">
            <a:avLst/>
          </a:prstGeom>
          <a:solidFill>
            <a:srgbClr val="FFFFFF"/>
          </a:solidFill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8" name="Google Shape;5138;p164"/>
          <p:cNvSpPr/>
          <p:nvPr/>
        </p:nvSpPr>
        <p:spPr>
          <a:xfrm rot="-5400000">
            <a:off x="6567205" y="961977"/>
            <a:ext cx="125904" cy="212107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9" name="Google Shape;5139;p164"/>
          <p:cNvSpPr/>
          <p:nvPr/>
        </p:nvSpPr>
        <p:spPr>
          <a:xfrm flipH="1" rot="5400000">
            <a:off x="7997810" y="1663434"/>
            <a:ext cx="125904" cy="718168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0" name="Google Shape;5140;p164"/>
          <p:cNvSpPr/>
          <p:nvPr/>
        </p:nvSpPr>
        <p:spPr>
          <a:xfrm>
            <a:off x="7617826" y="1940843"/>
            <a:ext cx="169779" cy="163349"/>
          </a:xfrm>
          <a:prstGeom prst="ellipse">
            <a:avLst/>
          </a:prstGeom>
          <a:solidFill>
            <a:srgbClr val="FFFFFF"/>
          </a:solidFill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1" name="Google Shape;5141;p164"/>
          <p:cNvSpPr/>
          <p:nvPr/>
        </p:nvSpPr>
        <p:spPr>
          <a:xfrm rot="-5400000">
            <a:off x="9352578" y="1467804"/>
            <a:ext cx="125904" cy="2507463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2" name="Google Shape;5142;p164"/>
          <p:cNvSpPr/>
          <p:nvPr/>
        </p:nvSpPr>
        <p:spPr>
          <a:xfrm flipH="1" rot="5400000">
            <a:off x="10785852" y="2541993"/>
            <a:ext cx="125904" cy="359082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3" name="Google Shape;5143;p164"/>
          <p:cNvSpPr/>
          <p:nvPr/>
        </p:nvSpPr>
        <p:spPr>
          <a:xfrm>
            <a:off x="10585414" y="2639864"/>
            <a:ext cx="169779" cy="163349"/>
          </a:xfrm>
          <a:prstGeom prst="ellipse">
            <a:avLst/>
          </a:prstGeom>
          <a:solidFill>
            <a:srgbClr val="FFFFFF"/>
          </a:solidFill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4" name="Google Shape;5144;p164"/>
          <p:cNvSpPr/>
          <p:nvPr/>
        </p:nvSpPr>
        <p:spPr>
          <a:xfrm rot="-5400000">
            <a:off x="6852659" y="3598249"/>
            <a:ext cx="125904" cy="729048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5" name="Google Shape;5145;p164"/>
          <p:cNvSpPr/>
          <p:nvPr/>
        </p:nvSpPr>
        <p:spPr>
          <a:xfrm flipH="1" rot="5400000">
            <a:off x="8272535" y="2882263"/>
            <a:ext cx="125904" cy="2161030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6" name="Google Shape;5146;p164"/>
          <p:cNvSpPr/>
          <p:nvPr/>
        </p:nvSpPr>
        <p:spPr>
          <a:xfrm>
            <a:off x="7171118" y="3881101"/>
            <a:ext cx="169779" cy="163349"/>
          </a:xfrm>
          <a:prstGeom prst="ellipse">
            <a:avLst/>
          </a:prstGeom>
          <a:solidFill>
            <a:srgbClr val="FFFFFF"/>
          </a:solidFill>
          <a:ln cap="flat" cmpd="sng" w="571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7" name="Google Shape;5147;p164"/>
          <p:cNvSpPr txBox="1"/>
          <p:nvPr/>
        </p:nvSpPr>
        <p:spPr>
          <a:xfrm>
            <a:off x="1665736" y="3680710"/>
            <a:ext cx="1684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48" name="Google Shape;5148;p164"/>
          <p:cNvSpPr txBox="1"/>
          <p:nvPr/>
        </p:nvSpPr>
        <p:spPr>
          <a:xfrm>
            <a:off x="3491334" y="2683098"/>
            <a:ext cx="1684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49" name="Google Shape;5149;p164"/>
          <p:cNvSpPr txBox="1"/>
          <p:nvPr/>
        </p:nvSpPr>
        <p:spPr>
          <a:xfrm>
            <a:off x="7083312" y="3503405"/>
            <a:ext cx="1684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50" name="Google Shape;5150;p164"/>
          <p:cNvSpPr txBox="1"/>
          <p:nvPr/>
        </p:nvSpPr>
        <p:spPr>
          <a:xfrm>
            <a:off x="8774835" y="2292843"/>
            <a:ext cx="1684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51" name="Google Shape;5151;p164"/>
          <p:cNvSpPr txBox="1"/>
          <p:nvPr/>
        </p:nvSpPr>
        <p:spPr>
          <a:xfrm>
            <a:off x="6292627" y="1603652"/>
            <a:ext cx="168470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5" name="Shape 5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Google Shape;5156;p165"/>
          <p:cNvSpPr txBox="1"/>
          <p:nvPr>
            <p:ph type="title"/>
          </p:nvPr>
        </p:nvSpPr>
        <p:spPr>
          <a:xfrm>
            <a:off x="419099" y="2694530"/>
            <a:ext cx="11329205" cy="734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5157" name="Google Shape;5157;p165"/>
          <p:cNvSpPr txBox="1"/>
          <p:nvPr>
            <p:ph idx="1" type="body"/>
          </p:nvPr>
        </p:nvSpPr>
        <p:spPr>
          <a:xfrm>
            <a:off x="419099" y="3521558"/>
            <a:ext cx="11283166" cy="434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Graphic Slides</a:t>
            </a:r>
            <a:endParaRPr/>
          </a:p>
        </p:txBody>
      </p:sp>
      <p:sp>
        <p:nvSpPr>
          <p:cNvPr id="5158" name="Google Shape;5158;p165"/>
          <p:cNvSpPr txBox="1"/>
          <p:nvPr>
            <p:ph idx="12" type="sldNum"/>
          </p:nvPr>
        </p:nvSpPr>
        <p:spPr>
          <a:xfrm>
            <a:off x="11847513" y="6635750"/>
            <a:ext cx="344487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2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16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4" name="Google Shape;5164;p16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Timeline </a:t>
            </a:r>
            <a:endParaRPr/>
          </a:p>
        </p:txBody>
      </p:sp>
      <p:sp>
        <p:nvSpPr>
          <p:cNvPr id="5165" name="Google Shape;5165;p166"/>
          <p:cNvSpPr/>
          <p:nvPr/>
        </p:nvSpPr>
        <p:spPr>
          <a:xfrm>
            <a:off x="9015188" y="5555480"/>
            <a:ext cx="3176813" cy="188215"/>
          </a:xfrm>
          <a:prstGeom prst="rect">
            <a:avLst/>
          </a:prstGeom>
          <a:solidFill>
            <a:srgbClr val="F05B4E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6" name="Google Shape;5166;p166"/>
          <p:cNvSpPr/>
          <p:nvPr/>
        </p:nvSpPr>
        <p:spPr>
          <a:xfrm flipH="1">
            <a:off x="2007455" y="3603628"/>
            <a:ext cx="1144519" cy="2136730"/>
          </a:xfrm>
          <a:custGeom>
            <a:rect b="b" l="l" r="r" t="t"/>
            <a:pathLst>
              <a:path extrusionOk="0" h="1775691" w="862104">
                <a:moveTo>
                  <a:pt x="0" y="0"/>
                </a:moveTo>
                <a:lnTo>
                  <a:pt x="862104" y="0"/>
                </a:lnTo>
                <a:lnTo>
                  <a:pt x="862104" y="10038"/>
                </a:lnTo>
                <a:lnTo>
                  <a:pt x="862104" y="151200"/>
                </a:lnTo>
                <a:lnTo>
                  <a:pt x="862104" y="1624491"/>
                </a:lnTo>
                <a:lnTo>
                  <a:pt x="862104" y="1763238"/>
                </a:lnTo>
                <a:lnTo>
                  <a:pt x="862104" y="1775691"/>
                </a:lnTo>
                <a:lnTo>
                  <a:pt x="0" y="1775691"/>
                </a:lnTo>
                <a:lnTo>
                  <a:pt x="0" y="1624491"/>
                </a:lnTo>
                <a:lnTo>
                  <a:pt x="694452" y="1624491"/>
                </a:lnTo>
                <a:lnTo>
                  <a:pt x="694452" y="151200"/>
                </a:lnTo>
                <a:lnTo>
                  <a:pt x="0" y="151200"/>
                </a:lnTo>
                <a:close/>
              </a:path>
            </a:pathLst>
          </a:custGeom>
          <a:solidFill>
            <a:srgbClr val="97CFB0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7" name="Google Shape;5167;p166"/>
          <p:cNvSpPr/>
          <p:nvPr/>
        </p:nvSpPr>
        <p:spPr>
          <a:xfrm>
            <a:off x="2091" y="1644810"/>
            <a:ext cx="3149884" cy="1812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8" name="Google Shape;5168;p166"/>
          <p:cNvSpPr/>
          <p:nvPr/>
        </p:nvSpPr>
        <p:spPr>
          <a:xfrm>
            <a:off x="6088070" y="3603630"/>
            <a:ext cx="2927119" cy="1812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9" name="Google Shape;5169;p166"/>
          <p:cNvSpPr/>
          <p:nvPr/>
        </p:nvSpPr>
        <p:spPr>
          <a:xfrm>
            <a:off x="6088070" y="5555480"/>
            <a:ext cx="2927119" cy="188215"/>
          </a:xfrm>
          <a:prstGeom prst="rect">
            <a:avLst/>
          </a:prstGeom>
          <a:solidFill>
            <a:srgbClr val="F05B4E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0" name="Google Shape;5170;p166"/>
          <p:cNvSpPr/>
          <p:nvPr/>
        </p:nvSpPr>
        <p:spPr>
          <a:xfrm>
            <a:off x="3151975" y="5558009"/>
            <a:ext cx="2936096" cy="182318"/>
          </a:xfrm>
          <a:prstGeom prst="rect">
            <a:avLst/>
          </a:prstGeom>
          <a:solidFill>
            <a:srgbClr val="97CFB0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1" name="Google Shape;5171;p166"/>
          <p:cNvSpPr/>
          <p:nvPr/>
        </p:nvSpPr>
        <p:spPr>
          <a:xfrm>
            <a:off x="3151975" y="3603630"/>
            <a:ext cx="2936096" cy="182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2" name="Google Shape;5172;p166"/>
          <p:cNvSpPr/>
          <p:nvPr/>
        </p:nvSpPr>
        <p:spPr>
          <a:xfrm>
            <a:off x="3151975" y="1644810"/>
            <a:ext cx="2936096" cy="1812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3" name="Google Shape;5173;p166"/>
          <p:cNvSpPr/>
          <p:nvPr/>
        </p:nvSpPr>
        <p:spPr>
          <a:xfrm>
            <a:off x="6088070" y="1644809"/>
            <a:ext cx="2927119" cy="1828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4" name="Google Shape;5174;p166"/>
          <p:cNvSpPr/>
          <p:nvPr/>
        </p:nvSpPr>
        <p:spPr>
          <a:xfrm>
            <a:off x="8942350" y="1644810"/>
            <a:ext cx="1144519" cy="2141137"/>
          </a:xfrm>
          <a:custGeom>
            <a:rect b="b" l="l" r="r" t="t"/>
            <a:pathLst>
              <a:path extrusionOk="0" h="1775691" w="862104">
                <a:moveTo>
                  <a:pt x="0" y="0"/>
                </a:moveTo>
                <a:lnTo>
                  <a:pt x="862104" y="0"/>
                </a:lnTo>
                <a:lnTo>
                  <a:pt x="862104" y="10038"/>
                </a:lnTo>
                <a:lnTo>
                  <a:pt x="862104" y="151200"/>
                </a:lnTo>
                <a:lnTo>
                  <a:pt x="862104" y="1624491"/>
                </a:lnTo>
                <a:lnTo>
                  <a:pt x="862104" y="1763238"/>
                </a:lnTo>
                <a:lnTo>
                  <a:pt x="862104" y="1775691"/>
                </a:lnTo>
                <a:lnTo>
                  <a:pt x="0" y="1775691"/>
                </a:lnTo>
                <a:lnTo>
                  <a:pt x="0" y="1624491"/>
                </a:lnTo>
                <a:lnTo>
                  <a:pt x="694452" y="1624491"/>
                </a:lnTo>
                <a:lnTo>
                  <a:pt x="694452" y="151200"/>
                </a:lnTo>
                <a:lnTo>
                  <a:pt x="0" y="1512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5" name="Google Shape;5175;p166"/>
          <p:cNvSpPr/>
          <p:nvPr/>
        </p:nvSpPr>
        <p:spPr>
          <a:xfrm>
            <a:off x="3842530" y="4275555"/>
            <a:ext cx="155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76" name="Google Shape;5176;p166"/>
          <p:cNvSpPr/>
          <p:nvPr/>
        </p:nvSpPr>
        <p:spPr>
          <a:xfrm>
            <a:off x="6774139" y="4275555"/>
            <a:ext cx="155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77" name="Google Shape;5177;p166"/>
          <p:cNvSpPr/>
          <p:nvPr/>
        </p:nvSpPr>
        <p:spPr>
          <a:xfrm>
            <a:off x="812157" y="2370486"/>
            <a:ext cx="155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78" name="Google Shape;5178;p166"/>
          <p:cNvSpPr txBox="1"/>
          <p:nvPr/>
        </p:nvSpPr>
        <p:spPr>
          <a:xfrm>
            <a:off x="812157" y="2085126"/>
            <a:ext cx="1554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179" name="Google Shape;5179;p166"/>
          <p:cNvSpPr/>
          <p:nvPr/>
        </p:nvSpPr>
        <p:spPr>
          <a:xfrm>
            <a:off x="3896083" y="2370486"/>
            <a:ext cx="155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80" name="Google Shape;5180;p166"/>
          <p:cNvSpPr txBox="1"/>
          <p:nvPr/>
        </p:nvSpPr>
        <p:spPr>
          <a:xfrm>
            <a:off x="3896083" y="2085126"/>
            <a:ext cx="1554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181" name="Google Shape;5181;p166"/>
          <p:cNvSpPr/>
          <p:nvPr/>
        </p:nvSpPr>
        <p:spPr>
          <a:xfrm>
            <a:off x="6774139" y="2370486"/>
            <a:ext cx="155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82" name="Google Shape;5182;p166"/>
          <p:cNvSpPr txBox="1"/>
          <p:nvPr/>
        </p:nvSpPr>
        <p:spPr>
          <a:xfrm>
            <a:off x="6774139" y="2085126"/>
            <a:ext cx="1554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183" name="Google Shape;5183;p166"/>
          <p:cNvSpPr/>
          <p:nvPr/>
        </p:nvSpPr>
        <p:spPr>
          <a:xfrm>
            <a:off x="10382454" y="2734949"/>
            <a:ext cx="118786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84" name="Google Shape;5184;p166"/>
          <p:cNvSpPr txBox="1"/>
          <p:nvPr/>
        </p:nvSpPr>
        <p:spPr>
          <a:xfrm>
            <a:off x="10382454" y="2449588"/>
            <a:ext cx="11878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185" name="Google Shape;5185;p166"/>
          <p:cNvSpPr/>
          <p:nvPr/>
        </p:nvSpPr>
        <p:spPr>
          <a:xfrm>
            <a:off x="482549" y="4679912"/>
            <a:ext cx="1236912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86" name="Google Shape;5186;p166"/>
          <p:cNvSpPr txBox="1"/>
          <p:nvPr/>
        </p:nvSpPr>
        <p:spPr>
          <a:xfrm>
            <a:off x="482549" y="4394552"/>
            <a:ext cx="1236912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187" name="Google Shape;5187;p166"/>
          <p:cNvSpPr txBox="1"/>
          <p:nvPr/>
        </p:nvSpPr>
        <p:spPr>
          <a:xfrm>
            <a:off x="3842530" y="3990196"/>
            <a:ext cx="1554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188" name="Google Shape;5188;p166"/>
          <p:cNvSpPr txBox="1"/>
          <p:nvPr/>
        </p:nvSpPr>
        <p:spPr>
          <a:xfrm>
            <a:off x="6774139" y="3990196"/>
            <a:ext cx="1554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189" name="Google Shape;5189;p166"/>
          <p:cNvSpPr/>
          <p:nvPr/>
        </p:nvSpPr>
        <p:spPr>
          <a:xfrm>
            <a:off x="3842530" y="5053605"/>
            <a:ext cx="155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90" name="Google Shape;5190;p166"/>
          <p:cNvSpPr txBox="1"/>
          <p:nvPr/>
        </p:nvSpPr>
        <p:spPr>
          <a:xfrm>
            <a:off x="3842530" y="4768244"/>
            <a:ext cx="1554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191" name="Google Shape;5191;p166"/>
          <p:cNvSpPr/>
          <p:nvPr/>
        </p:nvSpPr>
        <p:spPr>
          <a:xfrm>
            <a:off x="6774139" y="5053605"/>
            <a:ext cx="155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92" name="Google Shape;5192;p166"/>
          <p:cNvSpPr txBox="1"/>
          <p:nvPr/>
        </p:nvSpPr>
        <p:spPr>
          <a:xfrm>
            <a:off x="6774139" y="4768244"/>
            <a:ext cx="1554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193" name="Google Shape;5193;p166"/>
          <p:cNvSpPr/>
          <p:nvPr/>
        </p:nvSpPr>
        <p:spPr>
          <a:xfrm>
            <a:off x="9813491" y="5053605"/>
            <a:ext cx="155498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94" name="Google Shape;5194;p166"/>
          <p:cNvSpPr txBox="1"/>
          <p:nvPr/>
        </p:nvSpPr>
        <p:spPr>
          <a:xfrm>
            <a:off x="9813491" y="4768244"/>
            <a:ext cx="1554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grpSp>
        <p:nvGrpSpPr>
          <p:cNvPr id="5195" name="Google Shape;5195;p166"/>
          <p:cNvGrpSpPr/>
          <p:nvPr/>
        </p:nvGrpSpPr>
        <p:grpSpPr>
          <a:xfrm>
            <a:off x="9687291" y="2428422"/>
            <a:ext cx="576590" cy="573913"/>
            <a:chOff x="15974521" y="3708211"/>
            <a:chExt cx="950889" cy="946474"/>
          </a:xfrm>
        </p:grpSpPr>
        <p:sp>
          <p:nvSpPr>
            <p:cNvPr id="5196" name="Google Shape;5196;p166"/>
            <p:cNvSpPr/>
            <p:nvPr/>
          </p:nvSpPr>
          <p:spPr>
            <a:xfrm>
              <a:off x="15974521" y="3708211"/>
              <a:ext cx="950889" cy="9464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75075" lIns="150125" spcFirstLastPara="1" rIns="150125" wrap="square" tIns="750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166"/>
            <p:cNvSpPr/>
            <p:nvPr/>
          </p:nvSpPr>
          <p:spPr>
            <a:xfrm>
              <a:off x="16092820" y="3825962"/>
              <a:ext cx="714290" cy="7109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98" name="Google Shape;5198;p166"/>
          <p:cNvGrpSpPr/>
          <p:nvPr/>
        </p:nvGrpSpPr>
        <p:grpSpPr>
          <a:xfrm>
            <a:off x="9825136" y="2619394"/>
            <a:ext cx="253943" cy="209249"/>
            <a:chOff x="16201850" y="4023153"/>
            <a:chExt cx="418793" cy="345084"/>
          </a:xfrm>
        </p:grpSpPr>
        <p:sp>
          <p:nvSpPr>
            <p:cNvPr id="5199" name="Google Shape;5199;p166"/>
            <p:cNvSpPr/>
            <p:nvPr/>
          </p:nvSpPr>
          <p:spPr>
            <a:xfrm>
              <a:off x="16312410" y="4230873"/>
              <a:ext cx="63658" cy="137364"/>
            </a:xfrm>
            <a:custGeom>
              <a:rect b="b" l="l" r="r" t="t"/>
              <a:pathLst>
                <a:path extrusionOk="0" h="150" w="70">
                  <a:moveTo>
                    <a:pt x="42" y="150"/>
                  </a:moveTo>
                  <a:cubicBezTo>
                    <a:pt x="27" y="150"/>
                    <a:pt x="27" y="150"/>
                    <a:pt x="27" y="150"/>
                  </a:cubicBezTo>
                  <a:cubicBezTo>
                    <a:pt x="12" y="150"/>
                    <a:pt x="0" y="138"/>
                    <a:pt x="0" y="1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7" y="0"/>
                    <a:pt x="70" y="2"/>
                    <a:pt x="70" y="6"/>
                  </a:cubicBezTo>
                  <a:cubicBezTo>
                    <a:pt x="70" y="122"/>
                    <a:pt x="70" y="122"/>
                    <a:pt x="70" y="122"/>
                  </a:cubicBezTo>
                  <a:cubicBezTo>
                    <a:pt x="70" y="138"/>
                    <a:pt x="57" y="150"/>
                    <a:pt x="42" y="150"/>
                  </a:cubicBezTo>
                  <a:close/>
                  <a:moveTo>
                    <a:pt x="12" y="12"/>
                  </a:moveTo>
                  <a:cubicBezTo>
                    <a:pt x="12" y="122"/>
                    <a:pt x="12" y="122"/>
                    <a:pt x="12" y="122"/>
                  </a:cubicBezTo>
                  <a:cubicBezTo>
                    <a:pt x="12" y="131"/>
                    <a:pt x="19" y="138"/>
                    <a:pt x="27" y="138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51" y="138"/>
                    <a:pt x="58" y="131"/>
                    <a:pt x="58" y="122"/>
                  </a:cubicBezTo>
                  <a:cubicBezTo>
                    <a:pt x="58" y="12"/>
                    <a:pt x="58" y="12"/>
                    <a:pt x="58" y="12"/>
                  </a:cubicBezTo>
                  <a:lnTo>
                    <a:pt x="12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166"/>
            <p:cNvSpPr/>
            <p:nvPr/>
          </p:nvSpPr>
          <p:spPr>
            <a:xfrm>
              <a:off x="16201850" y="4096859"/>
              <a:ext cx="214423" cy="144065"/>
            </a:xfrm>
            <a:custGeom>
              <a:rect b="b" l="l" r="r" t="t"/>
              <a:pathLst>
                <a:path extrusionOk="0" h="158" w="232">
                  <a:moveTo>
                    <a:pt x="226" y="158"/>
                  </a:moveTo>
                  <a:cubicBezTo>
                    <a:pt x="46" y="158"/>
                    <a:pt x="46" y="158"/>
                    <a:pt x="46" y="158"/>
                  </a:cubicBezTo>
                  <a:cubicBezTo>
                    <a:pt x="21" y="158"/>
                    <a:pt x="0" y="137"/>
                    <a:pt x="0" y="11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9" y="0"/>
                    <a:pt x="232" y="2"/>
                    <a:pt x="232" y="6"/>
                  </a:cubicBezTo>
                  <a:cubicBezTo>
                    <a:pt x="232" y="152"/>
                    <a:pt x="232" y="152"/>
                    <a:pt x="232" y="152"/>
                  </a:cubicBezTo>
                  <a:cubicBezTo>
                    <a:pt x="232" y="155"/>
                    <a:pt x="229" y="158"/>
                    <a:pt x="226" y="158"/>
                  </a:cubicBezTo>
                  <a:close/>
                  <a:moveTo>
                    <a:pt x="46" y="12"/>
                  </a:moveTo>
                  <a:cubicBezTo>
                    <a:pt x="28" y="12"/>
                    <a:pt x="13" y="27"/>
                    <a:pt x="13" y="45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13" y="130"/>
                    <a:pt x="28" y="146"/>
                    <a:pt x="46" y="146"/>
                  </a:cubicBezTo>
                  <a:cubicBezTo>
                    <a:pt x="219" y="146"/>
                    <a:pt x="219" y="146"/>
                    <a:pt x="219" y="146"/>
                  </a:cubicBezTo>
                  <a:cubicBezTo>
                    <a:pt x="219" y="12"/>
                    <a:pt x="219" y="12"/>
                    <a:pt x="219" y="12"/>
                  </a:cubicBezTo>
                  <a:lnTo>
                    <a:pt x="46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166"/>
            <p:cNvSpPr/>
            <p:nvPr/>
          </p:nvSpPr>
          <p:spPr>
            <a:xfrm>
              <a:off x="16406220" y="4023153"/>
              <a:ext cx="214423" cy="288127"/>
            </a:xfrm>
            <a:custGeom>
              <a:rect b="b" l="l" r="r" t="t"/>
              <a:pathLst>
                <a:path extrusionOk="0" h="313" w="235">
                  <a:moveTo>
                    <a:pt x="229" y="313"/>
                  </a:moveTo>
                  <a:cubicBezTo>
                    <a:pt x="229" y="313"/>
                    <a:pt x="228" y="313"/>
                    <a:pt x="227" y="313"/>
                  </a:cubicBezTo>
                  <a:cubicBezTo>
                    <a:pt x="5" y="237"/>
                    <a:pt x="5" y="237"/>
                    <a:pt x="5" y="237"/>
                  </a:cubicBezTo>
                  <a:cubicBezTo>
                    <a:pt x="2" y="236"/>
                    <a:pt x="0" y="233"/>
                    <a:pt x="0" y="23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2"/>
                    <a:pt x="2" y="80"/>
                    <a:pt x="5" y="79"/>
                  </a:cubicBezTo>
                  <a:cubicBezTo>
                    <a:pt x="227" y="1"/>
                    <a:pt x="227" y="1"/>
                    <a:pt x="227" y="1"/>
                  </a:cubicBezTo>
                  <a:cubicBezTo>
                    <a:pt x="229" y="0"/>
                    <a:pt x="231" y="1"/>
                    <a:pt x="233" y="2"/>
                  </a:cubicBezTo>
                  <a:cubicBezTo>
                    <a:pt x="234" y="3"/>
                    <a:pt x="235" y="5"/>
                    <a:pt x="235" y="7"/>
                  </a:cubicBezTo>
                  <a:cubicBezTo>
                    <a:pt x="235" y="307"/>
                    <a:pt x="235" y="307"/>
                    <a:pt x="235" y="307"/>
                  </a:cubicBezTo>
                  <a:cubicBezTo>
                    <a:pt x="235" y="309"/>
                    <a:pt x="234" y="311"/>
                    <a:pt x="233" y="312"/>
                  </a:cubicBezTo>
                  <a:cubicBezTo>
                    <a:pt x="232" y="313"/>
                    <a:pt x="231" y="313"/>
                    <a:pt x="229" y="313"/>
                  </a:cubicBezTo>
                  <a:close/>
                  <a:moveTo>
                    <a:pt x="13" y="226"/>
                  </a:moveTo>
                  <a:cubicBezTo>
                    <a:pt x="223" y="299"/>
                    <a:pt x="223" y="299"/>
                    <a:pt x="223" y="299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13" y="89"/>
                    <a:pt x="13" y="89"/>
                    <a:pt x="13" y="89"/>
                  </a:cubicBezTo>
                  <a:lnTo>
                    <a:pt x="13" y="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2" name="Google Shape;5202;p166"/>
          <p:cNvSpPr/>
          <p:nvPr/>
        </p:nvSpPr>
        <p:spPr>
          <a:xfrm>
            <a:off x="1818554" y="4373386"/>
            <a:ext cx="576590" cy="573913"/>
          </a:xfrm>
          <a:prstGeom prst="ellipse">
            <a:avLst/>
          </a:prstGeom>
          <a:solidFill>
            <a:srgbClr val="97CF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3" name="Google Shape;5203;p166"/>
          <p:cNvSpPr/>
          <p:nvPr/>
        </p:nvSpPr>
        <p:spPr>
          <a:xfrm>
            <a:off x="1890288" y="4444786"/>
            <a:ext cx="433124" cy="43111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04" name="Google Shape;5204;p166"/>
          <p:cNvGrpSpPr/>
          <p:nvPr/>
        </p:nvGrpSpPr>
        <p:grpSpPr>
          <a:xfrm>
            <a:off x="1994012" y="4548444"/>
            <a:ext cx="225670" cy="223794"/>
            <a:chOff x="3287084" y="7204462"/>
            <a:chExt cx="372166" cy="369072"/>
          </a:xfrm>
        </p:grpSpPr>
        <p:sp>
          <p:nvSpPr>
            <p:cNvPr id="5205" name="Google Shape;5205;p166"/>
            <p:cNvSpPr/>
            <p:nvPr/>
          </p:nvSpPr>
          <p:spPr>
            <a:xfrm>
              <a:off x="3373922" y="7291304"/>
              <a:ext cx="195388" cy="195391"/>
            </a:xfrm>
            <a:custGeom>
              <a:rect b="b" l="l" r="r" t="t"/>
              <a:pathLst>
                <a:path extrusionOk="0" h="228" w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solidFill>
              <a:srgbClr val="97CFB0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166"/>
            <p:cNvSpPr/>
            <p:nvPr/>
          </p:nvSpPr>
          <p:spPr>
            <a:xfrm>
              <a:off x="3287084" y="7204462"/>
              <a:ext cx="372166" cy="369072"/>
            </a:xfrm>
            <a:custGeom>
              <a:rect b="b" l="l" r="r" t="t"/>
              <a:pathLst>
                <a:path extrusionOk="0" h="432" w="432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solidFill>
              <a:srgbClr val="97CFB0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7" name="Google Shape;5207;p166"/>
          <p:cNvSpPr/>
          <p:nvPr/>
        </p:nvSpPr>
        <p:spPr>
          <a:xfrm>
            <a:off x="10302690" y="5347262"/>
            <a:ext cx="576590" cy="573913"/>
          </a:xfrm>
          <a:prstGeom prst="ellipse">
            <a:avLst/>
          </a:prstGeom>
          <a:solidFill>
            <a:srgbClr val="F05B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8" name="Google Shape;5208;p166"/>
          <p:cNvSpPr/>
          <p:nvPr/>
        </p:nvSpPr>
        <p:spPr>
          <a:xfrm>
            <a:off x="10374425" y="5418662"/>
            <a:ext cx="433124" cy="43111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9" name="Google Shape;5209;p166"/>
          <p:cNvSpPr/>
          <p:nvPr/>
        </p:nvSpPr>
        <p:spPr>
          <a:xfrm>
            <a:off x="4331730" y="5349790"/>
            <a:ext cx="576590" cy="573913"/>
          </a:xfrm>
          <a:prstGeom prst="ellipse">
            <a:avLst/>
          </a:prstGeom>
          <a:solidFill>
            <a:srgbClr val="97CF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0" name="Google Shape;5210;p166"/>
          <p:cNvSpPr/>
          <p:nvPr/>
        </p:nvSpPr>
        <p:spPr>
          <a:xfrm>
            <a:off x="4403464" y="5421190"/>
            <a:ext cx="433124" cy="43111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1" name="Google Shape;5211;p166"/>
          <p:cNvSpPr/>
          <p:nvPr/>
        </p:nvSpPr>
        <p:spPr>
          <a:xfrm>
            <a:off x="7263336" y="5347262"/>
            <a:ext cx="576590" cy="573913"/>
          </a:xfrm>
          <a:prstGeom prst="ellipse">
            <a:avLst/>
          </a:prstGeom>
          <a:solidFill>
            <a:srgbClr val="F05B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2" name="Google Shape;5212;p166"/>
          <p:cNvSpPr/>
          <p:nvPr/>
        </p:nvSpPr>
        <p:spPr>
          <a:xfrm>
            <a:off x="7335068" y="5418662"/>
            <a:ext cx="433124" cy="43111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13" name="Google Shape;5213;p166"/>
          <p:cNvGrpSpPr/>
          <p:nvPr/>
        </p:nvGrpSpPr>
        <p:grpSpPr>
          <a:xfrm>
            <a:off x="4521551" y="5532582"/>
            <a:ext cx="202697" cy="204725"/>
            <a:chOff x="7455396" y="8827462"/>
            <a:chExt cx="334280" cy="337624"/>
          </a:xfrm>
        </p:grpSpPr>
        <p:sp>
          <p:nvSpPr>
            <p:cNvPr id="5214" name="Google Shape;5214;p166"/>
            <p:cNvSpPr/>
            <p:nvPr/>
          </p:nvSpPr>
          <p:spPr>
            <a:xfrm>
              <a:off x="7455396" y="8827462"/>
              <a:ext cx="260738" cy="264082"/>
            </a:xfrm>
            <a:custGeom>
              <a:rect b="b" l="l" r="r" t="t"/>
              <a:pathLst>
                <a:path extrusionOk="0" h="285" w="285">
                  <a:moveTo>
                    <a:pt x="142" y="285"/>
                  </a:moveTo>
                  <a:cubicBezTo>
                    <a:pt x="64" y="285"/>
                    <a:pt x="0" y="221"/>
                    <a:pt x="0" y="143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1" y="0"/>
                    <a:pt x="285" y="64"/>
                    <a:pt x="285" y="143"/>
                  </a:cubicBezTo>
                  <a:cubicBezTo>
                    <a:pt x="285" y="221"/>
                    <a:pt x="221" y="285"/>
                    <a:pt x="142" y="285"/>
                  </a:cubicBezTo>
                  <a:close/>
                  <a:moveTo>
                    <a:pt x="142" y="12"/>
                  </a:moveTo>
                  <a:cubicBezTo>
                    <a:pt x="70" y="12"/>
                    <a:pt x="12" y="71"/>
                    <a:pt x="12" y="143"/>
                  </a:cubicBezTo>
                  <a:cubicBezTo>
                    <a:pt x="12" y="214"/>
                    <a:pt x="70" y="273"/>
                    <a:pt x="142" y="273"/>
                  </a:cubicBezTo>
                  <a:cubicBezTo>
                    <a:pt x="214" y="273"/>
                    <a:pt x="273" y="214"/>
                    <a:pt x="273" y="143"/>
                  </a:cubicBezTo>
                  <a:cubicBezTo>
                    <a:pt x="273" y="71"/>
                    <a:pt x="214" y="12"/>
                    <a:pt x="142" y="12"/>
                  </a:cubicBezTo>
                  <a:close/>
                </a:path>
              </a:pathLst>
            </a:custGeom>
            <a:solidFill>
              <a:srgbClr val="97CFB0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166"/>
            <p:cNvSpPr/>
            <p:nvPr/>
          </p:nvSpPr>
          <p:spPr>
            <a:xfrm>
              <a:off x="7655965" y="9028030"/>
              <a:ext cx="133711" cy="137056"/>
            </a:xfrm>
            <a:custGeom>
              <a:rect b="b" l="l" r="r" t="t"/>
              <a:pathLst>
                <a:path extrusionOk="0" h="146" w="145">
                  <a:moveTo>
                    <a:pt x="119" y="146"/>
                  </a:moveTo>
                  <a:cubicBezTo>
                    <a:pt x="112" y="146"/>
                    <a:pt x="105" y="143"/>
                    <a:pt x="100" y="1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38"/>
                    <a:pt x="0" y="34"/>
                    <a:pt x="2" y="3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8" y="0"/>
                    <a:pt x="40" y="3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43" y="105"/>
                    <a:pt x="145" y="112"/>
                    <a:pt x="145" y="119"/>
                  </a:cubicBezTo>
                  <a:cubicBezTo>
                    <a:pt x="145" y="126"/>
                    <a:pt x="143" y="133"/>
                    <a:pt x="138" y="138"/>
                  </a:cubicBezTo>
                  <a:cubicBezTo>
                    <a:pt x="132" y="143"/>
                    <a:pt x="126" y="146"/>
                    <a:pt x="119" y="146"/>
                  </a:cubicBezTo>
                  <a:close/>
                  <a:moveTo>
                    <a:pt x="15" y="36"/>
                  </a:moveTo>
                  <a:cubicBezTo>
                    <a:pt x="109" y="129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4" y="135"/>
                    <a:pt x="123" y="135"/>
                    <a:pt x="129" y="129"/>
                  </a:cubicBezTo>
                  <a:cubicBezTo>
                    <a:pt x="132" y="126"/>
                    <a:pt x="133" y="123"/>
                    <a:pt x="133" y="119"/>
                  </a:cubicBezTo>
                  <a:cubicBezTo>
                    <a:pt x="133" y="115"/>
                    <a:pt x="132" y="112"/>
                    <a:pt x="129" y="109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15" y="36"/>
                  </a:lnTo>
                  <a:close/>
                </a:path>
              </a:pathLst>
            </a:custGeom>
            <a:solidFill>
              <a:srgbClr val="97CFB0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166"/>
            <p:cNvSpPr/>
            <p:nvPr/>
          </p:nvSpPr>
          <p:spPr>
            <a:xfrm>
              <a:off x="7498852" y="8870918"/>
              <a:ext cx="93598" cy="93598"/>
            </a:xfrm>
            <a:custGeom>
              <a:rect b="b" l="l" r="r" t="t"/>
              <a:pathLst>
                <a:path extrusionOk="0" h="100" w="99"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97" y="0"/>
                    <a:pt x="99" y="3"/>
                    <a:pt x="99" y="6"/>
                  </a:cubicBezTo>
                  <a:cubicBezTo>
                    <a:pt x="99" y="10"/>
                    <a:pt x="97" y="12"/>
                    <a:pt x="93" y="12"/>
                  </a:cubicBezTo>
                  <a:cubicBezTo>
                    <a:pt x="48" y="12"/>
                    <a:pt x="12" y="49"/>
                    <a:pt x="12" y="94"/>
                  </a:cubicBezTo>
                  <a:cubicBezTo>
                    <a:pt x="12" y="97"/>
                    <a:pt x="9" y="100"/>
                    <a:pt x="6" y="100"/>
                  </a:cubicBezTo>
                  <a:close/>
                </a:path>
              </a:pathLst>
            </a:custGeom>
            <a:solidFill>
              <a:srgbClr val="97CFB0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7" name="Google Shape;5217;p166"/>
          <p:cNvGrpSpPr/>
          <p:nvPr/>
        </p:nvGrpSpPr>
        <p:grpSpPr>
          <a:xfrm>
            <a:off x="7422120" y="5558665"/>
            <a:ext cx="254627" cy="171215"/>
            <a:chOff x="12238895" y="8870477"/>
            <a:chExt cx="419921" cy="282361"/>
          </a:xfrm>
        </p:grpSpPr>
        <p:sp>
          <p:nvSpPr>
            <p:cNvPr id="5218" name="Google Shape;5218;p166"/>
            <p:cNvSpPr/>
            <p:nvPr/>
          </p:nvSpPr>
          <p:spPr>
            <a:xfrm>
              <a:off x="12238895" y="8870477"/>
              <a:ext cx="419921" cy="282359"/>
            </a:xfrm>
            <a:custGeom>
              <a:rect b="b" l="l" r="r" t="t"/>
              <a:pathLst>
                <a:path extrusionOk="0" h="280" w="418">
                  <a:moveTo>
                    <a:pt x="412" y="280"/>
                  </a:moveTo>
                  <a:cubicBezTo>
                    <a:pt x="6" y="280"/>
                    <a:pt x="6" y="280"/>
                    <a:pt x="6" y="280"/>
                  </a:cubicBezTo>
                  <a:cubicBezTo>
                    <a:pt x="3" y="280"/>
                    <a:pt x="0" y="277"/>
                    <a:pt x="0" y="27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6" y="0"/>
                    <a:pt x="418" y="3"/>
                    <a:pt x="418" y="7"/>
                  </a:cubicBezTo>
                  <a:cubicBezTo>
                    <a:pt x="418" y="274"/>
                    <a:pt x="418" y="274"/>
                    <a:pt x="418" y="274"/>
                  </a:cubicBezTo>
                  <a:cubicBezTo>
                    <a:pt x="418" y="277"/>
                    <a:pt x="416" y="280"/>
                    <a:pt x="412" y="280"/>
                  </a:cubicBezTo>
                  <a:close/>
                  <a:moveTo>
                    <a:pt x="13" y="268"/>
                  </a:moveTo>
                  <a:cubicBezTo>
                    <a:pt x="406" y="268"/>
                    <a:pt x="406" y="268"/>
                    <a:pt x="406" y="268"/>
                  </a:cubicBezTo>
                  <a:cubicBezTo>
                    <a:pt x="406" y="13"/>
                    <a:pt x="406" y="13"/>
                    <a:pt x="406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268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166"/>
            <p:cNvSpPr/>
            <p:nvPr/>
          </p:nvSpPr>
          <p:spPr>
            <a:xfrm>
              <a:off x="12238895" y="8870477"/>
              <a:ext cx="419921" cy="199101"/>
            </a:xfrm>
            <a:custGeom>
              <a:rect b="b" l="l" r="r" t="t"/>
              <a:pathLst>
                <a:path extrusionOk="0" h="198" w="419">
                  <a:moveTo>
                    <a:pt x="209" y="198"/>
                  </a:moveTo>
                  <a:cubicBezTo>
                    <a:pt x="208" y="198"/>
                    <a:pt x="206" y="197"/>
                    <a:pt x="205" y="19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7"/>
                    <a:pt x="1" y="4"/>
                  </a:cubicBezTo>
                  <a:cubicBezTo>
                    <a:pt x="2" y="2"/>
                    <a:pt x="4" y="0"/>
                    <a:pt x="6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5" y="0"/>
                    <a:pt x="417" y="2"/>
                    <a:pt x="418" y="4"/>
                  </a:cubicBezTo>
                  <a:cubicBezTo>
                    <a:pt x="419" y="7"/>
                    <a:pt x="418" y="9"/>
                    <a:pt x="416" y="11"/>
                  </a:cubicBezTo>
                  <a:cubicBezTo>
                    <a:pt x="213" y="196"/>
                    <a:pt x="213" y="196"/>
                    <a:pt x="213" y="196"/>
                  </a:cubicBezTo>
                  <a:cubicBezTo>
                    <a:pt x="212" y="197"/>
                    <a:pt x="211" y="198"/>
                    <a:pt x="209" y="198"/>
                  </a:cubicBezTo>
                  <a:close/>
                  <a:moveTo>
                    <a:pt x="22" y="13"/>
                  </a:moveTo>
                  <a:cubicBezTo>
                    <a:pt x="209" y="183"/>
                    <a:pt x="209" y="183"/>
                    <a:pt x="209" y="183"/>
                  </a:cubicBezTo>
                  <a:cubicBezTo>
                    <a:pt x="396" y="13"/>
                    <a:pt x="396" y="13"/>
                    <a:pt x="396" y="13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166"/>
            <p:cNvSpPr/>
            <p:nvPr/>
          </p:nvSpPr>
          <p:spPr>
            <a:xfrm>
              <a:off x="12238895" y="9018897"/>
              <a:ext cx="419921" cy="133941"/>
            </a:xfrm>
            <a:custGeom>
              <a:rect b="b" l="l" r="r" t="t"/>
              <a:pathLst>
                <a:path extrusionOk="0" h="134" w="419">
                  <a:moveTo>
                    <a:pt x="412" y="134"/>
                  </a:moveTo>
                  <a:cubicBezTo>
                    <a:pt x="6" y="134"/>
                    <a:pt x="6" y="134"/>
                    <a:pt x="6" y="134"/>
                  </a:cubicBezTo>
                  <a:cubicBezTo>
                    <a:pt x="4" y="134"/>
                    <a:pt x="1" y="132"/>
                    <a:pt x="1" y="130"/>
                  </a:cubicBezTo>
                  <a:cubicBezTo>
                    <a:pt x="0" y="127"/>
                    <a:pt x="1" y="124"/>
                    <a:pt x="3" y="123"/>
                  </a:cubicBezTo>
                  <a:cubicBezTo>
                    <a:pt x="164" y="2"/>
                    <a:pt x="164" y="2"/>
                    <a:pt x="164" y="2"/>
                  </a:cubicBezTo>
                  <a:cubicBezTo>
                    <a:pt x="166" y="0"/>
                    <a:pt x="170" y="1"/>
                    <a:pt x="172" y="3"/>
                  </a:cubicBezTo>
                  <a:cubicBezTo>
                    <a:pt x="174" y="6"/>
                    <a:pt x="174" y="10"/>
                    <a:pt x="171" y="12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250" y="13"/>
                    <a:pt x="250" y="13"/>
                    <a:pt x="250" y="13"/>
                  </a:cubicBezTo>
                  <a:cubicBezTo>
                    <a:pt x="247" y="11"/>
                    <a:pt x="246" y="7"/>
                    <a:pt x="248" y="5"/>
                  </a:cubicBezTo>
                  <a:cubicBezTo>
                    <a:pt x="250" y="2"/>
                    <a:pt x="254" y="2"/>
                    <a:pt x="257" y="4"/>
                  </a:cubicBezTo>
                  <a:cubicBezTo>
                    <a:pt x="416" y="123"/>
                    <a:pt x="416" y="123"/>
                    <a:pt x="416" y="123"/>
                  </a:cubicBezTo>
                  <a:cubicBezTo>
                    <a:pt x="418" y="124"/>
                    <a:pt x="419" y="127"/>
                    <a:pt x="418" y="130"/>
                  </a:cubicBezTo>
                  <a:cubicBezTo>
                    <a:pt x="417" y="132"/>
                    <a:pt x="415" y="134"/>
                    <a:pt x="412" y="134"/>
                  </a:cubicBez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1" name="Google Shape;5221;p166"/>
          <p:cNvGrpSpPr/>
          <p:nvPr/>
        </p:nvGrpSpPr>
        <p:grpSpPr>
          <a:xfrm>
            <a:off x="10457375" y="5514010"/>
            <a:ext cx="264103" cy="227534"/>
            <a:chOff x="17244513" y="8796835"/>
            <a:chExt cx="435547" cy="375240"/>
          </a:xfrm>
        </p:grpSpPr>
        <p:sp>
          <p:nvSpPr>
            <p:cNvPr id="5222" name="Google Shape;5222;p166"/>
            <p:cNvSpPr/>
            <p:nvPr/>
          </p:nvSpPr>
          <p:spPr>
            <a:xfrm>
              <a:off x="17244513" y="8910748"/>
              <a:ext cx="435547" cy="261327"/>
            </a:xfrm>
            <a:custGeom>
              <a:rect b="b" l="l" r="r" t="t"/>
              <a:pathLst>
                <a:path extrusionOk="0" h="283" w="473">
                  <a:moveTo>
                    <a:pt x="454" y="283"/>
                  </a:moveTo>
                  <a:cubicBezTo>
                    <a:pt x="19" y="283"/>
                    <a:pt x="19" y="283"/>
                    <a:pt x="19" y="283"/>
                  </a:cubicBezTo>
                  <a:cubicBezTo>
                    <a:pt x="9" y="283"/>
                    <a:pt x="0" y="274"/>
                    <a:pt x="0" y="2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66" y="0"/>
                    <a:pt x="466" y="0"/>
                    <a:pt x="466" y="0"/>
                  </a:cubicBezTo>
                  <a:cubicBezTo>
                    <a:pt x="470" y="0"/>
                    <a:pt x="473" y="3"/>
                    <a:pt x="473" y="7"/>
                  </a:cubicBezTo>
                  <a:cubicBezTo>
                    <a:pt x="473" y="264"/>
                    <a:pt x="473" y="264"/>
                    <a:pt x="473" y="264"/>
                  </a:cubicBezTo>
                  <a:cubicBezTo>
                    <a:pt x="473" y="274"/>
                    <a:pt x="464" y="283"/>
                    <a:pt x="454" y="283"/>
                  </a:cubicBezTo>
                  <a:close/>
                  <a:moveTo>
                    <a:pt x="12" y="13"/>
                  </a:moveTo>
                  <a:cubicBezTo>
                    <a:pt x="12" y="264"/>
                    <a:pt x="12" y="264"/>
                    <a:pt x="12" y="264"/>
                  </a:cubicBezTo>
                  <a:cubicBezTo>
                    <a:pt x="12" y="268"/>
                    <a:pt x="15" y="270"/>
                    <a:pt x="19" y="270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58" y="270"/>
                    <a:pt x="460" y="268"/>
                    <a:pt x="460" y="264"/>
                  </a:cubicBezTo>
                  <a:cubicBezTo>
                    <a:pt x="460" y="13"/>
                    <a:pt x="460" y="13"/>
                    <a:pt x="460" y="13"/>
                  </a:cubicBezTo>
                  <a:lnTo>
                    <a:pt x="12" y="13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166"/>
            <p:cNvSpPr/>
            <p:nvPr/>
          </p:nvSpPr>
          <p:spPr>
            <a:xfrm>
              <a:off x="17244513" y="8837040"/>
              <a:ext cx="435547" cy="83761"/>
            </a:xfrm>
            <a:custGeom>
              <a:rect b="b" l="l" r="r" t="t"/>
              <a:pathLst>
                <a:path extrusionOk="0" h="93" w="473">
                  <a:moveTo>
                    <a:pt x="466" y="93"/>
                  </a:moveTo>
                  <a:cubicBezTo>
                    <a:pt x="6" y="93"/>
                    <a:pt x="6" y="93"/>
                    <a:pt x="6" y="93"/>
                  </a:cubicBezTo>
                  <a:cubicBezTo>
                    <a:pt x="3" y="93"/>
                    <a:pt x="0" y="90"/>
                    <a:pt x="0" y="8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7" y="0"/>
                    <a:pt x="80" y="3"/>
                    <a:pt x="80" y="6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80" y="29"/>
                    <a:pt x="88" y="37"/>
                    <a:pt x="99" y="37"/>
                  </a:cubicBezTo>
                  <a:cubicBezTo>
                    <a:pt x="109" y="37"/>
                    <a:pt x="118" y="29"/>
                    <a:pt x="118" y="18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3"/>
                    <a:pt x="120" y="0"/>
                    <a:pt x="124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3" y="0"/>
                    <a:pt x="355" y="3"/>
                    <a:pt x="355" y="6"/>
                  </a:cubicBezTo>
                  <a:cubicBezTo>
                    <a:pt x="355" y="18"/>
                    <a:pt x="355" y="18"/>
                    <a:pt x="355" y="18"/>
                  </a:cubicBezTo>
                  <a:cubicBezTo>
                    <a:pt x="355" y="29"/>
                    <a:pt x="364" y="37"/>
                    <a:pt x="374" y="37"/>
                  </a:cubicBezTo>
                  <a:cubicBezTo>
                    <a:pt x="384" y="37"/>
                    <a:pt x="393" y="29"/>
                    <a:pt x="393" y="18"/>
                  </a:cubicBezTo>
                  <a:cubicBezTo>
                    <a:pt x="393" y="6"/>
                    <a:pt x="393" y="6"/>
                    <a:pt x="393" y="6"/>
                  </a:cubicBezTo>
                  <a:cubicBezTo>
                    <a:pt x="393" y="3"/>
                    <a:pt x="396" y="0"/>
                    <a:pt x="399" y="0"/>
                  </a:cubicBezTo>
                  <a:cubicBezTo>
                    <a:pt x="454" y="0"/>
                    <a:pt x="454" y="0"/>
                    <a:pt x="454" y="0"/>
                  </a:cubicBezTo>
                  <a:cubicBezTo>
                    <a:pt x="464" y="0"/>
                    <a:pt x="473" y="9"/>
                    <a:pt x="473" y="19"/>
                  </a:cubicBezTo>
                  <a:cubicBezTo>
                    <a:pt x="473" y="87"/>
                    <a:pt x="473" y="87"/>
                    <a:pt x="473" y="87"/>
                  </a:cubicBezTo>
                  <a:cubicBezTo>
                    <a:pt x="473" y="90"/>
                    <a:pt x="470" y="93"/>
                    <a:pt x="466" y="93"/>
                  </a:cubicBezTo>
                  <a:close/>
                  <a:moveTo>
                    <a:pt x="12" y="80"/>
                  </a:moveTo>
                  <a:cubicBezTo>
                    <a:pt x="460" y="80"/>
                    <a:pt x="460" y="80"/>
                    <a:pt x="460" y="80"/>
                  </a:cubicBezTo>
                  <a:cubicBezTo>
                    <a:pt x="460" y="19"/>
                    <a:pt x="460" y="19"/>
                    <a:pt x="460" y="19"/>
                  </a:cubicBezTo>
                  <a:cubicBezTo>
                    <a:pt x="460" y="15"/>
                    <a:pt x="458" y="13"/>
                    <a:pt x="454" y="13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5" y="18"/>
                    <a:pt x="405" y="18"/>
                    <a:pt x="405" y="18"/>
                  </a:cubicBezTo>
                  <a:cubicBezTo>
                    <a:pt x="405" y="35"/>
                    <a:pt x="391" y="49"/>
                    <a:pt x="374" y="49"/>
                  </a:cubicBezTo>
                  <a:cubicBezTo>
                    <a:pt x="357" y="49"/>
                    <a:pt x="343" y="35"/>
                    <a:pt x="343" y="18"/>
                  </a:cubicBezTo>
                  <a:cubicBezTo>
                    <a:pt x="343" y="13"/>
                    <a:pt x="343" y="13"/>
                    <a:pt x="343" y="13"/>
                  </a:cubicBezTo>
                  <a:cubicBezTo>
                    <a:pt x="130" y="13"/>
                    <a:pt x="130" y="13"/>
                    <a:pt x="130" y="13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35"/>
                    <a:pt x="116" y="49"/>
                    <a:pt x="99" y="49"/>
                  </a:cubicBezTo>
                  <a:cubicBezTo>
                    <a:pt x="82" y="49"/>
                    <a:pt x="68" y="35"/>
                    <a:pt x="68" y="18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2" y="15"/>
                    <a:pt x="12" y="19"/>
                  </a:cubicBezTo>
                  <a:lnTo>
                    <a:pt x="12" y="80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166"/>
            <p:cNvSpPr/>
            <p:nvPr/>
          </p:nvSpPr>
          <p:spPr>
            <a:xfrm>
              <a:off x="17304821" y="8796835"/>
              <a:ext cx="60308" cy="83761"/>
            </a:xfrm>
            <a:custGeom>
              <a:rect b="b" l="l" r="r" t="t"/>
              <a:pathLst>
                <a:path extrusionOk="0" h="92" w="62">
                  <a:moveTo>
                    <a:pt x="31" y="92"/>
                  </a:moveTo>
                  <a:cubicBezTo>
                    <a:pt x="14" y="92"/>
                    <a:pt x="0" y="78"/>
                    <a:pt x="0" y="6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78"/>
                    <a:pt x="48" y="92"/>
                    <a:pt x="31" y="92"/>
                  </a:cubicBezTo>
                  <a:close/>
                  <a:moveTo>
                    <a:pt x="31" y="12"/>
                  </a:moveTo>
                  <a:cubicBezTo>
                    <a:pt x="20" y="12"/>
                    <a:pt x="12" y="21"/>
                    <a:pt x="12" y="3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72"/>
                    <a:pt x="20" y="80"/>
                    <a:pt x="31" y="80"/>
                  </a:cubicBezTo>
                  <a:cubicBezTo>
                    <a:pt x="41" y="80"/>
                    <a:pt x="50" y="72"/>
                    <a:pt x="50" y="6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21"/>
                    <a:pt x="41" y="12"/>
                    <a:pt x="31" y="12"/>
                  </a:cubicBez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166"/>
            <p:cNvSpPr/>
            <p:nvPr/>
          </p:nvSpPr>
          <p:spPr>
            <a:xfrm>
              <a:off x="17559448" y="8796835"/>
              <a:ext cx="56957" cy="83761"/>
            </a:xfrm>
            <a:custGeom>
              <a:rect b="b" l="l" r="r" t="t"/>
              <a:pathLst>
                <a:path extrusionOk="0" h="92" w="62">
                  <a:moveTo>
                    <a:pt x="31" y="92"/>
                  </a:moveTo>
                  <a:cubicBezTo>
                    <a:pt x="14" y="92"/>
                    <a:pt x="0" y="78"/>
                    <a:pt x="0" y="6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78"/>
                    <a:pt x="48" y="92"/>
                    <a:pt x="31" y="92"/>
                  </a:cubicBezTo>
                  <a:close/>
                  <a:moveTo>
                    <a:pt x="31" y="12"/>
                  </a:moveTo>
                  <a:cubicBezTo>
                    <a:pt x="21" y="12"/>
                    <a:pt x="12" y="21"/>
                    <a:pt x="12" y="3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72"/>
                    <a:pt x="21" y="80"/>
                    <a:pt x="31" y="80"/>
                  </a:cubicBezTo>
                  <a:cubicBezTo>
                    <a:pt x="41" y="80"/>
                    <a:pt x="50" y="72"/>
                    <a:pt x="50" y="6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21"/>
                    <a:pt x="41" y="12"/>
                    <a:pt x="31" y="12"/>
                  </a:cubicBez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166"/>
            <p:cNvSpPr/>
            <p:nvPr/>
          </p:nvSpPr>
          <p:spPr>
            <a:xfrm>
              <a:off x="17281367" y="8947600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3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3" y="53"/>
                  </a:cubicBezTo>
                  <a:close/>
                  <a:moveTo>
                    <a:pt x="12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166"/>
            <p:cNvSpPr/>
            <p:nvPr/>
          </p:nvSpPr>
          <p:spPr>
            <a:xfrm>
              <a:off x="17358426" y="8947600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3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3" y="53"/>
                  </a:cubicBezTo>
                  <a:close/>
                  <a:moveTo>
                    <a:pt x="13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3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166"/>
            <p:cNvSpPr/>
            <p:nvPr/>
          </p:nvSpPr>
          <p:spPr>
            <a:xfrm>
              <a:off x="17435481" y="8947600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2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3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2" y="53"/>
                  </a:cubicBezTo>
                  <a:close/>
                  <a:moveTo>
                    <a:pt x="12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166"/>
            <p:cNvSpPr/>
            <p:nvPr/>
          </p:nvSpPr>
          <p:spPr>
            <a:xfrm>
              <a:off x="17509190" y="8947600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3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3" y="53"/>
                  </a:cubicBezTo>
                  <a:close/>
                  <a:moveTo>
                    <a:pt x="12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166"/>
            <p:cNvSpPr/>
            <p:nvPr/>
          </p:nvSpPr>
          <p:spPr>
            <a:xfrm>
              <a:off x="17586251" y="8947600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59" y="3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7" y="53"/>
                    <a:pt x="53" y="53"/>
                  </a:cubicBezTo>
                  <a:close/>
                  <a:moveTo>
                    <a:pt x="13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3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166"/>
            <p:cNvSpPr/>
            <p:nvPr/>
          </p:nvSpPr>
          <p:spPr>
            <a:xfrm>
              <a:off x="17281367" y="9017958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3" y="53"/>
                  </a:cubicBezTo>
                  <a:close/>
                  <a:moveTo>
                    <a:pt x="12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166"/>
            <p:cNvSpPr/>
            <p:nvPr/>
          </p:nvSpPr>
          <p:spPr>
            <a:xfrm>
              <a:off x="17358426" y="9017958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3" y="53"/>
                  </a:cubicBezTo>
                  <a:close/>
                  <a:moveTo>
                    <a:pt x="13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3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166"/>
            <p:cNvSpPr/>
            <p:nvPr/>
          </p:nvSpPr>
          <p:spPr>
            <a:xfrm>
              <a:off x="17435481" y="9017958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2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2" y="53"/>
                  </a:cubicBezTo>
                  <a:close/>
                  <a:moveTo>
                    <a:pt x="12" y="41"/>
                  </a:moveTo>
                  <a:cubicBezTo>
                    <a:pt x="46" y="41"/>
                    <a:pt x="46" y="41"/>
                    <a:pt x="46" y="4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166"/>
            <p:cNvSpPr/>
            <p:nvPr/>
          </p:nvSpPr>
          <p:spPr>
            <a:xfrm>
              <a:off x="17509190" y="9017958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3" y="53"/>
                  </a:cubicBezTo>
                  <a:close/>
                  <a:moveTo>
                    <a:pt x="12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166"/>
            <p:cNvSpPr/>
            <p:nvPr/>
          </p:nvSpPr>
          <p:spPr>
            <a:xfrm>
              <a:off x="17586251" y="9017958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7" y="53"/>
                    <a:pt x="53" y="53"/>
                  </a:cubicBezTo>
                  <a:close/>
                  <a:moveTo>
                    <a:pt x="13" y="41"/>
                  </a:moveTo>
                  <a:cubicBezTo>
                    <a:pt x="47" y="41"/>
                    <a:pt x="47" y="41"/>
                    <a:pt x="47" y="4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3" y="41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166"/>
            <p:cNvSpPr/>
            <p:nvPr/>
          </p:nvSpPr>
          <p:spPr>
            <a:xfrm>
              <a:off x="17281367" y="9088314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3" y="53"/>
                  </a:cubicBezTo>
                  <a:close/>
                  <a:moveTo>
                    <a:pt x="12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0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166"/>
            <p:cNvSpPr/>
            <p:nvPr/>
          </p:nvSpPr>
          <p:spPr>
            <a:xfrm>
              <a:off x="17358426" y="9088314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3" y="53"/>
                  </a:cubicBezTo>
                  <a:close/>
                  <a:moveTo>
                    <a:pt x="13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3" y="40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166"/>
            <p:cNvSpPr/>
            <p:nvPr/>
          </p:nvSpPr>
          <p:spPr>
            <a:xfrm>
              <a:off x="17435481" y="9088314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2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2" y="53"/>
                  </a:cubicBezTo>
                  <a:close/>
                  <a:moveTo>
                    <a:pt x="12" y="40"/>
                  </a:moveTo>
                  <a:cubicBezTo>
                    <a:pt x="46" y="40"/>
                    <a:pt x="46" y="40"/>
                    <a:pt x="46" y="40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0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166"/>
            <p:cNvSpPr/>
            <p:nvPr/>
          </p:nvSpPr>
          <p:spPr>
            <a:xfrm>
              <a:off x="17509190" y="9088314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6" y="53"/>
                    <a:pt x="53" y="53"/>
                  </a:cubicBezTo>
                  <a:close/>
                  <a:moveTo>
                    <a:pt x="12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0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166"/>
            <p:cNvSpPr/>
            <p:nvPr/>
          </p:nvSpPr>
          <p:spPr>
            <a:xfrm>
              <a:off x="17586251" y="9088314"/>
              <a:ext cx="53607" cy="46906"/>
            </a:xfrm>
            <a:custGeom>
              <a:rect b="b" l="l" r="r" t="t"/>
              <a:pathLst>
                <a:path extrusionOk="0" h="53" w="59">
                  <a:moveTo>
                    <a:pt x="53" y="53"/>
                  </a:move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59" y="2"/>
                    <a:pt x="59" y="6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9" y="50"/>
                    <a:pt x="57" y="53"/>
                    <a:pt x="53" y="53"/>
                  </a:cubicBezTo>
                  <a:close/>
                  <a:moveTo>
                    <a:pt x="13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13" y="12"/>
                    <a:pt x="13" y="12"/>
                    <a:pt x="13" y="12"/>
                  </a:cubicBezTo>
                  <a:lnTo>
                    <a:pt x="13" y="40"/>
                  </a:lnTo>
                  <a:close/>
                </a:path>
              </a:pathLst>
            </a:custGeom>
            <a:solidFill>
              <a:srgbClr val="F05B4E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1" name="Google Shape;5241;p166"/>
          <p:cNvGrpSpPr/>
          <p:nvPr/>
        </p:nvGrpSpPr>
        <p:grpSpPr>
          <a:xfrm>
            <a:off x="7263336" y="3383958"/>
            <a:ext cx="576590" cy="573913"/>
            <a:chOff x="11977035" y="5284040"/>
            <a:chExt cx="950889" cy="946474"/>
          </a:xfrm>
        </p:grpSpPr>
        <p:sp>
          <p:nvSpPr>
            <p:cNvPr id="5242" name="Google Shape;5242;p166"/>
            <p:cNvSpPr/>
            <p:nvPr/>
          </p:nvSpPr>
          <p:spPr>
            <a:xfrm>
              <a:off x="11977035" y="5284040"/>
              <a:ext cx="950889" cy="946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166"/>
            <p:cNvSpPr/>
            <p:nvPr/>
          </p:nvSpPr>
          <p:spPr>
            <a:xfrm>
              <a:off x="12095334" y="5401791"/>
              <a:ext cx="714290" cy="7109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4" name="Google Shape;5244;p166"/>
          <p:cNvGrpSpPr/>
          <p:nvPr/>
        </p:nvGrpSpPr>
        <p:grpSpPr>
          <a:xfrm>
            <a:off x="4331730" y="3383958"/>
            <a:ext cx="576590" cy="573913"/>
            <a:chOff x="7142351" y="5284040"/>
            <a:chExt cx="950889" cy="946474"/>
          </a:xfrm>
        </p:grpSpPr>
        <p:sp>
          <p:nvSpPr>
            <p:cNvPr id="5245" name="Google Shape;5245;p166"/>
            <p:cNvSpPr/>
            <p:nvPr/>
          </p:nvSpPr>
          <p:spPr>
            <a:xfrm>
              <a:off x="7142351" y="5284040"/>
              <a:ext cx="950889" cy="946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166"/>
            <p:cNvSpPr/>
            <p:nvPr/>
          </p:nvSpPr>
          <p:spPr>
            <a:xfrm>
              <a:off x="7260650" y="5401791"/>
              <a:ext cx="714290" cy="7109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7" name="Google Shape;5247;p166"/>
          <p:cNvGrpSpPr/>
          <p:nvPr/>
        </p:nvGrpSpPr>
        <p:grpSpPr>
          <a:xfrm>
            <a:off x="4460472" y="3511521"/>
            <a:ext cx="321468" cy="318789"/>
            <a:chOff x="7354668" y="5494412"/>
            <a:chExt cx="530151" cy="525733"/>
          </a:xfrm>
        </p:grpSpPr>
        <p:sp>
          <p:nvSpPr>
            <p:cNvPr id="5248" name="Google Shape;5248;p166"/>
            <p:cNvSpPr/>
            <p:nvPr/>
          </p:nvSpPr>
          <p:spPr>
            <a:xfrm>
              <a:off x="7487205" y="5669655"/>
              <a:ext cx="265076" cy="197151"/>
            </a:xfrm>
            <a:custGeom>
              <a:rect b="b" l="l" r="r" t="t"/>
              <a:pathLst>
                <a:path extrusionOk="0" h="163" w="218">
                  <a:moveTo>
                    <a:pt x="90" y="163"/>
                  </a:moveTo>
                  <a:cubicBezTo>
                    <a:pt x="89" y="163"/>
                    <a:pt x="87" y="162"/>
                    <a:pt x="86" y="16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7"/>
                    <a:pt x="38" y="37"/>
                    <a:pt x="40" y="39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80" y="0"/>
                    <a:pt x="184" y="0"/>
                    <a:pt x="186" y="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8" y="34"/>
                    <a:pt x="218" y="38"/>
                    <a:pt x="215" y="40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3" y="162"/>
                    <a:pt x="92" y="163"/>
                    <a:pt x="90" y="163"/>
                  </a:cubicBezTo>
                  <a:close/>
                  <a:moveTo>
                    <a:pt x="15" y="73"/>
                  </a:moveTo>
                  <a:cubicBezTo>
                    <a:pt x="90" y="148"/>
                    <a:pt x="90" y="148"/>
                    <a:pt x="90" y="148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2" y="105"/>
                    <a:pt x="88" y="105"/>
                    <a:pt x="86" y="103"/>
                  </a:cubicBezTo>
                  <a:cubicBezTo>
                    <a:pt x="35" y="52"/>
                    <a:pt x="35" y="52"/>
                    <a:pt x="35" y="52"/>
                  </a:cubicBezTo>
                  <a:lnTo>
                    <a:pt x="15" y="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166"/>
            <p:cNvSpPr/>
            <p:nvPr/>
          </p:nvSpPr>
          <p:spPr>
            <a:xfrm>
              <a:off x="7354668" y="5494412"/>
              <a:ext cx="530151" cy="525733"/>
            </a:xfrm>
            <a:custGeom>
              <a:rect b="b" l="l" r="r" t="t"/>
              <a:pathLst>
                <a:path extrusionOk="0" h="433" w="436">
                  <a:moveTo>
                    <a:pt x="218" y="433"/>
                  </a:moveTo>
                  <a:cubicBezTo>
                    <a:pt x="208" y="433"/>
                    <a:pt x="199" y="429"/>
                    <a:pt x="191" y="422"/>
                  </a:cubicBezTo>
                  <a:cubicBezTo>
                    <a:pt x="184" y="415"/>
                    <a:pt x="174" y="413"/>
                    <a:pt x="164" y="416"/>
                  </a:cubicBezTo>
                  <a:cubicBezTo>
                    <a:pt x="146" y="424"/>
                    <a:pt x="124" y="415"/>
                    <a:pt x="116" y="397"/>
                  </a:cubicBezTo>
                  <a:cubicBezTo>
                    <a:pt x="116" y="396"/>
                    <a:pt x="116" y="396"/>
                    <a:pt x="116" y="396"/>
                  </a:cubicBezTo>
                  <a:cubicBezTo>
                    <a:pt x="112" y="387"/>
                    <a:pt x="103" y="381"/>
                    <a:pt x="93" y="381"/>
                  </a:cubicBezTo>
                  <a:cubicBezTo>
                    <a:pt x="92" y="381"/>
                    <a:pt x="92" y="381"/>
                    <a:pt x="92" y="381"/>
                  </a:cubicBezTo>
                  <a:cubicBezTo>
                    <a:pt x="72" y="381"/>
                    <a:pt x="55" y="364"/>
                    <a:pt x="55" y="344"/>
                  </a:cubicBezTo>
                  <a:cubicBezTo>
                    <a:pt x="55" y="334"/>
                    <a:pt x="49" y="325"/>
                    <a:pt x="40" y="321"/>
                  </a:cubicBezTo>
                  <a:cubicBezTo>
                    <a:pt x="31" y="317"/>
                    <a:pt x="24" y="310"/>
                    <a:pt x="20" y="301"/>
                  </a:cubicBezTo>
                  <a:cubicBezTo>
                    <a:pt x="16" y="292"/>
                    <a:pt x="16" y="282"/>
                    <a:pt x="20" y="273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4" y="263"/>
                    <a:pt x="22" y="252"/>
                    <a:pt x="15" y="245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0" y="230"/>
                    <a:pt x="0" y="206"/>
                    <a:pt x="14" y="192"/>
                  </a:cubicBezTo>
                  <a:cubicBezTo>
                    <a:pt x="21" y="185"/>
                    <a:pt x="23" y="174"/>
                    <a:pt x="19" y="165"/>
                  </a:cubicBezTo>
                  <a:cubicBezTo>
                    <a:pt x="11" y="146"/>
                    <a:pt x="20" y="125"/>
                    <a:pt x="39" y="117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9" y="113"/>
                    <a:pt x="55" y="104"/>
                    <a:pt x="55" y="9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72"/>
                    <a:pt x="72" y="56"/>
                    <a:pt x="92" y="56"/>
                  </a:cubicBezTo>
                  <a:cubicBezTo>
                    <a:pt x="102" y="56"/>
                    <a:pt x="111" y="50"/>
                    <a:pt x="115" y="40"/>
                  </a:cubicBezTo>
                  <a:cubicBezTo>
                    <a:pt x="123" y="22"/>
                    <a:pt x="144" y="13"/>
                    <a:pt x="163" y="20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73" y="24"/>
                    <a:pt x="184" y="22"/>
                    <a:pt x="19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206" y="0"/>
                    <a:pt x="229" y="0"/>
                    <a:pt x="244" y="15"/>
                  </a:cubicBezTo>
                  <a:cubicBezTo>
                    <a:pt x="251" y="22"/>
                    <a:pt x="261" y="24"/>
                    <a:pt x="271" y="20"/>
                  </a:cubicBezTo>
                  <a:cubicBezTo>
                    <a:pt x="289" y="12"/>
                    <a:pt x="311" y="21"/>
                    <a:pt x="319" y="40"/>
                  </a:cubicBezTo>
                  <a:cubicBezTo>
                    <a:pt x="319" y="41"/>
                    <a:pt x="319" y="41"/>
                    <a:pt x="319" y="41"/>
                  </a:cubicBezTo>
                  <a:cubicBezTo>
                    <a:pt x="323" y="50"/>
                    <a:pt x="332" y="56"/>
                    <a:pt x="342" y="56"/>
                  </a:cubicBezTo>
                  <a:cubicBezTo>
                    <a:pt x="343" y="56"/>
                    <a:pt x="343" y="56"/>
                    <a:pt x="343" y="56"/>
                  </a:cubicBezTo>
                  <a:cubicBezTo>
                    <a:pt x="363" y="56"/>
                    <a:pt x="380" y="72"/>
                    <a:pt x="380" y="93"/>
                  </a:cubicBezTo>
                  <a:cubicBezTo>
                    <a:pt x="380" y="103"/>
                    <a:pt x="386" y="112"/>
                    <a:pt x="395" y="116"/>
                  </a:cubicBezTo>
                  <a:cubicBezTo>
                    <a:pt x="404" y="119"/>
                    <a:pt x="412" y="126"/>
                    <a:pt x="415" y="136"/>
                  </a:cubicBezTo>
                  <a:cubicBezTo>
                    <a:pt x="419" y="145"/>
                    <a:pt x="419" y="155"/>
                    <a:pt x="415" y="164"/>
                  </a:cubicBezTo>
                  <a:cubicBezTo>
                    <a:pt x="415" y="165"/>
                    <a:pt x="415" y="165"/>
                    <a:pt x="415" y="165"/>
                  </a:cubicBezTo>
                  <a:cubicBezTo>
                    <a:pt x="411" y="174"/>
                    <a:pt x="413" y="184"/>
                    <a:pt x="420" y="191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436" y="206"/>
                    <a:pt x="436" y="230"/>
                    <a:pt x="421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14" y="251"/>
                    <a:pt x="412" y="262"/>
                    <a:pt x="416" y="271"/>
                  </a:cubicBezTo>
                  <a:cubicBezTo>
                    <a:pt x="424" y="290"/>
                    <a:pt x="415" y="312"/>
                    <a:pt x="396" y="320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86" y="324"/>
                    <a:pt x="380" y="333"/>
                    <a:pt x="380" y="343"/>
                  </a:cubicBezTo>
                  <a:cubicBezTo>
                    <a:pt x="380" y="344"/>
                    <a:pt x="380" y="344"/>
                    <a:pt x="380" y="344"/>
                  </a:cubicBezTo>
                  <a:cubicBezTo>
                    <a:pt x="380" y="364"/>
                    <a:pt x="363" y="381"/>
                    <a:pt x="343" y="381"/>
                  </a:cubicBezTo>
                  <a:cubicBezTo>
                    <a:pt x="333" y="381"/>
                    <a:pt x="324" y="387"/>
                    <a:pt x="320" y="396"/>
                  </a:cubicBezTo>
                  <a:cubicBezTo>
                    <a:pt x="316" y="405"/>
                    <a:pt x="309" y="412"/>
                    <a:pt x="300" y="416"/>
                  </a:cubicBezTo>
                  <a:cubicBezTo>
                    <a:pt x="291" y="420"/>
                    <a:pt x="281" y="420"/>
                    <a:pt x="272" y="416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62" y="412"/>
                    <a:pt x="251" y="414"/>
                    <a:pt x="244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36" y="429"/>
                    <a:pt x="227" y="433"/>
                    <a:pt x="218" y="433"/>
                  </a:cubicBezTo>
                  <a:close/>
                  <a:moveTo>
                    <a:pt x="174" y="402"/>
                  </a:moveTo>
                  <a:cubicBezTo>
                    <a:pt x="184" y="402"/>
                    <a:pt x="193" y="406"/>
                    <a:pt x="200" y="413"/>
                  </a:cubicBezTo>
                  <a:cubicBezTo>
                    <a:pt x="210" y="423"/>
                    <a:pt x="225" y="423"/>
                    <a:pt x="235" y="413"/>
                  </a:cubicBezTo>
                  <a:cubicBezTo>
                    <a:pt x="236" y="412"/>
                    <a:pt x="236" y="412"/>
                    <a:pt x="236" y="412"/>
                  </a:cubicBezTo>
                  <a:cubicBezTo>
                    <a:pt x="246" y="402"/>
                    <a:pt x="262" y="399"/>
                    <a:pt x="276" y="404"/>
                  </a:cubicBezTo>
                  <a:cubicBezTo>
                    <a:pt x="277" y="405"/>
                    <a:pt x="277" y="405"/>
                    <a:pt x="277" y="405"/>
                  </a:cubicBezTo>
                  <a:cubicBezTo>
                    <a:pt x="283" y="407"/>
                    <a:pt x="289" y="407"/>
                    <a:pt x="295" y="405"/>
                  </a:cubicBezTo>
                  <a:cubicBezTo>
                    <a:pt x="302" y="402"/>
                    <a:pt x="306" y="397"/>
                    <a:pt x="309" y="391"/>
                  </a:cubicBezTo>
                  <a:cubicBezTo>
                    <a:pt x="315" y="377"/>
                    <a:pt x="328" y="368"/>
                    <a:pt x="343" y="368"/>
                  </a:cubicBezTo>
                  <a:cubicBezTo>
                    <a:pt x="357" y="368"/>
                    <a:pt x="368" y="357"/>
                    <a:pt x="368" y="344"/>
                  </a:cubicBezTo>
                  <a:cubicBezTo>
                    <a:pt x="368" y="343"/>
                    <a:pt x="368" y="343"/>
                    <a:pt x="368" y="343"/>
                  </a:cubicBezTo>
                  <a:cubicBezTo>
                    <a:pt x="368" y="328"/>
                    <a:pt x="377" y="314"/>
                    <a:pt x="390" y="309"/>
                  </a:cubicBezTo>
                  <a:cubicBezTo>
                    <a:pt x="391" y="308"/>
                    <a:pt x="391" y="308"/>
                    <a:pt x="391" y="308"/>
                  </a:cubicBezTo>
                  <a:cubicBezTo>
                    <a:pt x="404" y="303"/>
                    <a:pt x="410" y="289"/>
                    <a:pt x="404" y="276"/>
                  </a:cubicBezTo>
                  <a:cubicBezTo>
                    <a:pt x="399" y="262"/>
                    <a:pt x="402" y="246"/>
                    <a:pt x="412" y="236"/>
                  </a:cubicBezTo>
                  <a:cubicBezTo>
                    <a:pt x="422" y="226"/>
                    <a:pt x="422" y="210"/>
                    <a:pt x="412" y="201"/>
                  </a:cubicBezTo>
                  <a:cubicBezTo>
                    <a:pt x="412" y="200"/>
                    <a:pt x="412" y="200"/>
                    <a:pt x="412" y="200"/>
                  </a:cubicBezTo>
                  <a:cubicBezTo>
                    <a:pt x="401" y="190"/>
                    <a:pt x="398" y="174"/>
                    <a:pt x="404" y="160"/>
                  </a:cubicBezTo>
                  <a:cubicBezTo>
                    <a:pt x="404" y="159"/>
                    <a:pt x="404" y="159"/>
                    <a:pt x="404" y="159"/>
                  </a:cubicBezTo>
                  <a:cubicBezTo>
                    <a:pt x="407" y="153"/>
                    <a:pt x="407" y="146"/>
                    <a:pt x="404" y="140"/>
                  </a:cubicBezTo>
                  <a:cubicBezTo>
                    <a:pt x="401" y="134"/>
                    <a:pt x="397" y="129"/>
                    <a:pt x="391" y="127"/>
                  </a:cubicBezTo>
                  <a:cubicBezTo>
                    <a:pt x="377" y="121"/>
                    <a:pt x="368" y="108"/>
                    <a:pt x="368" y="93"/>
                  </a:cubicBezTo>
                  <a:cubicBezTo>
                    <a:pt x="368" y="79"/>
                    <a:pt x="357" y="68"/>
                    <a:pt x="343" y="68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27" y="68"/>
                    <a:pt x="314" y="59"/>
                    <a:pt x="308" y="45"/>
                  </a:cubicBezTo>
                  <a:cubicBezTo>
                    <a:pt x="308" y="45"/>
                    <a:pt x="308" y="45"/>
                    <a:pt x="308" y="45"/>
                  </a:cubicBezTo>
                  <a:cubicBezTo>
                    <a:pt x="302" y="32"/>
                    <a:pt x="288" y="26"/>
                    <a:pt x="275" y="31"/>
                  </a:cubicBezTo>
                  <a:cubicBezTo>
                    <a:pt x="262" y="37"/>
                    <a:pt x="246" y="34"/>
                    <a:pt x="235" y="23"/>
                  </a:cubicBezTo>
                  <a:cubicBezTo>
                    <a:pt x="225" y="14"/>
                    <a:pt x="210" y="14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89" y="35"/>
                    <a:pt x="173" y="38"/>
                    <a:pt x="159" y="32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46" y="27"/>
                    <a:pt x="131" y="33"/>
                    <a:pt x="126" y="45"/>
                  </a:cubicBezTo>
                  <a:cubicBezTo>
                    <a:pt x="121" y="59"/>
                    <a:pt x="107" y="68"/>
                    <a:pt x="92" y="68"/>
                  </a:cubicBezTo>
                  <a:cubicBezTo>
                    <a:pt x="78" y="68"/>
                    <a:pt x="67" y="79"/>
                    <a:pt x="67" y="93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109"/>
                    <a:pt x="58" y="122"/>
                    <a:pt x="45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31" y="133"/>
                    <a:pt x="25" y="148"/>
                    <a:pt x="31" y="160"/>
                  </a:cubicBezTo>
                  <a:cubicBezTo>
                    <a:pt x="36" y="174"/>
                    <a:pt x="33" y="190"/>
                    <a:pt x="23" y="201"/>
                  </a:cubicBezTo>
                  <a:cubicBezTo>
                    <a:pt x="13" y="210"/>
                    <a:pt x="13" y="226"/>
                    <a:pt x="23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34" y="247"/>
                    <a:pt x="37" y="263"/>
                    <a:pt x="31" y="276"/>
                  </a:cubicBezTo>
                  <a:cubicBezTo>
                    <a:pt x="31" y="277"/>
                    <a:pt x="31" y="277"/>
                    <a:pt x="31" y="277"/>
                  </a:cubicBezTo>
                  <a:cubicBezTo>
                    <a:pt x="28" y="283"/>
                    <a:pt x="29" y="290"/>
                    <a:pt x="31" y="296"/>
                  </a:cubicBezTo>
                  <a:cubicBezTo>
                    <a:pt x="34" y="302"/>
                    <a:pt x="38" y="307"/>
                    <a:pt x="44" y="309"/>
                  </a:cubicBezTo>
                  <a:cubicBezTo>
                    <a:pt x="58" y="315"/>
                    <a:pt x="67" y="329"/>
                    <a:pt x="67" y="344"/>
                  </a:cubicBezTo>
                  <a:cubicBezTo>
                    <a:pt x="67" y="357"/>
                    <a:pt x="78" y="368"/>
                    <a:pt x="92" y="368"/>
                  </a:cubicBezTo>
                  <a:cubicBezTo>
                    <a:pt x="93" y="368"/>
                    <a:pt x="93" y="368"/>
                    <a:pt x="93" y="368"/>
                  </a:cubicBezTo>
                  <a:cubicBezTo>
                    <a:pt x="108" y="368"/>
                    <a:pt x="121" y="377"/>
                    <a:pt x="127" y="391"/>
                  </a:cubicBezTo>
                  <a:cubicBezTo>
                    <a:pt x="127" y="392"/>
                    <a:pt x="127" y="392"/>
                    <a:pt x="127" y="392"/>
                  </a:cubicBezTo>
                  <a:cubicBezTo>
                    <a:pt x="133" y="404"/>
                    <a:pt x="147" y="410"/>
                    <a:pt x="160" y="405"/>
                  </a:cubicBezTo>
                  <a:cubicBezTo>
                    <a:pt x="164" y="403"/>
                    <a:pt x="169" y="402"/>
                    <a:pt x="174" y="402"/>
                  </a:cubicBezTo>
                  <a:close/>
                  <a:moveTo>
                    <a:pt x="417" y="240"/>
                  </a:moveTo>
                  <a:cubicBezTo>
                    <a:pt x="417" y="240"/>
                    <a:pt x="417" y="240"/>
                    <a:pt x="417" y="2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50" name="Google Shape;5250;p166"/>
          <p:cNvGrpSpPr/>
          <p:nvPr/>
        </p:nvGrpSpPr>
        <p:grpSpPr>
          <a:xfrm>
            <a:off x="7450773" y="3569727"/>
            <a:ext cx="204077" cy="202377"/>
            <a:chOff x="12286148" y="5590403"/>
            <a:chExt cx="336556" cy="333752"/>
          </a:xfrm>
        </p:grpSpPr>
        <p:sp>
          <p:nvSpPr>
            <p:cNvPr id="5251" name="Google Shape;5251;p166"/>
            <p:cNvSpPr/>
            <p:nvPr/>
          </p:nvSpPr>
          <p:spPr>
            <a:xfrm>
              <a:off x="12425219" y="5590403"/>
              <a:ext cx="58410" cy="61703"/>
            </a:xfrm>
            <a:custGeom>
              <a:rect b="b" l="l" r="r" t="t"/>
              <a:pathLst>
                <a:path extrusionOk="0" h="79" w="78">
                  <a:moveTo>
                    <a:pt x="39" y="79"/>
                  </a:move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60" y="0"/>
                    <a:pt x="78" y="18"/>
                    <a:pt x="78" y="40"/>
                  </a:cubicBezTo>
                  <a:cubicBezTo>
                    <a:pt x="78" y="61"/>
                    <a:pt x="60" y="79"/>
                    <a:pt x="39" y="79"/>
                  </a:cubicBezTo>
                  <a:close/>
                  <a:moveTo>
                    <a:pt x="39" y="13"/>
                  </a:moveTo>
                  <a:cubicBezTo>
                    <a:pt x="24" y="13"/>
                    <a:pt x="12" y="25"/>
                    <a:pt x="12" y="40"/>
                  </a:cubicBezTo>
                  <a:cubicBezTo>
                    <a:pt x="12" y="54"/>
                    <a:pt x="24" y="66"/>
                    <a:pt x="39" y="66"/>
                  </a:cubicBezTo>
                  <a:cubicBezTo>
                    <a:pt x="54" y="66"/>
                    <a:pt x="66" y="54"/>
                    <a:pt x="66" y="40"/>
                  </a:cubicBezTo>
                  <a:cubicBezTo>
                    <a:pt x="66" y="25"/>
                    <a:pt x="54" y="13"/>
                    <a:pt x="39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166"/>
            <p:cNvSpPr/>
            <p:nvPr/>
          </p:nvSpPr>
          <p:spPr>
            <a:xfrm>
              <a:off x="12286148" y="5682958"/>
              <a:ext cx="108476" cy="241197"/>
            </a:xfrm>
            <a:custGeom>
              <a:rect b="b" l="l" r="r" t="t"/>
              <a:pathLst>
                <a:path extrusionOk="0" h="311" w="139">
                  <a:moveTo>
                    <a:pt x="110" y="311"/>
                  </a:moveTo>
                  <a:cubicBezTo>
                    <a:pt x="101" y="311"/>
                    <a:pt x="93" y="306"/>
                    <a:pt x="87" y="300"/>
                  </a:cubicBezTo>
                  <a:cubicBezTo>
                    <a:pt x="82" y="306"/>
                    <a:pt x="74" y="311"/>
                    <a:pt x="65" y="311"/>
                  </a:cubicBezTo>
                  <a:cubicBezTo>
                    <a:pt x="49" y="311"/>
                    <a:pt x="36" y="298"/>
                    <a:pt x="36" y="282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3" y="160"/>
                    <a:pt x="30" y="161"/>
                    <a:pt x="26" y="161"/>
                  </a:cubicBezTo>
                  <a:cubicBezTo>
                    <a:pt x="19" y="162"/>
                    <a:pt x="13" y="160"/>
                    <a:pt x="8" y="155"/>
                  </a:cubicBezTo>
                  <a:cubicBezTo>
                    <a:pt x="3" y="151"/>
                    <a:pt x="0" y="144"/>
                    <a:pt x="0" y="13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1"/>
                    <a:pt x="137" y="3"/>
                  </a:cubicBezTo>
                  <a:cubicBezTo>
                    <a:pt x="138" y="4"/>
                    <a:pt x="138" y="6"/>
                    <a:pt x="138" y="8"/>
                  </a:cubicBezTo>
                  <a:cubicBezTo>
                    <a:pt x="136" y="12"/>
                    <a:pt x="136" y="16"/>
                    <a:pt x="136" y="19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5"/>
                    <a:pt x="136" y="128"/>
                    <a:pt x="138" y="130"/>
                  </a:cubicBezTo>
                  <a:cubicBezTo>
                    <a:pt x="138" y="131"/>
                    <a:pt x="139" y="132"/>
                    <a:pt x="139" y="133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282"/>
                    <a:pt x="139" y="282"/>
                    <a:pt x="139" y="282"/>
                  </a:cubicBezTo>
                  <a:cubicBezTo>
                    <a:pt x="139" y="298"/>
                    <a:pt x="126" y="311"/>
                    <a:pt x="110" y="311"/>
                  </a:cubicBezTo>
                  <a:close/>
                  <a:moveTo>
                    <a:pt x="93" y="282"/>
                  </a:moveTo>
                  <a:cubicBezTo>
                    <a:pt x="93" y="291"/>
                    <a:pt x="101" y="298"/>
                    <a:pt x="110" y="298"/>
                  </a:cubicBezTo>
                  <a:cubicBezTo>
                    <a:pt x="119" y="298"/>
                    <a:pt x="126" y="291"/>
                    <a:pt x="126" y="282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6"/>
                    <a:pt x="126" y="136"/>
                  </a:cubicBezTo>
                  <a:cubicBezTo>
                    <a:pt x="126" y="136"/>
                    <a:pt x="126" y="135"/>
                    <a:pt x="126" y="135"/>
                  </a:cubicBezTo>
                  <a:cubicBezTo>
                    <a:pt x="124" y="131"/>
                    <a:pt x="123" y="127"/>
                    <a:pt x="123" y="123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17"/>
                    <a:pt x="124" y="15"/>
                    <a:pt x="124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5" y="12"/>
                    <a:pt x="12" y="26"/>
                    <a:pt x="12" y="42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41"/>
                    <a:pt x="13" y="144"/>
                    <a:pt x="16" y="146"/>
                  </a:cubicBezTo>
                  <a:cubicBezTo>
                    <a:pt x="18" y="148"/>
                    <a:pt x="22" y="150"/>
                    <a:pt x="25" y="149"/>
                  </a:cubicBezTo>
                  <a:cubicBezTo>
                    <a:pt x="31" y="149"/>
                    <a:pt x="36" y="143"/>
                    <a:pt x="36" y="137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68"/>
                    <a:pt x="39" y="65"/>
                    <a:pt x="42" y="65"/>
                  </a:cubicBezTo>
                  <a:cubicBezTo>
                    <a:pt x="45" y="65"/>
                    <a:pt x="48" y="68"/>
                    <a:pt x="48" y="71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48" y="291"/>
                    <a:pt x="55" y="298"/>
                    <a:pt x="65" y="298"/>
                  </a:cubicBezTo>
                  <a:cubicBezTo>
                    <a:pt x="74" y="298"/>
                    <a:pt x="81" y="291"/>
                    <a:pt x="81" y="28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69"/>
                    <a:pt x="84" y="166"/>
                    <a:pt x="87" y="166"/>
                  </a:cubicBezTo>
                  <a:cubicBezTo>
                    <a:pt x="91" y="166"/>
                    <a:pt x="93" y="169"/>
                    <a:pt x="93" y="172"/>
                  </a:cubicBezTo>
                  <a:lnTo>
                    <a:pt x="93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166"/>
            <p:cNvSpPr/>
            <p:nvPr/>
          </p:nvSpPr>
          <p:spPr>
            <a:xfrm>
              <a:off x="12325088" y="5618449"/>
              <a:ext cx="55628" cy="56093"/>
            </a:xfrm>
            <a:custGeom>
              <a:rect b="b" l="l" r="r" t="t"/>
              <a:pathLst>
                <a:path extrusionOk="0" h="73" w="73">
                  <a:moveTo>
                    <a:pt x="36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1"/>
                    <a:pt x="36" y="61"/>
                  </a:cubicBezTo>
                  <a:cubicBezTo>
                    <a:pt x="50" y="61"/>
                    <a:pt x="61" y="50"/>
                    <a:pt x="61" y="36"/>
                  </a:cubicBezTo>
                  <a:cubicBezTo>
                    <a:pt x="61" y="23"/>
                    <a:pt x="50" y="12"/>
                    <a:pt x="3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166"/>
            <p:cNvSpPr/>
            <p:nvPr/>
          </p:nvSpPr>
          <p:spPr>
            <a:xfrm>
              <a:off x="12514228" y="5682958"/>
              <a:ext cx="108476" cy="241197"/>
            </a:xfrm>
            <a:custGeom>
              <a:rect b="b" l="l" r="r" t="t"/>
              <a:pathLst>
                <a:path extrusionOk="0" h="311" w="139">
                  <a:moveTo>
                    <a:pt x="74" y="311"/>
                  </a:moveTo>
                  <a:cubicBezTo>
                    <a:pt x="65" y="311"/>
                    <a:pt x="57" y="306"/>
                    <a:pt x="51" y="300"/>
                  </a:cubicBezTo>
                  <a:cubicBezTo>
                    <a:pt x="46" y="306"/>
                    <a:pt x="38" y="311"/>
                    <a:pt x="29" y="311"/>
                  </a:cubicBezTo>
                  <a:cubicBezTo>
                    <a:pt x="13" y="311"/>
                    <a:pt x="0" y="298"/>
                    <a:pt x="0" y="28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6"/>
                    <a:pt x="0" y="135"/>
                    <a:pt x="0" y="135"/>
                  </a:cubicBezTo>
                  <a:cubicBezTo>
                    <a:pt x="2" y="130"/>
                    <a:pt x="3" y="124"/>
                    <a:pt x="3" y="12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2" y="12"/>
                    <a:pt x="1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20" y="0"/>
                    <a:pt x="139" y="19"/>
                    <a:pt x="139" y="42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4"/>
                    <a:pt x="136" y="151"/>
                    <a:pt x="131" y="155"/>
                  </a:cubicBezTo>
                  <a:cubicBezTo>
                    <a:pt x="126" y="160"/>
                    <a:pt x="119" y="162"/>
                    <a:pt x="112" y="161"/>
                  </a:cubicBezTo>
                  <a:cubicBezTo>
                    <a:pt x="109" y="161"/>
                    <a:pt x="106" y="160"/>
                    <a:pt x="103" y="158"/>
                  </a:cubicBezTo>
                  <a:cubicBezTo>
                    <a:pt x="103" y="282"/>
                    <a:pt x="103" y="282"/>
                    <a:pt x="103" y="282"/>
                  </a:cubicBezTo>
                  <a:cubicBezTo>
                    <a:pt x="103" y="298"/>
                    <a:pt x="90" y="311"/>
                    <a:pt x="74" y="311"/>
                  </a:cubicBezTo>
                  <a:close/>
                  <a:moveTo>
                    <a:pt x="58" y="282"/>
                  </a:moveTo>
                  <a:cubicBezTo>
                    <a:pt x="58" y="291"/>
                    <a:pt x="65" y="298"/>
                    <a:pt x="74" y="298"/>
                  </a:cubicBezTo>
                  <a:cubicBezTo>
                    <a:pt x="83" y="298"/>
                    <a:pt x="91" y="291"/>
                    <a:pt x="91" y="282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68"/>
                    <a:pt x="93" y="65"/>
                    <a:pt x="97" y="65"/>
                  </a:cubicBezTo>
                  <a:cubicBezTo>
                    <a:pt x="100" y="65"/>
                    <a:pt x="103" y="68"/>
                    <a:pt x="103" y="71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36"/>
                    <a:pt x="103" y="136"/>
                    <a:pt x="103" y="137"/>
                  </a:cubicBezTo>
                  <a:cubicBezTo>
                    <a:pt x="103" y="143"/>
                    <a:pt x="108" y="149"/>
                    <a:pt x="114" y="149"/>
                  </a:cubicBezTo>
                  <a:cubicBezTo>
                    <a:pt x="117" y="149"/>
                    <a:pt x="120" y="148"/>
                    <a:pt x="123" y="146"/>
                  </a:cubicBezTo>
                  <a:cubicBezTo>
                    <a:pt x="125" y="144"/>
                    <a:pt x="127" y="141"/>
                    <a:pt x="127" y="137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26"/>
                    <a:pt x="113" y="12"/>
                    <a:pt x="97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5"/>
                    <a:pt x="15" y="17"/>
                    <a:pt x="15" y="19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7"/>
                    <a:pt x="13" y="134"/>
                    <a:pt x="12" y="137"/>
                  </a:cubicBezTo>
                  <a:cubicBezTo>
                    <a:pt x="12" y="282"/>
                    <a:pt x="12" y="282"/>
                    <a:pt x="12" y="282"/>
                  </a:cubicBezTo>
                  <a:cubicBezTo>
                    <a:pt x="12" y="291"/>
                    <a:pt x="20" y="298"/>
                    <a:pt x="29" y="298"/>
                  </a:cubicBezTo>
                  <a:cubicBezTo>
                    <a:pt x="38" y="298"/>
                    <a:pt x="45" y="291"/>
                    <a:pt x="45" y="282"/>
                  </a:cubicBezTo>
                  <a:cubicBezTo>
                    <a:pt x="45" y="172"/>
                    <a:pt x="45" y="172"/>
                    <a:pt x="45" y="172"/>
                  </a:cubicBezTo>
                  <a:cubicBezTo>
                    <a:pt x="45" y="169"/>
                    <a:pt x="48" y="166"/>
                    <a:pt x="51" y="166"/>
                  </a:cubicBezTo>
                  <a:cubicBezTo>
                    <a:pt x="55" y="166"/>
                    <a:pt x="58" y="169"/>
                    <a:pt x="58" y="172"/>
                  </a:cubicBezTo>
                  <a:lnTo>
                    <a:pt x="58" y="2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166"/>
            <p:cNvSpPr/>
            <p:nvPr/>
          </p:nvSpPr>
          <p:spPr>
            <a:xfrm>
              <a:off x="12380716" y="5663323"/>
              <a:ext cx="144633" cy="260832"/>
            </a:xfrm>
            <a:custGeom>
              <a:rect b="b" l="l" r="r" t="t"/>
              <a:pathLst>
                <a:path extrusionOk="0" h="336" w="189">
                  <a:moveTo>
                    <a:pt x="119" y="336"/>
                  </a:moveTo>
                  <a:cubicBezTo>
                    <a:pt x="109" y="336"/>
                    <a:pt x="100" y="331"/>
                    <a:pt x="95" y="324"/>
                  </a:cubicBezTo>
                  <a:cubicBezTo>
                    <a:pt x="89" y="331"/>
                    <a:pt x="80" y="336"/>
                    <a:pt x="70" y="336"/>
                  </a:cubicBezTo>
                  <a:cubicBezTo>
                    <a:pt x="53" y="336"/>
                    <a:pt x="39" y="323"/>
                    <a:pt x="39" y="306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36" y="173"/>
                    <a:pt x="33" y="174"/>
                    <a:pt x="29" y="174"/>
                  </a:cubicBezTo>
                  <a:cubicBezTo>
                    <a:pt x="19" y="175"/>
                    <a:pt x="10" y="171"/>
                    <a:pt x="4" y="162"/>
                  </a:cubicBezTo>
                  <a:cubicBezTo>
                    <a:pt x="2" y="158"/>
                    <a:pt x="0" y="153"/>
                    <a:pt x="0" y="1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1" y="35"/>
                    <a:pt x="3" y="30"/>
                  </a:cubicBezTo>
                  <a:cubicBezTo>
                    <a:pt x="9" y="12"/>
                    <a:pt x="27" y="0"/>
                    <a:pt x="4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3" y="0"/>
                    <a:pt x="180" y="12"/>
                    <a:pt x="187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8" y="35"/>
                    <a:pt x="189" y="40"/>
                    <a:pt x="189" y="45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89" y="153"/>
                    <a:pt x="188" y="158"/>
                    <a:pt x="185" y="162"/>
                  </a:cubicBezTo>
                  <a:cubicBezTo>
                    <a:pt x="180" y="171"/>
                    <a:pt x="171" y="175"/>
                    <a:pt x="161" y="174"/>
                  </a:cubicBezTo>
                  <a:cubicBezTo>
                    <a:pt x="157" y="174"/>
                    <a:pt x="153" y="173"/>
                    <a:pt x="150" y="170"/>
                  </a:cubicBezTo>
                  <a:cubicBezTo>
                    <a:pt x="150" y="306"/>
                    <a:pt x="150" y="306"/>
                    <a:pt x="150" y="306"/>
                  </a:cubicBezTo>
                  <a:cubicBezTo>
                    <a:pt x="150" y="323"/>
                    <a:pt x="136" y="336"/>
                    <a:pt x="119" y="336"/>
                  </a:cubicBezTo>
                  <a:close/>
                  <a:moveTo>
                    <a:pt x="95" y="299"/>
                  </a:moveTo>
                  <a:cubicBezTo>
                    <a:pt x="98" y="299"/>
                    <a:pt x="101" y="302"/>
                    <a:pt x="101" y="306"/>
                  </a:cubicBezTo>
                  <a:cubicBezTo>
                    <a:pt x="101" y="316"/>
                    <a:pt x="109" y="324"/>
                    <a:pt x="119" y="324"/>
                  </a:cubicBezTo>
                  <a:cubicBezTo>
                    <a:pt x="130" y="324"/>
                    <a:pt x="138" y="316"/>
                    <a:pt x="138" y="306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5"/>
                    <a:pt x="141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7" y="142"/>
                    <a:pt x="150" y="144"/>
                    <a:pt x="150" y="148"/>
                  </a:cubicBezTo>
                  <a:cubicBezTo>
                    <a:pt x="150" y="155"/>
                    <a:pt x="156" y="161"/>
                    <a:pt x="162" y="162"/>
                  </a:cubicBezTo>
                  <a:cubicBezTo>
                    <a:pt x="167" y="163"/>
                    <a:pt x="172" y="160"/>
                    <a:pt x="175" y="156"/>
                  </a:cubicBezTo>
                  <a:cubicBezTo>
                    <a:pt x="176" y="154"/>
                    <a:pt x="177" y="151"/>
                    <a:pt x="177" y="149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2"/>
                    <a:pt x="176" y="38"/>
                    <a:pt x="175" y="34"/>
                  </a:cubicBezTo>
                  <a:cubicBezTo>
                    <a:pt x="170" y="21"/>
                    <a:pt x="158" y="12"/>
                    <a:pt x="144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2" y="12"/>
                    <a:pt x="19" y="21"/>
                    <a:pt x="15" y="34"/>
                  </a:cubicBezTo>
                  <a:cubicBezTo>
                    <a:pt x="13" y="38"/>
                    <a:pt x="13" y="42"/>
                    <a:pt x="13" y="45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51"/>
                    <a:pt x="13" y="154"/>
                    <a:pt x="15" y="156"/>
                  </a:cubicBezTo>
                  <a:cubicBezTo>
                    <a:pt x="17" y="160"/>
                    <a:pt x="22" y="163"/>
                    <a:pt x="27" y="162"/>
                  </a:cubicBezTo>
                  <a:cubicBezTo>
                    <a:pt x="34" y="161"/>
                    <a:pt x="39" y="155"/>
                    <a:pt x="39" y="148"/>
                  </a:cubicBezTo>
                  <a:cubicBezTo>
                    <a:pt x="39" y="144"/>
                    <a:pt x="42" y="142"/>
                    <a:pt x="46" y="142"/>
                  </a:cubicBezTo>
                  <a:cubicBezTo>
                    <a:pt x="49" y="142"/>
                    <a:pt x="52" y="144"/>
                    <a:pt x="52" y="148"/>
                  </a:cubicBezTo>
                  <a:cubicBezTo>
                    <a:pt x="52" y="306"/>
                    <a:pt x="52" y="306"/>
                    <a:pt x="52" y="306"/>
                  </a:cubicBezTo>
                  <a:cubicBezTo>
                    <a:pt x="52" y="316"/>
                    <a:pt x="60" y="324"/>
                    <a:pt x="70" y="324"/>
                  </a:cubicBezTo>
                  <a:cubicBezTo>
                    <a:pt x="80" y="324"/>
                    <a:pt x="89" y="316"/>
                    <a:pt x="89" y="306"/>
                  </a:cubicBezTo>
                  <a:cubicBezTo>
                    <a:pt x="89" y="302"/>
                    <a:pt x="91" y="299"/>
                    <a:pt x="95" y="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166"/>
            <p:cNvSpPr/>
            <p:nvPr/>
          </p:nvSpPr>
          <p:spPr>
            <a:xfrm>
              <a:off x="12525353" y="5618449"/>
              <a:ext cx="55628" cy="56093"/>
            </a:xfrm>
            <a:custGeom>
              <a:rect b="b" l="l" r="r" t="t"/>
              <a:pathLst>
                <a:path extrusionOk="0" h="73" w="73">
                  <a:moveTo>
                    <a:pt x="36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6" y="73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1"/>
                    <a:pt x="36" y="61"/>
                  </a:cubicBezTo>
                  <a:cubicBezTo>
                    <a:pt x="50" y="61"/>
                    <a:pt x="61" y="50"/>
                    <a:pt x="61" y="36"/>
                  </a:cubicBezTo>
                  <a:cubicBezTo>
                    <a:pt x="61" y="23"/>
                    <a:pt x="50" y="12"/>
                    <a:pt x="3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166"/>
            <p:cNvSpPr/>
            <p:nvPr/>
          </p:nvSpPr>
          <p:spPr>
            <a:xfrm>
              <a:off x="12450253" y="5803555"/>
              <a:ext cx="8345" cy="100966"/>
            </a:xfrm>
            <a:custGeom>
              <a:rect b="b" l="l" r="r" t="t"/>
              <a:pathLst>
                <a:path extrusionOk="0" h="131" w="12">
                  <a:moveTo>
                    <a:pt x="6" y="131"/>
                  </a:moveTo>
                  <a:cubicBezTo>
                    <a:pt x="2" y="131"/>
                    <a:pt x="0" y="128"/>
                    <a:pt x="0" y="1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8"/>
                    <a:pt x="9" y="131"/>
                    <a:pt x="6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166"/>
            <p:cNvSpPr/>
            <p:nvPr/>
          </p:nvSpPr>
          <p:spPr>
            <a:xfrm>
              <a:off x="12411311" y="5711003"/>
              <a:ext cx="8345" cy="72920"/>
            </a:xfrm>
            <a:custGeom>
              <a:rect b="b" l="l" r="r" t="t"/>
              <a:pathLst>
                <a:path extrusionOk="0" h="93" w="13">
                  <a:moveTo>
                    <a:pt x="7" y="93"/>
                  </a:moveTo>
                  <a:cubicBezTo>
                    <a:pt x="3" y="93"/>
                    <a:pt x="0" y="90"/>
                    <a:pt x="0" y="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90"/>
                    <a:pt x="10" y="93"/>
                    <a:pt x="7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166"/>
            <p:cNvSpPr/>
            <p:nvPr/>
          </p:nvSpPr>
          <p:spPr>
            <a:xfrm>
              <a:off x="12486414" y="5711003"/>
              <a:ext cx="11127" cy="72920"/>
            </a:xfrm>
            <a:custGeom>
              <a:rect b="b" l="l" r="r" t="t"/>
              <a:pathLst>
                <a:path extrusionOk="0" h="93" w="12">
                  <a:moveTo>
                    <a:pt x="6" y="93"/>
                  </a:moveTo>
                  <a:cubicBezTo>
                    <a:pt x="3" y="93"/>
                    <a:pt x="0" y="90"/>
                    <a:pt x="0" y="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0"/>
                    <a:pt x="9" y="93"/>
                    <a:pt x="6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0" name="Google Shape;5260;p166"/>
          <p:cNvGrpSpPr/>
          <p:nvPr/>
        </p:nvGrpSpPr>
        <p:grpSpPr>
          <a:xfrm>
            <a:off x="1301354" y="1443331"/>
            <a:ext cx="576590" cy="573913"/>
            <a:chOff x="2144781" y="2083639"/>
            <a:chExt cx="950889" cy="946474"/>
          </a:xfrm>
        </p:grpSpPr>
        <p:sp>
          <p:nvSpPr>
            <p:cNvPr id="5261" name="Google Shape;5261;p166"/>
            <p:cNvSpPr/>
            <p:nvPr/>
          </p:nvSpPr>
          <p:spPr>
            <a:xfrm>
              <a:off x="2144781" y="2083639"/>
              <a:ext cx="950889" cy="9464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166"/>
            <p:cNvSpPr/>
            <p:nvPr/>
          </p:nvSpPr>
          <p:spPr>
            <a:xfrm>
              <a:off x="2263080" y="2201390"/>
              <a:ext cx="714290" cy="7109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3" name="Google Shape;5263;p166"/>
          <p:cNvGrpSpPr/>
          <p:nvPr/>
        </p:nvGrpSpPr>
        <p:grpSpPr>
          <a:xfrm>
            <a:off x="4385282" y="1443331"/>
            <a:ext cx="576590" cy="573913"/>
            <a:chOff x="7230667" y="2083639"/>
            <a:chExt cx="950889" cy="946474"/>
          </a:xfrm>
        </p:grpSpPr>
        <p:sp>
          <p:nvSpPr>
            <p:cNvPr id="5264" name="Google Shape;5264;p166"/>
            <p:cNvSpPr/>
            <p:nvPr/>
          </p:nvSpPr>
          <p:spPr>
            <a:xfrm>
              <a:off x="7230667" y="2083639"/>
              <a:ext cx="950889" cy="9464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166"/>
            <p:cNvSpPr/>
            <p:nvPr/>
          </p:nvSpPr>
          <p:spPr>
            <a:xfrm>
              <a:off x="7348966" y="2201390"/>
              <a:ext cx="714290" cy="71097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66" name="Google Shape;5266;p166"/>
          <p:cNvSpPr/>
          <p:nvPr/>
        </p:nvSpPr>
        <p:spPr>
          <a:xfrm>
            <a:off x="7263336" y="1443331"/>
            <a:ext cx="576590" cy="573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7" name="Google Shape;5267;p166"/>
          <p:cNvSpPr/>
          <p:nvPr/>
        </p:nvSpPr>
        <p:spPr>
          <a:xfrm>
            <a:off x="7335069" y="1514732"/>
            <a:ext cx="433124" cy="431111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68" name="Google Shape;5268;p166"/>
          <p:cNvGrpSpPr/>
          <p:nvPr/>
        </p:nvGrpSpPr>
        <p:grpSpPr>
          <a:xfrm>
            <a:off x="7426115" y="1592306"/>
            <a:ext cx="254741" cy="252446"/>
            <a:chOff x="12245484" y="2329323"/>
            <a:chExt cx="420109" cy="416323"/>
          </a:xfrm>
        </p:grpSpPr>
        <p:sp>
          <p:nvSpPr>
            <p:cNvPr id="5269" name="Google Shape;5269;p166"/>
            <p:cNvSpPr/>
            <p:nvPr/>
          </p:nvSpPr>
          <p:spPr>
            <a:xfrm>
              <a:off x="12321181" y="2622642"/>
              <a:ext cx="18923" cy="123004"/>
            </a:xfrm>
            <a:custGeom>
              <a:rect b="b" l="l" r="r" t="t"/>
              <a:pathLst>
                <a:path extrusionOk="0" h="99" w="15">
                  <a:moveTo>
                    <a:pt x="6" y="99"/>
                  </a:moveTo>
                  <a:cubicBezTo>
                    <a:pt x="6" y="99"/>
                    <a:pt x="6" y="99"/>
                    <a:pt x="5" y="99"/>
                  </a:cubicBezTo>
                  <a:cubicBezTo>
                    <a:pt x="2" y="99"/>
                    <a:pt x="0" y="96"/>
                    <a:pt x="0" y="9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3"/>
                    <a:pt x="6" y="0"/>
                    <a:pt x="9" y="0"/>
                  </a:cubicBezTo>
                  <a:cubicBezTo>
                    <a:pt x="13" y="1"/>
                    <a:pt x="15" y="3"/>
                    <a:pt x="15" y="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9" y="99"/>
                    <a:pt x="6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166"/>
            <p:cNvSpPr/>
            <p:nvPr/>
          </p:nvSpPr>
          <p:spPr>
            <a:xfrm>
              <a:off x="12570974" y="2622642"/>
              <a:ext cx="17031" cy="123004"/>
            </a:xfrm>
            <a:custGeom>
              <a:rect b="b" l="l" r="r" t="t"/>
              <a:pathLst>
                <a:path extrusionOk="0" h="99" w="15">
                  <a:moveTo>
                    <a:pt x="9" y="99"/>
                  </a:moveTo>
                  <a:cubicBezTo>
                    <a:pt x="6" y="99"/>
                    <a:pt x="4" y="97"/>
                    <a:pt x="4" y="9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6"/>
                    <a:pt x="12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166"/>
            <p:cNvSpPr/>
            <p:nvPr/>
          </p:nvSpPr>
          <p:spPr>
            <a:xfrm>
              <a:off x="12245484" y="2529914"/>
              <a:ext cx="420109" cy="215729"/>
            </a:xfrm>
            <a:custGeom>
              <a:rect b="b" l="l" r="r" t="t"/>
              <a:pathLst>
                <a:path extrusionOk="0" h="174" w="340">
                  <a:moveTo>
                    <a:pt x="307" y="174"/>
                  </a:moveTo>
                  <a:cubicBezTo>
                    <a:pt x="33" y="174"/>
                    <a:pt x="33" y="174"/>
                    <a:pt x="33" y="174"/>
                  </a:cubicBezTo>
                  <a:cubicBezTo>
                    <a:pt x="24" y="174"/>
                    <a:pt x="15" y="170"/>
                    <a:pt x="9" y="163"/>
                  </a:cubicBezTo>
                  <a:cubicBezTo>
                    <a:pt x="3" y="156"/>
                    <a:pt x="0" y="147"/>
                    <a:pt x="1" y="13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18"/>
                    <a:pt x="36" y="0"/>
                    <a:pt x="6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5" y="0"/>
                    <a:pt x="146" y="0"/>
                    <a:pt x="147" y="1"/>
                  </a:cubicBezTo>
                  <a:cubicBezTo>
                    <a:pt x="148" y="3"/>
                    <a:pt x="149" y="4"/>
                    <a:pt x="149" y="6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7" y="18"/>
                    <a:pt x="150" y="27"/>
                    <a:pt x="153" y="30"/>
                  </a:cubicBezTo>
                  <a:cubicBezTo>
                    <a:pt x="157" y="35"/>
                    <a:pt x="163" y="38"/>
                    <a:pt x="170" y="38"/>
                  </a:cubicBezTo>
                  <a:cubicBezTo>
                    <a:pt x="176" y="38"/>
                    <a:pt x="183" y="35"/>
                    <a:pt x="187" y="30"/>
                  </a:cubicBezTo>
                  <a:cubicBezTo>
                    <a:pt x="190" y="27"/>
                    <a:pt x="192" y="18"/>
                    <a:pt x="192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91" y="4"/>
                    <a:pt x="191" y="3"/>
                    <a:pt x="192" y="1"/>
                  </a:cubicBezTo>
                  <a:cubicBezTo>
                    <a:pt x="193" y="0"/>
                    <a:pt x="195" y="0"/>
                    <a:pt x="19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303" y="0"/>
                    <a:pt x="325" y="18"/>
                    <a:pt x="328" y="43"/>
                  </a:cubicBezTo>
                  <a:cubicBezTo>
                    <a:pt x="339" y="138"/>
                    <a:pt x="339" y="138"/>
                    <a:pt x="339" y="138"/>
                  </a:cubicBezTo>
                  <a:cubicBezTo>
                    <a:pt x="340" y="147"/>
                    <a:pt x="337" y="156"/>
                    <a:pt x="331" y="163"/>
                  </a:cubicBezTo>
                  <a:cubicBezTo>
                    <a:pt x="325" y="170"/>
                    <a:pt x="316" y="174"/>
                    <a:pt x="307" y="174"/>
                  </a:cubicBezTo>
                  <a:close/>
                  <a:moveTo>
                    <a:pt x="62" y="11"/>
                  </a:moveTo>
                  <a:cubicBezTo>
                    <a:pt x="42" y="11"/>
                    <a:pt x="25" y="25"/>
                    <a:pt x="22" y="45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1" y="145"/>
                    <a:pt x="13" y="151"/>
                    <a:pt x="17" y="156"/>
                  </a:cubicBezTo>
                  <a:cubicBezTo>
                    <a:pt x="21" y="160"/>
                    <a:pt x="27" y="163"/>
                    <a:pt x="33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13" y="163"/>
                    <a:pt x="319" y="160"/>
                    <a:pt x="323" y="156"/>
                  </a:cubicBezTo>
                  <a:cubicBezTo>
                    <a:pt x="327" y="151"/>
                    <a:pt x="328" y="145"/>
                    <a:pt x="328" y="140"/>
                  </a:cubicBezTo>
                  <a:cubicBezTo>
                    <a:pt x="318" y="44"/>
                    <a:pt x="318" y="44"/>
                    <a:pt x="318" y="44"/>
                  </a:cubicBezTo>
                  <a:cubicBezTo>
                    <a:pt x="315" y="25"/>
                    <a:pt x="298" y="11"/>
                    <a:pt x="278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4" y="20"/>
                    <a:pt x="200" y="31"/>
                    <a:pt x="195" y="37"/>
                  </a:cubicBezTo>
                  <a:cubicBezTo>
                    <a:pt x="189" y="45"/>
                    <a:pt x="180" y="49"/>
                    <a:pt x="170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0" y="49"/>
                    <a:pt x="151" y="45"/>
                    <a:pt x="144" y="37"/>
                  </a:cubicBezTo>
                  <a:cubicBezTo>
                    <a:pt x="139" y="31"/>
                    <a:pt x="136" y="20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lnTo>
                    <a:pt x="62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166"/>
            <p:cNvSpPr/>
            <p:nvPr/>
          </p:nvSpPr>
          <p:spPr>
            <a:xfrm>
              <a:off x="12413907" y="2497746"/>
              <a:ext cx="83267" cy="92728"/>
            </a:xfrm>
            <a:custGeom>
              <a:rect b="b" l="l" r="r" t="t"/>
              <a:pathLst>
                <a:path extrusionOk="0" h="76" w="68">
                  <a:moveTo>
                    <a:pt x="34" y="76"/>
                  </a:moveTo>
                  <a:cubicBezTo>
                    <a:pt x="25" y="76"/>
                    <a:pt x="17" y="73"/>
                    <a:pt x="10" y="67"/>
                  </a:cubicBezTo>
                  <a:cubicBezTo>
                    <a:pt x="3" y="59"/>
                    <a:pt x="0" y="49"/>
                    <a:pt x="1" y="3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7" y="2"/>
                    <a:pt x="22" y="2"/>
                    <a:pt x="27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6" y="2"/>
                    <a:pt x="51" y="2"/>
                    <a:pt x="56" y="0"/>
                  </a:cubicBezTo>
                  <a:cubicBezTo>
                    <a:pt x="58" y="0"/>
                    <a:pt x="59" y="0"/>
                    <a:pt x="61" y="1"/>
                  </a:cubicBezTo>
                  <a:cubicBezTo>
                    <a:pt x="62" y="2"/>
                    <a:pt x="63" y="3"/>
                    <a:pt x="63" y="5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49"/>
                    <a:pt x="65" y="59"/>
                    <a:pt x="57" y="67"/>
                  </a:cubicBezTo>
                  <a:cubicBezTo>
                    <a:pt x="51" y="73"/>
                    <a:pt x="42" y="76"/>
                    <a:pt x="34" y="76"/>
                  </a:cubicBezTo>
                  <a:close/>
                  <a:moveTo>
                    <a:pt x="15" y="12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1" y="47"/>
                    <a:pt x="13" y="54"/>
                    <a:pt x="18" y="59"/>
                  </a:cubicBezTo>
                  <a:cubicBezTo>
                    <a:pt x="27" y="67"/>
                    <a:pt x="41" y="67"/>
                    <a:pt x="50" y="59"/>
                  </a:cubicBezTo>
                  <a:cubicBezTo>
                    <a:pt x="54" y="54"/>
                    <a:pt x="57" y="47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3"/>
                    <a:pt x="44" y="13"/>
                    <a:pt x="40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3" y="13"/>
                    <a:pt x="19" y="13"/>
                    <a:pt x="15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166"/>
            <p:cNvSpPr/>
            <p:nvPr/>
          </p:nvSpPr>
          <p:spPr>
            <a:xfrm>
              <a:off x="12362811" y="2329323"/>
              <a:ext cx="183561" cy="183561"/>
            </a:xfrm>
            <a:custGeom>
              <a:rect b="b" l="l" r="r" t="t"/>
              <a:pathLst>
                <a:path extrusionOk="0" h="149" w="149">
                  <a:moveTo>
                    <a:pt x="81" y="149"/>
                  </a:moveTo>
                  <a:cubicBezTo>
                    <a:pt x="68" y="149"/>
                    <a:pt x="68" y="149"/>
                    <a:pt x="68" y="149"/>
                  </a:cubicBezTo>
                  <a:cubicBezTo>
                    <a:pt x="62" y="149"/>
                    <a:pt x="56" y="148"/>
                    <a:pt x="50" y="147"/>
                  </a:cubicBezTo>
                  <a:cubicBezTo>
                    <a:pt x="21" y="138"/>
                    <a:pt x="0" y="111"/>
                    <a:pt x="0" y="8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4" y="0"/>
                    <a:pt x="149" y="26"/>
                    <a:pt x="149" y="58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111"/>
                    <a:pt x="129" y="138"/>
                    <a:pt x="100" y="147"/>
                  </a:cubicBezTo>
                  <a:cubicBezTo>
                    <a:pt x="94" y="148"/>
                    <a:pt x="88" y="149"/>
                    <a:pt x="81" y="149"/>
                  </a:cubicBezTo>
                  <a:close/>
                  <a:moveTo>
                    <a:pt x="58" y="11"/>
                  </a:moveTo>
                  <a:cubicBezTo>
                    <a:pt x="32" y="11"/>
                    <a:pt x="11" y="32"/>
                    <a:pt x="11" y="58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7"/>
                    <a:pt x="28" y="129"/>
                    <a:pt x="53" y="136"/>
                  </a:cubicBezTo>
                  <a:cubicBezTo>
                    <a:pt x="58" y="138"/>
                    <a:pt x="63" y="138"/>
                    <a:pt x="68" y="138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7" y="138"/>
                    <a:pt x="92" y="138"/>
                    <a:pt x="97" y="136"/>
                  </a:cubicBezTo>
                  <a:cubicBezTo>
                    <a:pt x="121" y="129"/>
                    <a:pt x="138" y="107"/>
                    <a:pt x="138" y="81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8" y="32"/>
                    <a:pt x="118" y="11"/>
                    <a:pt x="92" y="11"/>
                  </a:cubicBezTo>
                  <a:lnTo>
                    <a:pt x="58" y="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4" name="Google Shape;5274;p166"/>
          <p:cNvGrpSpPr/>
          <p:nvPr/>
        </p:nvGrpSpPr>
        <p:grpSpPr>
          <a:xfrm>
            <a:off x="1484217" y="1609504"/>
            <a:ext cx="210484" cy="210484"/>
            <a:chOff x="2446351" y="2357685"/>
            <a:chExt cx="347121" cy="347121"/>
          </a:xfrm>
        </p:grpSpPr>
        <p:sp>
          <p:nvSpPr>
            <p:cNvPr id="5275" name="Google Shape;5275;p166"/>
            <p:cNvSpPr/>
            <p:nvPr/>
          </p:nvSpPr>
          <p:spPr>
            <a:xfrm>
              <a:off x="2446351" y="2357685"/>
              <a:ext cx="347121" cy="347121"/>
            </a:xfrm>
            <a:custGeom>
              <a:rect b="b" l="l" r="r" t="t"/>
              <a:pathLst>
                <a:path extrusionOk="0" h="331" w="331">
                  <a:moveTo>
                    <a:pt x="165" y="331"/>
                  </a:moveTo>
                  <a:cubicBezTo>
                    <a:pt x="74" y="331"/>
                    <a:pt x="0" y="257"/>
                    <a:pt x="0" y="165"/>
                  </a:cubicBezTo>
                  <a:cubicBezTo>
                    <a:pt x="0" y="74"/>
                    <a:pt x="74" y="0"/>
                    <a:pt x="165" y="0"/>
                  </a:cubicBezTo>
                  <a:cubicBezTo>
                    <a:pt x="257" y="0"/>
                    <a:pt x="331" y="74"/>
                    <a:pt x="331" y="165"/>
                  </a:cubicBezTo>
                  <a:cubicBezTo>
                    <a:pt x="331" y="257"/>
                    <a:pt x="257" y="331"/>
                    <a:pt x="165" y="331"/>
                  </a:cubicBezTo>
                  <a:close/>
                  <a:moveTo>
                    <a:pt x="165" y="11"/>
                  </a:moveTo>
                  <a:cubicBezTo>
                    <a:pt x="80" y="11"/>
                    <a:pt x="11" y="80"/>
                    <a:pt x="11" y="165"/>
                  </a:cubicBezTo>
                  <a:cubicBezTo>
                    <a:pt x="11" y="250"/>
                    <a:pt x="80" y="320"/>
                    <a:pt x="165" y="320"/>
                  </a:cubicBezTo>
                  <a:cubicBezTo>
                    <a:pt x="251" y="320"/>
                    <a:pt x="320" y="250"/>
                    <a:pt x="320" y="165"/>
                  </a:cubicBezTo>
                  <a:cubicBezTo>
                    <a:pt x="320" y="80"/>
                    <a:pt x="251" y="11"/>
                    <a:pt x="165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166"/>
            <p:cNvSpPr/>
            <p:nvPr/>
          </p:nvSpPr>
          <p:spPr>
            <a:xfrm>
              <a:off x="2499136" y="2404073"/>
              <a:ext cx="243145" cy="57587"/>
            </a:xfrm>
            <a:custGeom>
              <a:rect b="b" l="l" r="r" t="t"/>
              <a:pathLst>
                <a:path extrusionOk="0" h="55" w="232">
                  <a:moveTo>
                    <a:pt x="115" y="55"/>
                  </a:moveTo>
                  <a:cubicBezTo>
                    <a:pt x="73" y="55"/>
                    <a:pt x="33" y="40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1"/>
                    <a:pt x="8" y="1"/>
                    <a:pt x="10" y="3"/>
                  </a:cubicBezTo>
                  <a:cubicBezTo>
                    <a:pt x="39" y="30"/>
                    <a:pt x="76" y="45"/>
                    <a:pt x="115" y="45"/>
                  </a:cubicBezTo>
                  <a:cubicBezTo>
                    <a:pt x="155" y="45"/>
                    <a:pt x="193" y="29"/>
                    <a:pt x="222" y="2"/>
                  </a:cubicBezTo>
                  <a:cubicBezTo>
                    <a:pt x="224" y="0"/>
                    <a:pt x="228" y="0"/>
                    <a:pt x="230" y="2"/>
                  </a:cubicBezTo>
                  <a:cubicBezTo>
                    <a:pt x="232" y="4"/>
                    <a:pt x="232" y="8"/>
                    <a:pt x="229" y="10"/>
                  </a:cubicBezTo>
                  <a:cubicBezTo>
                    <a:pt x="199" y="39"/>
                    <a:pt x="158" y="55"/>
                    <a:pt x="115" y="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166"/>
            <p:cNvSpPr/>
            <p:nvPr/>
          </p:nvSpPr>
          <p:spPr>
            <a:xfrm>
              <a:off x="2500737" y="2599232"/>
              <a:ext cx="239946" cy="55988"/>
            </a:xfrm>
            <a:custGeom>
              <a:rect b="b" l="l" r="r" t="t"/>
              <a:pathLst>
                <a:path extrusionOk="0" h="54" w="229">
                  <a:moveTo>
                    <a:pt x="6" y="54"/>
                  </a:moveTo>
                  <a:cubicBezTo>
                    <a:pt x="4" y="54"/>
                    <a:pt x="3" y="54"/>
                    <a:pt x="2" y="53"/>
                  </a:cubicBezTo>
                  <a:cubicBezTo>
                    <a:pt x="0" y="50"/>
                    <a:pt x="0" y="47"/>
                    <a:pt x="2" y="45"/>
                  </a:cubicBezTo>
                  <a:cubicBezTo>
                    <a:pt x="33" y="16"/>
                    <a:pt x="73" y="0"/>
                    <a:pt x="114" y="0"/>
                  </a:cubicBezTo>
                  <a:cubicBezTo>
                    <a:pt x="156" y="0"/>
                    <a:pt x="196" y="16"/>
                    <a:pt x="226" y="44"/>
                  </a:cubicBezTo>
                  <a:cubicBezTo>
                    <a:pt x="228" y="46"/>
                    <a:pt x="229" y="49"/>
                    <a:pt x="227" y="52"/>
                  </a:cubicBezTo>
                  <a:cubicBezTo>
                    <a:pt x="224" y="54"/>
                    <a:pt x="221" y="54"/>
                    <a:pt x="219" y="52"/>
                  </a:cubicBezTo>
                  <a:cubicBezTo>
                    <a:pt x="190" y="26"/>
                    <a:pt x="153" y="11"/>
                    <a:pt x="114" y="11"/>
                  </a:cubicBezTo>
                  <a:cubicBezTo>
                    <a:pt x="75" y="11"/>
                    <a:pt x="38" y="26"/>
                    <a:pt x="9" y="53"/>
                  </a:cubicBezTo>
                  <a:cubicBezTo>
                    <a:pt x="8" y="54"/>
                    <a:pt x="7" y="54"/>
                    <a:pt x="6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166"/>
            <p:cNvSpPr/>
            <p:nvPr/>
          </p:nvSpPr>
          <p:spPr>
            <a:xfrm>
              <a:off x="2526333" y="2357685"/>
              <a:ext cx="187159" cy="347121"/>
            </a:xfrm>
            <a:custGeom>
              <a:rect b="b" l="l" r="r" t="t"/>
              <a:pathLst>
                <a:path extrusionOk="0" h="331" w="179">
                  <a:moveTo>
                    <a:pt x="89" y="331"/>
                  </a:moveTo>
                  <a:cubicBezTo>
                    <a:pt x="39" y="331"/>
                    <a:pt x="0" y="258"/>
                    <a:pt x="0" y="165"/>
                  </a:cubicBezTo>
                  <a:cubicBezTo>
                    <a:pt x="0" y="73"/>
                    <a:pt x="39" y="0"/>
                    <a:pt x="89" y="0"/>
                  </a:cubicBezTo>
                  <a:cubicBezTo>
                    <a:pt x="140" y="0"/>
                    <a:pt x="179" y="73"/>
                    <a:pt x="179" y="165"/>
                  </a:cubicBezTo>
                  <a:cubicBezTo>
                    <a:pt x="179" y="258"/>
                    <a:pt x="140" y="331"/>
                    <a:pt x="89" y="331"/>
                  </a:cubicBezTo>
                  <a:close/>
                  <a:moveTo>
                    <a:pt x="89" y="11"/>
                  </a:moveTo>
                  <a:cubicBezTo>
                    <a:pt x="46" y="11"/>
                    <a:pt x="11" y="80"/>
                    <a:pt x="11" y="165"/>
                  </a:cubicBezTo>
                  <a:cubicBezTo>
                    <a:pt x="11" y="250"/>
                    <a:pt x="46" y="320"/>
                    <a:pt x="89" y="320"/>
                  </a:cubicBezTo>
                  <a:cubicBezTo>
                    <a:pt x="133" y="320"/>
                    <a:pt x="168" y="250"/>
                    <a:pt x="168" y="165"/>
                  </a:cubicBezTo>
                  <a:cubicBezTo>
                    <a:pt x="168" y="80"/>
                    <a:pt x="133" y="11"/>
                    <a:pt x="89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166"/>
            <p:cNvSpPr/>
            <p:nvPr/>
          </p:nvSpPr>
          <p:spPr>
            <a:xfrm>
              <a:off x="2446351" y="2525646"/>
              <a:ext cx="347121" cy="11199"/>
            </a:xfrm>
            <a:custGeom>
              <a:rect b="b" l="l" r="r" t="t"/>
              <a:pathLst>
                <a:path extrusionOk="0" h="11" w="331">
                  <a:moveTo>
                    <a:pt x="32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28" y="0"/>
                    <a:pt x="331" y="2"/>
                    <a:pt x="331" y="5"/>
                  </a:cubicBezTo>
                  <a:cubicBezTo>
                    <a:pt x="331" y="9"/>
                    <a:pt x="328" y="11"/>
                    <a:pt x="325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166"/>
            <p:cNvSpPr/>
            <p:nvPr/>
          </p:nvSpPr>
          <p:spPr>
            <a:xfrm>
              <a:off x="2614310" y="2357685"/>
              <a:ext cx="11199" cy="347121"/>
            </a:xfrm>
            <a:custGeom>
              <a:rect b="b" l="l" r="r" t="t"/>
              <a:pathLst>
                <a:path extrusionOk="0" h="331" w="11">
                  <a:moveTo>
                    <a:pt x="5" y="331"/>
                  </a:moveTo>
                  <a:cubicBezTo>
                    <a:pt x="2" y="331"/>
                    <a:pt x="0" y="328"/>
                    <a:pt x="0" y="3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25"/>
                    <a:pt x="11" y="325"/>
                    <a:pt x="11" y="325"/>
                  </a:cubicBezTo>
                  <a:cubicBezTo>
                    <a:pt x="11" y="328"/>
                    <a:pt x="9" y="331"/>
                    <a:pt x="5" y="3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81" name="Google Shape;5281;p166"/>
          <p:cNvGrpSpPr/>
          <p:nvPr/>
        </p:nvGrpSpPr>
        <p:grpSpPr>
          <a:xfrm>
            <a:off x="4553414" y="1579249"/>
            <a:ext cx="267386" cy="268597"/>
            <a:chOff x="7507944" y="2307790"/>
            <a:chExt cx="440962" cy="442959"/>
          </a:xfrm>
        </p:grpSpPr>
        <p:sp>
          <p:nvSpPr>
            <p:cNvPr id="5282" name="Google Shape;5282;p166"/>
            <p:cNvSpPr/>
            <p:nvPr/>
          </p:nvSpPr>
          <p:spPr>
            <a:xfrm>
              <a:off x="7579774" y="2445466"/>
              <a:ext cx="233453" cy="233453"/>
            </a:xfrm>
            <a:custGeom>
              <a:rect b="b" l="l" r="r" t="t"/>
              <a:pathLst>
                <a:path extrusionOk="0" h="179" w="179">
                  <a:moveTo>
                    <a:pt x="89" y="179"/>
                  </a:moveTo>
                  <a:cubicBezTo>
                    <a:pt x="40" y="179"/>
                    <a:pt x="0" y="139"/>
                    <a:pt x="0" y="90"/>
                  </a:cubicBezTo>
                  <a:cubicBezTo>
                    <a:pt x="0" y="40"/>
                    <a:pt x="40" y="0"/>
                    <a:pt x="89" y="0"/>
                  </a:cubicBezTo>
                  <a:cubicBezTo>
                    <a:pt x="138" y="0"/>
                    <a:pt x="179" y="40"/>
                    <a:pt x="179" y="90"/>
                  </a:cubicBezTo>
                  <a:cubicBezTo>
                    <a:pt x="179" y="139"/>
                    <a:pt x="138" y="179"/>
                    <a:pt x="89" y="179"/>
                  </a:cubicBezTo>
                  <a:close/>
                  <a:moveTo>
                    <a:pt x="89" y="11"/>
                  </a:moveTo>
                  <a:cubicBezTo>
                    <a:pt x="46" y="11"/>
                    <a:pt x="11" y="46"/>
                    <a:pt x="11" y="90"/>
                  </a:cubicBezTo>
                  <a:cubicBezTo>
                    <a:pt x="11" y="133"/>
                    <a:pt x="46" y="168"/>
                    <a:pt x="89" y="168"/>
                  </a:cubicBezTo>
                  <a:cubicBezTo>
                    <a:pt x="132" y="168"/>
                    <a:pt x="168" y="133"/>
                    <a:pt x="168" y="90"/>
                  </a:cubicBezTo>
                  <a:cubicBezTo>
                    <a:pt x="168" y="46"/>
                    <a:pt x="132" y="11"/>
                    <a:pt x="89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166"/>
            <p:cNvSpPr/>
            <p:nvPr/>
          </p:nvSpPr>
          <p:spPr>
            <a:xfrm>
              <a:off x="7647615" y="2515303"/>
              <a:ext cx="93780" cy="93780"/>
            </a:xfrm>
            <a:custGeom>
              <a:rect b="b" l="l" r="r" t="t"/>
              <a:pathLst>
                <a:path extrusionOk="0" h="71" w="72">
                  <a:moveTo>
                    <a:pt x="36" y="71"/>
                  </a:moveTo>
                  <a:cubicBezTo>
                    <a:pt x="16" y="71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5"/>
                    <a:pt x="56" y="71"/>
                    <a:pt x="36" y="71"/>
                  </a:cubicBezTo>
                  <a:close/>
                  <a:moveTo>
                    <a:pt x="36" y="11"/>
                  </a:moveTo>
                  <a:cubicBezTo>
                    <a:pt x="22" y="11"/>
                    <a:pt x="11" y="22"/>
                    <a:pt x="11" y="36"/>
                  </a:cubicBezTo>
                  <a:cubicBezTo>
                    <a:pt x="11" y="49"/>
                    <a:pt x="22" y="60"/>
                    <a:pt x="36" y="60"/>
                  </a:cubicBezTo>
                  <a:cubicBezTo>
                    <a:pt x="50" y="60"/>
                    <a:pt x="61" y="49"/>
                    <a:pt x="61" y="36"/>
                  </a:cubicBezTo>
                  <a:cubicBezTo>
                    <a:pt x="61" y="22"/>
                    <a:pt x="50" y="11"/>
                    <a:pt x="36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166"/>
            <p:cNvSpPr/>
            <p:nvPr/>
          </p:nvSpPr>
          <p:spPr>
            <a:xfrm>
              <a:off x="7507944" y="2375631"/>
              <a:ext cx="373122" cy="375118"/>
            </a:xfrm>
            <a:custGeom>
              <a:rect b="b" l="l" r="r" t="t"/>
              <a:pathLst>
                <a:path extrusionOk="0" h="287" w="286">
                  <a:moveTo>
                    <a:pt x="143" y="287"/>
                  </a:moveTo>
                  <a:cubicBezTo>
                    <a:pt x="64" y="287"/>
                    <a:pt x="0" y="223"/>
                    <a:pt x="0" y="144"/>
                  </a:cubicBezTo>
                  <a:cubicBezTo>
                    <a:pt x="0" y="65"/>
                    <a:pt x="64" y="0"/>
                    <a:pt x="143" y="0"/>
                  </a:cubicBezTo>
                  <a:cubicBezTo>
                    <a:pt x="222" y="0"/>
                    <a:pt x="286" y="65"/>
                    <a:pt x="286" y="144"/>
                  </a:cubicBezTo>
                  <a:cubicBezTo>
                    <a:pt x="286" y="223"/>
                    <a:pt x="222" y="287"/>
                    <a:pt x="143" y="287"/>
                  </a:cubicBezTo>
                  <a:close/>
                  <a:moveTo>
                    <a:pt x="143" y="11"/>
                  </a:moveTo>
                  <a:cubicBezTo>
                    <a:pt x="70" y="11"/>
                    <a:pt x="11" y="71"/>
                    <a:pt x="11" y="144"/>
                  </a:cubicBezTo>
                  <a:cubicBezTo>
                    <a:pt x="11" y="216"/>
                    <a:pt x="70" y="276"/>
                    <a:pt x="143" y="276"/>
                  </a:cubicBezTo>
                  <a:cubicBezTo>
                    <a:pt x="216" y="276"/>
                    <a:pt x="275" y="216"/>
                    <a:pt x="275" y="144"/>
                  </a:cubicBezTo>
                  <a:cubicBezTo>
                    <a:pt x="275" y="71"/>
                    <a:pt x="216" y="11"/>
                    <a:pt x="14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166"/>
            <p:cNvSpPr/>
            <p:nvPr/>
          </p:nvSpPr>
          <p:spPr>
            <a:xfrm>
              <a:off x="7687521" y="2345701"/>
              <a:ext cx="223474" cy="223475"/>
            </a:xfrm>
            <a:custGeom>
              <a:rect b="b" l="l" r="r" t="t"/>
              <a:pathLst>
                <a:path extrusionOk="0" h="171" w="172">
                  <a:moveTo>
                    <a:pt x="6" y="171"/>
                  </a:moveTo>
                  <a:cubicBezTo>
                    <a:pt x="5" y="171"/>
                    <a:pt x="3" y="170"/>
                    <a:pt x="2" y="169"/>
                  </a:cubicBezTo>
                  <a:cubicBezTo>
                    <a:pt x="0" y="167"/>
                    <a:pt x="0" y="164"/>
                    <a:pt x="2" y="162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4" y="0"/>
                    <a:pt x="167" y="0"/>
                    <a:pt x="170" y="2"/>
                  </a:cubicBezTo>
                  <a:cubicBezTo>
                    <a:pt x="172" y="4"/>
                    <a:pt x="172" y="8"/>
                    <a:pt x="170" y="10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9" y="170"/>
                    <a:pt x="7" y="171"/>
                    <a:pt x="6" y="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166"/>
            <p:cNvSpPr/>
            <p:nvPr/>
          </p:nvSpPr>
          <p:spPr>
            <a:xfrm>
              <a:off x="7839163" y="2341711"/>
              <a:ext cx="15963" cy="75822"/>
            </a:xfrm>
            <a:custGeom>
              <a:rect b="b" l="l" r="r" t="t"/>
              <a:pathLst>
                <a:path extrusionOk="0" h="58" w="11">
                  <a:moveTo>
                    <a:pt x="6" y="58"/>
                  </a:moveTo>
                  <a:cubicBezTo>
                    <a:pt x="3" y="58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6"/>
                    <a:pt x="9" y="58"/>
                    <a:pt x="6" y="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166"/>
            <p:cNvSpPr/>
            <p:nvPr/>
          </p:nvSpPr>
          <p:spPr>
            <a:xfrm>
              <a:off x="7873084" y="2307790"/>
              <a:ext cx="13968" cy="77819"/>
            </a:xfrm>
            <a:custGeom>
              <a:rect b="b" l="l" r="r" t="t"/>
              <a:pathLst>
                <a:path extrusionOk="0" h="59" w="11">
                  <a:moveTo>
                    <a:pt x="6" y="59"/>
                  </a:moveTo>
                  <a:cubicBezTo>
                    <a:pt x="2" y="59"/>
                    <a:pt x="0" y="56"/>
                    <a:pt x="0" y="5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6"/>
                    <a:pt x="9" y="59"/>
                    <a:pt x="6" y="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166"/>
            <p:cNvSpPr/>
            <p:nvPr/>
          </p:nvSpPr>
          <p:spPr>
            <a:xfrm>
              <a:off x="7839163" y="2403565"/>
              <a:ext cx="75822" cy="13968"/>
            </a:xfrm>
            <a:custGeom>
              <a:rect b="b" l="l" r="r" t="t"/>
              <a:pathLst>
                <a:path extrusionOk="0" h="11" w="58">
                  <a:moveTo>
                    <a:pt x="5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8" y="3"/>
                    <a:pt x="58" y="6"/>
                  </a:cubicBezTo>
                  <a:cubicBezTo>
                    <a:pt x="58" y="9"/>
                    <a:pt x="56" y="11"/>
                    <a:pt x="5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166"/>
            <p:cNvSpPr/>
            <p:nvPr/>
          </p:nvSpPr>
          <p:spPr>
            <a:xfrm>
              <a:off x="7873084" y="2371641"/>
              <a:ext cx="75822" cy="13968"/>
            </a:xfrm>
            <a:custGeom>
              <a:rect b="b" l="l" r="r" t="t"/>
              <a:pathLst>
                <a:path extrusionOk="0" h="11" w="58">
                  <a:moveTo>
                    <a:pt x="5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8" y="2"/>
                    <a:pt x="58" y="5"/>
                  </a:cubicBezTo>
                  <a:cubicBezTo>
                    <a:pt x="58" y="8"/>
                    <a:pt x="56" y="11"/>
                    <a:pt x="53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3" name="Shape 5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" name="Google Shape;5294;p16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Org. Chart</a:t>
            </a:r>
            <a:endParaRPr/>
          </a:p>
        </p:txBody>
      </p:sp>
      <p:sp>
        <p:nvSpPr>
          <p:cNvPr id="5295" name="Google Shape;5295;p16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296" name="Google Shape;5296;p167"/>
          <p:cNvGrpSpPr/>
          <p:nvPr/>
        </p:nvGrpSpPr>
        <p:grpSpPr>
          <a:xfrm>
            <a:off x="1469985" y="1376378"/>
            <a:ext cx="9252032" cy="4962708"/>
            <a:chOff x="1946039" y="1631729"/>
            <a:chExt cx="8299924" cy="4452006"/>
          </a:xfrm>
        </p:grpSpPr>
        <p:sp>
          <p:nvSpPr>
            <p:cNvPr id="5297" name="Google Shape;5297;p167"/>
            <p:cNvSpPr/>
            <p:nvPr/>
          </p:nvSpPr>
          <p:spPr>
            <a:xfrm flipH="1" rot="10800000">
              <a:off x="3958456" y="4435902"/>
              <a:ext cx="859119" cy="1304181"/>
            </a:xfrm>
            <a:prstGeom prst="bentArrow">
              <a:avLst>
                <a:gd fmla="val 8070" name="adj1"/>
                <a:gd fmla="val 8090" name="adj2"/>
                <a:gd fmla="val 9114" name="adj3"/>
                <a:gd fmla="val 15727" name="adj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167"/>
            <p:cNvSpPr/>
            <p:nvPr/>
          </p:nvSpPr>
          <p:spPr>
            <a:xfrm>
              <a:off x="4344970" y="3770367"/>
              <a:ext cx="1665535" cy="18602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167"/>
            <p:cNvSpPr/>
            <p:nvPr/>
          </p:nvSpPr>
          <p:spPr>
            <a:xfrm>
              <a:off x="8432321" y="3768411"/>
              <a:ext cx="915773" cy="18602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00" name="Google Shape;5300;p167"/>
            <p:cNvGrpSpPr/>
            <p:nvPr/>
          </p:nvGrpSpPr>
          <p:grpSpPr>
            <a:xfrm>
              <a:off x="1946039" y="3400065"/>
              <a:ext cx="859119" cy="859119"/>
              <a:chOff x="855044" y="3195087"/>
              <a:chExt cx="1181376" cy="1181375"/>
            </a:xfrm>
          </p:grpSpPr>
          <p:sp>
            <p:nvSpPr>
              <p:cNvPr id="5301" name="Google Shape;5301;p167"/>
              <p:cNvSpPr/>
              <p:nvPr/>
            </p:nvSpPr>
            <p:spPr>
              <a:xfrm>
                <a:off x="855044" y="3195087"/>
                <a:ext cx="1181376" cy="1181375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2" name="Google Shape;5302;p167"/>
              <p:cNvSpPr/>
              <p:nvPr/>
            </p:nvSpPr>
            <p:spPr>
              <a:xfrm>
                <a:off x="919860" y="3259903"/>
                <a:ext cx="1051743" cy="105174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Text</a:t>
                </a:r>
                <a:endParaRPr/>
              </a:p>
            </p:txBody>
          </p:sp>
        </p:grpSp>
        <p:sp>
          <p:nvSpPr>
            <p:cNvPr id="5303" name="Google Shape;5303;p167"/>
            <p:cNvSpPr/>
            <p:nvPr/>
          </p:nvSpPr>
          <p:spPr>
            <a:xfrm>
              <a:off x="2878888" y="3764818"/>
              <a:ext cx="637513" cy="186025"/>
            </a:xfrm>
            <a:prstGeom prst="leftRightArrow">
              <a:avLst>
                <a:gd fmla="val 50000" name="adj1"/>
                <a:gd fmla="val 60256" name="adj2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04" name="Google Shape;5304;p167"/>
            <p:cNvGrpSpPr/>
            <p:nvPr/>
          </p:nvGrpSpPr>
          <p:grpSpPr>
            <a:xfrm>
              <a:off x="9386844" y="3431864"/>
              <a:ext cx="859119" cy="859119"/>
              <a:chOff x="10456429" y="3345510"/>
              <a:chExt cx="880527" cy="880528"/>
            </a:xfrm>
          </p:grpSpPr>
          <p:sp>
            <p:nvSpPr>
              <p:cNvPr id="5305" name="Google Shape;5305;p167"/>
              <p:cNvSpPr/>
              <p:nvPr/>
            </p:nvSpPr>
            <p:spPr>
              <a:xfrm>
                <a:off x="10456429" y="3345510"/>
                <a:ext cx="880527" cy="88052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6" name="Google Shape;5306;p167"/>
              <p:cNvSpPr/>
              <p:nvPr/>
            </p:nvSpPr>
            <p:spPr>
              <a:xfrm>
                <a:off x="10504739" y="3393821"/>
                <a:ext cx="783907" cy="78390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Text</a:t>
                </a:r>
                <a:endParaRPr/>
              </a:p>
            </p:txBody>
          </p:sp>
        </p:grpSp>
        <p:sp>
          <p:nvSpPr>
            <p:cNvPr id="5307" name="Google Shape;5307;p167"/>
            <p:cNvSpPr/>
            <p:nvPr/>
          </p:nvSpPr>
          <p:spPr>
            <a:xfrm>
              <a:off x="6695265" y="3768411"/>
              <a:ext cx="1077917" cy="186025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167"/>
            <p:cNvSpPr/>
            <p:nvPr/>
          </p:nvSpPr>
          <p:spPr>
            <a:xfrm flipH="1" rot="10800000">
              <a:off x="3958455" y="4054247"/>
              <a:ext cx="1372506" cy="792626"/>
            </a:xfrm>
            <a:prstGeom prst="bentArrow">
              <a:avLst>
                <a:gd fmla="val 9853" name="adj1"/>
                <a:gd fmla="val 12309" name="adj2"/>
                <a:gd fmla="val 15020" name="adj3"/>
                <a:gd fmla="val 19523" name="adj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167"/>
            <p:cNvSpPr/>
            <p:nvPr/>
          </p:nvSpPr>
          <p:spPr>
            <a:xfrm>
              <a:off x="3958455" y="2879884"/>
              <a:ext cx="1372506" cy="792626"/>
            </a:xfrm>
            <a:prstGeom prst="bentArrow">
              <a:avLst>
                <a:gd fmla="val 9232" name="adj1"/>
                <a:gd fmla="val 12309" name="adj2"/>
                <a:gd fmla="val 15020" name="adj3"/>
                <a:gd fmla="val 19523" name="adj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167"/>
            <p:cNvSpPr/>
            <p:nvPr/>
          </p:nvSpPr>
          <p:spPr>
            <a:xfrm>
              <a:off x="3958456" y="1986677"/>
              <a:ext cx="859119" cy="1304181"/>
            </a:xfrm>
            <a:prstGeom prst="bentArrow">
              <a:avLst>
                <a:gd fmla="val 8070" name="adj1"/>
                <a:gd fmla="val 8090" name="adj2"/>
                <a:gd fmla="val 9114" name="adj3"/>
                <a:gd fmla="val 15727" name="adj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1" name="Google Shape;5311;p167"/>
            <p:cNvGrpSpPr/>
            <p:nvPr/>
          </p:nvGrpSpPr>
          <p:grpSpPr>
            <a:xfrm>
              <a:off x="3532987" y="3400065"/>
              <a:ext cx="859119" cy="859119"/>
              <a:chOff x="2902793" y="3195087"/>
              <a:chExt cx="1181376" cy="1181375"/>
            </a:xfrm>
          </p:grpSpPr>
          <p:sp>
            <p:nvSpPr>
              <p:cNvPr id="5312" name="Google Shape;5312;p167"/>
              <p:cNvSpPr/>
              <p:nvPr/>
            </p:nvSpPr>
            <p:spPr>
              <a:xfrm>
                <a:off x="2902793" y="3195087"/>
                <a:ext cx="1181376" cy="11813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3" name="Google Shape;5313;p167"/>
              <p:cNvSpPr/>
              <p:nvPr/>
            </p:nvSpPr>
            <p:spPr>
              <a:xfrm>
                <a:off x="2967609" y="3259903"/>
                <a:ext cx="1051743" cy="1051742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Text</a:t>
                </a:r>
                <a:endParaRPr/>
              </a:p>
            </p:txBody>
          </p:sp>
        </p:grpSp>
        <p:sp>
          <p:nvSpPr>
            <p:cNvPr id="5314" name="Google Shape;5314;p167"/>
            <p:cNvSpPr/>
            <p:nvPr/>
          </p:nvSpPr>
          <p:spPr>
            <a:xfrm flipH="1" rot="10800000">
              <a:off x="6409004" y="4224805"/>
              <a:ext cx="859119" cy="756446"/>
            </a:xfrm>
            <a:prstGeom prst="bentArrow">
              <a:avLst>
                <a:gd fmla="val 9853" name="adj1"/>
                <a:gd fmla="val 12309" name="adj2"/>
                <a:gd fmla="val 15020" name="adj3"/>
                <a:gd fmla="val 19523" name="adj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167"/>
            <p:cNvSpPr/>
            <p:nvPr/>
          </p:nvSpPr>
          <p:spPr>
            <a:xfrm>
              <a:off x="6409004" y="2702951"/>
              <a:ext cx="859119" cy="756446"/>
            </a:xfrm>
            <a:prstGeom prst="bentArrow">
              <a:avLst>
                <a:gd fmla="val 9853" name="adj1"/>
                <a:gd fmla="val 12309" name="adj2"/>
                <a:gd fmla="val 15020" name="adj3"/>
                <a:gd fmla="val 19523" name="adj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6" name="Google Shape;5316;p167"/>
            <p:cNvGrpSpPr/>
            <p:nvPr/>
          </p:nvGrpSpPr>
          <p:grpSpPr>
            <a:xfrm>
              <a:off x="4856877" y="1631729"/>
              <a:ext cx="2041157" cy="4452006"/>
              <a:chOff x="3332876" y="1631729"/>
              <a:chExt cx="2041157" cy="4452006"/>
            </a:xfrm>
          </p:grpSpPr>
          <p:grpSp>
            <p:nvGrpSpPr>
              <p:cNvPr id="5317" name="Google Shape;5317;p167"/>
              <p:cNvGrpSpPr/>
              <p:nvPr/>
            </p:nvGrpSpPr>
            <p:grpSpPr>
              <a:xfrm>
                <a:off x="3844051" y="2548406"/>
                <a:ext cx="859119" cy="859119"/>
                <a:chOff x="5473904" y="2234732"/>
                <a:chExt cx="880527" cy="880528"/>
              </a:xfrm>
            </p:grpSpPr>
            <p:sp>
              <p:nvSpPr>
                <p:cNvPr id="5318" name="Google Shape;5318;p167"/>
                <p:cNvSpPr/>
                <p:nvPr/>
              </p:nvSpPr>
              <p:spPr>
                <a:xfrm>
                  <a:off x="5473904" y="2234732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9" name="Google Shape;5319;p167"/>
                <p:cNvSpPr/>
                <p:nvPr/>
              </p:nvSpPr>
              <p:spPr>
                <a:xfrm>
                  <a:off x="5522216" y="2283042"/>
                  <a:ext cx="783907" cy="78390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  <p:grpSp>
            <p:nvGrpSpPr>
              <p:cNvPr id="5320" name="Google Shape;5320;p167"/>
              <p:cNvGrpSpPr/>
              <p:nvPr/>
            </p:nvGrpSpPr>
            <p:grpSpPr>
              <a:xfrm>
                <a:off x="3844051" y="4315320"/>
                <a:ext cx="859119" cy="859119"/>
                <a:chOff x="5473906" y="4428540"/>
                <a:chExt cx="880527" cy="880528"/>
              </a:xfrm>
            </p:grpSpPr>
            <p:sp>
              <p:nvSpPr>
                <p:cNvPr id="5321" name="Google Shape;5321;p167"/>
                <p:cNvSpPr/>
                <p:nvPr/>
              </p:nvSpPr>
              <p:spPr>
                <a:xfrm flipH="1">
                  <a:off x="5473906" y="4428540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2" name="Google Shape;5322;p167"/>
                <p:cNvSpPr/>
                <p:nvPr/>
              </p:nvSpPr>
              <p:spPr>
                <a:xfrm flipH="1">
                  <a:off x="5522215" y="4476853"/>
                  <a:ext cx="783907" cy="78390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  <p:grpSp>
            <p:nvGrpSpPr>
              <p:cNvPr id="5323" name="Google Shape;5323;p167"/>
              <p:cNvGrpSpPr/>
              <p:nvPr/>
            </p:nvGrpSpPr>
            <p:grpSpPr>
              <a:xfrm>
                <a:off x="3332876" y="1631729"/>
                <a:ext cx="859119" cy="859119"/>
                <a:chOff x="4811445" y="1305168"/>
                <a:chExt cx="880527" cy="880528"/>
              </a:xfrm>
            </p:grpSpPr>
            <p:sp>
              <p:nvSpPr>
                <p:cNvPr id="5324" name="Google Shape;5324;p167"/>
                <p:cNvSpPr/>
                <p:nvPr/>
              </p:nvSpPr>
              <p:spPr>
                <a:xfrm>
                  <a:off x="4811445" y="1305168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5" name="Google Shape;5325;p167"/>
                <p:cNvSpPr/>
                <p:nvPr/>
              </p:nvSpPr>
              <p:spPr>
                <a:xfrm>
                  <a:off x="4859755" y="1353481"/>
                  <a:ext cx="783907" cy="78390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  <p:grpSp>
            <p:nvGrpSpPr>
              <p:cNvPr id="5326" name="Google Shape;5326;p167"/>
              <p:cNvGrpSpPr/>
              <p:nvPr/>
            </p:nvGrpSpPr>
            <p:grpSpPr>
              <a:xfrm>
                <a:off x="3332876" y="5224616"/>
                <a:ext cx="859119" cy="859119"/>
                <a:chOff x="4811446" y="5406466"/>
                <a:chExt cx="880527" cy="880528"/>
              </a:xfrm>
            </p:grpSpPr>
            <p:sp>
              <p:nvSpPr>
                <p:cNvPr id="5327" name="Google Shape;5327;p167"/>
                <p:cNvSpPr/>
                <p:nvPr/>
              </p:nvSpPr>
              <p:spPr>
                <a:xfrm flipH="1">
                  <a:off x="4811446" y="5406466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8" name="Google Shape;5328;p167"/>
                <p:cNvSpPr/>
                <p:nvPr/>
              </p:nvSpPr>
              <p:spPr>
                <a:xfrm flipH="1">
                  <a:off x="4859754" y="5454776"/>
                  <a:ext cx="783907" cy="78390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9" name="Google Shape;5329;p167"/>
                <p:cNvSpPr/>
                <p:nvPr/>
              </p:nvSpPr>
              <p:spPr>
                <a:xfrm>
                  <a:off x="4859754" y="5454776"/>
                  <a:ext cx="783907" cy="78390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  <p:grpSp>
            <p:nvGrpSpPr>
              <p:cNvPr id="5330" name="Google Shape;5330;p167"/>
              <p:cNvGrpSpPr/>
              <p:nvPr/>
            </p:nvGrpSpPr>
            <p:grpSpPr>
              <a:xfrm>
                <a:off x="4514914" y="3431863"/>
                <a:ext cx="859119" cy="859119"/>
                <a:chOff x="6136365" y="3345510"/>
                <a:chExt cx="880527" cy="880528"/>
              </a:xfrm>
            </p:grpSpPr>
            <p:sp>
              <p:nvSpPr>
                <p:cNvPr id="5331" name="Google Shape;5331;p167"/>
                <p:cNvSpPr/>
                <p:nvPr/>
              </p:nvSpPr>
              <p:spPr>
                <a:xfrm>
                  <a:off x="6136365" y="3345510"/>
                  <a:ext cx="880527" cy="880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2" name="Google Shape;5332;p167"/>
                <p:cNvSpPr/>
                <p:nvPr/>
              </p:nvSpPr>
              <p:spPr>
                <a:xfrm>
                  <a:off x="6184676" y="3393821"/>
                  <a:ext cx="783907" cy="78390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</p:grpSp>
        <p:grpSp>
          <p:nvGrpSpPr>
            <p:cNvPr id="5333" name="Google Shape;5333;p167"/>
            <p:cNvGrpSpPr/>
            <p:nvPr/>
          </p:nvGrpSpPr>
          <p:grpSpPr>
            <a:xfrm>
              <a:off x="7297232" y="2352116"/>
              <a:ext cx="1372507" cy="2964191"/>
              <a:chOff x="5773231" y="2352115"/>
              <a:chExt cx="1372507" cy="2964191"/>
            </a:xfrm>
          </p:grpSpPr>
          <p:grpSp>
            <p:nvGrpSpPr>
              <p:cNvPr id="5334" name="Google Shape;5334;p167"/>
              <p:cNvGrpSpPr/>
              <p:nvPr/>
            </p:nvGrpSpPr>
            <p:grpSpPr>
              <a:xfrm>
                <a:off x="5773231" y="2352115"/>
                <a:ext cx="859119" cy="859119"/>
                <a:chOff x="7760058" y="2234732"/>
                <a:chExt cx="880527" cy="880528"/>
              </a:xfrm>
            </p:grpSpPr>
            <p:sp>
              <p:nvSpPr>
                <p:cNvPr id="5335" name="Google Shape;5335;p167"/>
                <p:cNvSpPr/>
                <p:nvPr/>
              </p:nvSpPr>
              <p:spPr>
                <a:xfrm>
                  <a:off x="7760058" y="2234732"/>
                  <a:ext cx="880527" cy="880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6" name="Google Shape;5336;p167"/>
                <p:cNvSpPr/>
                <p:nvPr/>
              </p:nvSpPr>
              <p:spPr>
                <a:xfrm>
                  <a:off x="7808369" y="2283042"/>
                  <a:ext cx="783907" cy="78390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  <p:grpSp>
            <p:nvGrpSpPr>
              <p:cNvPr id="5337" name="Google Shape;5337;p167"/>
              <p:cNvGrpSpPr/>
              <p:nvPr/>
            </p:nvGrpSpPr>
            <p:grpSpPr>
              <a:xfrm>
                <a:off x="5773231" y="4457187"/>
                <a:ext cx="859119" cy="859119"/>
                <a:chOff x="7760059" y="4428540"/>
                <a:chExt cx="880527" cy="880528"/>
              </a:xfrm>
            </p:grpSpPr>
            <p:sp>
              <p:nvSpPr>
                <p:cNvPr id="5338" name="Google Shape;5338;p167"/>
                <p:cNvSpPr/>
                <p:nvPr/>
              </p:nvSpPr>
              <p:spPr>
                <a:xfrm flipH="1">
                  <a:off x="7760059" y="4428540"/>
                  <a:ext cx="880527" cy="880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9" name="Google Shape;5339;p167"/>
                <p:cNvSpPr/>
                <p:nvPr/>
              </p:nvSpPr>
              <p:spPr>
                <a:xfrm flipH="1">
                  <a:off x="7808368" y="4476853"/>
                  <a:ext cx="783907" cy="78390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  <p:grpSp>
            <p:nvGrpSpPr>
              <p:cNvPr id="5340" name="Google Shape;5340;p167"/>
              <p:cNvGrpSpPr/>
              <p:nvPr/>
            </p:nvGrpSpPr>
            <p:grpSpPr>
              <a:xfrm>
                <a:off x="6286619" y="3431863"/>
                <a:ext cx="859119" cy="859119"/>
                <a:chOff x="8422518" y="3345510"/>
                <a:chExt cx="880527" cy="880528"/>
              </a:xfrm>
            </p:grpSpPr>
            <p:sp>
              <p:nvSpPr>
                <p:cNvPr id="5341" name="Google Shape;5341;p167"/>
                <p:cNvSpPr/>
                <p:nvPr/>
              </p:nvSpPr>
              <p:spPr>
                <a:xfrm>
                  <a:off x="8422518" y="3345510"/>
                  <a:ext cx="880527" cy="880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2" name="Google Shape;5342;p167"/>
                <p:cNvSpPr/>
                <p:nvPr/>
              </p:nvSpPr>
              <p:spPr>
                <a:xfrm>
                  <a:off x="8470829" y="3393821"/>
                  <a:ext cx="783907" cy="783907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Text</a:t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6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p16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Org. chart</a:t>
            </a:r>
            <a:endParaRPr/>
          </a:p>
        </p:txBody>
      </p:sp>
      <p:sp>
        <p:nvSpPr>
          <p:cNvPr id="5348" name="Google Shape;5348;p16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49" name="Google Shape;5349;p168"/>
          <p:cNvSpPr/>
          <p:nvPr/>
        </p:nvSpPr>
        <p:spPr>
          <a:xfrm rot="5400000">
            <a:off x="7772947" y="1150802"/>
            <a:ext cx="805218" cy="2648361"/>
          </a:xfrm>
          <a:custGeom>
            <a:rect b="b" l="l" r="r" t="t"/>
            <a:pathLst>
              <a:path extrusionOk="0" h="339432" w="1177955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noFill/>
          <a:ln cap="flat" cmpd="sng" w="28575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0" name="Google Shape;5350;p168"/>
          <p:cNvSpPr/>
          <p:nvPr/>
        </p:nvSpPr>
        <p:spPr>
          <a:xfrm flipH="1" rot="-5400000">
            <a:off x="3612730" y="1156107"/>
            <a:ext cx="805218" cy="2637750"/>
          </a:xfrm>
          <a:custGeom>
            <a:rect b="b" l="l" r="r" t="t"/>
            <a:pathLst>
              <a:path extrusionOk="0" h="339432" w="1177955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noFill/>
          <a:ln cap="flat" cmpd="sng" w="28575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51" name="Google Shape;5351;p168"/>
          <p:cNvGrpSpPr/>
          <p:nvPr/>
        </p:nvGrpSpPr>
        <p:grpSpPr>
          <a:xfrm>
            <a:off x="5294575" y="1270535"/>
            <a:ext cx="1607050" cy="1607049"/>
            <a:chOff x="294317" y="3334459"/>
            <a:chExt cx="1534484" cy="1534484"/>
          </a:xfrm>
        </p:grpSpPr>
        <p:sp>
          <p:nvSpPr>
            <p:cNvPr id="5352" name="Google Shape;5352;p168"/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2E483B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168"/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168"/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fmla="val 4494" name="adj"/>
              </a:avLst>
            </a:prstGeom>
            <a:solidFill>
              <a:schemeClr val="lt1">
                <a:alpha val="49803"/>
              </a:schemeClr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168"/>
            <p:cNvSpPr/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6" name="Google Shape;5356;p168"/>
          <p:cNvSpPr txBox="1"/>
          <p:nvPr/>
        </p:nvSpPr>
        <p:spPr>
          <a:xfrm flipH="1">
            <a:off x="5432669" y="2997144"/>
            <a:ext cx="1330862" cy="3256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LASTNAME</a:t>
            </a:r>
            <a:b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POSITION</a:t>
            </a:r>
            <a:endParaRPr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7" name="Google Shape;5357;p168"/>
          <p:cNvSpPr/>
          <p:nvPr/>
        </p:nvSpPr>
        <p:spPr>
          <a:xfrm flipH="1" rot="-5400000">
            <a:off x="1216630" y="3781653"/>
            <a:ext cx="1184600" cy="599983"/>
          </a:xfrm>
          <a:custGeom>
            <a:rect b="b" l="l" r="r" t="t"/>
            <a:pathLst>
              <a:path extrusionOk="0" h="339432" w="1177955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noFill/>
          <a:ln cap="flat" cmpd="sng" w="28575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8" name="Google Shape;5358;p168"/>
          <p:cNvSpPr/>
          <p:nvPr/>
        </p:nvSpPr>
        <p:spPr>
          <a:xfrm rot="5400000">
            <a:off x="2979370" y="3770029"/>
            <a:ext cx="1184599" cy="623234"/>
          </a:xfrm>
          <a:custGeom>
            <a:rect b="b" l="l" r="r" t="t"/>
            <a:pathLst>
              <a:path extrusionOk="0" h="339432" w="1177955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noFill/>
          <a:ln cap="flat" cmpd="sng" w="28575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59" name="Google Shape;5359;p168"/>
          <p:cNvGrpSpPr/>
          <p:nvPr/>
        </p:nvGrpSpPr>
        <p:grpSpPr>
          <a:xfrm>
            <a:off x="2085862" y="2878388"/>
            <a:ext cx="1221902" cy="1221902"/>
            <a:chOff x="294317" y="3334459"/>
            <a:chExt cx="1534484" cy="1534484"/>
          </a:xfrm>
        </p:grpSpPr>
        <p:sp>
          <p:nvSpPr>
            <p:cNvPr id="5360" name="Google Shape;5360;p168"/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168"/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168"/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fmla="val 4494" name="adj"/>
              </a:avLst>
            </a:prstGeom>
            <a:solidFill>
              <a:schemeClr val="lt1">
                <a:alpha val="49803"/>
              </a:schemeClr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168"/>
            <p:cNvSpPr/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4" name="Google Shape;5364;p168"/>
          <p:cNvGrpSpPr/>
          <p:nvPr/>
        </p:nvGrpSpPr>
        <p:grpSpPr>
          <a:xfrm>
            <a:off x="3403243" y="4620895"/>
            <a:ext cx="955309" cy="955309"/>
            <a:chOff x="294317" y="3334459"/>
            <a:chExt cx="1534484" cy="1534484"/>
          </a:xfrm>
        </p:grpSpPr>
        <p:sp>
          <p:nvSpPr>
            <p:cNvPr id="5365" name="Google Shape;5365;p168"/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3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168"/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168"/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fmla="val 4494" name="adj"/>
              </a:avLst>
            </a:prstGeom>
            <a:solidFill>
              <a:schemeClr val="lt1">
                <a:alpha val="49803"/>
              </a:schemeClr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168"/>
            <p:cNvSpPr/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69" name="Google Shape;5369;p168"/>
          <p:cNvGrpSpPr/>
          <p:nvPr/>
        </p:nvGrpSpPr>
        <p:grpSpPr>
          <a:xfrm>
            <a:off x="1025976" y="4620895"/>
            <a:ext cx="955309" cy="955309"/>
            <a:chOff x="294317" y="3334459"/>
            <a:chExt cx="1534484" cy="1534484"/>
          </a:xfrm>
        </p:grpSpPr>
        <p:sp>
          <p:nvSpPr>
            <p:cNvPr id="5370" name="Google Shape;5370;p168"/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3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168"/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168"/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fmla="val 4494" name="adj"/>
              </a:avLst>
            </a:prstGeom>
            <a:solidFill>
              <a:schemeClr val="lt1">
                <a:alpha val="49803"/>
              </a:schemeClr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168"/>
            <p:cNvSpPr/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4" name="Google Shape;5374;p168"/>
          <p:cNvSpPr txBox="1"/>
          <p:nvPr/>
        </p:nvSpPr>
        <p:spPr>
          <a:xfrm flipH="1">
            <a:off x="2031382" y="4201710"/>
            <a:ext cx="1330862" cy="3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LASTNAME</a:t>
            </a:r>
            <a:b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POSITION</a:t>
            </a:r>
            <a:endParaRPr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5" name="Google Shape;5375;p168"/>
          <p:cNvSpPr txBox="1"/>
          <p:nvPr/>
        </p:nvSpPr>
        <p:spPr>
          <a:xfrm flipH="1">
            <a:off x="838200" y="5688332"/>
            <a:ext cx="1330862" cy="3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LASTNAME</a:t>
            </a:r>
            <a:b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POSITION</a:t>
            </a:r>
            <a:endParaRPr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6" name="Google Shape;5376;p168"/>
          <p:cNvSpPr txBox="1"/>
          <p:nvPr/>
        </p:nvSpPr>
        <p:spPr>
          <a:xfrm flipH="1">
            <a:off x="3215467" y="5688332"/>
            <a:ext cx="1330862" cy="3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LASTNAME</a:t>
            </a:r>
            <a:b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POSITION</a:t>
            </a:r>
            <a:endParaRPr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7" name="Google Shape;5377;p168"/>
          <p:cNvSpPr/>
          <p:nvPr/>
        </p:nvSpPr>
        <p:spPr>
          <a:xfrm flipH="1" rot="-5400000">
            <a:off x="8024101" y="3781653"/>
            <a:ext cx="1184600" cy="599983"/>
          </a:xfrm>
          <a:custGeom>
            <a:rect b="b" l="l" r="r" t="t"/>
            <a:pathLst>
              <a:path extrusionOk="0" h="339432" w="1177955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noFill/>
          <a:ln cap="flat" cmpd="sng" w="28575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8" name="Google Shape;5378;p168"/>
          <p:cNvSpPr/>
          <p:nvPr/>
        </p:nvSpPr>
        <p:spPr>
          <a:xfrm rot="5400000">
            <a:off x="9786841" y="3770029"/>
            <a:ext cx="1184599" cy="623234"/>
          </a:xfrm>
          <a:custGeom>
            <a:rect b="b" l="l" r="r" t="t"/>
            <a:pathLst>
              <a:path extrusionOk="0" h="339432" w="1177955">
                <a:moveTo>
                  <a:pt x="0" y="339432"/>
                </a:moveTo>
                <a:lnTo>
                  <a:pt x="663" y="0"/>
                </a:lnTo>
                <a:lnTo>
                  <a:pt x="1177955" y="0"/>
                </a:lnTo>
              </a:path>
            </a:pathLst>
          </a:custGeom>
          <a:noFill/>
          <a:ln cap="flat" cmpd="sng" w="28575">
            <a:solidFill>
              <a:srgbClr val="8296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9" name="Google Shape;5379;p168"/>
          <p:cNvGrpSpPr/>
          <p:nvPr/>
        </p:nvGrpSpPr>
        <p:grpSpPr>
          <a:xfrm>
            <a:off x="8893333" y="2878388"/>
            <a:ext cx="1221902" cy="1221902"/>
            <a:chOff x="294317" y="3334459"/>
            <a:chExt cx="1534484" cy="1534484"/>
          </a:xfrm>
        </p:grpSpPr>
        <p:sp>
          <p:nvSpPr>
            <p:cNvPr id="5380" name="Google Shape;5380;p168"/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2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168"/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168"/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fmla="val 4494" name="adj"/>
              </a:avLst>
            </a:prstGeom>
            <a:solidFill>
              <a:schemeClr val="lt1">
                <a:alpha val="49803"/>
              </a:schemeClr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168"/>
            <p:cNvSpPr/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84" name="Google Shape;5384;p168"/>
          <p:cNvGrpSpPr/>
          <p:nvPr/>
        </p:nvGrpSpPr>
        <p:grpSpPr>
          <a:xfrm>
            <a:off x="10210714" y="4620895"/>
            <a:ext cx="955309" cy="955309"/>
            <a:chOff x="294317" y="3334459"/>
            <a:chExt cx="1534484" cy="1534484"/>
          </a:xfrm>
        </p:grpSpPr>
        <p:sp>
          <p:nvSpPr>
            <p:cNvPr id="5385" name="Google Shape;5385;p168"/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3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168"/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168"/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fmla="val 4494" name="adj"/>
              </a:avLst>
            </a:prstGeom>
            <a:solidFill>
              <a:schemeClr val="lt1">
                <a:alpha val="49803"/>
              </a:schemeClr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168"/>
            <p:cNvSpPr/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89" name="Google Shape;5389;p168"/>
          <p:cNvGrpSpPr/>
          <p:nvPr/>
        </p:nvGrpSpPr>
        <p:grpSpPr>
          <a:xfrm>
            <a:off x="7833447" y="4620895"/>
            <a:ext cx="955309" cy="955309"/>
            <a:chOff x="294317" y="3334459"/>
            <a:chExt cx="1534484" cy="1534484"/>
          </a:xfrm>
        </p:grpSpPr>
        <p:sp>
          <p:nvSpPr>
            <p:cNvPr id="5390" name="Google Shape;5390;p168"/>
            <p:cNvSpPr/>
            <p:nvPr/>
          </p:nvSpPr>
          <p:spPr>
            <a:xfrm>
              <a:off x="294317" y="3334459"/>
              <a:ext cx="1534484" cy="1534484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chemeClr val="accent3"/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168"/>
            <p:cNvSpPr/>
            <p:nvPr/>
          </p:nvSpPr>
          <p:spPr>
            <a:xfrm>
              <a:off x="395284" y="3435426"/>
              <a:ext cx="1332550" cy="1332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168"/>
            <p:cNvSpPr/>
            <p:nvPr/>
          </p:nvSpPr>
          <p:spPr>
            <a:xfrm>
              <a:off x="587211" y="3627353"/>
              <a:ext cx="948696" cy="948696"/>
            </a:xfrm>
            <a:prstGeom prst="donut">
              <a:avLst>
                <a:gd fmla="val 4494" name="adj"/>
              </a:avLst>
            </a:prstGeom>
            <a:solidFill>
              <a:schemeClr val="lt1">
                <a:alpha val="49803"/>
              </a:schemeClr>
            </a:solidFill>
            <a:ln>
              <a:noFill/>
            </a:ln>
            <a:effectLst>
              <a:outerShdw blurRad="50800" rotWithShape="0" algn="r" dir="108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168"/>
            <p:cNvSpPr/>
            <p:nvPr/>
          </p:nvSpPr>
          <p:spPr>
            <a:xfrm>
              <a:off x="657658" y="3697800"/>
              <a:ext cx="807803" cy="80780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94" name="Google Shape;5394;p168"/>
          <p:cNvSpPr txBox="1"/>
          <p:nvPr/>
        </p:nvSpPr>
        <p:spPr>
          <a:xfrm flipH="1">
            <a:off x="8838853" y="4201710"/>
            <a:ext cx="1330862" cy="3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LASTNAME</a:t>
            </a:r>
            <a:b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POSITION</a:t>
            </a:r>
            <a:endParaRPr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5" name="Google Shape;5395;p168"/>
          <p:cNvSpPr txBox="1"/>
          <p:nvPr/>
        </p:nvSpPr>
        <p:spPr>
          <a:xfrm flipH="1">
            <a:off x="7645671" y="5688332"/>
            <a:ext cx="1330862" cy="3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LASTNAME</a:t>
            </a:r>
            <a:b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POSITION</a:t>
            </a:r>
            <a:endParaRPr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6" name="Google Shape;5396;p168"/>
          <p:cNvSpPr txBox="1"/>
          <p:nvPr/>
        </p:nvSpPr>
        <p:spPr>
          <a:xfrm flipH="1">
            <a:off x="10022938" y="5688332"/>
            <a:ext cx="1330862" cy="3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rPr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NAME </a:t>
            </a:r>
            <a:r>
              <a:rPr b="1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LASTNAME</a:t>
            </a:r>
            <a:br>
              <a:rPr b="1" i="0" lang="en-US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0" lang="en-US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JOB POSITION</a:t>
            </a:r>
            <a:endParaRPr i="0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0" name="Shape 5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1" name="Google Shape;5401;p16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Org. chart</a:t>
            </a:r>
            <a:endParaRPr/>
          </a:p>
        </p:txBody>
      </p:sp>
      <p:sp>
        <p:nvSpPr>
          <p:cNvPr id="5402" name="Google Shape;5402;p16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403" name="Google Shape;5403;p169"/>
          <p:cNvCxnSpPr>
            <a:stCxn id="5404" idx="2"/>
            <a:endCxn id="5405" idx="1"/>
          </p:cNvCxnSpPr>
          <p:nvPr/>
        </p:nvCxnSpPr>
        <p:spPr>
          <a:xfrm flipH="1" rot="-5400000">
            <a:off x="6120000" y="1895874"/>
            <a:ext cx="477300" cy="525300"/>
          </a:xfrm>
          <a:prstGeom prst="bent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06" name="Google Shape;5406;p169"/>
          <p:cNvSpPr/>
          <p:nvPr/>
        </p:nvSpPr>
        <p:spPr>
          <a:xfrm rot="-5400000">
            <a:off x="5681909" y="-6027"/>
            <a:ext cx="828185" cy="3023614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7" name="Google Shape;5407;p169"/>
          <p:cNvSpPr txBox="1"/>
          <p:nvPr/>
        </p:nvSpPr>
        <p:spPr>
          <a:xfrm>
            <a:off x="5491516" y="1259560"/>
            <a:ext cx="1976057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4" name="Google Shape;5404;p169"/>
          <p:cNvSpPr/>
          <p:nvPr/>
        </p:nvSpPr>
        <p:spPr>
          <a:xfrm>
            <a:off x="6023192" y="1731779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8" name="Google Shape;5408;p169"/>
          <p:cNvSpPr/>
          <p:nvPr/>
        </p:nvSpPr>
        <p:spPr>
          <a:xfrm>
            <a:off x="6023192" y="2467137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9" name="Google Shape;5409;p169"/>
          <p:cNvCxnSpPr>
            <a:stCxn id="5408" idx="2"/>
            <a:endCxn id="5410" idx="0"/>
          </p:cNvCxnSpPr>
          <p:nvPr/>
        </p:nvCxnSpPr>
        <p:spPr>
          <a:xfrm rot="5400000">
            <a:off x="3490800" y="689332"/>
            <a:ext cx="639300" cy="4571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1" name="Google Shape;5411;p169"/>
          <p:cNvCxnSpPr>
            <a:stCxn id="5408" idx="2"/>
            <a:endCxn id="5412" idx="0"/>
          </p:cNvCxnSpPr>
          <p:nvPr/>
        </p:nvCxnSpPr>
        <p:spPr>
          <a:xfrm rot="5400000">
            <a:off x="4633500" y="1832032"/>
            <a:ext cx="639300" cy="2285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3" name="Google Shape;5413;p169"/>
          <p:cNvCxnSpPr>
            <a:stCxn id="5408" idx="2"/>
            <a:endCxn id="5414" idx="0"/>
          </p:cNvCxnSpPr>
          <p:nvPr/>
        </p:nvCxnSpPr>
        <p:spPr>
          <a:xfrm>
            <a:off x="6096000" y="2655232"/>
            <a:ext cx="0" cy="639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5" name="Google Shape;5415;p169"/>
          <p:cNvCxnSpPr>
            <a:stCxn id="5408" idx="2"/>
            <a:endCxn id="5416" idx="0"/>
          </p:cNvCxnSpPr>
          <p:nvPr/>
        </p:nvCxnSpPr>
        <p:spPr>
          <a:xfrm flipH="1" rot="-5400000">
            <a:off x="6919200" y="1832032"/>
            <a:ext cx="639300" cy="22857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7" name="Google Shape;5417;p169"/>
          <p:cNvCxnSpPr>
            <a:stCxn id="5408" idx="2"/>
            <a:endCxn id="5418" idx="0"/>
          </p:cNvCxnSpPr>
          <p:nvPr/>
        </p:nvCxnSpPr>
        <p:spPr>
          <a:xfrm flipH="1" rot="-5400000">
            <a:off x="8061900" y="689332"/>
            <a:ext cx="639300" cy="4571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19" name="Google Shape;5419;p169"/>
          <p:cNvCxnSpPr>
            <a:stCxn id="5420" idx="2"/>
            <a:endCxn id="5421" idx="3"/>
          </p:cNvCxnSpPr>
          <p:nvPr/>
        </p:nvCxnSpPr>
        <p:spPr>
          <a:xfrm rot="5400000">
            <a:off x="3366589" y="4314426"/>
            <a:ext cx="675900" cy="211800"/>
          </a:xfrm>
          <a:prstGeom prst="bent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2" name="Google Shape;5422;p169"/>
          <p:cNvCxnSpPr>
            <a:stCxn id="5420" idx="2"/>
            <a:endCxn id="5423" idx="1"/>
          </p:cNvCxnSpPr>
          <p:nvPr/>
        </p:nvCxnSpPr>
        <p:spPr>
          <a:xfrm flipH="1" rot="-5400000">
            <a:off x="3571789" y="4321026"/>
            <a:ext cx="675900" cy="198600"/>
          </a:xfrm>
          <a:prstGeom prst="bentConnector2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4" name="Google Shape;5424;p169"/>
          <p:cNvCxnSpPr>
            <a:stCxn id="5425" idx="3"/>
            <a:endCxn id="5426" idx="1"/>
          </p:cNvCxnSpPr>
          <p:nvPr/>
        </p:nvCxnSpPr>
        <p:spPr>
          <a:xfrm rot="10800000">
            <a:off x="5092489" y="5152163"/>
            <a:ext cx="0" cy="282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7" name="Google Shape;5427;p169"/>
          <p:cNvCxnSpPr>
            <a:stCxn id="5408" idx="2"/>
            <a:endCxn id="5404" idx="2"/>
          </p:cNvCxnSpPr>
          <p:nvPr/>
        </p:nvCxnSpPr>
        <p:spPr>
          <a:xfrm rot="10800000">
            <a:off x="6096000" y="1919932"/>
            <a:ext cx="0" cy="73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25" name="Google Shape;5425;p169"/>
          <p:cNvSpPr/>
          <p:nvPr/>
        </p:nvSpPr>
        <p:spPr>
          <a:xfrm rot="-5400000">
            <a:off x="4698494" y="4744661"/>
            <a:ext cx="787989" cy="216699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8" name="Google Shape;5428;p169"/>
          <p:cNvSpPr txBox="1"/>
          <p:nvPr/>
        </p:nvSpPr>
        <p:spPr>
          <a:xfrm>
            <a:off x="4769634" y="5666576"/>
            <a:ext cx="12953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9" name="Google Shape;5429;p169"/>
          <p:cNvSpPr/>
          <p:nvPr/>
        </p:nvSpPr>
        <p:spPr>
          <a:xfrm>
            <a:off x="5019679" y="5434162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30" name="Google Shape;5430;p169"/>
          <p:cNvCxnSpPr/>
          <p:nvPr/>
        </p:nvCxnSpPr>
        <p:spPr>
          <a:xfrm>
            <a:off x="6326251" y="2378499"/>
            <a:ext cx="0" cy="0"/>
          </a:xfrm>
          <a:prstGeom prst="straightConnector1">
            <a:avLst/>
          </a:prstGeom>
          <a:noFill/>
          <a:ln cap="flat" cmpd="sng" w="12700">
            <a:solidFill>
              <a:srgbClr val="2F4A3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31" name="Google Shape;5431;p169"/>
          <p:cNvSpPr/>
          <p:nvPr/>
        </p:nvSpPr>
        <p:spPr>
          <a:xfrm rot="-5400000">
            <a:off x="7310698" y="1313621"/>
            <a:ext cx="787989" cy="216699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2" name="Google Shape;5432;p169"/>
          <p:cNvSpPr txBox="1"/>
          <p:nvPr/>
        </p:nvSpPr>
        <p:spPr>
          <a:xfrm>
            <a:off x="7381841" y="2235535"/>
            <a:ext cx="12953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5" name="Google Shape;5405;p169"/>
          <p:cNvSpPr/>
          <p:nvPr/>
        </p:nvSpPr>
        <p:spPr>
          <a:xfrm>
            <a:off x="6621195" y="2303070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6" name="Google Shape;5426;p169"/>
          <p:cNvSpPr/>
          <p:nvPr/>
        </p:nvSpPr>
        <p:spPr>
          <a:xfrm rot="-5400000">
            <a:off x="4698494" y="3674773"/>
            <a:ext cx="787989" cy="216699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3" name="Google Shape;5423;p169"/>
          <p:cNvSpPr/>
          <p:nvPr/>
        </p:nvSpPr>
        <p:spPr>
          <a:xfrm>
            <a:off x="4008991" y="4664222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3" name="Google Shape;5433;p169"/>
          <p:cNvSpPr/>
          <p:nvPr/>
        </p:nvSpPr>
        <p:spPr>
          <a:xfrm>
            <a:off x="5019680" y="4964170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4" name="Google Shape;5434;p169"/>
          <p:cNvSpPr txBox="1"/>
          <p:nvPr/>
        </p:nvSpPr>
        <p:spPr>
          <a:xfrm>
            <a:off x="4769634" y="4596688"/>
            <a:ext cx="12953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5" name="Google Shape;5435;p169"/>
          <p:cNvSpPr/>
          <p:nvPr/>
        </p:nvSpPr>
        <p:spPr>
          <a:xfrm rot="-5400000">
            <a:off x="2121067" y="3674773"/>
            <a:ext cx="787989" cy="216699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6" name="Google Shape;5436;p169"/>
          <p:cNvSpPr txBox="1"/>
          <p:nvPr/>
        </p:nvSpPr>
        <p:spPr>
          <a:xfrm>
            <a:off x="2192209" y="4596685"/>
            <a:ext cx="12953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1" name="Google Shape;5421;p169"/>
          <p:cNvSpPr/>
          <p:nvPr/>
        </p:nvSpPr>
        <p:spPr>
          <a:xfrm>
            <a:off x="3452943" y="4664222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7" name="Google Shape;5437;p169"/>
          <p:cNvSpPr/>
          <p:nvPr/>
        </p:nvSpPr>
        <p:spPr>
          <a:xfrm rot="-5400000">
            <a:off x="1130882" y="2585835"/>
            <a:ext cx="787989" cy="216699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8" name="Google Shape;5438;p169"/>
          <p:cNvSpPr txBox="1"/>
          <p:nvPr/>
        </p:nvSpPr>
        <p:spPr>
          <a:xfrm>
            <a:off x="1202023" y="3526798"/>
            <a:ext cx="12953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0" name="Google Shape;5410;p169"/>
          <p:cNvSpPr/>
          <p:nvPr/>
        </p:nvSpPr>
        <p:spPr>
          <a:xfrm>
            <a:off x="1452068" y="3294386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9" name="Google Shape;5439;p169"/>
          <p:cNvSpPr/>
          <p:nvPr/>
        </p:nvSpPr>
        <p:spPr>
          <a:xfrm rot="-5400000">
            <a:off x="5702006" y="2604885"/>
            <a:ext cx="787989" cy="216699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0" name="Google Shape;5440;p169"/>
          <p:cNvSpPr txBox="1"/>
          <p:nvPr/>
        </p:nvSpPr>
        <p:spPr>
          <a:xfrm>
            <a:off x="5773147" y="3526799"/>
            <a:ext cx="12953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4" name="Google Shape;5414;p169"/>
          <p:cNvSpPr/>
          <p:nvPr/>
        </p:nvSpPr>
        <p:spPr>
          <a:xfrm>
            <a:off x="6023192" y="3294386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1" name="Google Shape;5441;p169"/>
          <p:cNvSpPr/>
          <p:nvPr/>
        </p:nvSpPr>
        <p:spPr>
          <a:xfrm rot="-5400000">
            <a:off x="7987567" y="2604885"/>
            <a:ext cx="787989" cy="216699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2" name="Google Shape;5442;p169"/>
          <p:cNvSpPr txBox="1"/>
          <p:nvPr/>
        </p:nvSpPr>
        <p:spPr>
          <a:xfrm>
            <a:off x="8058709" y="3526797"/>
            <a:ext cx="12953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6" name="Google Shape;5416;p169"/>
          <p:cNvSpPr/>
          <p:nvPr/>
        </p:nvSpPr>
        <p:spPr>
          <a:xfrm>
            <a:off x="8308754" y="3294386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3" name="Google Shape;5443;p169"/>
          <p:cNvSpPr/>
          <p:nvPr/>
        </p:nvSpPr>
        <p:spPr>
          <a:xfrm rot="-5400000">
            <a:off x="10273130" y="2604885"/>
            <a:ext cx="787989" cy="216699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4" name="Google Shape;5444;p169"/>
          <p:cNvSpPr txBox="1"/>
          <p:nvPr/>
        </p:nvSpPr>
        <p:spPr>
          <a:xfrm>
            <a:off x="10344271" y="3526797"/>
            <a:ext cx="12953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8" name="Google Shape;5418;p169"/>
          <p:cNvSpPr/>
          <p:nvPr/>
        </p:nvSpPr>
        <p:spPr>
          <a:xfrm>
            <a:off x="10594316" y="3294386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5" name="Google Shape;5445;p169"/>
          <p:cNvSpPr/>
          <p:nvPr/>
        </p:nvSpPr>
        <p:spPr>
          <a:xfrm rot="-5400000">
            <a:off x="3416443" y="2604885"/>
            <a:ext cx="787989" cy="2166993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6" name="Google Shape;5446;p169"/>
          <p:cNvSpPr txBox="1"/>
          <p:nvPr/>
        </p:nvSpPr>
        <p:spPr>
          <a:xfrm>
            <a:off x="3487585" y="3526799"/>
            <a:ext cx="12953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name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designation</a:t>
            </a:r>
            <a:endParaRPr i="1"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2" name="Google Shape;5412;p169"/>
          <p:cNvSpPr/>
          <p:nvPr/>
        </p:nvSpPr>
        <p:spPr>
          <a:xfrm>
            <a:off x="3737630" y="3294386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0" name="Google Shape;5420;p169"/>
          <p:cNvSpPr/>
          <p:nvPr/>
        </p:nvSpPr>
        <p:spPr>
          <a:xfrm>
            <a:off x="3737631" y="3894281"/>
            <a:ext cx="145616" cy="1880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7" name="Google Shape;5447;p169"/>
          <p:cNvSpPr/>
          <p:nvPr/>
        </p:nvSpPr>
        <p:spPr>
          <a:xfrm>
            <a:off x="541254" y="3378908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8" name="Google Shape;5448;p169"/>
          <p:cNvSpPr/>
          <p:nvPr/>
        </p:nvSpPr>
        <p:spPr>
          <a:xfrm>
            <a:off x="2816119" y="3378908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9" name="Google Shape;5449;p169"/>
          <p:cNvSpPr/>
          <p:nvPr/>
        </p:nvSpPr>
        <p:spPr>
          <a:xfrm>
            <a:off x="1524876" y="4448796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0" name="Google Shape;5450;p169"/>
          <p:cNvSpPr/>
          <p:nvPr/>
        </p:nvSpPr>
        <p:spPr>
          <a:xfrm>
            <a:off x="4112238" y="4448796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1" name="Google Shape;5451;p169"/>
          <p:cNvSpPr/>
          <p:nvPr/>
        </p:nvSpPr>
        <p:spPr>
          <a:xfrm>
            <a:off x="4112238" y="5536597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2" name="Google Shape;5452;p169"/>
          <p:cNvSpPr/>
          <p:nvPr/>
        </p:nvSpPr>
        <p:spPr>
          <a:xfrm>
            <a:off x="5107973" y="3378908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3" name="Google Shape;5453;p169"/>
          <p:cNvSpPr/>
          <p:nvPr/>
        </p:nvSpPr>
        <p:spPr>
          <a:xfrm>
            <a:off x="7368172" y="3378908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4" name="Google Shape;5454;p169"/>
          <p:cNvSpPr/>
          <p:nvPr/>
        </p:nvSpPr>
        <p:spPr>
          <a:xfrm>
            <a:off x="6723028" y="2094123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5" name="Google Shape;5455;p169"/>
          <p:cNvSpPr/>
          <p:nvPr/>
        </p:nvSpPr>
        <p:spPr>
          <a:xfrm>
            <a:off x="4729656" y="1202190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6" name="Google Shape;5456;p169"/>
          <p:cNvSpPr/>
          <p:nvPr/>
        </p:nvSpPr>
        <p:spPr>
          <a:xfrm>
            <a:off x="9675746" y="3378908"/>
            <a:ext cx="618942" cy="61894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384" name="Google Shape;384;p17"/>
          <p:cNvSpPr/>
          <p:nvPr/>
        </p:nvSpPr>
        <p:spPr>
          <a:xfrm>
            <a:off x="913370" y="1530984"/>
            <a:ext cx="2215212" cy="200338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7"/>
          <p:cNvSpPr/>
          <p:nvPr/>
        </p:nvSpPr>
        <p:spPr>
          <a:xfrm>
            <a:off x="6439181" y="1530984"/>
            <a:ext cx="2215212" cy="20033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7"/>
          <p:cNvSpPr/>
          <p:nvPr/>
        </p:nvSpPr>
        <p:spPr>
          <a:xfrm>
            <a:off x="3676276" y="3910219"/>
            <a:ext cx="2215212" cy="20033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17"/>
          <p:cNvGrpSpPr/>
          <p:nvPr/>
        </p:nvGrpSpPr>
        <p:grpSpPr>
          <a:xfrm>
            <a:off x="1224843" y="2196069"/>
            <a:ext cx="1591698" cy="852294"/>
            <a:chOff x="1078620" y="2196902"/>
            <a:chExt cx="1618003" cy="866379"/>
          </a:xfrm>
        </p:grpSpPr>
        <p:sp>
          <p:nvSpPr>
            <p:cNvPr id="388" name="Google Shape;388;p17"/>
            <p:cNvSpPr txBox="1"/>
            <p:nvPr/>
          </p:nvSpPr>
          <p:spPr>
            <a:xfrm>
              <a:off x="1078620" y="2196902"/>
              <a:ext cx="1618003" cy="281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389" name="Google Shape;389;p17"/>
            <p:cNvSpPr txBox="1"/>
            <p:nvPr/>
          </p:nvSpPr>
          <p:spPr>
            <a:xfrm>
              <a:off x="1078620" y="2500128"/>
              <a:ext cx="1618003" cy="56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sp>
        <p:nvSpPr>
          <p:cNvPr id="390" name="Google Shape;390;p17"/>
          <p:cNvSpPr txBox="1"/>
          <p:nvPr/>
        </p:nvSpPr>
        <p:spPr>
          <a:xfrm>
            <a:off x="4086043" y="4528570"/>
            <a:ext cx="13949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91" name="Google Shape;391;p17"/>
          <p:cNvSpPr txBox="1"/>
          <p:nvPr/>
        </p:nvSpPr>
        <p:spPr>
          <a:xfrm>
            <a:off x="4086043" y="4830858"/>
            <a:ext cx="13949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392" name="Google Shape;392;p17"/>
          <p:cNvGrpSpPr/>
          <p:nvPr/>
        </p:nvGrpSpPr>
        <p:grpSpPr>
          <a:xfrm>
            <a:off x="6750654" y="2196069"/>
            <a:ext cx="1591698" cy="852294"/>
            <a:chOff x="6695755" y="2196902"/>
            <a:chExt cx="1618003" cy="866379"/>
          </a:xfrm>
        </p:grpSpPr>
        <p:sp>
          <p:nvSpPr>
            <p:cNvPr id="393" name="Google Shape;393;p17"/>
            <p:cNvSpPr txBox="1"/>
            <p:nvPr/>
          </p:nvSpPr>
          <p:spPr>
            <a:xfrm>
              <a:off x="6695755" y="2196902"/>
              <a:ext cx="1618003" cy="2815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394" name="Google Shape;394;p17"/>
            <p:cNvSpPr txBox="1"/>
            <p:nvPr/>
          </p:nvSpPr>
          <p:spPr>
            <a:xfrm>
              <a:off x="6695755" y="2500128"/>
              <a:ext cx="1618003" cy="5631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sp>
        <p:nvSpPr>
          <p:cNvPr id="395" name="Google Shape;395;p17"/>
          <p:cNvSpPr/>
          <p:nvPr/>
        </p:nvSpPr>
        <p:spPr>
          <a:xfrm>
            <a:off x="9202088" y="3910219"/>
            <a:ext cx="2215212" cy="20033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9488194" y="4528570"/>
            <a:ext cx="1642479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397" name="Google Shape;397;p17"/>
          <p:cNvSpPr txBox="1"/>
          <p:nvPr/>
        </p:nvSpPr>
        <p:spPr>
          <a:xfrm>
            <a:off x="9488194" y="4830859"/>
            <a:ext cx="164247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398" name="Google Shape;398;p17"/>
          <p:cNvSpPr/>
          <p:nvPr/>
        </p:nvSpPr>
        <p:spPr>
          <a:xfrm>
            <a:off x="3676276" y="1530984"/>
            <a:ext cx="2215212" cy="200338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/>
          </a:p>
        </p:txBody>
      </p:sp>
      <p:sp>
        <p:nvSpPr>
          <p:cNvPr id="399" name="Google Shape;399;p17"/>
          <p:cNvSpPr/>
          <p:nvPr/>
        </p:nvSpPr>
        <p:spPr>
          <a:xfrm>
            <a:off x="9202088" y="1530984"/>
            <a:ext cx="2215212" cy="200338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/>
          </a:p>
        </p:txBody>
      </p:sp>
      <p:sp>
        <p:nvSpPr>
          <p:cNvPr id="400" name="Google Shape;400;p17"/>
          <p:cNvSpPr/>
          <p:nvPr/>
        </p:nvSpPr>
        <p:spPr>
          <a:xfrm>
            <a:off x="913369" y="3908912"/>
            <a:ext cx="2215212" cy="200338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/>
          </a:p>
        </p:txBody>
      </p:sp>
      <p:sp>
        <p:nvSpPr>
          <p:cNvPr id="401" name="Google Shape;401;p17"/>
          <p:cNvSpPr/>
          <p:nvPr/>
        </p:nvSpPr>
        <p:spPr>
          <a:xfrm>
            <a:off x="6439181" y="3908912"/>
            <a:ext cx="2215212" cy="200338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endParaRPr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0" name="Shape 5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1" name="Google Shape;5461;p17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Org. chart</a:t>
            </a:r>
            <a:endParaRPr/>
          </a:p>
        </p:txBody>
      </p:sp>
      <p:sp>
        <p:nvSpPr>
          <p:cNvPr id="5462" name="Google Shape;5462;p17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463" name="Google Shape;5463;p170"/>
          <p:cNvGrpSpPr/>
          <p:nvPr/>
        </p:nvGrpSpPr>
        <p:grpSpPr>
          <a:xfrm>
            <a:off x="989393" y="1586516"/>
            <a:ext cx="9593574" cy="3904225"/>
            <a:chOff x="630578" y="1228725"/>
            <a:chExt cx="7700282" cy="3133726"/>
          </a:xfrm>
        </p:grpSpPr>
        <p:sp>
          <p:nvSpPr>
            <p:cNvPr id="5464" name="Google Shape;5464;p170"/>
            <p:cNvSpPr/>
            <p:nvPr/>
          </p:nvSpPr>
          <p:spPr>
            <a:xfrm>
              <a:off x="3523456" y="1228725"/>
              <a:ext cx="1914525" cy="828675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/>
            </a:p>
          </p:txBody>
        </p:sp>
        <p:cxnSp>
          <p:nvCxnSpPr>
            <p:cNvPr id="5465" name="Google Shape;5465;p170"/>
            <p:cNvCxnSpPr>
              <a:stCxn id="5464" idx="2"/>
              <a:endCxn id="5466" idx="0"/>
            </p:cNvCxnSpPr>
            <p:nvPr/>
          </p:nvCxnSpPr>
          <p:spPr>
            <a:xfrm rot="5400000">
              <a:off x="2933768" y="886650"/>
              <a:ext cx="376200" cy="2717700"/>
            </a:xfrm>
            <a:prstGeom prst="bentConnector3">
              <a:avLst>
                <a:gd fmla="val -79665" name="adj1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67" name="Google Shape;5467;p170"/>
            <p:cNvCxnSpPr>
              <a:stCxn id="5468" idx="0"/>
              <a:endCxn id="5464" idx="2"/>
            </p:cNvCxnSpPr>
            <p:nvPr/>
          </p:nvCxnSpPr>
          <p:spPr>
            <a:xfrm rot="10800000">
              <a:off x="4480719" y="2057436"/>
              <a:ext cx="0" cy="3762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69" name="Google Shape;5469;p170"/>
            <p:cNvCxnSpPr>
              <a:stCxn id="5470" idx="0"/>
              <a:endCxn id="5464" idx="2"/>
            </p:cNvCxnSpPr>
            <p:nvPr/>
          </p:nvCxnSpPr>
          <p:spPr>
            <a:xfrm flipH="1" rot="5400000">
              <a:off x="5651569" y="886686"/>
              <a:ext cx="376200" cy="2717700"/>
            </a:xfrm>
            <a:prstGeom prst="bentConnector3">
              <a:avLst>
                <a:gd fmla="val 179665" name="adj1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466" name="Google Shape;5466;p170"/>
            <p:cNvSpPr/>
            <p:nvPr/>
          </p:nvSpPr>
          <p:spPr>
            <a:xfrm>
              <a:off x="805656" y="2433636"/>
              <a:ext cx="1914525" cy="828675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/>
            </a:p>
          </p:txBody>
        </p:sp>
        <p:sp>
          <p:nvSpPr>
            <p:cNvPr id="5471" name="Google Shape;5471;p170"/>
            <p:cNvSpPr/>
            <p:nvPr/>
          </p:nvSpPr>
          <p:spPr>
            <a:xfrm>
              <a:off x="1414005" y="3638547"/>
              <a:ext cx="697828" cy="723904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170"/>
            <p:cNvSpPr/>
            <p:nvPr/>
          </p:nvSpPr>
          <p:spPr>
            <a:xfrm>
              <a:off x="630578" y="3638547"/>
              <a:ext cx="697828" cy="723904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170"/>
            <p:cNvSpPr/>
            <p:nvPr/>
          </p:nvSpPr>
          <p:spPr>
            <a:xfrm>
              <a:off x="2197432" y="3638547"/>
              <a:ext cx="697828" cy="723904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74" name="Google Shape;5474;p170"/>
            <p:cNvCxnSpPr>
              <a:stCxn id="5466" idx="2"/>
              <a:endCxn id="5473" idx="0"/>
            </p:cNvCxnSpPr>
            <p:nvPr/>
          </p:nvCxnSpPr>
          <p:spPr>
            <a:xfrm flipH="1" rot="-5400000">
              <a:off x="1966469" y="3058761"/>
              <a:ext cx="376200" cy="783300"/>
            </a:xfrm>
            <a:prstGeom prst="bentConnector3">
              <a:avLst>
                <a:gd fmla="val -142867" name="adj1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75" name="Google Shape;5475;p170"/>
            <p:cNvCxnSpPr>
              <a:stCxn id="5466" idx="2"/>
              <a:endCxn id="5472" idx="0"/>
            </p:cNvCxnSpPr>
            <p:nvPr/>
          </p:nvCxnSpPr>
          <p:spPr>
            <a:xfrm rot="5400000">
              <a:off x="1183169" y="3058761"/>
              <a:ext cx="376200" cy="783300"/>
            </a:xfrm>
            <a:prstGeom prst="bentConnector3">
              <a:avLst>
                <a:gd fmla="val -142867" name="adj1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76" name="Google Shape;5476;p170"/>
            <p:cNvCxnSpPr>
              <a:stCxn id="5471" idx="0"/>
              <a:endCxn id="5466" idx="2"/>
            </p:cNvCxnSpPr>
            <p:nvPr/>
          </p:nvCxnSpPr>
          <p:spPr>
            <a:xfrm rot="10800000">
              <a:off x="1762919" y="3262347"/>
              <a:ext cx="0" cy="3762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468" name="Google Shape;5468;p170"/>
            <p:cNvSpPr/>
            <p:nvPr/>
          </p:nvSpPr>
          <p:spPr>
            <a:xfrm>
              <a:off x="3523456" y="2433636"/>
              <a:ext cx="1914525" cy="828675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170"/>
            <p:cNvSpPr/>
            <p:nvPr/>
          </p:nvSpPr>
          <p:spPr>
            <a:xfrm>
              <a:off x="4131805" y="3638547"/>
              <a:ext cx="697828" cy="723904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170"/>
            <p:cNvSpPr/>
            <p:nvPr/>
          </p:nvSpPr>
          <p:spPr>
            <a:xfrm>
              <a:off x="3348378" y="3638547"/>
              <a:ext cx="697828" cy="723904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170"/>
            <p:cNvSpPr/>
            <p:nvPr/>
          </p:nvSpPr>
          <p:spPr>
            <a:xfrm>
              <a:off x="4915232" y="3638547"/>
              <a:ext cx="697828" cy="723904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80" name="Google Shape;5480;p170"/>
            <p:cNvCxnSpPr>
              <a:stCxn id="5468" idx="2"/>
              <a:endCxn id="5479" idx="0"/>
            </p:cNvCxnSpPr>
            <p:nvPr/>
          </p:nvCxnSpPr>
          <p:spPr>
            <a:xfrm flipH="1" rot="-5400000">
              <a:off x="4684269" y="3058761"/>
              <a:ext cx="376200" cy="783300"/>
            </a:xfrm>
            <a:prstGeom prst="bentConnector3">
              <a:avLst>
                <a:gd fmla="val -142867" name="adj1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81" name="Google Shape;5481;p170"/>
            <p:cNvCxnSpPr>
              <a:stCxn id="5468" idx="2"/>
              <a:endCxn id="5478" idx="0"/>
            </p:cNvCxnSpPr>
            <p:nvPr/>
          </p:nvCxnSpPr>
          <p:spPr>
            <a:xfrm rot="5400000">
              <a:off x="3900969" y="3058761"/>
              <a:ext cx="376200" cy="783300"/>
            </a:xfrm>
            <a:prstGeom prst="bentConnector3">
              <a:avLst>
                <a:gd fmla="val -142867" name="adj1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82" name="Google Shape;5482;p170"/>
            <p:cNvCxnSpPr>
              <a:stCxn id="5477" idx="0"/>
              <a:endCxn id="5468" idx="2"/>
            </p:cNvCxnSpPr>
            <p:nvPr/>
          </p:nvCxnSpPr>
          <p:spPr>
            <a:xfrm rot="10800000">
              <a:off x="4480719" y="3262347"/>
              <a:ext cx="0" cy="3762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470" name="Google Shape;5470;p170"/>
            <p:cNvSpPr/>
            <p:nvPr/>
          </p:nvSpPr>
          <p:spPr>
            <a:xfrm>
              <a:off x="6241256" y="2433636"/>
              <a:ext cx="1914525" cy="828675"/>
            </a:xfrm>
            <a:prstGeom prst="rect">
              <a:avLst/>
            </a:pr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Text</a:t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170"/>
            <p:cNvSpPr/>
            <p:nvPr/>
          </p:nvSpPr>
          <p:spPr>
            <a:xfrm>
              <a:off x="6849605" y="3638547"/>
              <a:ext cx="697828" cy="723904"/>
            </a:xfrm>
            <a:prstGeom prst="ellipse">
              <a:avLst/>
            </a:pr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170"/>
            <p:cNvSpPr/>
            <p:nvPr/>
          </p:nvSpPr>
          <p:spPr>
            <a:xfrm>
              <a:off x="6066178" y="3638547"/>
              <a:ext cx="697828" cy="723904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170"/>
            <p:cNvSpPr/>
            <p:nvPr/>
          </p:nvSpPr>
          <p:spPr>
            <a:xfrm>
              <a:off x="7633032" y="3638547"/>
              <a:ext cx="697828" cy="723904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86" name="Google Shape;5486;p170"/>
            <p:cNvCxnSpPr>
              <a:stCxn id="5470" idx="2"/>
              <a:endCxn id="5485" idx="0"/>
            </p:cNvCxnSpPr>
            <p:nvPr/>
          </p:nvCxnSpPr>
          <p:spPr>
            <a:xfrm flipH="1" rot="-5400000">
              <a:off x="7402069" y="3058761"/>
              <a:ext cx="376200" cy="783300"/>
            </a:xfrm>
            <a:prstGeom prst="bentConnector3">
              <a:avLst>
                <a:gd fmla="val -142867" name="adj1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87" name="Google Shape;5487;p170"/>
            <p:cNvCxnSpPr>
              <a:stCxn id="5470" idx="2"/>
              <a:endCxn id="5484" idx="0"/>
            </p:cNvCxnSpPr>
            <p:nvPr/>
          </p:nvCxnSpPr>
          <p:spPr>
            <a:xfrm rot="5400000">
              <a:off x="6618769" y="3058761"/>
              <a:ext cx="376200" cy="783300"/>
            </a:xfrm>
            <a:prstGeom prst="bentConnector3">
              <a:avLst>
                <a:gd fmla="val -142867" name="adj1"/>
              </a:avLst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88" name="Google Shape;5488;p170"/>
            <p:cNvCxnSpPr>
              <a:stCxn id="5483" idx="0"/>
              <a:endCxn id="5470" idx="2"/>
            </p:cNvCxnSpPr>
            <p:nvPr/>
          </p:nvCxnSpPr>
          <p:spPr>
            <a:xfrm rot="10800000">
              <a:off x="7198519" y="3262347"/>
              <a:ext cx="0" cy="37620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2" name="Shape 5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3" name="Google Shape;5493;p17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5494" name="Google Shape;5494;p17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95" name="Google Shape;5495;p171"/>
          <p:cNvSpPr/>
          <p:nvPr/>
        </p:nvSpPr>
        <p:spPr>
          <a:xfrm rot="10800000">
            <a:off x="1498501" y="2860772"/>
            <a:ext cx="2228807" cy="291988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>
              <a:alpha val="23921"/>
            </a:schemeClr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6" name="Google Shape;5496;p171"/>
          <p:cNvSpPr txBox="1"/>
          <p:nvPr/>
        </p:nvSpPr>
        <p:spPr>
          <a:xfrm>
            <a:off x="1563047" y="3001251"/>
            <a:ext cx="209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497" name="Google Shape;5497;p171"/>
          <p:cNvSpPr/>
          <p:nvPr/>
        </p:nvSpPr>
        <p:spPr>
          <a:xfrm rot="2700000">
            <a:off x="2033318" y="1550420"/>
            <a:ext cx="1431287" cy="1431286"/>
          </a:xfrm>
          <a:prstGeom prst="teardrop">
            <a:avLst>
              <a:gd fmla="val 100000" name="adj"/>
            </a:avLst>
          </a:prstGeom>
          <a:solidFill>
            <a:schemeClr val="lt1">
              <a:alpha val="23921"/>
            </a:schemeClr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8" name="Google Shape;5498;p171"/>
          <p:cNvSpPr/>
          <p:nvPr/>
        </p:nvSpPr>
        <p:spPr>
          <a:xfrm rot="2700000">
            <a:off x="1761202" y="1532113"/>
            <a:ext cx="1431287" cy="1431286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9" name="Google Shape;5499;p171"/>
          <p:cNvSpPr/>
          <p:nvPr/>
        </p:nvSpPr>
        <p:spPr>
          <a:xfrm rot="2700000">
            <a:off x="1839414" y="1549727"/>
            <a:ext cx="1431289" cy="1227437"/>
          </a:xfrm>
          <a:custGeom>
            <a:rect b="b" l="l" r="r" t="t"/>
            <a:pathLst>
              <a:path extrusionOk="0" h="1514187" w="1765666">
                <a:moveTo>
                  <a:pt x="258577" y="258575"/>
                </a:moveTo>
                <a:cubicBezTo>
                  <a:pt x="418338" y="98814"/>
                  <a:pt x="639047" y="0"/>
                  <a:pt x="882834" y="0"/>
                </a:cubicBezTo>
                <a:lnTo>
                  <a:pt x="1765666" y="0"/>
                </a:lnTo>
                <a:lnTo>
                  <a:pt x="1765666" y="15700"/>
                </a:lnTo>
                <a:lnTo>
                  <a:pt x="267179" y="1514187"/>
                </a:lnTo>
                <a:lnTo>
                  <a:pt x="258576" y="1507089"/>
                </a:lnTo>
                <a:cubicBezTo>
                  <a:pt x="98815" y="1347327"/>
                  <a:pt x="0" y="1126619"/>
                  <a:pt x="0" y="882832"/>
                </a:cubicBezTo>
                <a:lnTo>
                  <a:pt x="1" y="882832"/>
                </a:lnTo>
                <a:cubicBezTo>
                  <a:pt x="1" y="639044"/>
                  <a:pt x="98816" y="418337"/>
                  <a:pt x="258577" y="2585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0" name="Google Shape;5500;p171"/>
          <p:cNvSpPr txBox="1"/>
          <p:nvPr/>
        </p:nvSpPr>
        <p:spPr>
          <a:xfrm>
            <a:off x="2230646" y="1600641"/>
            <a:ext cx="582170" cy="66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501" name="Google Shape;5501;p171"/>
          <p:cNvSpPr/>
          <p:nvPr/>
        </p:nvSpPr>
        <p:spPr>
          <a:xfrm rot="10800000">
            <a:off x="3820566" y="2860772"/>
            <a:ext cx="2228807" cy="291988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>
              <a:alpha val="23921"/>
            </a:schemeClr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2" name="Google Shape;5502;p171"/>
          <p:cNvSpPr txBox="1"/>
          <p:nvPr/>
        </p:nvSpPr>
        <p:spPr>
          <a:xfrm>
            <a:off x="3885112" y="3001251"/>
            <a:ext cx="209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503" name="Google Shape;5503;p171"/>
          <p:cNvSpPr/>
          <p:nvPr/>
        </p:nvSpPr>
        <p:spPr>
          <a:xfrm rot="2700000">
            <a:off x="4355382" y="1550420"/>
            <a:ext cx="1431287" cy="1431286"/>
          </a:xfrm>
          <a:prstGeom prst="teardrop">
            <a:avLst>
              <a:gd fmla="val 100000" name="adj"/>
            </a:avLst>
          </a:prstGeom>
          <a:solidFill>
            <a:schemeClr val="lt1">
              <a:alpha val="23921"/>
            </a:schemeClr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4" name="Google Shape;5504;p171"/>
          <p:cNvSpPr/>
          <p:nvPr/>
        </p:nvSpPr>
        <p:spPr>
          <a:xfrm rot="2700000">
            <a:off x="4083267" y="1532113"/>
            <a:ext cx="1431287" cy="1431286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5" name="Google Shape;5505;p171"/>
          <p:cNvSpPr/>
          <p:nvPr/>
        </p:nvSpPr>
        <p:spPr>
          <a:xfrm rot="2700000">
            <a:off x="4161479" y="1549727"/>
            <a:ext cx="1431289" cy="1227437"/>
          </a:xfrm>
          <a:custGeom>
            <a:rect b="b" l="l" r="r" t="t"/>
            <a:pathLst>
              <a:path extrusionOk="0" h="1514187" w="1765666">
                <a:moveTo>
                  <a:pt x="258577" y="258575"/>
                </a:moveTo>
                <a:cubicBezTo>
                  <a:pt x="418338" y="98814"/>
                  <a:pt x="639047" y="0"/>
                  <a:pt x="882834" y="0"/>
                </a:cubicBezTo>
                <a:lnTo>
                  <a:pt x="1765666" y="0"/>
                </a:lnTo>
                <a:lnTo>
                  <a:pt x="1765666" y="15700"/>
                </a:lnTo>
                <a:lnTo>
                  <a:pt x="267179" y="1514187"/>
                </a:lnTo>
                <a:lnTo>
                  <a:pt x="258576" y="1507089"/>
                </a:lnTo>
                <a:cubicBezTo>
                  <a:pt x="98815" y="1347327"/>
                  <a:pt x="0" y="1126619"/>
                  <a:pt x="0" y="882832"/>
                </a:cubicBezTo>
                <a:lnTo>
                  <a:pt x="1" y="882832"/>
                </a:lnTo>
                <a:cubicBezTo>
                  <a:pt x="1" y="639044"/>
                  <a:pt x="98816" y="418337"/>
                  <a:pt x="258577" y="2585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6" name="Google Shape;5506;p171"/>
          <p:cNvSpPr txBox="1"/>
          <p:nvPr/>
        </p:nvSpPr>
        <p:spPr>
          <a:xfrm>
            <a:off x="4552711" y="1600641"/>
            <a:ext cx="582170" cy="66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507" name="Google Shape;5507;p171"/>
          <p:cNvSpPr/>
          <p:nvPr/>
        </p:nvSpPr>
        <p:spPr>
          <a:xfrm rot="10800000">
            <a:off x="6142629" y="2860772"/>
            <a:ext cx="2228807" cy="291988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>
              <a:alpha val="23921"/>
            </a:schemeClr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8" name="Google Shape;5508;p171"/>
          <p:cNvSpPr txBox="1"/>
          <p:nvPr/>
        </p:nvSpPr>
        <p:spPr>
          <a:xfrm>
            <a:off x="6207175" y="3001251"/>
            <a:ext cx="209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509" name="Google Shape;5509;p171"/>
          <p:cNvSpPr/>
          <p:nvPr/>
        </p:nvSpPr>
        <p:spPr>
          <a:xfrm rot="2700000">
            <a:off x="6677446" y="1550420"/>
            <a:ext cx="1431287" cy="1431286"/>
          </a:xfrm>
          <a:prstGeom prst="teardrop">
            <a:avLst>
              <a:gd fmla="val 100000" name="adj"/>
            </a:avLst>
          </a:prstGeom>
          <a:solidFill>
            <a:schemeClr val="lt1">
              <a:alpha val="23921"/>
            </a:schemeClr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0" name="Google Shape;5510;p171"/>
          <p:cNvSpPr/>
          <p:nvPr/>
        </p:nvSpPr>
        <p:spPr>
          <a:xfrm rot="2700000">
            <a:off x="6405330" y="1532113"/>
            <a:ext cx="1431287" cy="1431286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1" name="Google Shape;5511;p171"/>
          <p:cNvSpPr/>
          <p:nvPr/>
        </p:nvSpPr>
        <p:spPr>
          <a:xfrm rot="2700000">
            <a:off x="6483542" y="1549727"/>
            <a:ext cx="1431289" cy="1227437"/>
          </a:xfrm>
          <a:custGeom>
            <a:rect b="b" l="l" r="r" t="t"/>
            <a:pathLst>
              <a:path extrusionOk="0" h="1514187" w="1765666">
                <a:moveTo>
                  <a:pt x="258577" y="258575"/>
                </a:moveTo>
                <a:cubicBezTo>
                  <a:pt x="418338" y="98814"/>
                  <a:pt x="639047" y="0"/>
                  <a:pt x="882834" y="0"/>
                </a:cubicBezTo>
                <a:lnTo>
                  <a:pt x="1765666" y="0"/>
                </a:lnTo>
                <a:lnTo>
                  <a:pt x="1765666" y="15700"/>
                </a:lnTo>
                <a:lnTo>
                  <a:pt x="267179" y="1514187"/>
                </a:lnTo>
                <a:lnTo>
                  <a:pt x="258576" y="1507089"/>
                </a:lnTo>
                <a:cubicBezTo>
                  <a:pt x="98815" y="1347327"/>
                  <a:pt x="0" y="1126619"/>
                  <a:pt x="0" y="882832"/>
                </a:cubicBezTo>
                <a:lnTo>
                  <a:pt x="1" y="882832"/>
                </a:lnTo>
                <a:cubicBezTo>
                  <a:pt x="1" y="639044"/>
                  <a:pt x="98816" y="418337"/>
                  <a:pt x="258577" y="2585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2" name="Google Shape;5512;p171"/>
          <p:cNvSpPr txBox="1"/>
          <p:nvPr/>
        </p:nvSpPr>
        <p:spPr>
          <a:xfrm>
            <a:off x="6874775" y="1600641"/>
            <a:ext cx="582170" cy="66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513" name="Google Shape;5513;p171"/>
          <p:cNvSpPr/>
          <p:nvPr/>
        </p:nvSpPr>
        <p:spPr>
          <a:xfrm rot="10800000">
            <a:off x="8464693" y="2860772"/>
            <a:ext cx="2228807" cy="2919886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lt1">
              <a:alpha val="23921"/>
            </a:schemeClr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33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4" name="Google Shape;5514;p171"/>
          <p:cNvSpPr txBox="1"/>
          <p:nvPr/>
        </p:nvSpPr>
        <p:spPr>
          <a:xfrm>
            <a:off x="8529239" y="3001251"/>
            <a:ext cx="2099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515" name="Google Shape;5515;p171"/>
          <p:cNvSpPr/>
          <p:nvPr/>
        </p:nvSpPr>
        <p:spPr>
          <a:xfrm rot="2700000">
            <a:off x="8999509" y="1550420"/>
            <a:ext cx="1431287" cy="1431286"/>
          </a:xfrm>
          <a:prstGeom prst="teardrop">
            <a:avLst>
              <a:gd fmla="val 100000" name="adj"/>
            </a:avLst>
          </a:prstGeom>
          <a:solidFill>
            <a:schemeClr val="lt1">
              <a:alpha val="23921"/>
            </a:schemeClr>
          </a:solidFill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6" name="Google Shape;5516;p171"/>
          <p:cNvSpPr/>
          <p:nvPr/>
        </p:nvSpPr>
        <p:spPr>
          <a:xfrm rot="2700000">
            <a:off x="8727394" y="1532113"/>
            <a:ext cx="1431287" cy="1431286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7" name="Google Shape;5517;p171"/>
          <p:cNvSpPr/>
          <p:nvPr/>
        </p:nvSpPr>
        <p:spPr>
          <a:xfrm rot="2700000">
            <a:off x="8805606" y="1549727"/>
            <a:ext cx="1431289" cy="1227437"/>
          </a:xfrm>
          <a:custGeom>
            <a:rect b="b" l="l" r="r" t="t"/>
            <a:pathLst>
              <a:path extrusionOk="0" h="1514187" w="1765666">
                <a:moveTo>
                  <a:pt x="258577" y="258575"/>
                </a:moveTo>
                <a:cubicBezTo>
                  <a:pt x="418338" y="98814"/>
                  <a:pt x="639047" y="0"/>
                  <a:pt x="882834" y="0"/>
                </a:cubicBezTo>
                <a:lnTo>
                  <a:pt x="1765666" y="0"/>
                </a:lnTo>
                <a:lnTo>
                  <a:pt x="1765666" y="15700"/>
                </a:lnTo>
                <a:lnTo>
                  <a:pt x="267179" y="1514187"/>
                </a:lnTo>
                <a:lnTo>
                  <a:pt x="258576" y="1507089"/>
                </a:lnTo>
                <a:cubicBezTo>
                  <a:pt x="98815" y="1347327"/>
                  <a:pt x="0" y="1126619"/>
                  <a:pt x="0" y="882832"/>
                </a:cubicBezTo>
                <a:lnTo>
                  <a:pt x="1" y="882832"/>
                </a:lnTo>
                <a:cubicBezTo>
                  <a:pt x="1" y="639044"/>
                  <a:pt x="98816" y="418337"/>
                  <a:pt x="258577" y="2585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6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8" name="Google Shape;5518;p171"/>
          <p:cNvSpPr txBox="1"/>
          <p:nvPr/>
        </p:nvSpPr>
        <p:spPr>
          <a:xfrm>
            <a:off x="9196838" y="1600641"/>
            <a:ext cx="582170" cy="66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3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519" name="Google Shape;5519;p171"/>
          <p:cNvSpPr txBox="1"/>
          <p:nvPr/>
        </p:nvSpPr>
        <p:spPr>
          <a:xfrm>
            <a:off x="1563047" y="3761156"/>
            <a:ext cx="2099715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520" name="Google Shape;5520;p171"/>
          <p:cNvSpPr txBox="1"/>
          <p:nvPr/>
        </p:nvSpPr>
        <p:spPr>
          <a:xfrm>
            <a:off x="3885112" y="3761156"/>
            <a:ext cx="2099715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521" name="Google Shape;5521;p171"/>
          <p:cNvSpPr txBox="1"/>
          <p:nvPr/>
        </p:nvSpPr>
        <p:spPr>
          <a:xfrm>
            <a:off x="6207175" y="3761156"/>
            <a:ext cx="2099715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522" name="Google Shape;5522;p171"/>
          <p:cNvSpPr txBox="1"/>
          <p:nvPr/>
        </p:nvSpPr>
        <p:spPr>
          <a:xfrm>
            <a:off x="8529239" y="3761156"/>
            <a:ext cx="2099715" cy="3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6" name="Shape 5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7" name="Google Shape;5527;p17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5528" name="Google Shape;5528;p17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29" name="Google Shape;5529;p172"/>
          <p:cNvSpPr/>
          <p:nvPr/>
        </p:nvSpPr>
        <p:spPr>
          <a:xfrm>
            <a:off x="7714514" y="2180123"/>
            <a:ext cx="662380" cy="3415813"/>
          </a:xfrm>
          <a:custGeom>
            <a:rect b="b" l="l" r="r" t="t"/>
            <a:pathLst>
              <a:path extrusionOk="0" h="2639028" w="567357">
                <a:moveTo>
                  <a:pt x="104173" y="0"/>
                </a:moveTo>
                <a:lnTo>
                  <a:pt x="567160" y="833378"/>
                </a:lnTo>
                <a:cubicBezTo>
                  <a:pt x="571018" y="1659038"/>
                  <a:pt x="517003" y="1813368"/>
                  <a:pt x="520861" y="2639028"/>
                </a:cubicBezTo>
                <a:lnTo>
                  <a:pt x="0" y="1678328"/>
                </a:lnTo>
                <a:cubicBezTo>
                  <a:pt x="3858" y="1061012"/>
                  <a:pt x="100315" y="617316"/>
                  <a:pt x="104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0" name="Google Shape;5530;p172"/>
          <p:cNvSpPr/>
          <p:nvPr/>
        </p:nvSpPr>
        <p:spPr>
          <a:xfrm>
            <a:off x="3160947" y="2180125"/>
            <a:ext cx="662380" cy="3485131"/>
          </a:xfrm>
          <a:custGeom>
            <a:rect b="b" l="l" r="r" t="t"/>
            <a:pathLst>
              <a:path extrusionOk="0" h="2639028" w="567357">
                <a:moveTo>
                  <a:pt x="104173" y="0"/>
                </a:moveTo>
                <a:lnTo>
                  <a:pt x="567160" y="833378"/>
                </a:lnTo>
                <a:cubicBezTo>
                  <a:pt x="571018" y="1659038"/>
                  <a:pt x="517003" y="1813368"/>
                  <a:pt x="520861" y="2639028"/>
                </a:cubicBezTo>
                <a:lnTo>
                  <a:pt x="0" y="1678328"/>
                </a:lnTo>
                <a:cubicBezTo>
                  <a:pt x="3858" y="1061012"/>
                  <a:pt x="100315" y="617316"/>
                  <a:pt x="104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1" name="Google Shape;5531;p172"/>
          <p:cNvSpPr/>
          <p:nvPr/>
        </p:nvSpPr>
        <p:spPr>
          <a:xfrm>
            <a:off x="5415615" y="2212186"/>
            <a:ext cx="662380" cy="3383751"/>
          </a:xfrm>
          <a:custGeom>
            <a:rect b="b" l="l" r="r" t="t"/>
            <a:pathLst>
              <a:path extrusionOk="0" h="2639028" w="567357">
                <a:moveTo>
                  <a:pt x="104173" y="0"/>
                </a:moveTo>
                <a:lnTo>
                  <a:pt x="567160" y="833378"/>
                </a:lnTo>
                <a:cubicBezTo>
                  <a:pt x="571018" y="1659038"/>
                  <a:pt x="517003" y="1813368"/>
                  <a:pt x="520861" y="2639028"/>
                </a:cubicBezTo>
                <a:lnTo>
                  <a:pt x="0" y="1678328"/>
                </a:lnTo>
                <a:cubicBezTo>
                  <a:pt x="3858" y="1061012"/>
                  <a:pt x="100315" y="617316"/>
                  <a:pt x="1041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2" name="Google Shape;5532;p172"/>
          <p:cNvSpPr/>
          <p:nvPr/>
        </p:nvSpPr>
        <p:spPr>
          <a:xfrm>
            <a:off x="594167" y="2385919"/>
            <a:ext cx="11003666" cy="3018601"/>
          </a:xfrm>
          <a:custGeom>
            <a:rect b="b" l="l" r="r" t="t"/>
            <a:pathLst>
              <a:path extrusionOk="0" h="2913481" w="8633949">
                <a:moveTo>
                  <a:pt x="0" y="275615"/>
                </a:moveTo>
                <a:lnTo>
                  <a:pt x="7873618" y="275615"/>
                </a:lnTo>
                <a:lnTo>
                  <a:pt x="7873618" y="0"/>
                </a:lnTo>
                <a:lnTo>
                  <a:pt x="8633949" y="1456741"/>
                </a:lnTo>
                <a:lnTo>
                  <a:pt x="7873618" y="2913481"/>
                </a:lnTo>
                <a:lnTo>
                  <a:pt x="7873618" y="2637866"/>
                </a:lnTo>
                <a:lnTo>
                  <a:pt x="0" y="2637866"/>
                </a:lnTo>
                <a:lnTo>
                  <a:pt x="288486" y="1393439"/>
                </a:lnTo>
                <a:lnTo>
                  <a:pt x="0" y="27561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3" name="Google Shape;5533;p172"/>
          <p:cNvSpPr/>
          <p:nvPr/>
        </p:nvSpPr>
        <p:spPr>
          <a:xfrm>
            <a:off x="1469378" y="2036515"/>
            <a:ext cx="1839296" cy="3729651"/>
          </a:xfrm>
          <a:prstGeom prst="roundRect">
            <a:avLst>
              <a:gd fmla="val 1359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4" name="Google Shape;5534;p172"/>
          <p:cNvSpPr/>
          <p:nvPr/>
        </p:nvSpPr>
        <p:spPr>
          <a:xfrm>
            <a:off x="3712581" y="2036515"/>
            <a:ext cx="1839296" cy="3729651"/>
          </a:xfrm>
          <a:prstGeom prst="roundRect">
            <a:avLst>
              <a:gd fmla="val 1359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5" name="Google Shape;5535;p172"/>
          <p:cNvSpPr/>
          <p:nvPr/>
        </p:nvSpPr>
        <p:spPr>
          <a:xfrm>
            <a:off x="6025590" y="2036515"/>
            <a:ext cx="1839296" cy="3729651"/>
          </a:xfrm>
          <a:prstGeom prst="roundRect">
            <a:avLst>
              <a:gd fmla="val 13599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6" name="Google Shape;5536;p172"/>
          <p:cNvSpPr/>
          <p:nvPr/>
        </p:nvSpPr>
        <p:spPr>
          <a:xfrm>
            <a:off x="8309327" y="2036515"/>
            <a:ext cx="1839296" cy="3729651"/>
          </a:xfrm>
          <a:prstGeom prst="roundRect">
            <a:avLst>
              <a:gd fmla="val 13599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7" name="Google Shape;5537;p172"/>
          <p:cNvSpPr/>
          <p:nvPr/>
        </p:nvSpPr>
        <p:spPr>
          <a:xfrm>
            <a:off x="1585210" y="2405276"/>
            <a:ext cx="1621086" cy="315770"/>
          </a:xfrm>
          <a:prstGeom prst="rect">
            <a:avLst/>
          </a:prstGeom>
          <a:noFill/>
          <a:ln>
            <a:noFill/>
          </a:ln>
        </p:spPr>
        <p:txBody>
          <a:bodyPr anchorCtr="0" anchor="t" bIns="19175" lIns="38375" spcFirstLastPara="1" rIns="38375" wrap="square" tIns="191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8" name="Google Shape;5538;p172"/>
          <p:cNvSpPr/>
          <p:nvPr/>
        </p:nvSpPr>
        <p:spPr>
          <a:xfrm>
            <a:off x="3866091" y="2405276"/>
            <a:ext cx="1484082" cy="315770"/>
          </a:xfrm>
          <a:prstGeom prst="rect">
            <a:avLst/>
          </a:prstGeom>
          <a:noFill/>
          <a:ln>
            <a:noFill/>
          </a:ln>
        </p:spPr>
        <p:txBody>
          <a:bodyPr anchorCtr="0" anchor="t" bIns="19175" lIns="38375" spcFirstLastPara="1" rIns="38375" wrap="square" tIns="191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9" name="Google Shape;5539;p172"/>
          <p:cNvSpPr/>
          <p:nvPr/>
        </p:nvSpPr>
        <p:spPr>
          <a:xfrm>
            <a:off x="6171430" y="2405276"/>
            <a:ext cx="1623728" cy="315770"/>
          </a:xfrm>
          <a:prstGeom prst="rect">
            <a:avLst/>
          </a:prstGeom>
          <a:noFill/>
          <a:ln>
            <a:noFill/>
          </a:ln>
        </p:spPr>
        <p:txBody>
          <a:bodyPr anchorCtr="0" anchor="t" bIns="19175" lIns="38375" spcFirstLastPara="1" rIns="38375" wrap="square" tIns="191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0" name="Google Shape;5540;p172"/>
          <p:cNvSpPr/>
          <p:nvPr/>
        </p:nvSpPr>
        <p:spPr>
          <a:xfrm>
            <a:off x="8458400" y="2403643"/>
            <a:ext cx="1527082" cy="315770"/>
          </a:xfrm>
          <a:prstGeom prst="rect">
            <a:avLst/>
          </a:prstGeom>
          <a:noFill/>
          <a:ln>
            <a:noFill/>
          </a:ln>
        </p:spPr>
        <p:txBody>
          <a:bodyPr anchorCtr="0" anchor="t" bIns="19175" lIns="38375" spcFirstLastPara="1" rIns="38375" wrap="square" tIns="191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1" name="Google Shape;5541;p172"/>
          <p:cNvSpPr txBox="1"/>
          <p:nvPr/>
        </p:nvSpPr>
        <p:spPr>
          <a:xfrm>
            <a:off x="1544312" y="2808239"/>
            <a:ext cx="159609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2" name="Google Shape;5542;p172"/>
          <p:cNvSpPr txBox="1"/>
          <p:nvPr/>
        </p:nvSpPr>
        <p:spPr>
          <a:xfrm>
            <a:off x="3800909" y="2830481"/>
            <a:ext cx="161916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3" name="Google Shape;5543;p172"/>
          <p:cNvSpPr txBox="1"/>
          <p:nvPr/>
        </p:nvSpPr>
        <p:spPr>
          <a:xfrm>
            <a:off x="6127154" y="2819359"/>
            <a:ext cx="150585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4" name="Google Shape;5544;p172"/>
          <p:cNvSpPr txBox="1"/>
          <p:nvPr/>
        </p:nvSpPr>
        <p:spPr>
          <a:xfrm>
            <a:off x="8408624" y="2808239"/>
            <a:ext cx="1593004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8" name="Shape 5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9" name="Google Shape;5549;p17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5550" name="Google Shape;5550;p17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51" name="Google Shape;5551;p173"/>
          <p:cNvSpPr/>
          <p:nvPr/>
        </p:nvSpPr>
        <p:spPr>
          <a:xfrm rot="-539394">
            <a:off x="3834761" y="955352"/>
            <a:ext cx="2623202" cy="1837241"/>
          </a:xfrm>
          <a:custGeom>
            <a:rect b="b" l="l" r="r" t="t"/>
            <a:pathLst>
              <a:path extrusionOk="0" h="702754" w="1003388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2" name="Google Shape;5552;p173"/>
          <p:cNvSpPr/>
          <p:nvPr/>
        </p:nvSpPr>
        <p:spPr>
          <a:xfrm rot="3040685">
            <a:off x="5777526" y="990924"/>
            <a:ext cx="2623202" cy="1837242"/>
          </a:xfrm>
          <a:custGeom>
            <a:rect b="b" l="l" r="r" t="t"/>
            <a:pathLst>
              <a:path extrusionOk="0" h="702754" w="1003388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3" name="Google Shape;5553;p173"/>
          <p:cNvSpPr/>
          <p:nvPr/>
        </p:nvSpPr>
        <p:spPr>
          <a:xfrm rot="6624934">
            <a:off x="6745779" y="2706363"/>
            <a:ext cx="2623202" cy="1837241"/>
          </a:xfrm>
          <a:custGeom>
            <a:rect b="b" l="l" r="r" t="t"/>
            <a:pathLst>
              <a:path extrusionOk="0" h="702754" w="1003388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4" name="Google Shape;5554;p173"/>
          <p:cNvSpPr/>
          <p:nvPr/>
        </p:nvSpPr>
        <p:spPr>
          <a:xfrm rot="10341217">
            <a:off x="5725140" y="4404927"/>
            <a:ext cx="2623202" cy="1837242"/>
          </a:xfrm>
          <a:custGeom>
            <a:rect b="b" l="l" r="r" t="t"/>
            <a:pathLst>
              <a:path extrusionOk="0" h="702754" w="1003388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5" name="Google Shape;5555;p173"/>
          <p:cNvSpPr/>
          <p:nvPr/>
        </p:nvSpPr>
        <p:spPr>
          <a:xfrm rot="-7716159">
            <a:off x="3770201" y="4329640"/>
            <a:ext cx="2623202" cy="1837241"/>
          </a:xfrm>
          <a:custGeom>
            <a:rect b="b" l="l" r="r" t="t"/>
            <a:pathLst>
              <a:path extrusionOk="0" h="702754" w="1003388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6" name="Google Shape;5556;p173"/>
          <p:cNvSpPr/>
          <p:nvPr/>
        </p:nvSpPr>
        <p:spPr>
          <a:xfrm rot="-4151255">
            <a:off x="2823020" y="2634879"/>
            <a:ext cx="2623202" cy="1837241"/>
          </a:xfrm>
          <a:custGeom>
            <a:rect b="b" l="l" r="r" t="t"/>
            <a:pathLst>
              <a:path extrusionOk="0" h="702754" w="1003388">
                <a:moveTo>
                  <a:pt x="0" y="408108"/>
                </a:moveTo>
                <a:cubicBezTo>
                  <a:pt x="152314" y="175885"/>
                  <a:pt x="579788" y="0"/>
                  <a:pt x="886894" y="70974"/>
                </a:cubicBezTo>
                <a:lnTo>
                  <a:pt x="1003388" y="316731"/>
                </a:lnTo>
                <a:lnTo>
                  <a:pt x="843823" y="539702"/>
                </a:lnTo>
                <a:cubicBezTo>
                  <a:pt x="688621" y="504763"/>
                  <a:pt x="473878" y="571458"/>
                  <a:pt x="370078" y="702754"/>
                </a:cubicBezTo>
                <a:lnTo>
                  <a:pt x="290399" y="444975"/>
                </a:lnTo>
                <a:lnTo>
                  <a:pt x="0" y="4081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7" name="Google Shape;5557;p173"/>
          <p:cNvSpPr txBox="1"/>
          <p:nvPr/>
        </p:nvSpPr>
        <p:spPr>
          <a:xfrm>
            <a:off x="4843763" y="1302109"/>
            <a:ext cx="922215" cy="91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  <p:sp>
        <p:nvSpPr>
          <p:cNvPr id="5558" name="Google Shape;5558;p173"/>
          <p:cNvSpPr txBox="1"/>
          <p:nvPr/>
        </p:nvSpPr>
        <p:spPr>
          <a:xfrm>
            <a:off x="5612559" y="1160614"/>
            <a:ext cx="603997" cy="574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5559" name="Google Shape;5559;p173"/>
          <p:cNvSpPr txBox="1"/>
          <p:nvPr/>
        </p:nvSpPr>
        <p:spPr>
          <a:xfrm>
            <a:off x="6517163" y="1193368"/>
            <a:ext cx="603997" cy="574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5560" name="Google Shape;5560;p173"/>
          <p:cNvSpPr txBox="1"/>
          <p:nvPr/>
        </p:nvSpPr>
        <p:spPr>
          <a:xfrm>
            <a:off x="6711418" y="1575421"/>
            <a:ext cx="1291347" cy="709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  <p:sp>
        <p:nvSpPr>
          <p:cNvPr id="5561" name="Google Shape;5561;p173"/>
          <p:cNvSpPr txBox="1"/>
          <p:nvPr/>
        </p:nvSpPr>
        <p:spPr>
          <a:xfrm>
            <a:off x="7778826" y="2962280"/>
            <a:ext cx="603997" cy="574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5562" name="Google Shape;5562;p173"/>
          <p:cNvSpPr txBox="1"/>
          <p:nvPr/>
        </p:nvSpPr>
        <p:spPr>
          <a:xfrm>
            <a:off x="7452605" y="3439846"/>
            <a:ext cx="1291347" cy="709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  <p:sp>
        <p:nvSpPr>
          <p:cNvPr id="5563" name="Google Shape;5563;p173"/>
          <p:cNvSpPr txBox="1"/>
          <p:nvPr/>
        </p:nvSpPr>
        <p:spPr>
          <a:xfrm>
            <a:off x="7021182" y="4905761"/>
            <a:ext cx="603997" cy="574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5564" name="Google Shape;5564;p173"/>
          <p:cNvSpPr txBox="1"/>
          <p:nvPr/>
        </p:nvSpPr>
        <p:spPr>
          <a:xfrm>
            <a:off x="6260307" y="5024192"/>
            <a:ext cx="922215" cy="912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  <p:sp>
        <p:nvSpPr>
          <p:cNvPr id="5565" name="Google Shape;5565;p173"/>
          <p:cNvSpPr txBox="1"/>
          <p:nvPr/>
        </p:nvSpPr>
        <p:spPr>
          <a:xfrm>
            <a:off x="5076466" y="5365516"/>
            <a:ext cx="603997" cy="574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5566" name="Google Shape;5566;p173"/>
          <p:cNvSpPr txBox="1"/>
          <p:nvPr/>
        </p:nvSpPr>
        <p:spPr>
          <a:xfrm>
            <a:off x="3831568" y="3626288"/>
            <a:ext cx="603997" cy="574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5567" name="Google Shape;5567;p173"/>
          <p:cNvSpPr txBox="1"/>
          <p:nvPr/>
        </p:nvSpPr>
        <p:spPr>
          <a:xfrm>
            <a:off x="3473052" y="3014883"/>
            <a:ext cx="1291347" cy="7095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  <p:sp>
        <p:nvSpPr>
          <p:cNvPr id="5568" name="Google Shape;5568;p173"/>
          <p:cNvSpPr txBox="1"/>
          <p:nvPr/>
        </p:nvSpPr>
        <p:spPr>
          <a:xfrm>
            <a:off x="5306117" y="3136543"/>
            <a:ext cx="1763770" cy="1047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5569" name="Google Shape;5569;p173"/>
          <p:cNvSpPr txBox="1"/>
          <p:nvPr/>
        </p:nvSpPr>
        <p:spPr>
          <a:xfrm>
            <a:off x="4254723" y="4661400"/>
            <a:ext cx="922215" cy="7539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3" name="Shape 5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4" name="Google Shape;5574;p17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5575" name="Google Shape;5575;p174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6" name="Google Shape;5576;p174"/>
          <p:cNvSpPr/>
          <p:nvPr/>
        </p:nvSpPr>
        <p:spPr>
          <a:xfrm>
            <a:off x="6206482" y="2148420"/>
            <a:ext cx="2932173" cy="2124692"/>
          </a:xfrm>
          <a:custGeom>
            <a:rect b="b" l="l" r="r" t="t"/>
            <a:pathLst>
              <a:path extrusionOk="0" h="1992057" w="2749131">
                <a:moveTo>
                  <a:pt x="0" y="1205952"/>
                </a:moveTo>
                <a:lnTo>
                  <a:pt x="494034" y="1992057"/>
                </a:lnTo>
                <a:lnTo>
                  <a:pt x="1625849" y="1981600"/>
                </a:lnTo>
                <a:lnTo>
                  <a:pt x="2749131" y="0"/>
                </a:lnTo>
              </a:path>
            </a:pathLst>
          </a:custGeom>
          <a:noFill/>
          <a:ln cap="flat" cmpd="sng" w="165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7" name="Google Shape;5577;p174"/>
          <p:cNvSpPr/>
          <p:nvPr/>
        </p:nvSpPr>
        <p:spPr>
          <a:xfrm rot="10800000">
            <a:off x="6217754" y="2125619"/>
            <a:ext cx="4646168" cy="2147498"/>
          </a:xfrm>
          <a:custGeom>
            <a:rect b="b" l="l" r="r" t="t"/>
            <a:pathLst>
              <a:path extrusionOk="0" h="2013439" w="4356129">
                <a:moveTo>
                  <a:pt x="2068988" y="754584"/>
                </a:moveTo>
                <a:lnTo>
                  <a:pt x="1679987" y="13518"/>
                </a:lnTo>
                <a:lnTo>
                  <a:pt x="567695" y="10105"/>
                </a:lnTo>
                <a:lnTo>
                  <a:pt x="0" y="964661"/>
                </a:lnTo>
                <a:lnTo>
                  <a:pt x="557852" y="2013439"/>
                </a:lnTo>
                <a:lnTo>
                  <a:pt x="1604137" y="1995854"/>
                </a:lnTo>
                <a:lnTo>
                  <a:pt x="2755929" y="0"/>
                </a:lnTo>
                <a:lnTo>
                  <a:pt x="3872552" y="8792"/>
                </a:lnTo>
                <a:lnTo>
                  <a:pt x="4356129" y="800100"/>
                </a:lnTo>
              </a:path>
            </a:pathLst>
          </a:custGeom>
          <a:noFill/>
          <a:ln cap="flat" cmpd="sng" w="165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8" name="Google Shape;5578;p174"/>
          <p:cNvSpPr/>
          <p:nvPr/>
        </p:nvSpPr>
        <p:spPr>
          <a:xfrm>
            <a:off x="1361553" y="2125619"/>
            <a:ext cx="4646168" cy="2147498"/>
          </a:xfrm>
          <a:custGeom>
            <a:rect b="b" l="l" r="r" t="t"/>
            <a:pathLst>
              <a:path extrusionOk="0" h="2013439" w="4356129">
                <a:moveTo>
                  <a:pt x="2119229" y="714391"/>
                </a:moveTo>
                <a:lnTo>
                  <a:pt x="1679987" y="13518"/>
                </a:lnTo>
                <a:lnTo>
                  <a:pt x="567695" y="10105"/>
                </a:lnTo>
                <a:lnTo>
                  <a:pt x="0" y="964661"/>
                </a:lnTo>
                <a:lnTo>
                  <a:pt x="557852" y="2013439"/>
                </a:lnTo>
                <a:lnTo>
                  <a:pt x="1604137" y="1995854"/>
                </a:lnTo>
                <a:lnTo>
                  <a:pt x="2755929" y="0"/>
                </a:lnTo>
                <a:lnTo>
                  <a:pt x="3872552" y="8792"/>
                </a:lnTo>
                <a:lnTo>
                  <a:pt x="4356129" y="800100"/>
                </a:lnTo>
              </a:path>
            </a:pathLst>
          </a:custGeom>
          <a:noFill/>
          <a:ln cap="flat" cmpd="sng" w="165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9" name="Google Shape;5579;p174"/>
          <p:cNvSpPr/>
          <p:nvPr/>
        </p:nvSpPr>
        <p:spPr>
          <a:xfrm>
            <a:off x="3810450" y="2125619"/>
            <a:ext cx="4585706" cy="2147498"/>
          </a:xfrm>
          <a:custGeom>
            <a:rect b="b" l="l" r="r" t="t"/>
            <a:pathLst>
              <a:path extrusionOk="0" h="2013439" w="4299438">
                <a:moveTo>
                  <a:pt x="0" y="1099040"/>
                </a:moveTo>
                <a:lnTo>
                  <a:pt x="501161" y="2013439"/>
                </a:lnTo>
                <a:lnTo>
                  <a:pt x="1547446" y="1995854"/>
                </a:lnTo>
                <a:lnTo>
                  <a:pt x="2699238" y="0"/>
                </a:lnTo>
                <a:lnTo>
                  <a:pt x="3815861" y="8792"/>
                </a:lnTo>
                <a:lnTo>
                  <a:pt x="4299438" y="800100"/>
                </a:lnTo>
              </a:path>
            </a:pathLst>
          </a:custGeom>
          <a:noFill/>
          <a:ln cap="flat" cmpd="sng" w="165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0" name="Google Shape;5580;p174"/>
          <p:cNvSpPr txBox="1"/>
          <p:nvPr/>
        </p:nvSpPr>
        <p:spPr>
          <a:xfrm>
            <a:off x="1265942" y="4635359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anchorCtr="0" anchor="b" bIns="75025" lIns="150125" spcFirstLastPara="1" rIns="150125" wrap="square" tIns="75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1" name="Google Shape;5581;p174"/>
          <p:cNvSpPr txBox="1"/>
          <p:nvPr/>
        </p:nvSpPr>
        <p:spPr>
          <a:xfrm>
            <a:off x="1265942" y="5000572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anchorCtr="0" anchor="t" bIns="75025" lIns="150125" spcFirstLastPara="1" rIns="150125" wrap="square" tIns="75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2" name="Google Shape;5582;p174"/>
          <p:cNvSpPr txBox="1"/>
          <p:nvPr/>
        </p:nvSpPr>
        <p:spPr>
          <a:xfrm>
            <a:off x="8458080" y="961778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anchorCtr="0" anchor="b" bIns="75025" lIns="150125" spcFirstLastPara="1" rIns="150125" wrap="square" tIns="75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3" name="Google Shape;5583;p174"/>
          <p:cNvSpPr txBox="1"/>
          <p:nvPr/>
        </p:nvSpPr>
        <p:spPr>
          <a:xfrm>
            <a:off x="8458080" y="1272506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anchorCtr="0" anchor="t" bIns="75025" lIns="150125" spcFirstLastPara="1" rIns="150125" wrap="square" tIns="75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4" name="Google Shape;5584;p174"/>
          <p:cNvSpPr txBox="1"/>
          <p:nvPr/>
        </p:nvSpPr>
        <p:spPr>
          <a:xfrm>
            <a:off x="3663322" y="961778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anchorCtr="0" anchor="b" bIns="75025" lIns="150125" spcFirstLastPara="1" rIns="150125" wrap="square" tIns="75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5" name="Google Shape;5585;p174"/>
          <p:cNvSpPr txBox="1"/>
          <p:nvPr/>
        </p:nvSpPr>
        <p:spPr>
          <a:xfrm>
            <a:off x="3663322" y="1272506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anchorCtr="0" anchor="t" bIns="75025" lIns="150125" spcFirstLastPara="1" rIns="150125" wrap="square" tIns="75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6" name="Google Shape;5586;p174"/>
          <p:cNvSpPr txBox="1"/>
          <p:nvPr/>
        </p:nvSpPr>
        <p:spPr>
          <a:xfrm>
            <a:off x="6060700" y="4635359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anchorCtr="0" anchor="b" bIns="75025" lIns="150125" spcFirstLastPara="1" rIns="150125" wrap="square" tIns="75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7" name="Google Shape;5587;p174"/>
          <p:cNvSpPr txBox="1"/>
          <p:nvPr/>
        </p:nvSpPr>
        <p:spPr>
          <a:xfrm>
            <a:off x="6060700" y="5000572"/>
            <a:ext cx="2467979" cy="397771"/>
          </a:xfrm>
          <a:prstGeom prst="rect">
            <a:avLst/>
          </a:prstGeom>
          <a:noFill/>
          <a:ln>
            <a:noFill/>
          </a:ln>
        </p:spPr>
        <p:txBody>
          <a:bodyPr anchorCtr="0" anchor="t" bIns="75025" lIns="150125" spcFirstLastPara="1" rIns="150125" wrap="square" tIns="750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8" name="Google Shape;5588;p174"/>
          <p:cNvSpPr/>
          <p:nvPr/>
        </p:nvSpPr>
        <p:spPr>
          <a:xfrm>
            <a:off x="7450077" y="3407515"/>
            <a:ext cx="204829" cy="201420"/>
          </a:xfrm>
          <a:custGeom>
            <a:rect b="b" l="l" r="r" t="t"/>
            <a:pathLst>
              <a:path extrusionOk="0" h="41" w="41">
                <a:moveTo>
                  <a:pt x="16" y="41"/>
                </a:moveTo>
                <a:cubicBezTo>
                  <a:pt x="15" y="41"/>
                  <a:pt x="14" y="41"/>
                  <a:pt x="13" y="4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6"/>
                  <a:pt x="0" y="2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0"/>
                  <a:pt x="28" y="1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5"/>
                  <a:pt x="41" y="16"/>
                  <a:pt x="41" y="17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5"/>
                  <a:pt x="35" y="36"/>
                  <a:pt x="34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6" y="41"/>
                  <a:pt x="16" y="41"/>
                </a:cubicBezTo>
                <a:close/>
                <a:moveTo>
                  <a:pt x="5" y="25"/>
                </a:moveTo>
                <a:cubicBezTo>
                  <a:pt x="16" y="36"/>
                  <a:pt x="16" y="36"/>
                  <a:pt x="16" y="36"/>
                </a:cubicBezTo>
                <a:cubicBezTo>
                  <a:pt x="32" y="32"/>
                  <a:pt x="32" y="32"/>
                  <a:pt x="32" y="32"/>
                </a:cubicBezTo>
                <a:cubicBezTo>
                  <a:pt x="36" y="17"/>
                  <a:pt x="36" y="17"/>
                  <a:pt x="36" y="17"/>
                </a:cubicBezTo>
                <a:cubicBezTo>
                  <a:pt x="25" y="5"/>
                  <a:pt x="25" y="5"/>
                  <a:pt x="25" y="5"/>
                </a:cubicBezTo>
                <a:cubicBezTo>
                  <a:pt x="9" y="9"/>
                  <a:pt x="9" y="9"/>
                  <a:pt x="9" y="9"/>
                </a:cubicBezTo>
                <a:lnTo>
                  <a:pt x="5" y="25"/>
                </a:ln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lose/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9" name="Google Shape;5589;p174"/>
          <p:cNvSpPr/>
          <p:nvPr/>
        </p:nvSpPr>
        <p:spPr>
          <a:xfrm>
            <a:off x="6885035" y="2848411"/>
            <a:ext cx="229551" cy="225726"/>
          </a:xfrm>
          <a:custGeom>
            <a:rect b="b" l="l" r="r" t="t"/>
            <a:pathLst>
              <a:path extrusionOk="0" h="46" w="46">
                <a:moveTo>
                  <a:pt x="18" y="46"/>
                </a:moveTo>
                <a:cubicBezTo>
                  <a:pt x="18" y="46"/>
                  <a:pt x="17" y="46"/>
                  <a:pt x="16" y="4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29"/>
                  <a:pt x="0" y="27"/>
                  <a:pt x="1" y="26"/>
                </a:cubicBezTo>
                <a:cubicBezTo>
                  <a:pt x="2" y="25"/>
                  <a:pt x="4" y="25"/>
                  <a:pt x="5" y="26"/>
                </a:cubicBezTo>
                <a:cubicBezTo>
                  <a:pt x="19" y="41"/>
                  <a:pt x="19" y="41"/>
                  <a:pt x="19" y="41"/>
                </a:cubicBezTo>
                <a:cubicBezTo>
                  <a:pt x="36" y="36"/>
                  <a:pt x="36" y="36"/>
                  <a:pt x="36" y="36"/>
                </a:cubicBezTo>
                <a:cubicBezTo>
                  <a:pt x="40" y="19"/>
                  <a:pt x="40" y="19"/>
                  <a:pt x="40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5" y="2"/>
                  <a:pt x="26" y="1"/>
                </a:cubicBezTo>
                <a:cubicBezTo>
                  <a:pt x="27" y="0"/>
                  <a:pt x="29" y="0"/>
                  <a:pt x="30" y="1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6" y="18"/>
                  <a:pt x="45" y="1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40"/>
                  <a:pt x="39" y="40"/>
                  <a:pt x="38" y="40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8" y="46"/>
                  <a:pt x="18" y="4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0" name="Google Shape;5590;p174"/>
          <p:cNvSpPr/>
          <p:nvPr/>
        </p:nvSpPr>
        <p:spPr>
          <a:xfrm>
            <a:off x="6877969" y="2969957"/>
            <a:ext cx="257801" cy="197944"/>
          </a:xfrm>
          <a:custGeom>
            <a:rect b="b" l="l" r="r" t="t"/>
            <a:pathLst>
              <a:path extrusionOk="0" h="40" w="51">
                <a:moveTo>
                  <a:pt x="33" y="40"/>
                </a:moveTo>
                <a:cubicBezTo>
                  <a:pt x="25" y="40"/>
                  <a:pt x="17" y="36"/>
                  <a:pt x="11" y="30"/>
                </a:cubicBezTo>
                <a:cubicBezTo>
                  <a:pt x="3" y="23"/>
                  <a:pt x="0" y="13"/>
                  <a:pt x="1" y="3"/>
                </a:cubicBezTo>
                <a:cubicBezTo>
                  <a:pt x="2" y="1"/>
                  <a:pt x="3" y="0"/>
                  <a:pt x="4" y="1"/>
                </a:cubicBezTo>
                <a:cubicBezTo>
                  <a:pt x="6" y="1"/>
                  <a:pt x="7" y="2"/>
                  <a:pt x="6" y="3"/>
                </a:cubicBezTo>
                <a:cubicBezTo>
                  <a:pt x="5" y="12"/>
                  <a:pt x="8" y="21"/>
                  <a:pt x="14" y="27"/>
                </a:cubicBezTo>
                <a:cubicBezTo>
                  <a:pt x="23" y="36"/>
                  <a:pt x="36" y="37"/>
                  <a:pt x="47" y="31"/>
                </a:cubicBezTo>
                <a:cubicBezTo>
                  <a:pt x="48" y="30"/>
                  <a:pt x="50" y="31"/>
                  <a:pt x="50" y="32"/>
                </a:cubicBezTo>
                <a:cubicBezTo>
                  <a:pt x="51" y="33"/>
                  <a:pt x="51" y="34"/>
                  <a:pt x="50" y="35"/>
                </a:cubicBezTo>
                <a:cubicBezTo>
                  <a:pt x="45" y="38"/>
                  <a:pt x="39" y="40"/>
                  <a:pt x="33" y="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1" name="Google Shape;5591;p174"/>
          <p:cNvSpPr/>
          <p:nvPr/>
        </p:nvSpPr>
        <p:spPr>
          <a:xfrm>
            <a:off x="7008637" y="2841463"/>
            <a:ext cx="211890" cy="253511"/>
          </a:xfrm>
          <a:custGeom>
            <a:rect b="b" l="l" r="r" t="t"/>
            <a:pathLst>
              <a:path extrusionOk="0" h="51" w="42">
                <a:moveTo>
                  <a:pt x="33" y="51"/>
                </a:moveTo>
                <a:cubicBezTo>
                  <a:pt x="32" y="51"/>
                  <a:pt x="32" y="51"/>
                  <a:pt x="31" y="51"/>
                </a:cubicBezTo>
                <a:cubicBezTo>
                  <a:pt x="30" y="50"/>
                  <a:pt x="30" y="49"/>
                  <a:pt x="31" y="47"/>
                </a:cubicBezTo>
                <a:cubicBezTo>
                  <a:pt x="37" y="37"/>
                  <a:pt x="35" y="23"/>
                  <a:pt x="26" y="14"/>
                </a:cubicBezTo>
                <a:cubicBezTo>
                  <a:pt x="20" y="8"/>
                  <a:pt x="12" y="5"/>
                  <a:pt x="3" y="7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2"/>
                </a:cubicBezTo>
                <a:cubicBezTo>
                  <a:pt x="12" y="0"/>
                  <a:pt x="23" y="4"/>
                  <a:pt x="30" y="11"/>
                </a:cubicBezTo>
                <a:cubicBezTo>
                  <a:pt x="40" y="21"/>
                  <a:pt x="42" y="37"/>
                  <a:pt x="35" y="50"/>
                </a:cubicBezTo>
                <a:cubicBezTo>
                  <a:pt x="34" y="51"/>
                  <a:pt x="34" y="51"/>
                  <a:pt x="33" y="5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2" name="Google Shape;5592;p174"/>
          <p:cNvSpPr/>
          <p:nvPr/>
        </p:nvSpPr>
        <p:spPr>
          <a:xfrm>
            <a:off x="7111048" y="3126227"/>
            <a:ext cx="130668" cy="121544"/>
          </a:xfrm>
          <a:custGeom>
            <a:rect b="b" l="l" r="r" t="t"/>
            <a:pathLst>
              <a:path extrusionOk="0" h="25" w="26">
                <a:moveTo>
                  <a:pt x="23" y="25"/>
                </a:moveTo>
                <a:cubicBezTo>
                  <a:pt x="23" y="25"/>
                  <a:pt x="22" y="25"/>
                  <a:pt x="21" y="25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2"/>
                  <a:pt x="26" y="24"/>
                  <a:pt x="25" y="25"/>
                </a:cubicBezTo>
                <a:cubicBezTo>
                  <a:pt x="24" y="25"/>
                  <a:pt x="24" y="25"/>
                  <a:pt x="23" y="2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3" name="Google Shape;5593;p174"/>
          <p:cNvSpPr/>
          <p:nvPr/>
        </p:nvSpPr>
        <p:spPr>
          <a:xfrm>
            <a:off x="7305285" y="3317222"/>
            <a:ext cx="134198" cy="128494"/>
          </a:xfrm>
          <a:custGeom>
            <a:rect b="b" l="l" r="r" t="t"/>
            <a:pathLst>
              <a:path extrusionOk="0" h="26" w="27">
                <a:moveTo>
                  <a:pt x="24" y="26"/>
                </a:moveTo>
                <a:cubicBezTo>
                  <a:pt x="24" y="26"/>
                  <a:pt x="23" y="26"/>
                  <a:pt x="22" y="26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3"/>
                  <a:pt x="27" y="25"/>
                  <a:pt x="26" y="26"/>
                </a:cubicBezTo>
                <a:cubicBezTo>
                  <a:pt x="25" y="26"/>
                  <a:pt x="25" y="26"/>
                  <a:pt x="24" y="2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4" name="Google Shape;5594;p174"/>
          <p:cNvSpPr/>
          <p:nvPr/>
        </p:nvSpPr>
        <p:spPr>
          <a:xfrm>
            <a:off x="7164023" y="3074135"/>
            <a:ext cx="328434" cy="322962"/>
          </a:xfrm>
          <a:custGeom>
            <a:rect b="b" l="l" r="r" t="t"/>
            <a:pathLst>
              <a:path extrusionOk="0" h="65" w="65">
                <a:moveTo>
                  <a:pt x="63" y="65"/>
                </a:moveTo>
                <a:cubicBezTo>
                  <a:pt x="62" y="65"/>
                  <a:pt x="61" y="65"/>
                  <a:pt x="61" y="6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2"/>
                  <a:pt x="65" y="63"/>
                  <a:pt x="64" y="64"/>
                </a:cubicBezTo>
                <a:cubicBezTo>
                  <a:pt x="64" y="65"/>
                  <a:pt x="63" y="65"/>
                  <a:pt x="63" y="6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5" name="Google Shape;5595;p174"/>
          <p:cNvSpPr/>
          <p:nvPr/>
        </p:nvSpPr>
        <p:spPr>
          <a:xfrm>
            <a:off x="7379446" y="3338063"/>
            <a:ext cx="331963" cy="329904"/>
          </a:xfrm>
          <a:custGeom>
            <a:rect b="b" l="l" r="r" t="t"/>
            <a:pathLst>
              <a:path extrusionOk="0" h="67" w="66">
                <a:moveTo>
                  <a:pt x="34" y="67"/>
                </a:moveTo>
                <a:cubicBezTo>
                  <a:pt x="26" y="67"/>
                  <a:pt x="18" y="63"/>
                  <a:pt x="12" y="57"/>
                </a:cubicBezTo>
                <a:cubicBezTo>
                  <a:pt x="2" y="47"/>
                  <a:pt x="0" y="31"/>
                  <a:pt x="7" y="19"/>
                </a:cubicBezTo>
                <a:cubicBezTo>
                  <a:pt x="8" y="18"/>
                  <a:pt x="9" y="17"/>
                  <a:pt x="10" y="18"/>
                </a:cubicBezTo>
                <a:cubicBezTo>
                  <a:pt x="12" y="19"/>
                  <a:pt x="12" y="20"/>
                  <a:pt x="11" y="21"/>
                </a:cubicBezTo>
                <a:cubicBezTo>
                  <a:pt x="5" y="32"/>
                  <a:pt x="7" y="45"/>
                  <a:pt x="16" y="54"/>
                </a:cubicBezTo>
                <a:cubicBezTo>
                  <a:pt x="21" y="59"/>
                  <a:pt x="27" y="62"/>
                  <a:pt x="34" y="62"/>
                </a:cubicBezTo>
                <a:cubicBezTo>
                  <a:pt x="42" y="62"/>
                  <a:pt x="48" y="59"/>
                  <a:pt x="53" y="54"/>
                </a:cubicBezTo>
                <a:cubicBezTo>
                  <a:pt x="59" y="49"/>
                  <a:pt x="61" y="42"/>
                  <a:pt x="61" y="35"/>
                </a:cubicBezTo>
                <a:cubicBezTo>
                  <a:pt x="61" y="28"/>
                  <a:pt x="59" y="21"/>
                  <a:pt x="53" y="16"/>
                </a:cubicBezTo>
                <a:cubicBezTo>
                  <a:pt x="45" y="7"/>
                  <a:pt x="31" y="5"/>
                  <a:pt x="21" y="12"/>
                </a:cubicBezTo>
                <a:cubicBezTo>
                  <a:pt x="20" y="12"/>
                  <a:pt x="18" y="12"/>
                  <a:pt x="18" y="11"/>
                </a:cubicBezTo>
                <a:cubicBezTo>
                  <a:pt x="17" y="10"/>
                  <a:pt x="17" y="8"/>
                  <a:pt x="18" y="7"/>
                </a:cubicBezTo>
                <a:cubicBezTo>
                  <a:pt x="31" y="0"/>
                  <a:pt x="47" y="2"/>
                  <a:pt x="57" y="12"/>
                </a:cubicBezTo>
                <a:cubicBezTo>
                  <a:pt x="63" y="18"/>
                  <a:pt x="66" y="26"/>
                  <a:pt x="66" y="35"/>
                </a:cubicBezTo>
                <a:cubicBezTo>
                  <a:pt x="66" y="43"/>
                  <a:pt x="63" y="51"/>
                  <a:pt x="57" y="57"/>
                </a:cubicBezTo>
                <a:cubicBezTo>
                  <a:pt x="51" y="63"/>
                  <a:pt x="43" y="67"/>
                  <a:pt x="34" y="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6" name="Google Shape;5596;p174"/>
          <p:cNvSpPr/>
          <p:nvPr/>
        </p:nvSpPr>
        <p:spPr>
          <a:xfrm>
            <a:off x="7269968" y="2876193"/>
            <a:ext cx="413190" cy="413251"/>
          </a:xfrm>
          <a:custGeom>
            <a:rect b="b" l="l" r="r" t="t"/>
            <a:pathLst>
              <a:path extrusionOk="0" h="83" w="82">
                <a:moveTo>
                  <a:pt x="2" y="83"/>
                </a:moveTo>
                <a:cubicBezTo>
                  <a:pt x="2" y="83"/>
                  <a:pt x="1" y="82"/>
                  <a:pt x="1" y="82"/>
                </a:cubicBezTo>
                <a:cubicBezTo>
                  <a:pt x="0" y="81"/>
                  <a:pt x="0" y="79"/>
                  <a:pt x="1" y="78"/>
                </a:cubicBezTo>
                <a:cubicBezTo>
                  <a:pt x="78" y="1"/>
                  <a:pt x="78" y="1"/>
                  <a:pt x="78" y="1"/>
                </a:cubicBezTo>
                <a:cubicBezTo>
                  <a:pt x="79" y="0"/>
                  <a:pt x="80" y="0"/>
                  <a:pt x="81" y="1"/>
                </a:cubicBezTo>
                <a:cubicBezTo>
                  <a:pt x="82" y="2"/>
                  <a:pt x="82" y="4"/>
                  <a:pt x="81" y="5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3" y="83"/>
                  <a:pt x="2" y="8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7" name="Google Shape;5597;p174"/>
          <p:cNvSpPr/>
          <p:nvPr/>
        </p:nvSpPr>
        <p:spPr>
          <a:xfrm>
            <a:off x="6888564" y="3268608"/>
            <a:ext cx="402594" cy="385471"/>
          </a:xfrm>
          <a:custGeom>
            <a:rect b="b" l="l" r="r" t="t"/>
            <a:pathLst>
              <a:path extrusionOk="0" h="78" w="80">
                <a:moveTo>
                  <a:pt x="26" y="78"/>
                </a:moveTo>
                <a:cubicBezTo>
                  <a:pt x="23" y="78"/>
                  <a:pt x="21" y="77"/>
                  <a:pt x="20" y="76"/>
                </a:cubicBezTo>
                <a:cubicBezTo>
                  <a:pt x="4" y="60"/>
                  <a:pt x="4" y="60"/>
                  <a:pt x="4" y="60"/>
                </a:cubicBezTo>
                <a:cubicBezTo>
                  <a:pt x="0" y="57"/>
                  <a:pt x="0" y="51"/>
                  <a:pt x="4" y="4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0"/>
                  <a:pt x="55" y="0"/>
                </a:cubicBezTo>
                <a:cubicBezTo>
                  <a:pt x="57" y="0"/>
                  <a:pt x="59" y="1"/>
                  <a:pt x="61" y="3"/>
                </a:cubicBezTo>
                <a:cubicBezTo>
                  <a:pt x="77" y="19"/>
                  <a:pt x="77" y="19"/>
                  <a:pt x="77" y="19"/>
                </a:cubicBezTo>
                <a:cubicBezTo>
                  <a:pt x="80" y="22"/>
                  <a:pt x="80" y="28"/>
                  <a:pt x="77" y="31"/>
                </a:cubicBezTo>
                <a:cubicBezTo>
                  <a:pt x="32" y="76"/>
                  <a:pt x="32" y="76"/>
                  <a:pt x="32" y="76"/>
                </a:cubicBezTo>
                <a:cubicBezTo>
                  <a:pt x="30" y="77"/>
                  <a:pt x="28" y="78"/>
                  <a:pt x="26" y="78"/>
                </a:cubicBezTo>
                <a:close/>
                <a:moveTo>
                  <a:pt x="55" y="5"/>
                </a:moveTo>
                <a:cubicBezTo>
                  <a:pt x="54" y="5"/>
                  <a:pt x="53" y="6"/>
                  <a:pt x="52" y="7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3"/>
                  <a:pt x="6" y="55"/>
                  <a:pt x="7" y="57"/>
                </a:cubicBezTo>
                <a:cubicBezTo>
                  <a:pt x="23" y="72"/>
                  <a:pt x="23" y="72"/>
                  <a:pt x="23" y="72"/>
                </a:cubicBezTo>
                <a:cubicBezTo>
                  <a:pt x="24" y="74"/>
                  <a:pt x="27" y="74"/>
                  <a:pt x="28" y="72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6"/>
                  <a:pt x="75" y="24"/>
                  <a:pt x="73" y="22"/>
                </a:cubicBezTo>
                <a:cubicBezTo>
                  <a:pt x="58" y="7"/>
                  <a:pt x="58" y="7"/>
                  <a:pt x="58" y="7"/>
                </a:cubicBezTo>
                <a:cubicBezTo>
                  <a:pt x="57" y="6"/>
                  <a:pt x="56" y="5"/>
                  <a:pt x="55" y="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8" name="Google Shape;5598;p174"/>
          <p:cNvSpPr/>
          <p:nvPr/>
        </p:nvSpPr>
        <p:spPr>
          <a:xfrm>
            <a:off x="7174618" y="3223463"/>
            <a:ext cx="162451" cy="152800"/>
          </a:xfrm>
          <a:custGeom>
            <a:rect b="b" l="l" r="r" t="t"/>
            <a:pathLst>
              <a:path extrusionOk="0" h="31" w="32">
                <a:moveTo>
                  <a:pt x="19" y="31"/>
                </a:moveTo>
                <a:cubicBezTo>
                  <a:pt x="17" y="31"/>
                  <a:pt x="16" y="31"/>
                  <a:pt x="14" y="29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9"/>
                  <a:pt x="2" y="7"/>
                </a:cubicBezTo>
                <a:cubicBezTo>
                  <a:pt x="7" y="3"/>
                  <a:pt x="7" y="3"/>
                  <a:pt x="7" y="3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3"/>
                </a:cubicBezTo>
                <a:cubicBezTo>
                  <a:pt x="29" y="14"/>
                  <a:pt x="29" y="14"/>
                  <a:pt x="29" y="14"/>
                </a:cubicBezTo>
                <a:cubicBezTo>
                  <a:pt x="32" y="17"/>
                  <a:pt x="32" y="22"/>
                  <a:pt x="29" y="24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31"/>
                  <a:pt x="21" y="31"/>
                  <a:pt x="19" y="31"/>
                </a:cubicBezTo>
                <a:close/>
                <a:moveTo>
                  <a:pt x="12" y="5"/>
                </a:moveTo>
                <a:cubicBezTo>
                  <a:pt x="12" y="5"/>
                  <a:pt x="11" y="6"/>
                  <a:pt x="11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7"/>
                  <a:pt x="20" y="27"/>
                  <a:pt x="21" y="26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0"/>
                  <a:pt x="27" y="19"/>
                  <a:pt x="26" y="18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5"/>
                  <a:pt x="12" y="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9" name="Google Shape;5599;p174"/>
          <p:cNvSpPr/>
          <p:nvPr/>
        </p:nvSpPr>
        <p:spPr>
          <a:xfrm>
            <a:off x="7616057" y="2876193"/>
            <a:ext cx="70630" cy="69454"/>
          </a:xfrm>
          <a:custGeom>
            <a:rect b="b" l="l" r="r" t="t"/>
            <a:pathLst>
              <a:path extrusionOk="0" h="14" w="14">
                <a:moveTo>
                  <a:pt x="4" y="14"/>
                </a:moveTo>
                <a:cubicBezTo>
                  <a:pt x="3" y="14"/>
                  <a:pt x="2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1"/>
                  <a:pt x="0" y="9"/>
                  <a:pt x="1" y="8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11" y="0"/>
                  <a:pt x="13" y="1"/>
                </a:cubicBezTo>
                <a:cubicBezTo>
                  <a:pt x="13" y="2"/>
                  <a:pt x="14" y="3"/>
                  <a:pt x="14" y="3"/>
                </a:cubicBezTo>
                <a:cubicBezTo>
                  <a:pt x="14" y="4"/>
                  <a:pt x="13" y="5"/>
                  <a:pt x="13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4" y="14"/>
                  <a:pt x="4" y="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0" name="Google Shape;5600;p174"/>
          <p:cNvSpPr/>
          <p:nvPr/>
        </p:nvSpPr>
        <p:spPr>
          <a:xfrm>
            <a:off x="9326827" y="2766311"/>
            <a:ext cx="677272" cy="685957"/>
          </a:xfrm>
          <a:custGeom>
            <a:rect b="b" l="l" r="r" t="t"/>
            <a:pathLst>
              <a:path extrusionOk="0" h="285" w="285">
                <a:moveTo>
                  <a:pt x="142" y="285"/>
                </a:moveTo>
                <a:cubicBezTo>
                  <a:pt x="64" y="285"/>
                  <a:pt x="0" y="221"/>
                  <a:pt x="0" y="143"/>
                </a:cubicBezTo>
                <a:cubicBezTo>
                  <a:pt x="0" y="64"/>
                  <a:pt x="64" y="0"/>
                  <a:pt x="142" y="0"/>
                </a:cubicBezTo>
                <a:cubicBezTo>
                  <a:pt x="221" y="0"/>
                  <a:pt x="285" y="64"/>
                  <a:pt x="285" y="143"/>
                </a:cubicBezTo>
                <a:cubicBezTo>
                  <a:pt x="285" y="221"/>
                  <a:pt x="221" y="285"/>
                  <a:pt x="142" y="285"/>
                </a:cubicBezTo>
                <a:close/>
                <a:moveTo>
                  <a:pt x="142" y="12"/>
                </a:moveTo>
                <a:cubicBezTo>
                  <a:pt x="70" y="12"/>
                  <a:pt x="12" y="71"/>
                  <a:pt x="12" y="143"/>
                </a:cubicBezTo>
                <a:cubicBezTo>
                  <a:pt x="12" y="214"/>
                  <a:pt x="70" y="273"/>
                  <a:pt x="142" y="273"/>
                </a:cubicBezTo>
                <a:cubicBezTo>
                  <a:pt x="214" y="273"/>
                  <a:pt x="273" y="214"/>
                  <a:pt x="273" y="143"/>
                </a:cubicBezTo>
                <a:cubicBezTo>
                  <a:pt x="273" y="71"/>
                  <a:pt x="214" y="12"/>
                  <a:pt x="142" y="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1" name="Google Shape;5601;p174"/>
          <p:cNvSpPr/>
          <p:nvPr/>
        </p:nvSpPr>
        <p:spPr>
          <a:xfrm>
            <a:off x="9847798" y="3287288"/>
            <a:ext cx="347320" cy="356005"/>
          </a:xfrm>
          <a:custGeom>
            <a:rect b="b" l="l" r="r" t="t"/>
            <a:pathLst>
              <a:path extrusionOk="0" h="146" w="145">
                <a:moveTo>
                  <a:pt x="119" y="146"/>
                </a:moveTo>
                <a:cubicBezTo>
                  <a:pt x="112" y="146"/>
                  <a:pt x="105" y="143"/>
                  <a:pt x="100" y="138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38"/>
                  <a:pt x="0" y="34"/>
                  <a:pt x="2" y="32"/>
                </a:cubicBezTo>
                <a:cubicBezTo>
                  <a:pt x="31" y="3"/>
                  <a:pt x="31" y="3"/>
                  <a:pt x="31" y="3"/>
                </a:cubicBezTo>
                <a:cubicBezTo>
                  <a:pt x="34" y="0"/>
                  <a:pt x="38" y="0"/>
                  <a:pt x="40" y="3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3" y="105"/>
                  <a:pt x="145" y="112"/>
                  <a:pt x="145" y="119"/>
                </a:cubicBezTo>
                <a:cubicBezTo>
                  <a:pt x="145" y="126"/>
                  <a:pt x="143" y="133"/>
                  <a:pt x="138" y="138"/>
                </a:cubicBezTo>
                <a:cubicBezTo>
                  <a:pt x="132" y="143"/>
                  <a:pt x="126" y="146"/>
                  <a:pt x="119" y="146"/>
                </a:cubicBezTo>
                <a:close/>
                <a:moveTo>
                  <a:pt x="15" y="36"/>
                </a:moveTo>
                <a:cubicBezTo>
                  <a:pt x="109" y="129"/>
                  <a:pt x="109" y="129"/>
                  <a:pt x="109" y="129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4" y="135"/>
                  <a:pt x="123" y="135"/>
                  <a:pt x="129" y="129"/>
                </a:cubicBezTo>
                <a:cubicBezTo>
                  <a:pt x="132" y="126"/>
                  <a:pt x="133" y="123"/>
                  <a:pt x="133" y="119"/>
                </a:cubicBezTo>
                <a:cubicBezTo>
                  <a:pt x="133" y="115"/>
                  <a:pt x="132" y="112"/>
                  <a:pt x="129" y="109"/>
                </a:cubicBezTo>
                <a:cubicBezTo>
                  <a:pt x="36" y="16"/>
                  <a:pt x="36" y="16"/>
                  <a:pt x="36" y="16"/>
                </a:cubicBezTo>
                <a:lnTo>
                  <a:pt x="15" y="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2" name="Google Shape;5602;p174"/>
          <p:cNvSpPr/>
          <p:nvPr/>
        </p:nvSpPr>
        <p:spPr>
          <a:xfrm>
            <a:off x="9439698" y="2879185"/>
            <a:ext cx="243122" cy="243122"/>
          </a:xfrm>
          <a:custGeom>
            <a:rect b="b" l="l" r="r" t="t"/>
            <a:pathLst>
              <a:path extrusionOk="0" h="100" w="99">
                <a:moveTo>
                  <a:pt x="6" y="100"/>
                </a:moveTo>
                <a:cubicBezTo>
                  <a:pt x="3" y="100"/>
                  <a:pt x="0" y="97"/>
                  <a:pt x="0" y="94"/>
                </a:cubicBezTo>
                <a:cubicBezTo>
                  <a:pt x="0" y="42"/>
                  <a:pt x="42" y="0"/>
                  <a:pt x="93" y="0"/>
                </a:cubicBezTo>
                <a:cubicBezTo>
                  <a:pt x="97" y="0"/>
                  <a:pt x="99" y="3"/>
                  <a:pt x="99" y="6"/>
                </a:cubicBezTo>
                <a:cubicBezTo>
                  <a:pt x="99" y="10"/>
                  <a:pt x="97" y="12"/>
                  <a:pt x="93" y="12"/>
                </a:cubicBezTo>
                <a:cubicBezTo>
                  <a:pt x="48" y="12"/>
                  <a:pt x="12" y="49"/>
                  <a:pt x="12" y="94"/>
                </a:cubicBezTo>
                <a:cubicBezTo>
                  <a:pt x="12" y="97"/>
                  <a:pt x="9" y="100"/>
                  <a:pt x="6" y="1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3" name="Google Shape;5603;p174"/>
          <p:cNvSpPr/>
          <p:nvPr/>
        </p:nvSpPr>
        <p:spPr>
          <a:xfrm>
            <a:off x="4668607" y="2968624"/>
            <a:ext cx="461480" cy="461485"/>
          </a:xfrm>
          <a:custGeom>
            <a:rect b="b" l="l" r="r" t="t"/>
            <a:pathLst>
              <a:path extrusionOk="0" h="228" w="228">
                <a:moveTo>
                  <a:pt x="114" y="228"/>
                </a:moveTo>
                <a:cubicBezTo>
                  <a:pt x="51" y="228"/>
                  <a:pt x="0" y="177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77" y="0"/>
                  <a:pt x="228" y="51"/>
                  <a:pt x="228" y="114"/>
                </a:cubicBezTo>
                <a:cubicBezTo>
                  <a:pt x="228" y="177"/>
                  <a:pt x="177" y="228"/>
                  <a:pt x="114" y="228"/>
                </a:cubicBezTo>
                <a:close/>
                <a:moveTo>
                  <a:pt x="114" y="12"/>
                </a:moveTo>
                <a:cubicBezTo>
                  <a:pt x="58" y="12"/>
                  <a:pt x="12" y="58"/>
                  <a:pt x="12" y="114"/>
                </a:cubicBezTo>
                <a:cubicBezTo>
                  <a:pt x="12" y="170"/>
                  <a:pt x="58" y="216"/>
                  <a:pt x="114" y="216"/>
                </a:cubicBezTo>
                <a:cubicBezTo>
                  <a:pt x="170" y="216"/>
                  <a:pt x="216" y="170"/>
                  <a:pt x="216" y="114"/>
                </a:cubicBezTo>
                <a:cubicBezTo>
                  <a:pt x="216" y="58"/>
                  <a:pt x="170" y="12"/>
                  <a:pt x="114" y="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4" name="Google Shape;5604;p174"/>
          <p:cNvSpPr/>
          <p:nvPr/>
        </p:nvSpPr>
        <p:spPr>
          <a:xfrm>
            <a:off x="4463503" y="2763522"/>
            <a:ext cx="879008" cy="871691"/>
          </a:xfrm>
          <a:custGeom>
            <a:rect b="b" l="l" r="r" t="t"/>
            <a:pathLst>
              <a:path extrusionOk="0" h="432" w="432">
                <a:moveTo>
                  <a:pt x="229" y="432"/>
                </a:moveTo>
                <a:cubicBezTo>
                  <a:pt x="204" y="432"/>
                  <a:pt x="204" y="432"/>
                  <a:pt x="204" y="432"/>
                </a:cubicBezTo>
                <a:cubicBezTo>
                  <a:pt x="186" y="432"/>
                  <a:pt x="172" y="418"/>
                  <a:pt x="172" y="401"/>
                </a:cubicBezTo>
                <a:cubicBezTo>
                  <a:pt x="172" y="379"/>
                  <a:pt x="172" y="379"/>
                  <a:pt x="172" y="379"/>
                </a:cubicBezTo>
                <a:cubicBezTo>
                  <a:pt x="158" y="375"/>
                  <a:pt x="145" y="369"/>
                  <a:pt x="132" y="362"/>
                </a:cubicBezTo>
                <a:cubicBezTo>
                  <a:pt x="116" y="378"/>
                  <a:pt x="116" y="378"/>
                  <a:pt x="116" y="378"/>
                </a:cubicBezTo>
                <a:cubicBezTo>
                  <a:pt x="104" y="390"/>
                  <a:pt x="84" y="390"/>
                  <a:pt x="72" y="378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48" y="354"/>
                  <a:pt x="45" y="346"/>
                  <a:pt x="45" y="338"/>
                </a:cubicBezTo>
                <a:cubicBezTo>
                  <a:pt x="45" y="329"/>
                  <a:pt x="48" y="322"/>
                  <a:pt x="54" y="316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63" y="287"/>
                  <a:pt x="57" y="274"/>
                  <a:pt x="53" y="260"/>
                </a:cubicBezTo>
                <a:cubicBezTo>
                  <a:pt x="31" y="260"/>
                  <a:pt x="31" y="260"/>
                  <a:pt x="31" y="260"/>
                </a:cubicBezTo>
                <a:cubicBezTo>
                  <a:pt x="14" y="260"/>
                  <a:pt x="0" y="246"/>
                  <a:pt x="0" y="228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86"/>
                  <a:pt x="14" y="172"/>
                  <a:pt x="31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7" y="158"/>
                  <a:pt x="63" y="144"/>
                  <a:pt x="70" y="132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48" y="110"/>
                  <a:pt x="45" y="102"/>
                  <a:pt x="45" y="94"/>
                </a:cubicBezTo>
                <a:cubicBezTo>
                  <a:pt x="45" y="85"/>
                  <a:pt x="48" y="78"/>
                  <a:pt x="54" y="72"/>
                </a:cubicBezTo>
                <a:cubicBezTo>
                  <a:pt x="72" y="54"/>
                  <a:pt x="72" y="54"/>
                  <a:pt x="72" y="54"/>
                </a:cubicBezTo>
                <a:cubicBezTo>
                  <a:pt x="84" y="42"/>
                  <a:pt x="104" y="42"/>
                  <a:pt x="116" y="54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45" y="62"/>
                  <a:pt x="158" y="57"/>
                  <a:pt x="172" y="53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14"/>
                  <a:pt x="186" y="0"/>
                  <a:pt x="20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46" y="0"/>
                  <a:pt x="260" y="14"/>
                  <a:pt x="260" y="31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74" y="57"/>
                  <a:pt x="288" y="62"/>
                  <a:pt x="300" y="70"/>
                </a:cubicBezTo>
                <a:cubicBezTo>
                  <a:pt x="316" y="54"/>
                  <a:pt x="316" y="54"/>
                  <a:pt x="316" y="54"/>
                </a:cubicBezTo>
                <a:cubicBezTo>
                  <a:pt x="328" y="42"/>
                  <a:pt x="348" y="42"/>
                  <a:pt x="360" y="54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84" y="78"/>
                  <a:pt x="387" y="85"/>
                  <a:pt x="387" y="94"/>
                </a:cubicBezTo>
                <a:cubicBezTo>
                  <a:pt x="387" y="102"/>
                  <a:pt x="384" y="110"/>
                  <a:pt x="378" y="116"/>
                </a:cubicBezTo>
                <a:cubicBezTo>
                  <a:pt x="362" y="132"/>
                  <a:pt x="362" y="132"/>
                  <a:pt x="362" y="132"/>
                </a:cubicBezTo>
                <a:cubicBezTo>
                  <a:pt x="370" y="144"/>
                  <a:pt x="375" y="158"/>
                  <a:pt x="379" y="172"/>
                </a:cubicBezTo>
                <a:cubicBezTo>
                  <a:pt x="401" y="172"/>
                  <a:pt x="401" y="172"/>
                  <a:pt x="401" y="172"/>
                </a:cubicBezTo>
                <a:cubicBezTo>
                  <a:pt x="418" y="172"/>
                  <a:pt x="432" y="186"/>
                  <a:pt x="432" y="203"/>
                </a:cubicBezTo>
                <a:cubicBezTo>
                  <a:pt x="432" y="228"/>
                  <a:pt x="432" y="228"/>
                  <a:pt x="432" y="228"/>
                </a:cubicBezTo>
                <a:cubicBezTo>
                  <a:pt x="432" y="246"/>
                  <a:pt x="418" y="260"/>
                  <a:pt x="401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5" y="274"/>
                  <a:pt x="370" y="287"/>
                  <a:pt x="362" y="300"/>
                </a:cubicBezTo>
                <a:cubicBezTo>
                  <a:pt x="378" y="316"/>
                  <a:pt x="378" y="316"/>
                  <a:pt x="378" y="316"/>
                </a:cubicBezTo>
                <a:cubicBezTo>
                  <a:pt x="384" y="322"/>
                  <a:pt x="387" y="329"/>
                  <a:pt x="387" y="338"/>
                </a:cubicBezTo>
                <a:cubicBezTo>
                  <a:pt x="387" y="346"/>
                  <a:pt x="384" y="354"/>
                  <a:pt x="378" y="360"/>
                </a:cubicBezTo>
                <a:cubicBezTo>
                  <a:pt x="360" y="378"/>
                  <a:pt x="360" y="378"/>
                  <a:pt x="360" y="378"/>
                </a:cubicBezTo>
                <a:cubicBezTo>
                  <a:pt x="348" y="390"/>
                  <a:pt x="328" y="390"/>
                  <a:pt x="316" y="378"/>
                </a:cubicBezTo>
                <a:cubicBezTo>
                  <a:pt x="300" y="362"/>
                  <a:pt x="300" y="362"/>
                  <a:pt x="300" y="362"/>
                </a:cubicBezTo>
                <a:cubicBezTo>
                  <a:pt x="288" y="369"/>
                  <a:pt x="274" y="375"/>
                  <a:pt x="260" y="379"/>
                </a:cubicBezTo>
                <a:cubicBezTo>
                  <a:pt x="260" y="401"/>
                  <a:pt x="260" y="401"/>
                  <a:pt x="260" y="401"/>
                </a:cubicBezTo>
                <a:cubicBezTo>
                  <a:pt x="260" y="418"/>
                  <a:pt x="246" y="432"/>
                  <a:pt x="229" y="432"/>
                </a:cubicBezTo>
                <a:close/>
                <a:moveTo>
                  <a:pt x="131" y="348"/>
                </a:moveTo>
                <a:cubicBezTo>
                  <a:pt x="132" y="348"/>
                  <a:pt x="133" y="349"/>
                  <a:pt x="134" y="349"/>
                </a:cubicBezTo>
                <a:cubicBezTo>
                  <a:pt x="148" y="358"/>
                  <a:pt x="164" y="364"/>
                  <a:pt x="180" y="368"/>
                </a:cubicBezTo>
                <a:cubicBezTo>
                  <a:pt x="183" y="369"/>
                  <a:pt x="185" y="371"/>
                  <a:pt x="185" y="374"/>
                </a:cubicBezTo>
                <a:cubicBezTo>
                  <a:pt x="185" y="401"/>
                  <a:pt x="185" y="401"/>
                  <a:pt x="185" y="401"/>
                </a:cubicBezTo>
                <a:cubicBezTo>
                  <a:pt x="185" y="411"/>
                  <a:pt x="193" y="420"/>
                  <a:pt x="204" y="420"/>
                </a:cubicBezTo>
                <a:cubicBezTo>
                  <a:pt x="229" y="420"/>
                  <a:pt x="229" y="420"/>
                  <a:pt x="229" y="420"/>
                </a:cubicBezTo>
                <a:cubicBezTo>
                  <a:pt x="239" y="420"/>
                  <a:pt x="248" y="411"/>
                  <a:pt x="248" y="401"/>
                </a:cubicBezTo>
                <a:cubicBezTo>
                  <a:pt x="248" y="374"/>
                  <a:pt x="248" y="374"/>
                  <a:pt x="248" y="374"/>
                </a:cubicBezTo>
                <a:cubicBezTo>
                  <a:pt x="248" y="371"/>
                  <a:pt x="250" y="369"/>
                  <a:pt x="252" y="368"/>
                </a:cubicBezTo>
                <a:cubicBezTo>
                  <a:pt x="269" y="364"/>
                  <a:pt x="284" y="358"/>
                  <a:pt x="298" y="349"/>
                </a:cubicBezTo>
                <a:cubicBezTo>
                  <a:pt x="301" y="348"/>
                  <a:pt x="304" y="348"/>
                  <a:pt x="306" y="350"/>
                </a:cubicBezTo>
                <a:cubicBezTo>
                  <a:pt x="325" y="369"/>
                  <a:pt x="325" y="369"/>
                  <a:pt x="325" y="369"/>
                </a:cubicBezTo>
                <a:cubicBezTo>
                  <a:pt x="332" y="376"/>
                  <a:pt x="344" y="376"/>
                  <a:pt x="352" y="369"/>
                </a:cubicBezTo>
                <a:cubicBezTo>
                  <a:pt x="369" y="351"/>
                  <a:pt x="369" y="351"/>
                  <a:pt x="369" y="351"/>
                </a:cubicBezTo>
                <a:cubicBezTo>
                  <a:pt x="377" y="344"/>
                  <a:pt x="377" y="332"/>
                  <a:pt x="369" y="324"/>
                </a:cubicBezTo>
                <a:cubicBezTo>
                  <a:pt x="351" y="306"/>
                  <a:pt x="351" y="306"/>
                  <a:pt x="351" y="306"/>
                </a:cubicBezTo>
                <a:cubicBezTo>
                  <a:pt x="349" y="304"/>
                  <a:pt x="348" y="302"/>
                  <a:pt x="349" y="299"/>
                </a:cubicBezTo>
                <a:cubicBezTo>
                  <a:pt x="349" y="299"/>
                  <a:pt x="349" y="298"/>
                  <a:pt x="349" y="298"/>
                </a:cubicBezTo>
                <a:cubicBezTo>
                  <a:pt x="358" y="284"/>
                  <a:pt x="364" y="268"/>
                  <a:pt x="368" y="252"/>
                </a:cubicBezTo>
                <a:cubicBezTo>
                  <a:pt x="369" y="249"/>
                  <a:pt x="371" y="247"/>
                  <a:pt x="374" y="247"/>
                </a:cubicBezTo>
                <a:cubicBezTo>
                  <a:pt x="401" y="247"/>
                  <a:pt x="401" y="247"/>
                  <a:pt x="401" y="247"/>
                </a:cubicBezTo>
                <a:cubicBezTo>
                  <a:pt x="412" y="247"/>
                  <a:pt x="420" y="239"/>
                  <a:pt x="420" y="228"/>
                </a:cubicBezTo>
                <a:cubicBezTo>
                  <a:pt x="420" y="203"/>
                  <a:pt x="420" y="203"/>
                  <a:pt x="420" y="203"/>
                </a:cubicBezTo>
                <a:cubicBezTo>
                  <a:pt x="420" y="193"/>
                  <a:pt x="412" y="184"/>
                  <a:pt x="401" y="184"/>
                </a:cubicBezTo>
                <a:cubicBezTo>
                  <a:pt x="374" y="184"/>
                  <a:pt x="374" y="184"/>
                  <a:pt x="374" y="184"/>
                </a:cubicBezTo>
                <a:cubicBezTo>
                  <a:pt x="371" y="184"/>
                  <a:pt x="369" y="182"/>
                  <a:pt x="368" y="180"/>
                </a:cubicBezTo>
                <a:cubicBezTo>
                  <a:pt x="364" y="163"/>
                  <a:pt x="358" y="148"/>
                  <a:pt x="349" y="134"/>
                </a:cubicBezTo>
                <a:cubicBezTo>
                  <a:pt x="348" y="131"/>
                  <a:pt x="348" y="128"/>
                  <a:pt x="350" y="126"/>
                </a:cubicBezTo>
                <a:cubicBezTo>
                  <a:pt x="369" y="107"/>
                  <a:pt x="369" y="107"/>
                  <a:pt x="369" y="107"/>
                </a:cubicBezTo>
                <a:cubicBezTo>
                  <a:pt x="377" y="100"/>
                  <a:pt x="377" y="88"/>
                  <a:pt x="369" y="80"/>
                </a:cubicBezTo>
                <a:cubicBezTo>
                  <a:pt x="352" y="63"/>
                  <a:pt x="352" y="63"/>
                  <a:pt x="352" y="63"/>
                </a:cubicBezTo>
                <a:cubicBezTo>
                  <a:pt x="344" y="55"/>
                  <a:pt x="332" y="55"/>
                  <a:pt x="325" y="63"/>
                </a:cubicBezTo>
                <a:cubicBezTo>
                  <a:pt x="306" y="82"/>
                  <a:pt x="306" y="82"/>
                  <a:pt x="306" y="82"/>
                </a:cubicBezTo>
                <a:cubicBezTo>
                  <a:pt x="304" y="84"/>
                  <a:pt x="300" y="84"/>
                  <a:pt x="298" y="83"/>
                </a:cubicBezTo>
                <a:cubicBezTo>
                  <a:pt x="284" y="74"/>
                  <a:pt x="269" y="68"/>
                  <a:pt x="252" y="64"/>
                </a:cubicBezTo>
                <a:cubicBezTo>
                  <a:pt x="250" y="63"/>
                  <a:pt x="248" y="61"/>
                  <a:pt x="248" y="58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48" y="20"/>
                  <a:pt x="239" y="12"/>
                  <a:pt x="229" y="12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193" y="12"/>
                  <a:pt x="185" y="20"/>
                  <a:pt x="185" y="31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61"/>
                  <a:pt x="183" y="63"/>
                  <a:pt x="180" y="64"/>
                </a:cubicBezTo>
                <a:cubicBezTo>
                  <a:pt x="164" y="68"/>
                  <a:pt x="148" y="74"/>
                  <a:pt x="134" y="83"/>
                </a:cubicBezTo>
                <a:cubicBezTo>
                  <a:pt x="132" y="84"/>
                  <a:pt x="129" y="84"/>
                  <a:pt x="127" y="82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5"/>
                  <a:pt x="88" y="55"/>
                  <a:pt x="81" y="63"/>
                </a:cubicBezTo>
                <a:cubicBezTo>
                  <a:pt x="63" y="80"/>
                  <a:pt x="63" y="80"/>
                  <a:pt x="63" y="80"/>
                </a:cubicBezTo>
                <a:cubicBezTo>
                  <a:pt x="59" y="84"/>
                  <a:pt x="57" y="89"/>
                  <a:pt x="57" y="94"/>
                </a:cubicBezTo>
                <a:cubicBezTo>
                  <a:pt x="57" y="99"/>
                  <a:pt x="59" y="104"/>
                  <a:pt x="63" y="10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8"/>
                  <a:pt x="84" y="131"/>
                  <a:pt x="83" y="134"/>
                </a:cubicBezTo>
                <a:cubicBezTo>
                  <a:pt x="74" y="148"/>
                  <a:pt x="68" y="163"/>
                  <a:pt x="64" y="180"/>
                </a:cubicBezTo>
                <a:cubicBezTo>
                  <a:pt x="63" y="182"/>
                  <a:pt x="61" y="184"/>
                  <a:pt x="58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21" y="184"/>
                  <a:pt x="12" y="193"/>
                  <a:pt x="12" y="203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9"/>
                  <a:pt x="21" y="247"/>
                  <a:pt x="31" y="247"/>
                </a:cubicBezTo>
                <a:cubicBezTo>
                  <a:pt x="58" y="247"/>
                  <a:pt x="58" y="247"/>
                  <a:pt x="58" y="247"/>
                </a:cubicBezTo>
                <a:cubicBezTo>
                  <a:pt x="61" y="247"/>
                  <a:pt x="63" y="249"/>
                  <a:pt x="64" y="252"/>
                </a:cubicBezTo>
                <a:cubicBezTo>
                  <a:pt x="68" y="268"/>
                  <a:pt x="74" y="284"/>
                  <a:pt x="83" y="298"/>
                </a:cubicBezTo>
                <a:cubicBezTo>
                  <a:pt x="83" y="298"/>
                  <a:pt x="83" y="299"/>
                  <a:pt x="83" y="299"/>
                </a:cubicBezTo>
                <a:cubicBezTo>
                  <a:pt x="84" y="302"/>
                  <a:pt x="83" y="304"/>
                  <a:pt x="82" y="306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59" y="328"/>
                  <a:pt x="57" y="333"/>
                  <a:pt x="57" y="338"/>
                </a:cubicBezTo>
                <a:cubicBezTo>
                  <a:pt x="57" y="343"/>
                  <a:pt x="59" y="348"/>
                  <a:pt x="63" y="351"/>
                </a:cubicBezTo>
                <a:cubicBezTo>
                  <a:pt x="81" y="369"/>
                  <a:pt x="81" y="369"/>
                  <a:pt x="81" y="369"/>
                </a:cubicBezTo>
                <a:cubicBezTo>
                  <a:pt x="88" y="376"/>
                  <a:pt x="100" y="376"/>
                  <a:pt x="108" y="369"/>
                </a:cubicBezTo>
                <a:cubicBezTo>
                  <a:pt x="126" y="350"/>
                  <a:pt x="126" y="350"/>
                  <a:pt x="126" y="350"/>
                </a:cubicBezTo>
                <a:cubicBezTo>
                  <a:pt x="127" y="349"/>
                  <a:pt x="129" y="348"/>
                  <a:pt x="131" y="3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5" name="Google Shape;5605;p174"/>
          <p:cNvSpPr/>
          <p:nvPr/>
        </p:nvSpPr>
        <p:spPr>
          <a:xfrm>
            <a:off x="2303087" y="3065950"/>
            <a:ext cx="393687" cy="292812"/>
          </a:xfrm>
          <a:custGeom>
            <a:rect b="b" l="l" r="r" t="t"/>
            <a:pathLst>
              <a:path extrusionOk="0" h="163" w="218">
                <a:moveTo>
                  <a:pt x="90" y="163"/>
                </a:moveTo>
                <a:cubicBezTo>
                  <a:pt x="89" y="163"/>
                  <a:pt x="87" y="162"/>
                  <a:pt x="86" y="16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1"/>
                  <a:pt x="2" y="68"/>
                </a:cubicBezTo>
                <a:cubicBezTo>
                  <a:pt x="31" y="39"/>
                  <a:pt x="31" y="39"/>
                  <a:pt x="31" y="39"/>
                </a:cubicBezTo>
                <a:cubicBezTo>
                  <a:pt x="33" y="37"/>
                  <a:pt x="38" y="37"/>
                  <a:pt x="40" y="39"/>
                </a:cubicBezTo>
                <a:cubicBezTo>
                  <a:pt x="90" y="90"/>
                  <a:pt x="90" y="90"/>
                  <a:pt x="90" y="90"/>
                </a:cubicBezTo>
                <a:cubicBezTo>
                  <a:pt x="177" y="2"/>
                  <a:pt x="177" y="2"/>
                  <a:pt x="177" y="2"/>
                </a:cubicBezTo>
                <a:cubicBezTo>
                  <a:pt x="180" y="0"/>
                  <a:pt x="184" y="0"/>
                  <a:pt x="186" y="2"/>
                </a:cubicBezTo>
                <a:cubicBezTo>
                  <a:pt x="215" y="32"/>
                  <a:pt x="215" y="32"/>
                  <a:pt x="215" y="32"/>
                </a:cubicBezTo>
                <a:cubicBezTo>
                  <a:pt x="218" y="34"/>
                  <a:pt x="218" y="38"/>
                  <a:pt x="215" y="40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3" y="162"/>
                  <a:pt x="92" y="163"/>
                  <a:pt x="90" y="163"/>
                </a:cubicBezTo>
                <a:close/>
                <a:moveTo>
                  <a:pt x="15" y="73"/>
                </a:moveTo>
                <a:cubicBezTo>
                  <a:pt x="90" y="148"/>
                  <a:pt x="90" y="148"/>
                  <a:pt x="90" y="148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182" y="15"/>
                  <a:pt x="182" y="15"/>
                  <a:pt x="182" y="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2" y="105"/>
                  <a:pt x="88" y="105"/>
                  <a:pt x="86" y="103"/>
                </a:cubicBezTo>
                <a:cubicBezTo>
                  <a:pt x="35" y="52"/>
                  <a:pt x="35" y="52"/>
                  <a:pt x="35" y="52"/>
                </a:cubicBezTo>
                <a:lnTo>
                  <a:pt x="15" y="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6" name="Google Shape;5606;p174"/>
          <p:cNvSpPr/>
          <p:nvPr/>
        </p:nvSpPr>
        <p:spPr>
          <a:xfrm>
            <a:off x="2106243" y="2805680"/>
            <a:ext cx="787372" cy="780821"/>
          </a:xfrm>
          <a:custGeom>
            <a:rect b="b" l="l" r="r" t="t"/>
            <a:pathLst>
              <a:path extrusionOk="0" h="433" w="436">
                <a:moveTo>
                  <a:pt x="218" y="433"/>
                </a:moveTo>
                <a:cubicBezTo>
                  <a:pt x="208" y="433"/>
                  <a:pt x="199" y="429"/>
                  <a:pt x="191" y="422"/>
                </a:cubicBezTo>
                <a:cubicBezTo>
                  <a:pt x="184" y="415"/>
                  <a:pt x="174" y="413"/>
                  <a:pt x="164" y="416"/>
                </a:cubicBezTo>
                <a:cubicBezTo>
                  <a:pt x="146" y="424"/>
                  <a:pt x="124" y="415"/>
                  <a:pt x="116" y="397"/>
                </a:cubicBezTo>
                <a:cubicBezTo>
                  <a:pt x="116" y="396"/>
                  <a:pt x="116" y="396"/>
                  <a:pt x="116" y="396"/>
                </a:cubicBezTo>
                <a:cubicBezTo>
                  <a:pt x="112" y="387"/>
                  <a:pt x="103" y="381"/>
                  <a:pt x="93" y="381"/>
                </a:cubicBezTo>
                <a:cubicBezTo>
                  <a:pt x="92" y="381"/>
                  <a:pt x="92" y="381"/>
                  <a:pt x="92" y="381"/>
                </a:cubicBezTo>
                <a:cubicBezTo>
                  <a:pt x="72" y="381"/>
                  <a:pt x="55" y="364"/>
                  <a:pt x="55" y="344"/>
                </a:cubicBezTo>
                <a:cubicBezTo>
                  <a:pt x="55" y="334"/>
                  <a:pt x="49" y="325"/>
                  <a:pt x="40" y="321"/>
                </a:cubicBezTo>
                <a:cubicBezTo>
                  <a:pt x="31" y="317"/>
                  <a:pt x="24" y="310"/>
                  <a:pt x="20" y="301"/>
                </a:cubicBezTo>
                <a:cubicBezTo>
                  <a:pt x="16" y="292"/>
                  <a:pt x="16" y="282"/>
                  <a:pt x="20" y="273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4" y="263"/>
                  <a:pt x="22" y="252"/>
                  <a:pt x="15" y="245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0" y="230"/>
                  <a:pt x="0" y="206"/>
                  <a:pt x="14" y="192"/>
                </a:cubicBezTo>
                <a:cubicBezTo>
                  <a:pt x="21" y="185"/>
                  <a:pt x="23" y="174"/>
                  <a:pt x="19" y="165"/>
                </a:cubicBezTo>
                <a:cubicBezTo>
                  <a:pt x="11" y="146"/>
                  <a:pt x="20" y="125"/>
                  <a:pt x="39" y="117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9" y="113"/>
                  <a:pt x="55" y="104"/>
                  <a:pt x="55" y="94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72"/>
                  <a:pt x="72" y="56"/>
                  <a:pt x="92" y="56"/>
                </a:cubicBezTo>
                <a:cubicBezTo>
                  <a:pt x="102" y="56"/>
                  <a:pt x="111" y="50"/>
                  <a:pt x="115" y="40"/>
                </a:cubicBezTo>
                <a:cubicBezTo>
                  <a:pt x="123" y="22"/>
                  <a:pt x="144" y="13"/>
                  <a:pt x="163" y="20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73" y="24"/>
                  <a:pt x="184" y="22"/>
                  <a:pt x="191" y="15"/>
                </a:cubicBezTo>
                <a:cubicBezTo>
                  <a:pt x="191" y="15"/>
                  <a:pt x="191" y="15"/>
                  <a:pt x="191" y="15"/>
                </a:cubicBezTo>
                <a:cubicBezTo>
                  <a:pt x="206" y="0"/>
                  <a:pt x="229" y="0"/>
                  <a:pt x="244" y="15"/>
                </a:cubicBezTo>
                <a:cubicBezTo>
                  <a:pt x="251" y="22"/>
                  <a:pt x="261" y="24"/>
                  <a:pt x="271" y="20"/>
                </a:cubicBezTo>
                <a:cubicBezTo>
                  <a:pt x="289" y="12"/>
                  <a:pt x="311" y="21"/>
                  <a:pt x="319" y="40"/>
                </a:cubicBezTo>
                <a:cubicBezTo>
                  <a:pt x="319" y="41"/>
                  <a:pt x="319" y="41"/>
                  <a:pt x="319" y="41"/>
                </a:cubicBezTo>
                <a:cubicBezTo>
                  <a:pt x="323" y="50"/>
                  <a:pt x="332" y="56"/>
                  <a:pt x="342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63" y="56"/>
                  <a:pt x="380" y="72"/>
                  <a:pt x="380" y="93"/>
                </a:cubicBezTo>
                <a:cubicBezTo>
                  <a:pt x="380" y="103"/>
                  <a:pt x="386" y="112"/>
                  <a:pt x="395" y="116"/>
                </a:cubicBezTo>
                <a:cubicBezTo>
                  <a:pt x="404" y="119"/>
                  <a:pt x="412" y="126"/>
                  <a:pt x="415" y="136"/>
                </a:cubicBezTo>
                <a:cubicBezTo>
                  <a:pt x="419" y="145"/>
                  <a:pt x="419" y="155"/>
                  <a:pt x="415" y="164"/>
                </a:cubicBezTo>
                <a:cubicBezTo>
                  <a:pt x="415" y="165"/>
                  <a:pt x="415" y="165"/>
                  <a:pt x="415" y="165"/>
                </a:cubicBezTo>
                <a:cubicBezTo>
                  <a:pt x="411" y="174"/>
                  <a:pt x="413" y="184"/>
                  <a:pt x="420" y="191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436" y="206"/>
                  <a:pt x="436" y="230"/>
                  <a:pt x="421" y="244"/>
                </a:cubicBezTo>
                <a:cubicBezTo>
                  <a:pt x="421" y="244"/>
                  <a:pt x="421" y="244"/>
                  <a:pt x="421" y="244"/>
                </a:cubicBezTo>
                <a:cubicBezTo>
                  <a:pt x="414" y="251"/>
                  <a:pt x="412" y="262"/>
                  <a:pt x="416" y="271"/>
                </a:cubicBezTo>
                <a:cubicBezTo>
                  <a:pt x="424" y="290"/>
                  <a:pt x="415" y="312"/>
                  <a:pt x="396" y="320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86" y="324"/>
                  <a:pt x="380" y="333"/>
                  <a:pt x="380" y="343"/>
                </a:cubicBezTo>
                <a:cubicBezTo>
                  <a:pt x="380" y="344"/>
                  <a:pt x="380" y="344"/>
                  <a:pt x="380" y="344"/>
                </a:cubicBezTo>
                <a:cubicBezTo>
                  <a:pt x="380" y="364"/>
                  <a:pt x="363" y="381"/>
                  <a:pt x="343" y="381"/>
                </a:cubicBezTo>
                <a:cubicBezTo>
                  <a:pt x="333" y="381"/>
                  <a:pt x="324" y="387"/>
                  <a:pt x="320" y="396"/>
                </a:cubicBezTo>
                <a:cubicBezTo>
                  <a:pt x="316" y="405"/>
                  <a:pt x="309" y="412"/>
                  <a:pt x="300" y="416"/>
                </a:cubicBezTo>
                <a:cubicBezTo>
                  <a:pt x="291" y="420"/>
                  <a:pt x="281" y="420"/>
                  <a:pt x="272" y="416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62" y="412"/>
                  <a:pt x="251" y="414"/>
                  <a:pt x="244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36" y="429"/>
                  <a:pt x="227" y="433"/>
                  <a:pt x="218" y="433"/>
                </a:cubicBezTo>
                <a:close/>
                <a:moveTo>
                  <a:pt x="174" y="402"/>
                </a:moveTo>
                <a:cubicBezTo>
                  <a:pt x="184" y="402"/>
                  <a:pt x="193" y="406"/>
                  <a:pt x="200" y="413"/>
                </a:cubicBezTo>
                <a:cubicBezTo>
                  <a:pt x="210" y="423"/>
                  <a:pt x="225" y="423"/>
                  <a:pt x="235" y="413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46" y="402"/>
                  <a:pt x="262" y="399"/>
                  <a:pt x="276" y="404"/>
                </a:cubicBezTo>
                <a:cubicBezTo>
                  <a:pt x="277" y="405"/>
                  <a:pt x="277" y="405"/>
                  <a:pt x="277" y="405"/>
                </a:cubicBezTo>
                <a:cubicBezTo>
                  <a:pt x="283" y="407"/>
                  <a:pt x="289" y="407"/>
                  <a:pt x="295" y="405"/>
                </a:cubicBezTo>
                <a:cubicBezTo>
                  <a:pt x="302" y="402"/>
                  <a:pt x="306" y="397"/>
                  <a:pt x="309" y="391"/>
                </a:cubicBezTo>
                <a:cubicBezTo>
                  <a:pt x="315" y="377"/>
                  <a:pt x="328" y="368"/>
                  <a:pt x="343" y="368"/>
                </a:cubicBezTo>
                <a:cubicBezTo>
                  <a:pt x="357" y="368"/>
                  <a:pt x="368" y="357"/>
                  <a:pt x="368" y="344"/>
                </a:cubicBezTo>
                <a:cubicBezTo>
                  <a:pt x="368" y="343"/>
                  <a:pt x="368" y="343"/>
                  <a:pt x="368" y="343"/>
                </a:cubicBezTo>
                <a:cubicBezTo>
                  <a:pt x="368" y="328"/>
                  <a:pt x="377" y="314"/>
                  <a:pt x="390" y="309"/>
                </a:cubicBezTo>
                <a:cubicBezTo>
                  <a:pt x="391" y="308"/>
                  <a:pt x="391" y="308"/>
                  <a:pt x="391" y="308"/>
                </a:cubicBezTo>
                <a:cubicBezTo>
                  <a:pt x="404" y="303"/>
                  <a:pt x="410" y="289"/>
                  <a:pt x="404" y="276"/>
                </a:cubicBezTo>
                <a:cubicBezTo>
                  <a:pt x="399" y="262"/>
                  <a:pt x="402" y="246"/>
                  <a:pt x="412" y="236"/>
                </a:cubicBezTo>
                <a:cubicBezTo>
                  <a:pt x="422" y="226"/>
                  <a:pt x="422" y="210"/>
                  <a:pt x="412" y="201"/>
                </a:cubicBezTo>
                <a:cubicBezTo>
                  <a:pt x="412" y="200"/>
                  <a:pt x="412" y="200"/>
                  <a:pt x="412" y="200"/>
                </a:cubicBezTo>
                <a:cubicBezTo>
                  <a:pt x="401" y="190"/>
                  <a:pt x="398" y="174"/>
                  <a:pt x="404" y="160"/>
                </a:cubicBezTo>
                <a:cubicBezTo>
                  <a:pt x="404" y="159"/>
                  <a:pt x="404" y="159"/>
                  <a:pt x="404" y="159"/>
                </a:cubicBezTo>
                <a:cubicBezTo>
                  <a:pt x="407" y="153"/>
                  <a:pt x="407" y="146"/>
                  <a:pt x="404" y="140"/>
                </a:cubicBezTo>
                <a:cubicBezTo>
                  <a:pt x="401" y="134"/>
                  <a:pt x="397" y="129"/>
                  <a:pt x="391" y="127"/>
                </a:cubicBezTo>
                <a:cubicBezTo>
                  <a:pt x="377" y="121"/>
                  <a:pt x="368" y="108"/>
                  <a:pt x="368" y="93"/>
                </a:cubicBezTo>
                <a:cubicBezTo>
                  <a:pt x="368" y="79"/>
                  <a:pt x="357" y="68"/>
                  <a:pt x="343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27" y="68"/>
                  <a:pt x="314" y="59"/>
                  <a:pt x="308" y="45"/>
                </a:cubicBezTo>
                <a:cubicBezTo>
                  <a:pt x="308" y="45"/>
                  <a:pt x="308" y="45"/>
                  <a:pt x="308" y="45"/>
                </a:cubicBezTo>
                <a:cubicBezTo>
                  <a:pt x="302" y="32"/>
                  <a:pt x="288" y="26"/>
                  <a:pt x="275" y="31"/>
                </a:cubicBezTo>
                <a:cubicBezTo>
                  <a:pt x="262" y="37"/>
                  <a:pt x="246" y="34"/>
                  <a:pt x="235" y="23"/>
                </a:cubicBezTo>
                <a:cubicBezTo>
                  <a:pt x="225" y="14"/>
                  <a:pt x="210" y="14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89" y="35"/>
                  <a:pt x="173" y="38"/>
                  <a:pt x="159" y="32"/>
                </a:cubicBezTo>
                <a:cubicBezTo>
                  <a:pt x="159" y="32"/>
                  <a:pt x="159" y="32"/>
                  <a:pt x="159" y="32"/>
                </a:cubicBezTo>
                <a:cubicBezTo>
                  <a:pt x="146" y="27"/>
                  <a:pt x="131" y="33"/>
                  <a:pt x="126" y="45"/>
                </a:cubicBezTo>
                <a:cubicBezTo>
                  <a:pt x="121" y="59"/>
                  <a:pt x="107" y="68"/>
                  <a:pt x="92" y="68"/>
                </a:cubicBezTo>
                <a:cubicBezTo>
                  <a:pt x="78" y="68"/>
                  <a:pt x="67" y="79"/>
                  <a:pt x="67" y="93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109"/>
                  <a:pt x="58" y="122"/>
                  <a:pt x="45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31" y="133"/>
                  <a:pt x="25" y="148"/>
                  <a:pt x="31" y="160"/>
                </a:cubicBezTo>
                <a:cubicBezTo>
                  <a:pt x="36" y="174"/>
                  <a:pt x="33" y="190"/>
                  <a:pt x="23" y="201"/>
                </a:cubicBezTo>
                <a:cubicBezTo>
                  <a:pt x="13" y="210"/>
                  <a:pt x="13" y="226"/>
                  <a:pt x="23" y="236"/>
                </a:cubicBezTo>
                <a:cubicBezTo>
                  <a:pt x="23" y="236"/>
                  <a:pt x="23" y="236"/>
                  <a:pt x="23" y="236"/>
                </a:cubicBezTo>
                <a:cubicBezTo>
                  <a:pt x="34" y="247"/>
                  <a:pt x="37" y="263"/>
                  <a:pt x="31" y="276"/>
                </a:cubicBezTo>
                <a:cubicBezTo>
                  <a:pt x="31" y="277"/>
                  <a:pt x="31" y="277"/>
                  <a:pt x="31" y="277"/>
                </a:cubicBezTo>
                <a:cubicBezTo>
                  <a:pt x="28" y="283"/>
                  <a:pt x="29" y="290"/>
                  <a:pt x="31" y="296"/>
                </a:cubicBezTo>
                <a:cubicBezTo>
                  <a:pt x="34" y="302"/>
                  <a:pt x="38" y="307"/>
                  <a:pt x="44" y="309"/>
                </a:cubicBezTo>
                <a:cubicBezTo>
                  <a:pt x="58" y="315"/>
                  <a:pt x="67" y="329"/>
                  <a:pt x="67" y="344"/>
                </a:cubicBezTo>
                <a:cubicBezTo>
                  <a:pt x="67" y="357"/>
                  <a:pt x="78" y="368"/>
                  <a:pt x="92" y="368"/>
                </a:cubicBezTo>
                <a:cubicBezTo>
                  <a:pt x="93" y="368"/>
                  <a:pt x="93" y="368"/>
                  <a:pt x="93" y="368"/>
                </a:cubicBezTo>
                <a:cubicBezTo>
                  <a:pt x="108" y="368"/>
                  <a:pt x="121" y="377"/>
                  <a:pt x="127" y="391"/>
                </a:cubicBezTo>
                <a:cubicBezTo>
                  <a:pt x="127" y="392"/>
                  <a:pt x="127" y="392"/>
                  <a:pt x="127" y="392"/>
                </a:cubicBezTo>
                <a:cubicBezTo>
                  <a:pt x="133" y="404"/>
                  <a:pt x="147" y="410"/>
                  <a:pt x="160" y="405"/>
                </a:cubicBezTo>
                <a:cubicBezTo>
                  <a:pt x="164" y="403"/>
                  <a:pt x="169" y="402"/>
                  <a:pt x="174" y="402"/>
                </a:cubicBezTo>
                <a:close/>
                <a:moveTo>
                  <a:pt x="417" y="240"/>
                </a:moveTo>
                <a:cubicBezTo>
                  <a:pt x="417" y="240"/>
                  <a:pt x="417" y="240"/>
                  <a:pt x="417" y="24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0" name="Shape 5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" name="Google Shape;5611;p17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5612" name="Google Shape;5612;p175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3" name="Google Shape;5613;p175"/>
          <p:cNvSpPr/>
          <p:nvPr/>
        </p:nvSpPr>
        <p:spPr>
          <a:xfrm>
            <a:off x="838200" y="1421949"/>
            <a:ext cx="10515600" cy="2412703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4" name="Google Shape;5614;p175"/>
          <p:cNvSpPr/>
          <p:nvPr/>
        </p:nvSpPr>
        <p:spPr>
          <a:xfrm>
            <a:off x="1589051" y="2027203"/>
            <a:ext cx="1202196" cy="12021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5" name="Google Shape;5615;p175"/>
          <p:cNvSpPr txBox="1"/>
          <p:nvPr/>
        </p:nvSpPr>
        <p:spPr>
          <a:xfrm>
            <a:off x="1238719" y="3628602"/>
            <a:ext cx="1874983" cy="1417358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5616" name="Google Shape;5616;p175"/>
          <p:cNvSpPr txBox="1"/>
          <p:nvPr/>
        </p:nvSpPr>
        <p:spPr>
          <a:xfrm>
            <a:off x="5476981" y="3628602"/>
            <a:ext cx="1874983" cy="1417358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5617" name="Google Shape;5617;p175"/>
          <p:cNvSpPr txBox="1"/>
          <p:nvPr/>
        </p:nvSpPr>
        <p:spPr>
          <a:xfrm>
            <a:off x="7596113" y="3628602"/>
            <a:ext cx="1874983" cy="1417358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5618" name="Google Shape;5618;p175"/>
          <p:cNvSpPr txBox="1"/>
          <p:nvPr/>
        </p:nvSpPr>
        <p:spPr>
          <a:xfrm>
            <a:off x="3357850" y="3628602"/>
            <a:ext cx="1874983" cy="1417358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5619" name="Google Shape;5619;p175"/>
          <p:cNvSpPr/>
          <p:nvPr/>
        </p:nvSpPr>
        <p:spPr>
          <a:xfrm>
            <a:off x="7932506" y="2027203"/>
            <a:ext cx="1202196" cy="12021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20" name="Google Shape;5620;p175"/>
          <p:cNvGrpSpPr/>
          <p:nvPr/>
        </p:nvGrpSpPr>
        <p:grpSpPr>
          <a:xfrm>
            <a:off x="8235637" y="2381130"/>
            <a:ext cx="595944" cy="595944"/>
            <a:chOff x="5712412" y="975681"/>
            <a:chExt cx="671730" cy="639392"/>
          </a:xfrm>
        </p:grpSpPr>
        <p:sp>
          <p:nvSpPr>
            <p:cNvPr id="5621" name="Google Shape;5621;p175"/>
            <p:cNvSpPr/>
            <p:nvPr/>
          </p:nvSpPr>
          <p:spPr>
            <a:xfrm>
              <a:off x="5712412" y="975681"/>
              <a:ext cx="671730" cy="639392"/>
            </a:xfrm>
            <a:custGeom>
              <a:rect b="b" l="l" r="r" t="t"/>
              <a:pathLst>
                <a:path extrusionOk="0"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175"/>
            <p:cNvSpPr/>
            <p:nvPr/>
          </p:nvSpPr>
          <p:spPr>
            <a:xfrm>
              <a:off x="5796917" y="1058042"/>
              <a:ext cx="502713" cy="338119"/>
            </a:xfrm>
            <a:custGeom>
              <a:rect b="b" l="l" r="r" t="t"/>
              <a:pathLst>
                <a:path extrusionOk="0"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175"/>
            <p:cNvSpPr/>
            <p:nvPr/>
          </p:nvSpPr>
          <p:spPr>
            <a:xfrm>
              <a:off x="6017937" y="1404831"/>
              <a:ext cx="62840" cy="65023"/>
            </a:xfrm>
            <a:custGeom>
              <a:rect b="b" l="l" r="r" t="t"/>
              <a:pathLst>
                <a:path extrusionOk="0"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175"/>
            <p:cNvSpPr/>
            <p:nvPr/>
          </p:nvSpPr>
          <p:spPr>
            <a:xfrm>
              <a:off x="5933429" y="1190255"/>
              <a:ext cx="84509" cy="88864"/>
            </a:xfrm>
            <a:custGeom>
              <a:rect b="b" l="l" r="r" t="t"/>
              <a:pathLst>
                <a:path extrusionOk="0"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175"/>
            <p:cNvSpPr/>
            <p:nvPr/>
          </p:nvSpPr>
          <p:spPr>
            <a:xfrm>
              <a:off x="6026605" y="1175084"/>
              <a:ext cx="43337" cy="119208"/>
            </a:xfrm>
            <a:custGeom>
              <a:rect b="b" l="l" r="r" t="t"/>
              <a:pathLst>
                <a:path extrusionOk="0"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175"/>
            <p:cNvSpPr/>
            <p:nvPr/>
          </p:nvSpPr>
          <p:spPr>
            <a:xfrm>
              <a:off x="6080776" y="1190255"/>
              <a:ext cx="82341" cy="88864"/>
            </a:xfrm>
            <a:custGeom>
              <a:rect b="b" l="l" r="r" t="t"/>
              <a:pathLst>
                <a:path extrusionOk="0"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27" name="Google Shape;5627;p175"/>
          <p:cNvGrpSpPr/>
          <p:nvPr/>
        </p:nvGrpSpPr>
        <p:grpSpPr>
          <a:xfrm>
            <a:off x="5818021" y="2027203"/>
            <a:ext cx="1202196" cy="1202196"/>
            <a:chOff x="5490057" y="2027203"/>
            <a:chExt cx="1202196" cy="1202196"/>
          </a:xfrm>
        </p:grpSpPr>
        <p:sp>
          <p:nvSpPr>
            <p:cNvPr id="5628" name="Google Shape;5628;p175"/>
            <p:cNvSpPr/>
            <p:nvPr/>
          </p:nvSpPr>
          <p:spPr>
            <a:xfrm>
              <a:off x="5490057" y="2027203"/>
              <a:ext cx="1202196" cy="12021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175"/>
            <p:cNvSpPr/>
            <p:nvPr/>
          </p:nvSpPr>
          <p:spPr>
            <a:xfrm>
              <a:off x="5828479" y="2365979"/>
              <a:ext cx="524644" cy="524644"/>
            </a:xfrm>
            <a:custGeom>
              <a:rect b="b" l="l" r="r" t="t"/>
              <a:pathLst>
                <a:path extrusionOk="0" h="227" w="256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0" name="Google Shape;5630;p175"/>
          <p:cNvGrpSpPr/>
          <p:nvPr/>
        </p:nvGrpSpPr>
        <p:grpSpPr>
          <a:xfrm>
            <a:off x="3703536" y="2027203"/>
            <a:ext cx="1202196" cy="1202196"/>
            <a:chOff x="3405184" y="2027203"/>
            <a:chExt cx="1202196" cy="1202196"/>
          </a:xfrm>
        </p:grpSpPr>
        <p:sp>
          <p:nvSpPr>
            <p:cNvPr id="5631" name="Google Shape;5631;p175"/>
            <p:cNvSpPr/>
            <p:nvPr/>
          </p:nvSpPr>
          <p:spPr>
            <a:xfrm>
              <a:off x="3405184" y="2027203"/>
              <a:ext cx="1202196" cy="12021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175"/>
            <p:cNvSpPr/>
            <p:nvPr/>
          </p:nvSpPr>
          <p:spPr>
            <a:xfrm>
              <a:off x="3743960" y="2365327"/>
              <a:ext cx="524644" cy="525948"/>
            </a:xfrm>
            <a:custGeom>
              <a:rect b="b" l="l" r="r" t="t"/>
              <a:pathLst>
                <a:path extrusionOk="0" h="2446" w="2448">
                  <a:moveTo>
                    <a:pt x="2350" y="747"/>
                  </a:moveTo>
                  <a:cubicBezTo>
                    <a:pt x="2221" y="446"/>
                    <a:pt x="2002" y="227"/>
                    <a:pt x="1698" y="97"/>
                  </a:cubicBezTo>
                  <a:cubicBezTo>
                    <a:pt x="1547" y="33"/>
                    <a:pt x="1389" y="0"/>
                    <a:pt x="1223" y="0"/>
                  </a:cubicBezTo>
                  <a:cubicBezTo>
                    <a:pt x="1057" y="0"/>
                    <a:pt x="900" y="32"/>
                    <a:pt x="748" y="97"/>
                  </a:cubicBezTo>
                  <a:cubicBezTo>
                    <a:pt x="447" y="226"/>
                    <a:pt x="226" y="445"/>
                    <a:pt x="96" y="747"/>
                  </a:cubicBezTo>
                  <a:cubicBezTo>
                    <a:pt x="32" y="898"/>
                    <a:pt x="0" y="1056"/>
                    <a:pt x="0" y="1222"/>
                  </a:cubicBezTo>
                  <a:cubicBezTo>
                    <a:pt x="0" y="1388"/>
                    <a:pt x="32" y="1547"/>
                    <a:pt x="96" y="1698"/>
                  </a:cubicBezTo>
                  <a:cubicBezTo>
                    <a:pt x="226" y="2000"/>
                    <a:pt x="447" y="2220"/>
                    <a:pt x="748" y="2349"/>
                  </a:cubicBezTo>
                  <a:cubicBezTo>
                    <a:pt x="900" y="2414"/>
                    <a:pt x="1057" y="2446"/>
                    <a:pt x="1223" y="2446"/>
                  </a:cubicBezTo>
                  <a:cubicBezTo>
                    <a:pt x="1389" y="2446"/>
                    <a:pt x="1547" y="2413"/>
                    <a:pt x="1698" y="2349"/>
                  </a:cubicBezTo>
                  <a:cubicBezTo>
                    <a:pt x="2002" y="2219"/>
                    <a:pt x="2221" y="1999"/>
                    <a:pt x="2350" y="1698"/>
                  </a:cubicBezTo>
                  <a:cubicBezTo>
                    <a:pt x="2415" y="1547"/>
                    <a:pt x="2448" y="1388"/>
                    <a:pt x="2448" y="1222"/>
                  </a:cubicBezTo>
                  <a:cubicBezTo>
                    <a:pt x="2448" y="1056"/>
                    <a:pt x="2415" y="898"/>
                    <a:pt x="2350" y="747"/>
                  </a:cubicBezTo>
                  <a:close/>
                  <a:moveTo>
                    <a:pt x="816" y="227"/>
                  </a:moveTo>
                  <a:cubicBezTo>
                    <a:pt x="711" y="361"/>
                    <a:pt x="633" y="531"/>
                    <a:pt x="584" y="737"/>
                  </a:cubicBezTo>
                  <a:cubicBezTo>
                    <a:pt x="264" y="737"/>
                    <a:pt x="264" y="737"/>
                    <a:pt x="264" y="737"/>
                  </a:cubicBezTo>
                  <a:cubicBezTo>
                    <a:pt x="381" y="508"/>
                    <a:pt x="580" y="325"/>
                    <a:pt x="816" y="227"/>
                  </a:cubicBezTo>
                  <a:close/>
                  <a:moveTo>
                    <a:pt x="149" y="1222"/>
                  </a:moveTo>
                  <a:cubicBezTo>
                    <a:pt x="149" y="1105"/>
                    <a:pt x="167" y="993"/>
                    <a:pt x="203" y="884"/>
                  </a:cubicBezTo>
                  <a:cubicBezTo>
                    <a:pt x="554" y="884"/>
                    <a:pt x="554" y="884"/>
                    <a:pt x="554" y="884"/>
                  </a:cubicBezTo>
                  <a:cubicBezTo>
                    <a:pt x="537" y="998"/>
                    <a:pt x="529" y="1111"/>
                    <a:pt x="529" y="1222"/>
                  </a:cubicBezTo>
                  <a:cubicBezTo>
                    <a:pt x="529" y="1331"/>
                    <a:pt x="537" y="1443"/>
                    <a:pt x="554" y="1556"/>
                  </a:cubicBezTo>
                  <a:cubicBezTo>
                    <a:pt x="201" y="1556"/>
                    <a:pt x="201" y="1556"/>
                    <a:pt x="201" y="1556"/>
                  </a:cubicBezTo>
                  <a:cubicBezTo>
                    <a:pt x="166" y="1448"/>
                    <a:pt x="149" y="1335"/>
                    <a:pt x="149" y="1222"/>
                  </a:cubicBezTo>
                  <a:close/>
                  <a:moveTo>
                    <a:pt x="264" y="1704"/>
                  </a:moveTo>
                  <a:cubicBezTo>
                    <a:pt x="584" y="1704"/>
                    <a:pt x="584" y="1704"/>
                    <a:pt x="584" y="1704"/>
                  </a:cubicBezTo>
                  <a:cubicBezTo>
                    <a:pt x="633" y="1914"/>
                    <a:pt x="711" y="2086"/>
                    <a:pt x="816" y="2219"/>
                  </a:cubicBezTo>
                  <a:cubicBezTo>
                    <a:pt x="576" y="2118"/>
                    <a:pt x="377" y="1935"/>
                    <a:pt x="264" y="1704"/>
                  </a:cubicBezTo>
                  <a:close/>
                  <a:moveTo>
                    <a:pt x="1148" y="2286"/>
                  </a:moveTo>
                  <a:cubicBezTo>
                    <a:pt x="1061" y="2260"/>
                    <a:pt x="980" y="2196"/>
                    <a:pt x="906" y="2092"/>
                  </a:cubicBezTo>
                  <a:cubicBezTo>
                    <a:pt x="833" y="1987"/>
                    <a:pt x="776" y="1857"/>
                    <a:pt x="737" y="1704"/>
                  </a:cubicBezTo>
                  <a:cubicBezTo>
                    <a:pt x="1148" y="1704"/>
                    <a:pt x="1148" y="1704"/>
                    <a:pt x="1148" y="1704"/>
                  </a:cubicBezTo>
                  <a:lnTo>
                    <a:pt x="1148" y="2286"/>
                  </a:lnTo>
                  <a:close/>
                  <a:moveTo>
                    <a:pt x="1148" y="1556"/>
                  </a:moveTo>
                  <a:cubicBezTo>
                    <a:pt x="704" y="1556"/>
                    <a:pt x="704" y="1556"/>
                    <a:pt x="704" y="1556"/>
                  </a:cubicBezTo>
                  <a:cubicBezTo>
                    <a:pt x="687" y="1437"/>
                    <a:pt x="677" y="1326"/>
                    <a:pt x="677" y="1222"/>
                  </a:cubicBezTo>
                  <a:cubicBezTo>
                    <a:pt x="677" y="1109"/>
                    <a:pt x="687" y="997"/>
                    <a:pt x="707" y="884"/>
                  </a:cubicBezTo>
                  <a:cubicBezTo>
                    <a:pt x="1148" y="884"/>
                    <a:pt x="1148" y="884"/>
                    <a:pt x="1148" y="884"/>
                  </a:cubicBezTo>
                  <a:cubicBezTo>
                    <a:pt x="1148" y="1556"/>
                    <a:pt x="1148" y="1556"/>
                    <a:pt x="1148" y="1556"/>
                  </a:cubicBezTo>
                  <a:close/>
                  <a:moveTo>
                    <a:pt x="1148" y="737"/>
                  </a:moveTo>
                  <a:cubicBezTo>
                    <a:pt x="737" y="737"/>
                    <a:pt x="737" y="737"/>
                    <a:pt x="737" y="737"/>
                  </a:cubicBezTo>
                  <a:cubicBezTo>
                    <a:pt x="779" y="585"/>
                    <a:pt x="836" y="456"/>
                    <a:pt x="909" y="353"/>
                  </a:cubicBezTo>
                  <a:cubicBezTo>
                    <a:pt x="983" y="249"/>
                    <a:pt x="1061" y="184"/>
                    <a:pt x="1148" y="160"/>
                  </a:cubicBezTo>
                  <a:cubicBezTo>
                    <a:pt x="1148" y="737"/>
                    <a:pt x="1148" y="737"/>
                    <a:pt x="1148" y="737"/>
                  </a:cubicBezTo>
                  <a:close/>
                  <a:moveTo>
                    <a:pt x="2184" y="737"/>
                  </a:moveTo>
                  <a:cubicBezTo>
                    <a:pt x="1864" y="737"/>
                    <a:pt x="1864" y="737"/>
                    <a:pt x="1864" y="737"/>
                  </a:cubicBezTo>
                  <a:cubicBezTo>
                    <a:pt x="1815" y="531"/>
                    <a:pt x="1737" y="361"/>
                    <a:pt x="1632" y="227"/>
                  </a:cubicBezTo>
                  <a:cubicBezTo>
                    <a:pt x="1868" y="325"/>
                    <a:pt x="2067" y="508"/>
                    <a:pt x="2184" y="737"/>
                  </a:cubicBezTo>
                  <a:close/>
                  <a:moveTo>
                    <a:pt x="1300" y="160"/>
                  </a:moveTo>
                  <a:cubicBezTo>
                    <a:pt x="1387" y="184"/>
                    <a:pt x="1465" y="249"/>
                    <a:pt x="1539" y="353"/>
                  </a:cubicBezTo>
                  <a:cubicBezTo>
                    <a:pt x="1613" y="456"/>
                    <a:pt x="1669" y="585"/>
                    <a:pt x="1711" y="737"/>
                  </a:cubicBezTo>
                  <a:cubicBezTo>
                    <a:pt x="1300" y="737"/>
                    <a:pt x="1300" y="737"/>
                    <a:pt x="1300" y="737"/>
                  </a:cubicBezTo>
                  <a:lnTo>
                    <a:pt x="1300" y="160"/>
                  </a:lnTo>
                  <a:close/>
                  <a:moveTo>
                    <a:pt x="1300" y="884"/>
                  </a:moveTo>
                  <a:cubicBezTo>
                    <a:pt x="1741" y="884"/>
                    <a:pt x="1741" y="884"/>
                    <a:pt x="1741" y="884"/>
                  </a:cubicBezTo>
                  <a:cubicBezTo>
                    <a:pt x="1761" y="997"/>
                    <a:pt x="1771" y="1109"/>
                    <a:pt x="1771" y="1222"/>
                  </a:cubicBezTo>
                  <a:cubicBezTo>
                    <a:pt x="1771" y="1326"/>
                    <a:pt x="1761" y="1437"/>
                    <a:pt x="1744" y="1556"/>
                  </a:cubicBezTo>
                  <a:cubicBezTo>
                    <a:pt x="1300" y="1556"/>
                    <a:pt x="1300" y="1556"/>
                    <a:pt x="1300" y="1556"/>
                  </a:cubicBezTo>
                  <a:lnTo>
                    <a:pt x="1300" y="884"/>
                  </a:lnTo>
                  <a:close/>
                  <a:moveTo>
                    <a:pt x="1300" y="2286"/>
                  </a:moveTo>
                  <a:cubicBezTo>
                    <a:pt x="1300" y="1704"/>
                    <a:pt x="1300" y="1704"/>
                    <a:pt x="1300" y="1704"/>
                  </a:cubicBezTo>
                  <a:cubicBezTo>
                    <a:pt x="1711" y="1704"/>
                    <a:pt x="1711" y="1704"/>
                    <a:pt x="1711" y="1704"/>
                  </a:cubicBezTo>
                  <a:cubicBezTo>
                    <a:pt x="1670" y="1857"/>
                    <a:pt x="1613" y="1987"/>
                    <a:pt x="1541" y="2092"/>
                  </a:cubicBezTo>
                  <a:cubicBezTo>
                    <a:pt x="1467" y="2197"/>
                    <a:pt x="1388" y="2262"/>
                    <a:pt x="1300" y="2286"/>
                  </a:cubicBezTo>
                  <a:close/>
                  <a:moveTo>
                    <a:pt x="1632" y="2219"/>
                  </a:moveTo>
                  <a:cubicBezTo>
                    <a:pt x="1737" y="2086"/>
                    <a:pt x="1815" y="1914"/>
                    <a:pt x="1864" y="1704"/>
                  </a:cubicBezTo>
                  <a:cubicBezTo>
                    <a:pt x="2184" y="1704"/>
                    <a:pt x="2184" y="1704"/>
                    <a:pt x="2184" y="1704"/>
                  </a:cubicBezTo>
                  <a:cubicBezTo>
                    <a:pt x="2071" y="1935"/>
                    <a:pt x="1872" y="2118"/>
                    <a:pt x="1632" y="2219"/>
                  </a:cubicBezTo>
                  <a:close/>
                  <a:moveTo>
                    <a:pt x="2247" y="1556"/>
                  </a:moveTo>
                  <a:cubicBezTo>
                    <a:pt x="1894" y="1556"/>
                    <a:pt x="1894" y="1556"/>
                    <a:pt x="1894" y="1556"/>
                  </a:cubicBezTo>
                  <a:cubicBezTo>
                    <a:pt x="1911" y="1443"/>
                    <a:pt x="1919" y="1331"/>
                    <a:pt x="1919" y="1222"/>
                  </a:cubicBezTo>
                  <a:cubicBezTo>
                    <a:pt x="1919" y="1111"/>
                    <a:pt x="1911" y="998"/>
                    <a:pt x="1894" y="884"/>
                  </a:cubicBezTo>
                  <a:cubicBezTo>
                    <a:pt x="2245" y="884"/>
                    <a:pt x="2245" y="884"/>
                    <a:pt x="2245" y="884"/>
                  </a:cubicBezTo>
                  <a:cubicBezTo>
                    <a:pt x="2281" y="993"/>
                    <a:pt x="2299" y="1105"/>
                    <a:pt x="2299" y="1222"/>
                  </a:cubicBezTo>
                  <a:cubicBezTo>
                    <a:pt x="2299" y="1335"/>
                    <a:pt x="2282" y="1448"/>
                    <a:pt x="2247" y="15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33" name="Google Shape;5633;p175"/>
          <p:cNvGrpSpPr/>
          <p:nvPr/>
        </p:nvGrpSpPr>
        <p:grpSpPr>
          <a:xfrm>
            <a:off x="1927827" y="2365979"/>
            <a:ext cx="524644" cy="524644"/>
            <a:chOff x="-4769427" y="-314325"/>
            <a:chExt cx="4660901" cy="4576762"/>
          </a:xfrm>
        </p:grpSpPr>
        <p:sp>
          <p:nvSpPr>
            <p:cNvPr id="5634" name="Google Shape;5634;p175"/>
            <p:cNvSpPr/>
            <p:nvPr/>
          </p:nvSpPr>
          <p:spPr>
            <a:xfrm>
              <a:off x="-4509077" y="-314325"/>
              <a:ext cx="4138613" cy="3956050"/>
            </a:xfrm>
            <a:custGeom>
              <a:rect b="b" l="l" r="r" t="t"/>
              <a:pathLst>
                <a:path extrusionOk="0" h="2085" w="2188">
                  <a:moveTo>
                    <a:pt x="2128" y="946"/>
                  </a:moveTo>
                  <a:cubicBezTo>
                    <a:pt x="2172" y="903"/>
                    <a:pt x="2188" y="840"/>
                    <a:pt x="2169" y="781"/>
                  </a:cubicBezTo>
                  <a:cubicBezTo>
                    <a:pt x="2149" y="722"/>
                    <a:pt x="2100" y="680"/>
                    <a:pt x="2038" y="671"/>
                  </a:cubicBezTo>
                  <a:cubicBezTo>
                    <a:pt x="1503" y="593"/>
                    <a:pt x="1503" y="593"/>
                    <a:pt x="1503" y="593"/>
                  </a:cubicBezTo>
                  <a:cubicBezTo>
                    <a:pt x="1492" y="592"/>
                    <a:pt x="1483" y="585"/>
                    <a:pt x="1478" y="576"/>
                  </a:cubicBezTo>
                  <a:cubicBezTo>
                    <a:pt x="1239" y="90"/>
                    <a:pt x="1239" y="90"/>
                    <a:pt x="1239" y="90"/>
                  </a:cubicBezTo>
                  <a:cubicBezTo>
                    <a:pt x="1211" y="35"/>
                    <a:pt x="1156" y="0"/>
                    <a:pt x="1094" y="0"/>
                  </a:cubicBezTo>
                  <a:cubicBezTo>
                    <a:pt x="1032" y="0"/>
                    <a:pt x="977" y="35"/>
                    <a:pt x="949" y="90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05" y="585"/>
                    <a:pt x="696" y="592"/>
                    <a:pt x="685" y="593"/>
                  </a:cubicBezTo>
                  <a:cubicBezTo>
                    <a:pt x="150" y="671"/>
                    <a:pt x="150" y="671"/>
                    <a:pt x="150" y="671"/>
                  </a:cubicBezTo>
                  <a:cubicBezTo>
                    <a:pt x="88" y="680"/>
                    <a:pt x="39" y="722"/>
                    <a:pt x="19" y="781"/>
                  </a:cubicBezTo>
                  <a:cubicBezTo>
                    <a:pt x="0" y="840"/>
                    <a:pt x="16" y="903"/>
                    <a:pt x="60" y="946"/>
                  </a:cubicBezTo>
                  <a:cubicBezTo>
                    <a:pt x="448" y="1324"/>
                    <a:pt x="448" y="1324"/>
                    <a:pt x="448" y="1324"/>
                  </a:cubicBezTo>
                  <a:cubicBezTo>
                    <a:pt x="455" y="1332"/>
                    <a:pt x="459" y="1342"/>
                    <a:pt x="457" y="1353"/>
                  </a:cubicBezTo>
                  <a:cubicBezTo>
                    <a:pt x="366" y="1886"/>
                    <a:pt x="366" y="1886"/>
                    <a:pt x="366" y="1886"/>
                  </a:cubicBezTo>
                  <a:cubicBezTo>
                    <a:pt x="355" y="1947"/>
                    <a:pt x="380" y="2008"/>
                    <a:pt x="430" y="2044"/>
                  </a:cubicBezTo>
                  <a:cubicBezTo>
                    <a:pt x="480" y="2081"/>
                    <a:pt x="545" y="2085"/>
                    <a:pt x="600" y="2056"/>
                  </a:cubicBezTo>
                  <a:cubicBezTo>
                    <a:pt x="1079" y="1805"/>
                    <a:pt x="1079" y="1805"/>
                    <a:pt x="1079" y="1805"/>
                  </a:cubicBezTo>
                  <a:cubicBezTo>
                    <a:pt x="1088" y="1800"/>
                    <a:pt x="1100" y="1800"/>
                    <a:pt x="1109" y="1805"/>
                  </a:cubicBezTo>
                  <a:cubicBezTo>
                    <a:pt x="1588" y="2056"/>
                    <a:pt x="1588" y="2056"/>
                    <a:pt x="1588" y="2056"/>
                  </a:cubicBezTo>
                  <a:cubicBezTo>
                    <a:pt x="1612" y="2069"/>
                    <a:pt x="1638" y="2075"/>
                    <a:pt x="1663" y="2075"/>
                  </a:cubicBezTo>
                  <a:cubicBezTo>
                    <a:pt x="1697" y="2075"/>
                    <a:pt x="1730" y="2065"/>
                    <a:pt x="1758" y="2044"/>
                  </a:cubicBezTo>
                  <a:cubicBezTo>
                    <a:pt x="1808" y="2008"/>
                    <a:pt x="1833" y="1947"/>
                    <a:pt x="1822" y="1886"/>
                  </a:cubicBezTo>
                  <a:cubicBezTo>
                    <a:pt x="1731" y="1353"/>
                    <a:pt x="1731" y="1353"/>
                    <a:pt x="1731" y="1353"/>
                  </a:cubicBezTo>
                  <a:cubicBezTo>
                    <a:pt x="1729" y="1342"/>
                    <a:pt x="1733" y="1332"/>
                    <a:pt x="1740" y="1324"/>
                  </a:cubicBezTo>
                  <a:lnTo>
                    <a:pt x="2128" y="946"/>
                  </a:lnTo>
                  <a:close/>
                  <a:moveTo>
                    <a:pt x="1604" y="1375"/>
                  </a:moveTo>
                  <a:cubicBezTo>
                    <a:pt x="1695" y="1908"/>
                    <a:pt x="1695" y="1908"/>
                    <a:pt x="1695" y="1908"/>
                  </a:cubicBezTo>
                  <a:cubicBezTo>
                    <a:pt x="1698" y="1926"/>
                    <a:pt x="1687" y="1936"/>
                    <a:pt x="1682" y="1940"/>
                  </a:cubicBezTo>
                  <a:cubicBezTo>
                    <a:pt x="1677" y="1943"/>
                    <a:pt x="1664" y="1951"/>
                    <a:pt x="1648" y="1942"/>
                  </a:cubicBezTo>
                  <a:cubicBezTo>
                    <a:pt x="1169" y="1690"/>
                    <a:pt x="1169" y="1690"/>
                    <a:pt x="1169" y="1690"/>
                  </a:cubicBezTo>
                  <a:cubicBezTo>
                    <a:pt x="1146" y="1678"/>
                    <a:pt x="1120" y="1672"/>
                    <a:pt x="1094" y="1672"/>
                  </a:cubicBezTo>
                  <a:cubicBezTo>
                    <a:pt x="1068" y="1672"/>
                    <a:pt x="1042" y="1678"/>
                    <a:pt x="1019" y="1690"/>
                  </a:cubicBezTo>
                  <a:cubicBezTo>
                    <a:pt x="540" y="1942"/>
                    <a:pt x="540" y="1942"/>
                    <a:pt x="540" y="1942"/>
                  </a:cubicBezTo>
                  <a:cubicBezTo>
                    <a:pt x="524" y="1951"/>
                    <a:pt x="511" y="1943"/>
                    <a:pt x="506" y="1940"/>
                  </a:cubicBezTo>
                  <a:cubicBezTo>
                    <a:pt x="501" y="1936"/>
                    <a:pt x="490" y="1926"/>
                    <a:pt x="493" y="1908"/>
                  </a:cubicBezTo>
                  <a:cubicBezTo>
                    <a:pt x="584" y="1375"/>
                    <a:pt x="584" y="1375"/>
                    <a:pt x="584" y="1375"/>
                  </a:cubicBezTo>
                  <a:cubicBezTo>
                    <a:pt x="593" y="1322"/>
                    <a:pt x="576" y="1269"/>
                    <a:pt x="538" y="1232"/>
                  </a:cubicBezTo>
                  <a:cubicBezTo>
                    <a:pt x="150" y="854"/>
                    <a:pt x="150" y="854"/>
                    <a:pt x="150" y="854"/>
                  </a:cubicBezTo>
                  <a:cubicBezTo>
                    <a:pt x="137" y="841"/>
                    <a:pt x="140" y="827"/>
                    <a:pt x="142" y="821"/>
                  </a:cubicBezTo>
                  <a:cubicBezTo>
                    <a:pt x="144" y="815"/>
                    <a:pt x="150" y="801"/>
                    <a:pt x="168" y="799"/>
                  </a:cubicBezTo>
                  <a:cubicBezTo>
                    <a:pt x="704" y="721"/>
                    <a:pt x="704" y="721"/>
                    <a:pt x="704" y="721"/>
                  </a:cubicBezTo>
                  <a:cubicBezTo>
                    <a:pt x="757" y="713"/>
                    <a:pt x="802" y="680"/>
                    <a:pt x="826" y="633"/>
                  </a:cubicBezTo>
                  <a:cubicBezTo>
                    <a:pt x="1065" y="147"/>
                    <a:pt x="1065" y="147"/>
                    <a:pt x="1065" y="147"/>
                  </a:cubicBezTo>
                  <a:cubicBezTo>
                    <a:pt x="1073" y="131"/>
                    <a:pt x="1088" y="129"/>
                    <a:pt x="1094" y="129"/>
                  </a:cubicBezTo>
                  <a:cubicBezTo>
                    <a:pt x="1100" y="129"/>
                    <a:pt x="1115" y="131"/>
                    <a:pt x="1123" y="147"/>
                  </a:cubicBezTo>
                  <a:cubicBezTo>
                    <a:pt x="1123" y="147"/>
                    <a:pt x="1123" y="147"/>
                    <a:pt x="1123" y="147"/>
                  </a:cubicBezTo>
                  <a:cubicBezTo>
                    <a:pt x="1363" y="633"/>
                    <a:pt x="1363" y="633"/>
                    <a:pt x="1363" y="633"/>
                  </a:cubicBezTo>
                  <a:cubicBezTo>
                    <a:pt x="1386" y="680"/>
                    <a:pt x="1431" y="713"/>
                    <a:pt x="1484" y="721"/>
                  </a:cubicBezTo>
                  <a:cubicBezTo>
                    <a:pt x="2020" y="799"/>
                    <a:pt x="2020" y="799"/>
                    <a:pt x="2020" y="799"/>
                  </a:cubicBezTo>
                  <a:cubicBezTo>
                    <a:pt x="2038" y="801"/>
                    <a:pt x="2044" y="815"/>
                    <a:pt x="2046" y="821"/>
                  </a:cubicBezTo>
                  <a:cubicBezTo>
                    <a:pt x="2048" y="827"/>
                    <a:pt x="2051" y="841"/>
                    <a:pt x="2038" y="854"/>
                  </a:cubicBezTo>
                  <a:cubicBezTo>
                    <a:pt x="1650" y="1232"/>
                    <a:pt x="1650" y="1232"/>
                    <a:pt x="1650" y="1232"/>
                  </a:cubicBezTo>
                  <a:cubicBezTo>
                    <a:pt x="1612" y="1269"/>
                    <a:pt x="1595" y="1322"/>
                    <a:pt x="1604" y="13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175"/>
            <p:cNvSpPr/>
            <p:nvPr/>
          </p:nvSpPr>
          <p:spPr>
            <a:xfrm>
              <a:off x="-1351539" y="-182563"/>
              <a:ext cx="406400" cy="439738"/>
            </a:xfrm>
            <a:custGeom>
              <a:rect b="b" l="l" r="r" t="t"/>
              <a:pathLst>
                <a:path extrusionOk="0" h="232" w="215">
                  <a:moveTo>
                    <a:pt x="179" y="21"/>
                  </a:moveTo>
                  <a:cubicBezTo>
                    <a:pt x="151" y="0"/>
                    <a:pt x="110" y="7"/>
                    <a:pt x="89" y="35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0" y="159"/>
                    <a:pt x="6" y="199"/>
                    <a:pt x="35" y="220"/>
                  </a:cubicBezTo>
                  <a:cubicBezTo>
                    <a:pt x="46" y="228"/>
                    <a:pt x="60" y="232"/>
                    <a:pt x="73" y="232"/>
                  </a:cubicBezTo>
                  <a:cubicBezTo>
                    <a:pt x="93" y="232"/>
                    <a:pt x="113" y="223"/>
                    <a:pt x="125" y="206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15" y="83"/>
                    <a:pt x="208" y="42"/>
                    <a:pt x="179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175"/>
            <p:cNvSpPr/>
            <p:nvPr/>
          </p:nvSpPr>
          <p:spPr>
            <a:xfrm>
              <a:off x="-3934402" y="-182563"/>
              <a:ext cx="407988" cy="439738"/>
            </a:xfrm>
            <a:custGeom>
              <a:rect b="b" l="l" r="r" t="t"/>
              <a:pathLst>
                <a:path extrusionOk="0" h="232" w="215">
                  <a:moveTo>
                    <a:pt x="194" y="129"/>
                  </a:moveTo>
                  <a:cubicBezTo>
                    <a:pt x="126" y="35"/>
                    <a:pt x="126" y="35"/>
                    <a:pt x="126" y="35"/>
                  </a:cubicBezTo>
                  <a:cubicBezTo>
                    <a:pt x="105" y="6"/>
                    <a:pt x="64" y="0"/>
                    <a:pt x="35" y="21"/>
                  </a:cubicBezTo>
                  <a:cubicBezTo>
                    <a:pt x="6" y="42"/>
                    <a:pt x="0" y="82"/>
                    <a:pt x="21" y="11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2" y="223"/>
                    <a:pt x="122" y="232"/>
                    <a:pt x="142" y="232"/>
                  </a:cubicBezTo>
                  <a:cubicBezTo>
                    <a:pt x="155" y="232"/>
                    <a:pt x="168" y="228"/>
                    <a:pt x="180" y="220"/>
                  </a:cubicBezTo>
                  <a:cubicBezTo>
                    <a:pt x="209" y="199"/>
                    <a:pt x="215" y="158"/>
                    <a:pt x="194" y="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175"/>
            <p:cNvSpPr/>
            <p:nvPr/>
          </p:nvSpPr>
          <p:spPr>
            <a:xfrm>
              <a:off x="-4769427" y="2336800"/>
              <a:ext cx="484188" cy="328613"/>
            </a:xfrm>
            <a:custGeom>
              <a:rect b="b" l="l" r="r" t="t"/>
              <a:pathLst>
                <a:path extrusionOk="0" h="173" w="256">
                  <a:moveTo>
                    <a:pt x="245" y="52"/>
                  </a:moveTo>
                  <a:cubicBezTo>
                    <a:pt x="234" y="18"/>
                    <a:pt x="197" y="0"/>
                    <a:pt x="164" y="1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19" y="58"/>
                    <a:pt x="0" y="94"/>
                    <a:pt x="11" y="128"/>
                  </a:cubicBezTo>
                  <a:cubicBezTo>
                    <a:pt x="20" y="155"/>
                    <a:pt x="45" y="173"/>
                    <a:pt x="73" y="173"/>
                  </a:cubicBezTo>
                  <a:cubicBezTo>
                    <a:pt x="79" y="173"/>
                    <a:pt x="86" y="172"/>
                    <a:pt x="93" y="169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37" y="122"/>
                    <a:pt x="256" y="86"/>
                    <a:pt x="245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175"/>
            <p:cNvSpPr/>
            <p:nvPr/>
          </p:nvSpPr>
          <p:spPr>
            <a:xfrm>
              <a:off x="-2562802" y="3795712"/>
              <a:ext cx="246063" cy="466725"/>
            </a:xfrm>
            <a:custGeom>
              <a:rect b="b" l="l" r="r" t="t"/>
              <a:pathLst>
                <a:path extrusionOk="0" h="246" w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17"/>
                    <a:pt x="29" y="246"/>
                    <a:pt x="65" y="246"/>
                  </a:cubicBezTo>
                  <a:cubicBezTo>
                    <a:pt x="101" y="246"/>
                    <a:pt x="130" y="217"/>
                    <a:pt x="130" y="181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175"/>
            <p:cNvSpPr/>
            <p:nvPr/>
          </p:nvSpPr>
          <p:spPr>
            <a:xfrm>
              <a:off x="-592714" y="2336800"/>
              <a:ext cx="484188" cy="328613"/>
            </a:xfrm>
            <a:custGeom>
              <a:rect b="b" l="l" r="r" t="t"/>
              <a:pathLst>
                <a:path extrusionOk="0" h="173" w="256">
                  <a:moveTo>
                    <a:pt x="203" y="47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59" y="0"/>
                    <a:pt x="22" y="18"/>
                    <a:pt x="11" y="52"/>
                  </a:cubicBezTo>
                  <a:cubicBezTo>
                    <a:pt x="0" y="86"/>
                    <a:pt x="19" y="122"/>
                    <a:pt x="53" y="13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70" y="172"/>
                    <a:pt x="177" y="173"/>
                    <a:pt x="183" y="173"/>
                  </a:cubicBezTo>
                  <a:cubicBezTo>
                    <a:pt x="211" y="173"/>
                    <a:pt x="236" y="155"/>
                    <a:pt x="245" y="128"/>
                  </a:cubicBezTo>
                  <a:cubicBezTo>
                    <a:pt x="256" y="94"/>
                    <a:pt x="237" y="58"/>
                    <a:pt x="203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3" name="Shape 5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4" name="Google Shape;5644;p17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5645" name="Google Shape;5645;p176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6" name="Google Shape;5646;p176"/>
          <p:cNvSpPr/>
          <p:nvPr/>
        </p:nvSpPr>
        <p:spPr>
          <a:xfrm flipH="1" rot="2732579">
            <a:off x="6849915" y="1514156"/>
            <a:ext cx="2807517" cy="2476331"/>
          </a:xfrm>
          <a:prstGeom prst="upArrow">
            <a:avLst>
              <a:gd fmla="val 68657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47" name="Google Shape;5647;p176"/>
          <p:cNvGrpSpPr/>
          <p:nvPr/>
        </p:nvGrpSpPr>
        <p:grpSpPr>
          <a:xfrm>
            <a:off x="621117" y="1247812"/>
            <a:ext cx="11141345" cy="4553034"/>
            <a:chOff x="603838" y="1525604"/>
            <a:chExt cx="11141345" cy="4553034"/>
          </a:xfrm>
        </p:grpSpPr>
        <p:sp>
          <p:nvSpPr>
            <p:cNvPr id="5648" name="Google Shape;5648;p176"/>
            <p:cNvSpPr/>
            <p:nvPr/>
          </p:nvSpPr>
          <p:spPr>
            <a:xfrm flipH="1" rot="2732579">
              <a:off x="5552438" y="3735144"/>
              <a:ext cx="1941460" cy="1941467"/>
            </a:xfrm>
            <a:custGeom>
              <a:rect b="b" l="l" r="r" t="t"/>
              <a:pathLst>
                <a:path extrusionOk="0" h="585789" w="585787">
                  <a:moveTo>
                    <a:pt x="0" y="0"/>
                  </a:moveTo>
                  <a:lnTo>
                    <a:pt x="585787" y="0"/>
                  </a:lnTo>
                  <a:lnTo>
                    <a:pt x="585787" y="585789"/>
                  </a:lnTo>
                  <a:lnTo>
                    <a:pt x="467731" y="573888"/>
                  </a:lnTo>
                  <a:cubicBezTo>
                    <a:pt x="200798" y="519266"/>
                    <a:pt x="0" y="28308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176"/>
            <p:cNvSpPr/>
            <p:nvPr/>
          </p:nvSpPr>
          <p:spPr>
            <a:xfrm flipH="1" rot="-8067421">
              <a:off x="4039000" y="2192746"/>
              <a:ext cx="1941460" cy="1941467"/>
            </a:xfrm>
            <a:custGeom>
              <a:rect b="b" l="l" r="r" t="t"/>
              <a:pathLst>
                <a:path extrusionOk="0" h="585789" w="585787">
                  <a:moveTo>
                    <a:pt x="0" y="0"/>
                  </a:moveTo>
                  <a:lnTo>
                    <a:pt x="585787" y="0"/>
                  </a:lnTo>
                  <a:lnTo>
                    <a:pt x="585787" y="585789"/>
                  </a:lnTo>
                  <a:lnTo>
                    <a:pt x="467731" y="573888"/>
                  </a:lnTo>
                  <a:cubicBezTo>
                    <a:pt x="200798" y="519266"/>
                    <a:pt x="0" y="28308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176"/>
            <p:cNvSpPr/>
            <p:nvPr/>
          </p:nvSpPr>
          <p:spPr>
            <a:xfrm flipH="1" rot="2732579">
              <a:off x="2519305" y="3683905"/>
              <a:ext cx="1941460" cy="1941467"/>
            </a:xfrm>
            <a:custGeom>
              <a:rect b="b" l="l" r="r" t="t"/>
              <a:pathLst>
                <a:path extrusionOk="0" h="585789" w="585787">
                  <a:moveTo>
                    <a:pt x="0" y="0"/>
                  </a:moveTo>
                  <a:lnTo>
                    <a:pt x="585787" y="0"/>
                  </a:lnTo>
                  <a:lnTo>
                    <a:pt x="585787" y="585789"/>
                  </a:lnTo>
                  <a:lnTo>
                    <a:pt x="467731" y="573888"/>
                  </a:lnTo>
                  <a:cubicBezTo>
                    <a:pt x="200798" y="519266"/>
                    <a:pt x="0" y="28308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176"/>
            <p:cNvSpPr/>
            <p:nvPr/>
          </p:nvSpPr>
          <p:spPr>
            <a:xfrm flipH="1" rot="-8067421">
              <a:off x="1005868" y="2141507"/>
              <a:ext cx="1941460" cy="1941467"/>
            </a:xfrm>
            <a:custGeom>
              <a:rect b="b" l="l" r="r" t="t"/>
              <a:pathLst>
                <a:path extrusionOk="0" h="585789" w="585787">
                  <a:moveTo>
                    <a:pt x="0" y="0"/>
                  </a:moveTo>
                  <a:lnTo>
                    <a:pt x="585787" y="0"/>
                  </a:lnTo>
                  <a:lnTo>
                    <a:pt x="585787" y="585789"/>
                  </a:lnTo>
                  <a:lnTo>
                    <a:pt x="467731" y="573888"/>
                  </a:lnTo>
                  <a:cubicBezTo>
                    <a:pt x="200798" y="519266"/>
                    <a:pt x="0" y="28308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176"/>
            <p:cNvSpPr txBox="1"/>
            <p:nvPr/>
          </p:nvSpPr>
          <p:spPr>
            <a:xfrm>
              <a:off x="700646" y="1525604"/>
              <a:ext cx="2551904" cy="7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b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Insert your text here Insert your text here Insert your text here Insert your text here</a:t>
              </a:r>
              <a:endParaRPr/>
            </a:p>
          </p:txBody>
        </p:sp>
        <p:sp>
          <p:nvSpPr>
            <p:cNvPr id="5653" name="Google Shape;5653;p176"/>
            <p:cNvSpPr txBox="1"/>
            <p:nvPr/>
          </p:nvSpPr>
          <p:spPr>
            <a:xfrm>
              <a:off x="3733778" y="1540383"/>
              <a:ext cx="2551904" cy="7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b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Insert your text here Insert your text here Insert your text here Insert your text here</a:t>
              </a:r>
              <a:endParaRPr/>
            </a:p>
          </p:txBody>
        </p:sp>
        <p:sp>
          <p:nvSpPr>
            <p:cNvPr id="5654" name="Google Shape;5654;p176"/>
            <p:cNvSpPr txBox="1"/>
            <p:nvPr/>
          </p:nvSpPr>
          <p:spPr>
            <a:xfrm>
              <a:off x="5247216" y="5356432"/>
              <a:ext cx="2551904" cy="7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b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Insert your text here Insert your text here Insert your text here Insert your text here</a:t>
              </a:r>
              <a:endParaRPr/>
            </a:p>
          </p:txBody>
        </p:sp>
        <p:sp>
          <p:nvSpPr>
            <p:cNvPr id="5655" name="Google Shape;5655;p176"/>
            <p:cNvSpPr txBox="1"/>
            <p:nvPr/>
          </p:nvSpPr>
          <p:spPr>
            <a:xfrm>
              <a:off x="2214083" y="5356432"/>
              <a:ext cx="2551904" cy="7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b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Insert your text here Insert your text here Insert your text here Insert your text here</a:t>
              </a:r>
              <a:endParaRPr/>
            </a:p>
          </p:txBody>
        </p:sp>
        <p:sp>
          <p:nvSpPr>
            <p:cNvPr id="5656" name="Google Shape;5656;p176"/>
            <p:cNvSpPr txBox="1"/>
            <p:nvPr/>
          </p:nvSpPr>
          <p:spPr>
            <a:xfrm>
              <a:off x="9193279" y="2777998"/>
              <a:ext cx="2551904" cy="7070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4850" lIns="109700" spcFirstLastPara="1" rIns="109700" wrap="square" tIns="54850">
              <a:spAutoFit/>
            </a:bodyPr>
            <a:lstStyle/>
            <a:p>
              <a:pPr indent="0" lvl="0" marL="0" marR="0" rtl="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b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 Insert your text here Insert your text here Insert your text here</a:t>
              </a:r>
              <a:endParaRPr/>
            </a:p>
          </p:txBody>
        </p:sp>
        <p:grpSp>
          <p:nvGrpSpPr>
            <p:cNvPr id="5657" name="Google Shape;5657;p176"/>
            <p:cNvGrpSpPr/>
            <p:nvPr/>
          </p:nvGrpSpPr>
          <p:grpSpPr>
            <a:xfrm>
              <a:off x="1683680" y="2934056"/>
              <a:ext cx="585837" cy="585837"/>
              <a:chOff x="5712408" y="975680"/>
              <a:chExt cx="671729" cy="639391"/>
            </a:xfrm>
          </p:grpSpPr>
          <p:sp>
            <p:nvSpPr>
              <p:cNvPr id="5658" name="Google Shape;5658;p176"/>
              <p:cNvSpPr/>
              <p:nvPr/>
            </p:nvSpPr>
            <p:spPr>
              <a:xfrm>
                <a:off x="5712408" y="975680"/>
                <a:ext cx="671729" cy="639391"/>
              </a:xfrm>
              <a:custGeom>
                <a:rect b="b" l="l" r="r" t="t"/>
                <a:pathLst>
                  <a:path extrusionOk="0" h="122" w="128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9" name="Google Shape;5659;p176"/>
              <p:cNvSpPr/>
              <p:nvPr/>
            </p:nvSpPr>
            <p:spPr>
              <a:xfrm>
                <a:off x="5796917" y="1058042"/>
                <a:ext cx="502713" cy="338119"/>
              </a:xfrm>
              <a:custGeom>
                <a:rect b="b" l="l" r="r" t="t"/>
                <a:pathLst>
                  <a:path extrusionOk="0" h="64" w="96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0" name="Google Shape;5660;p176"/>
              <p:cNvSpPr/>
              <p:nvPr/>
            </p:nvSpPr>
            <p:spPr>
              <a:xfrm>
                <a:off x="6017937" y="1404831"/>
                <a:ext cx="62840" cy="65023"/>
              </a:xfrm>
              <a:custGeom>
                <a:rect b="b" l="l" r="r" t="t"/>
                <a:pathLst>
                  <a:path extrusionOk="0" h="12" w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1" name="Google Shape;5661;p176"/>
              <p:cNvSpPr/>
              <p:nvPr/>
            </p:nvSpPr>
            <p:spPr>
              <a:xfrm>
                <a:off x="5933429" y="1190255"/>
                <a:ext cx="84509" cy="88864"/>
              </a:xfrm>
              <a:custGeom>
                <a:rect b="b" l="l" r="r" t="t"/>
                <a:pathLst>
                  <a:path extrusionOk="0" h="41" w="39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2" name="Google Shape;5662;p176"/>
              <p:cNvSpPr/>
              <p:nvPr/>
            </p:nvSpPr>
            <p:spPr>
              <a:xfrm>
                <a:off x="6026605" y="1175084"/>
                <a:ext cx="43337" cy="119208"/>
              </a:xfrm>
              <a:custGeom>
                <a:rect b="b" l="l" r="r" t="t"/>
                <a:pathLst>
                  <a:path extrusionOk="0" h="23" w="8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3" name="Google Shape;5663;p176"/>
              <p:cNvSpPr/>
              <p:nvPr/>
            </p:nvSpPr>
            <p:spPr>
              <a:xfrm>
                <a:off x="6080776" y="1190255"/>
                <a:ext cx="82341" cy="88864"/>
              </a:xfrm>
              <a:custGeom>
                <a:rect b="b" l="l" r="r" t="t"/>
                <a:pathLst>
                  <a:path extrusionOk="0" h="41" w="38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64" name="Google Shape;5664;p176"/>
            <p:cNvSpPr/>
            <p:nvPr/>
          </p:nvSpPr>
          <p:spPr>
            <a:xfrm>
              <a:off x="3197117" y="4192083"/>
              <a:ext cx="585837" cy="585837"/>
            </a:xfrm>
            <a:custGeom>
              <a:rect b="b" l="l" r="r" t="t"/>
              <a:pathLst>
                <a:path extrusionOk="0" h="227" w="256">
                  <a:moveTo>
                    <a:pt x="256" y="108"/>
                  </a:moveTo>
                  <a:cubicBezTo>
                    <a:pt x="256" y="94"/>
                    <a:pt x="245" y="84"/>
                    <a:pt x="232" y="84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71" y="74"/>
                    <a:pt x="172" y="59"/>
                    <a:pt x="172" y="44"/>
                  </a:cubicBezTo>
                  <a:cubicBezTo>
                    <a:pt x="172" y="13"/>
                    <a:pt x="156" y="0"/>
                    <a:pt x="140" y="0"/>
                  </a:cubicBezTo>
                  <a:cubicBezTo>
                    <a:pt x="120" y="0"/>
                    <a:pt x="120" y="21"/>
                    <a:pt x="120" y="48"/>
                  </a:cubicBezTo>
                  <a:cubicBezTo>
                    <a:pt x="120" y="67"/>
                    <a:pt x="90" y="97"/>
                    <a:pt x="75" y="110"/>
                  </a:cubicBezTo>
                  <a:cubicBezTo>
                    <a:pt x="71" y="108"/>
                    <a:pt x="68" y="107"/>
                    <a:pt x="6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11" y="107"/>
                    <a:pt x="0" y="118"/>
                    <a:pt x="0" y="131"/>
                  </a:cubicBezTo>
                  <a:cubicBezTo>
                    <a:pt x="8" y="203"/>
                    <a:pt x="8" y="203"/>
                    <a:pt x="8" y="203"/>
                  </a:cubicBezTo>
                  <a:cubicBezTo>
                    <a:pt x="10" y="216"/>
                    <a:pt x="19" y="227"/>
                    <a:pt x="32" y="227"/>
                  </a:cubicBezTo>
                  <a:cubicBezTo>
                    <a:pt x="64" y="227"/>
                    <a:pt x="64" y="227"/>
                    <a:pt x="64" y="227"/>
                  </a:cubicBezTo>
                  <a:cubicBezTo>
                    <a:pt x="74" y="227"/>
                    <a:pt x="83" y="221"/>
                    <a:pt x="87" y="212"/>
                  </a:cubicBezTo>
                  <a:cubicBezTo>
                    <a:pt x="100" y="219"/>
                    <a:pt x="100" y="219"/>
                    <a:pt x="100" y="219"/>
                  </a:cubicBezTo>
                  <a:cubicBezTo>
                    <a:pt x="101" y="219"/>
                    <a:pt x="102" y="219"/>
                    <a:pt x="103" y="219"/>
                  </a:cubicBezTo>
                  <a:cubicBezTo>
                    <a:pt x="210" y="219"/>
                    <a:pt x="210" y="219"/>
                    <a:pt x="210" y="219"/>
                  </a:cubicBezTo>
                  <a:cubicBezTo>
                    <a:pt x="222" y="219"/>
                    <a:pt x="232" y="210"/>
                    <a:pt x="232" y="197"/>
                  </a:cubicBezTo>
                  <a:cubicBezTo>
                    <a:pt x="232" y="194"/>
                    <a:pt x="231" y="191"/>
                    <a:pt x="230" y="188"/>
                  </a:cubicBezTo>
                  <a:cubicBezTo>
                    <a:pt x="236" y="184"/>
                    <a:pt x="240" y="177"/>
                    <a:pt x="240" y="169"/>
                  </a:cubicBezTo>
                  <a:cubicBezTo>
                    <a:pt x="240" y="166"/>
                    <a:pt x="239" y="162"/>
                    <a:pt x="238" y="159"/>
                  </a:cubicBezTo>
                  <a:cubicBezTo>
                    <a:pt x="244" y="155"/>
                    <a:pt x="248" y="148"/>
                    <a:pt x="248" y="140"/>
                  </a:cubicBezTo>
                  <a:cubicBezTo>
                    <a:pt x="248" y="135"/>
                    <a:pt x="247" y="131"/>
                    <a:pt x="245" y="128"/>
                  </a:cubicBezTo>
                  <a:cubicBezTo>
                    <a:pt x="252" y="123"/>
                    <a:pt x="256" y="116"/>
                    <a:pt x="256" y="108"/>
                  </a:cubicBezTo>
                  <a:close/>
                  <a:moveTo>
                    <a:pt x="64" y="211"/>
                  </a:moveTo>
                  <a:cubicBezTo>
                    <a:pt x="32" y="211"/>
                    <a:pt x="32" y="211"/>
                    <a:pt x="32" y="211"/>
                  </a:cubicBezTo>
                  <a:cubicBezTo>
                    <a:pt x="28" y="211"/>
                    <a:pt x="25" y="206"/>
                    <a:pt x="24" y="202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7" y="127"/>
                    <a:pt x="20" y="123"/>
                    <a:pt x="24" y="123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9" y="123"/>
                    <a:pt x="72" y="127"/>
                    <a:pt x="72" y="131"/>
                  </a:cubicBezTo>
                  <a:cubicBezTo>
                    <a:pt x="72" y="198"/>
                    <a:pt x="72" y="198"/>
                    <a:pt x="72" y="198"/>
                  </a:cubicBezTo>
                  <a:cubicBezTo>
                    <a:pt x="72" y="199"/>
                    <a:pt x="72" y="200"/>
                    <a:pt x="72" y="201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8"/>
                    <a:pt x="69" y="211"/>
                    <a:pt x="64" y="211"/>
                  </a:cubicBezTo>
                  <a:close/>
                  <a:moveTo>
                    <a:pt x="210" y="203"/>
                  </a:moveTo>
                  <a:cubicBezTo>
                    <a:pt x="105" y="203"/>
                    <a:pt x="105" y="203"/>
                    <a:pt x="105" y="203"/>
                  </a:cubicBezTo>
                  <a:cubicBezTo>
                    <a:pt x="88" y="194"/>
                    <a:pt x="88" y="194"/>
                    <a:pt x="88" y="194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88" y="128"/>
                    <a:pt x="87" y="124"/>
                    <a:pt x="86" y="121"/>
                  </a:cubicBezTo>
                  <a:cubicBezTo>
                    <a:pt x="100" y="109"/>
                    <a:pt x="136" y="75"/>
                    <a:pt x="136" y="48"/>
                  </a:cubicBezTo>
                  <a:cubicBezTo>
                    <a:pt x="136" y="31"/>
                    <a:pt x="136" y="16"/>
                    <a:pt x="140" y="16"/>
                  </a:cubicBezTo>
                  <a:cubicBezTo>
                    <a:pt x="148" y="16"/>
                    <a:pt x="156" y="25"/>
                    <a:pt x="156" y="44"/>
                  </a:cubicBezTo>
                  <a:cubicBezTo>
                    <a:pt x="156" y="67"/>
                    <a:pt x="152" y="90"/>
                    <a:pt x="152" y="90"/>
                  </a:cubicBezTo>
                  <a:cubicBezTo>
                    <a:pt x="152" y="93"/>
                    <a:pt x="153" y="95"/>
                    <a:pt x="154" y="97"/>
                  </a:cubicBezTo>
                  <a:cubicBezTo>
                    <a:pt x="156" y="98"/>
                    <a:pt x="158" y="100"/>
                    <a:pt x="160" y="100"/>
                  </a:cubicBezTo>
                  <a:cubicBezTo>
                    <a:pt x="232" y="100"/>
                    <a:pt x="232" y="100"/>
                    <a:pt x="232" y="100"/>
                  </a:cubicBezTo>
                  <a:cubicBezTo>
                    <a:pt x="237" y="100"/>
                    <a:pt x="240" y="103"/>
                    <a:pt x="240" y="108"/>
                  </a:cubicBezTo>
                  <a:cubicBezTo>
                    <a:pt x="240" y="112"/>
                    <a:pt x="237" y="116"/>
                    <a:pt x="232" y="116"/>
                  </a:cubicBezTo>
                  <a:cubicBezTo>
                    <a:pt x="223" y="116"/>
                    <a:pt x="223" y="116"/>
                    <a:pt x="223" y="116"/>
                  </a:cubicBezTo>
                  <a:cubicBezTo>
                    <a:pt x="219" y="116"/>
                    <a:pt x="215" y="119"/>
                    <a:pt x="215" y="124"/>
                  </a:cubicBezTo>
                  <a:cubicBezTo>
                    <a:pt x="215" y="128"/>
                    <a:pt x="219" y="132"/>
                    <a:pt x="223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4" y="132"/>
                    <a:pt x="224" y="132"/>
                    <a:pt x="224" y="132"/>
                  </a:cubicBezTo>
                  <a:cubicBezTo>
                    <a:pt x="229" y="132"/>
                    <a:pt x="232" y="135"/>
                    <a:pt x="232" y="140"/>
                  </a:cubicBezTo>
                  <a:cubicBezTo>
                    <a:pt x="232" y="144"/>
                    <a:pt x="229" y="148"/>
                    <a:pt x="224" y="148"/>
                  </a:cubicBezTo>
                  <a:cubicBezTo>
                    <a:pt x="219" y="148"/>
                    <a:pt x="219" y="148"/>
                    <a:pt x="219" y="148"/>
                  </a:cubicBezTo>
                  <a:cubicBezTo>
                    <a:pt x="219" y="148"/>
                    <a:pt x="218" y="147"/>
                    <a:pt x="218" y="147"/>
                  </a:cubicBezTo>
                  <a:cubicBezTo>
                    <a:pt x="218" y="147"/>
                    <a:pt x="218" y="148"/>
                    <a:pt x="218" y="148"/>
                  </a:cubicBezTo>
                  <a:cubicBezTo>
                    <a:pt x="215" y="148"/>
                    <a:pt x="215" y="148"/>
                    <a:pt x="215" y="148"/>
                  </a:cubicBezTo>
                  <a:cubicBezTo>
                    <a:pt x="211" y="148"/>
                    <a:pt x="207" y="151"/>
                    <a:pt x="207" y="156"/>
                  </a:cubicBezTo>
                  <a:cubicBezTo>
                    <a:pt x="207" y="160"/>
                    <a:pt x="211" y="164"/>
                    <a:pt x="215" y="164"/>
                  </a:cubicBezTo>
                  <a:cubicBezTo>
                    <a:pt x="218" y="164"/>
                    <a:pt x="218" y="164"/>
                    <a:pt x="218" y="164"/>
                  </a:cubicBezTo>
                  <a:cubicBezTo>
                    <a:pt x="222" y="164"/>
                    <a:pt x="224" y="166"/>
                    <a:pt x="224" y="169"/>
                  </a:cubicBezTo>
                  <a:cubicBezTo>
                    <a:pt x="224" y="173"/>
                    <a:pt x="221" y="175"/>
                    <a:pt x="218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10" y="175"/>
                    <a:pt x="210" y="175"/>
                    <a:pt x="210" y="175"/>
                  </a:cubicBezTo>
                  <a:cubicBezTo>
                    <a:pt x="206" y="175"/>
                    <a:pt x="202" y="179"/>
                    <a:pt x="202" y="183"/>
                  </a:cubicBezTo>
                  <a:cubicBezTo>
                    <a:pt x="202" y="188"/>
                    <a:pt x="206" y="191"/>
                    <a:pt x="210" y="191"/>
                  </a:cubicBezTo>
                  <a:cubicBezTo>
                    <a:pt x="213" y="191"/>
                    <a:pt x="216" y="194"/>
                    <a:pt x="216" y="197"/>
                  </a:cubicBezTo>
                  <a:cubicBezTo>
                    <a:pt x="216" y="201"/>
                    <a:pt x="213" y="203"/>
                    <a:pt x="210" y="2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176"/>
            <p:cNvSpPr/>
            <p:nvPr/>
          </p:nvSpPr>
          <p:spPr>
            <a:xfrm>
              <a:off x="4716812" y="3040199"/>
              <a:ext cx="585837" cy="587295"/>
            </a:xfrm>
            <a:custGeom>
              <a:rect b="b" l="l" r="r" t="t"/>
              <a:pathLst>
                <a:path extrusionOk="0" h="2446" w="2448">
                  <a:moveTo>
                    <a:pt x="2350" y="747"/>
                  </a:moveTo>
                  <a:cubicBezTo>
                    <a:pt x="2221" y="446"/>
                    <a:pt x="2002" y="227"/>
                    <a:pt x="1698" y="97"/>
                  </a:cubicBezTo>
                  <a:cubicBezTo>
                    <a:pt x="1547" y="33"/>
                    <a:pt x="1389" y="0"/>
                    <a:pt x="1223" y="0"/>
                  </a:cubicBezTo>
                  <a:cubicBezTo>
                    <a:pt x="1057" y="0"/>
                    <a:pt x="900" y="32"/>
                    <a:pt x="748" y="97"/>
                  </a:cubicBezTo>
                  <a:cubicBezTo>
                    <a:pt x="447" y="226"/>
                    <a:pt x="226" y="445"/>
                    <a:pt x="96" y="747"/>
                  </a:cubicBezTo>
                  <a:cubicBezTo>
                    <a:pt x="32" y="898"/>
                    <a:pt x="0" y="1056"/>
                    <a:pt x="0" y="1222"/>
                  </a:cubicBezTo>
                  <a:cubicBezTo>
                    <a:pt x="0" y="1388"/>
                    <a:pt x="32" y="1547"/>
                    <a:pt x="96" y="1698"/>
                  </a:cubicBezTo>
                  <a:cubicBezTo>
                    <a:pt x="226" y="2000"/>
                    <a:pt x="447" y="2220"/>
                    <a:pt x="748" y="2349"/>
                  </a:cubicBezTo>
                  <a:cubicBezTo>
                    <a:pt x="900" y="2414"/>
                    <a:pt x="1057" y="2446"/>
                    <a:pt x="1223" y="2446"/>
                  </a:cubicBezTo>
                  <a:cubicBezTo>
                    <a:pt x="1389" y="2446"/>
                    <a:pt x="1547" y="2413"/>
                    <a:pt x="1698" y="2349"/>
                  </a:cubicBezTo>
                  <a:cubicBezTo>
                    <a:pt x="2002" y="2219"/>
                    <a:pt x="2221" y="1999"/>
                    <a:pt x="2350" y="1698"/>
                  </a:cubicBezTo>
                  <a:cubicBezTo>
                    <a:pt x="2415" y="1547"/>
                    <a:pt x="2448" y="1388"/>
                    <a:pt x="2448" y="1222"/>
                  </a:cubicBezTo>
                  <a:cubicBezTo>
                    <a:pt x="2448" y="1056"/>
                    <a:pt x="2415" y="898"/>
                    <a:pt x="2350" y="747"/>
                  </a:cubicBezTo>
                  <a:close/>
                  <a:moveTo>
                    <a:pt x="816" y="227"/>
                  </a:moveTo>
                  <a:cubicBezTo>
                    <a:pt x="711" y="361"/>
                    <a:pt x="633" y="531"/>
                    <a:pt x="584" y="737"/>
                  </a:cubicBezTo>
                  <a:cubicBezTo>
                    <a:pt x="264" y="737"/>
                    <a:pt x="264" y="737"/>
                    <a:pt x="264" y="737"/>
                  </a:cubicBezTo>
                  <a:cubicBezTo>
                    <a:pt x="381" y="508"/>
                    <a:pt x="580" y="325"/>
                    <a:pt x="816" y="227"/>
                  </a:cubicBezTo>
                  <a:close/>
                  <a:moveTo>
                    <a:pt x="149" y="1222"/>
                  </a:moveTo>
                  <a:cubicBezTo>
                    <a:pt x="149" y="1105"/>
                    <a:pt x="167" y="993"/>
                    <a:pt x="203" y="884"/>
                  </a:cubicBezTo>
                  <a:cubicBezTo>
                    <a:pt x="554" y="884"/>
                    <a:pt x="554" y="884"/>
                    <a:pt x="554" y="884"/>
                  </a:cubicBezTo>
                  <a:cubicBezTo>
                    <a:pt x="537" y="998"/>
                    <a:pt x="529" y="1111"/>
                    <a:pt x="529" y="1222"/>
                  </a:cubicBezTo>
                  <a:cubicBezTo>
                    <a:pt x="529" y="1331"/>
                    <a:pt x="537" y="1443"/>
                    <a:pt x="554" y="1556"/>
                  </a:cubicBezTo>
                  <a:cubicBezTo>
                    <a:pt x="201" y="1556"/>
                    <a:pt x="201" y="1556"/>
                    <a:pt x="201" y="1556"/>
                  </a:cubicBezTo>
                  <a:cubicBezTo>
                    <a:pt x="166" y="1448"/>
                    <a:pt x="149" y="1335"/>
                    <a:pt x="149" y="1222"/>
                  </a:cubicBezTo>
                  <a:close/>
                  <a:moveTo>
                    <a:pt x="264" y="1704"/>
                  </a:moveTo>
                  <a:cubicBezTo>
                    <a:pt x="584" y="1704"/>
                    <a:pt x="584" y="1704"/>
                    <a:pt x="584" y="1704"/>
                  </a:cubicBezTo>
                  <a:cubicBezTo>
                    <a:pt x="633" y="1914"/>
                    <a:pt x="711" y="2086"/>
                    <a:pt x="816" y="2219"/>
                  </a:cubicBezTo>
                  <a:cubicBezTo>
                    <a:pt x="576" y="2118"/>
                    <a:pt x="377" y="1935"/>
                    <a:pt x="264" y="1704"/>
                  </a:cubicBezTo>
                  <a:close/>
                  <a:moveTo>
                    <a:pt x="1148" y="2286"/>
                  </a:moveTo>
                  <a:cubicBezTo>
                    <a:pt x="1061" y="2260"/>
                    <a:pt x="980" y="2196"/>
                    <a:pt x="906" y="2092"/>
                  </a:cubicBezTo>
                  <a:cubicBezTo>
                    <a:pt x="833" y="1987"/>
                    <a:pt x="776" y="1857"/>
                    <a:pt x="737" y="1704"/>
                  </a:cubicBezTo>
                  <a:cubicBezTo>
                    <a:pt x="1148" y="1704"/>
                    <a:pt x="1148" y="1704"/>
                    <a:pt x="1148" y="1704"/>
                  </a:cubicBezTo>
                  <a:lnTo>
                    <a:pt x="1148" y="2286"/>
                  </a:lnTo>
                  <a:close/>
                  <a:moveTo>
                    <a:pt x="1148" y="1556"/>
                  </a:moveTo>
                  <a:cubicBezTo>
                    <a:pt x="704" y="1556"/>
                    <a:pt x="704" y="1556"/>
                    <a:pt x="704" y="1556"/>
                  </a:cubicBezTo>
                  <a:cubicBezTo>
                    <a:pt x="687" y="1437"/>
                    <a:pt x="677" y="1326"/>
                    <a:pt x="677" y="1222"/>
                  </a:cubicBezTo>
                  <a:cubicBezTo>
                    <a:pt x="677" y="1109"/>
                    <a:pt x="687" y="997"/>
                    <a:pt x="707" y="884"/>
                  </a:cubicBezTo>
                  <a:cubicBezTo>
                    <a:pt x="1148" y="884"/>
                    <a:pt x="1148" y="884"/>
                    <a:pt x="1148" y="884"/>
                  </a:cubicBezTo>
                  <a:cubicBezTo>
                    <a:pt x="1148" y="1556"/>
                    <a:pt x="1148" y="1556"/>
                    <a:pt x="1148" y="1556"/>
                  </a:cubicBezTo>
                  <a:close/>
                  <a:moveTo>
                    <a:pt x="1148" y="737"/>
                  </a:moveTo>
                  <a:cubicBezTo>
                    <a:pt x="737" y="737"/>
                    <a:pt x="737" y="737"/>
                    <a:pt x="737" y="737"/>
                  </a:cubicBezTo>
                  <a:cubicBezTo>
                    <a:pt x="779" y="585"/>
                    <a:pt x="836" y="456"/>
                    <a:pt x="909" y="353"/>
                  </a:cubicBezTo>
                  <a:cubicBezTo>
                    <a:pt x="983" y="249"/>
                    <a:pt x="1061" y="184"/>
                    <a:pt x="1148" y="160"/>
                  </a:cubicBezTo>
                  <a:cubicBezTo>
                    <a:pt x="1148" y="737"/>
                    <a:pt x="1148" y="737"/>
                    <a:pt x="1148" y="737"/>
                  </a:cubicBezTo>
                  <a:close/>
                  <a:moveTo>
                    <a:pt x="2184" y="737"/>
                  </a:moveTo>
                  <a:cubicBezTo>
                    <a:pt x="1864" y="737"/>
                    <a:pt x="1864" y="737"/>
                    <a:pt x="1864" y="737"/>
                  </a:cubicBezTo>
                  <a:cubicBezTo>
                    <a:pt x="1815" y="531"/>
                    <a:pt x="1737" y="361"/>
                    <a:pt x="1632" y="227"/>
                  </a:cubicBezTo>
                  <a:cubicBezTo>
                    <a:pt x="1868" y="325"/>
                    <a:pt x="2067" y="508"/>
                    <a:pt x="2184" y="737"/>
                  </a:cubicBezTo>
                  <a:close/>
                  <a:moveTo>
                    <a:pt x="1300" y="160"/>
                  </a:moveTo>
                  <a:cubicBezTo>
                    <a:pt x="1387" y="184"/>
                    <a:pt x="1465" y="249"/>
                    <a:pt x="1539" y="353"/>
                  </a:cubicBezTo>
                  <a:cubicBezTo>
                    <a:pt x="1613" y="456"/>
                    <a:pt x="1669" y="585"/>
                    <a:pt x="1711" y="737"/>
                  </a:cubicBezTo>
                  <a:cubicBezTo>
                    <a:pt x="1300" y="737"/>
                    <a:pt x="1300" y="737"/>
                    <a:pt x="1300" y="737"/>
                  </a:cubicBezTo>
                  <a:lnTo>
                    <a:pt x="1300" y="160"/>
                  </a:lnTo>
                  <a:close/>
                  <a:moveTo>
                    <a:pt x="1300" y="884"/>
                  </a:moveTo>
                  <a:cubicBezTo>
                    <a:pt x="1741" y="884"/>
                    <a:pt x="1741" y="884"/>
                    <a:pt x="1741" y="884"/>
                  </a:cubicBezTo>
                  <a:cubicBezTo>
                    <a:pt x="1761" y="997"/>
                    <a:pt x="1771" y="1109"/>
                    <a:pt x="1771" y="1222"/>
                  </a:cubicBezTo>
                  <a:cubicBezTo>
                    <a:pt x="1771" y="1326"/>
                    <a:pt x="1761" y="1437"/>
                    <a:pt x="1744" y="1556"/>
                  </a:cubicBezTo>
                  <a:cubicBezTo>
                    <a:pt x="1300" y="1556"/>
                    <a:pt x="1300" y="1556"/>
                    <a:pt x="1300" y="1556"/>
                  </a:cubicBezTo>
                  <a:lnTo>
                    <a:pt x="1300" y="884"/>
                  </a:lnTo>
                  <a:close/>
                  <a:moveTo>
                    <a:pt x="1300" y="2286"/>
                  </a:moveTo>
                  <a:cubicBezTo>
                    <a:pt x="1300" y="1704"/>
                    <a:pt x="1300" y="1704"/>
                    <a:pt x="1300" y="1704"/>
                  </a:cubicBezTo>
                  <a:cubicBezTo>
                    <a:pt x="1711" y="1704"/>
                    <a:pt x="1711" y="1704"/>
                    <a:pt x="1711" y="1704"/>
                  </a:cubicBezTo>
                  <a:cubicBezTo>
                    <a:pt x="1670" y="1857"/>
                    <a:pt x="1613" y="1987"/>
                    <a:pt x="1541" y="2092"/>
                  </a:cubicBezTo>
                  <a:cubicBezTo>
                    <a:pt x="1467" y="2197"/>
                    <a:pt x="1388" y="2262"/>
                    <a:pt x="1300" y="2286"/>
                  </a:cubicBezTo>
                  <a:close/>
                  <a:moveTo>
                    <a:pt x="1632" y="2219"/>
                  </a:moveTo>
                  <a:cubicBezTo>
                    <a:pt x="1737" y="2086"/>
                    <a:pt x="1815" y="1914"/>
                    <a:pt x="1864" y="1704"/>
                  </a:cubicBezTo>
                  <a:cubicBezTo>
                    <a:pt x="2184" y="1704"/>
                    <a:pt x="2184" y="1704"/>
                    <a:pt x="2184" y="1704"/>
                  </a:cubicBezTo>
                  <a:cubicBezTo>
                    <a:pt x="2071" y="1935"/>
                    <a:pt x="1872" y="2118"/>
                    <a:pt x="1632" y="2219"/>
                  </a:cubicBezTo>
                  <a:close/>
                  <a:moveTo>
                    <a:pt x="2247" y="1556"/>
                  </a:moveTo>
                  <a:cubicBezTo>
                    <a:pt x="1894" y="1556"/>
                    <a:pt x="1894" y="1556"/>
                    <a:pt x="1894" y="1556"/>
                  </a:cubicBezTo>
                  <a:cubicBezTo>
                    <a:pt x="1911" y="1443"/>
                    <a:pt x="1919" y="1331"/>
                    <a:pt x="1919" y="1222"/>
                  </a:cubicBezTo>
                  <a:cubicBezTo>
                    <a:pt x="1919" y="1111"/>
                    <a:pt x="1911" y="998"/>
                    <a:pt x="1894" y="884"/>
                  </a:cubicBezTo>
                  <a:cubicBezTo>
                    <a:pt x="2245" y="884"/>
                    <a:pt x="2245" y="884"/>
                    <a:pt x="2245" y="884"/>
                  </a:cubicBezTo>
                  <a:cubicBezTo>
                    <a:pt x="2281" y="993"/>
                    <a:pt x="2299" y="1105"/>
                    <a:pt x="2299" y="1222"/>
                  </a:cubicBezTo>
                  <a:cubicBezTo>
                    <a:pt x="2299" y="1335"/>
                    <a:pt x="2282" y="1448"/>
                    <a:pt x="2247" y="15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66" name="Google Shape;5666;p176"/>
            <p:cNvGrpSpPr/>
            <p:nvPr/>
          </p:nvGrpSpPr>
          <p:grpSpPr>
            <a:xfrm>
              <a:off x="6230250" y="4313425"/>
              <a:ext cx="585837" cy="585837"/>
              <a:chOff x="-4769427" y="-314325"/>
              <a:chExt cx="4660901" cy="4576762"/>
            </a:xfrm>
          </p:grpSpPr>
          <p:sp>
            <p:nvSpPr>
              <p:cNvPr id="5667" name="Google Shape;5667;p176"/>
              <p:cNvSpPr/>
              <p:nvPr/>
            </p:nvSpPr>
            <p:spPr>
              <a:xfrm>
                <a:off x="-4509077" y="-314325"/>
                <a:ext cx="4138613" cy="3956050"/>
              </a:xfrm>
              <a:custGeom>
                <a:rect b="b" l="l" r="r" t="t"/>
                <a:pathLst>
                  <a:path extrusionOk="0" h="2085" w="2188">
                    <a:moveTo>
                      <a:pt x="2128" y="946"/>
                    </a:moveTo>
                    <a:cubicBezTo>
                      <a:pt x="2172" y="903"/>
                      <a:pt x="2188" y="840"/>
                      <a:pt x="2169" y="781"/>
                    </a:cubicBezTo>
                    <a:cubicBezTo>
                      <a:pt x="2149" y="722"/>
                      <a:pt x="2100" y="680"/>
                      <a:pt x="2038" y="671"/>
                    </a:cubicBezTo>
                    <a:cubicBezTo>
                      <a:pt x="1503" y="593"/>
                      <a:pt x="1503" y="593"/>
                      <a:pt x="1503" y="593"/>
                    </a:cubicBezTo>
                    <a:cubicBezTo>
                      <a:pt x="1492" y="592"/>
                      <a:pt x="1483" y="585"/>
                      <a:pt x="1478" y="576"/>
                    </a:cubicBezTo>
                    <a:cubicBezTo>
                      <a:pt x="1239" y="90"/>
                      <a:pt x="1239" y="90"/>
                      <a:pt x="1239" y="90"/>
                    </a:cubicBezTo>
                    <a:cubicBezTo>
                      <a:pt x="1211" y="35"/>
                      <a:pt x="1156" y="0"/>
                      <a:pt x="1094" y="0"/>
                    </a:cubicBezTo>
                    <a:cubicBezTo>
                      <a:pt x="1032" y="0"/>
                      <a:pt x="977" y="35"/>
                      <a:pt x="949" y="90"/>
                    </a:cubicBezTo>
                    <a:cubicBezTo>
                      <a:pt x="710" y="576"/>
                      <a:pt x="710" y="576"/>
                      <a:pt x="710" y="576"/>
                    </a:cubicBezTo>
                    <a:cubicBezTo>
                      <a:pt x="705" y="585"/>
                      <a:pt x="696" y="592"/>
                      <a:pt x="685" y="593"/>
                    </a:cubicBezTo>
                    <a:cubicBezTo>
                      <a:pt x="150" y="671"/>
                      <a:pt x="150" y="671"/>
                      <a:pt x="150" y="671"/>
                    </a:cubicBezTo>
                    <a:cubicBezTo>
                      <a:pt x="88" y="680"/>
                      <a:pt x="39" y="722"/>
                      <a:pt x="19" y="781"/>
                    </a:cubicBezTo>
                    <a:cubicBezTo>
                      <a:pt x="0" y="840"/>
                      <a:pt x="16" y="903"/>
                      <a:pt x="60" y="946"/>
                    </a:cubicBezTo>
                    <a:cubicBezTo>
                      <a:pt x="448" y="1324"/>
                      <a:pt x="448" y="1324"/>
                      <a:pt x="448" y="1324"/>
                    </a:cubicBezTo>
                    <a:cubicBezTo>
                      <a:pt x="455" y="1332"/>
                      <a:pt x="459" y="1342"/>
                      <a:pt x="457" y="1353"/>
                    </a:cubicBezTo>
                    <a:cubicBezTo>
                      <a:pt x="366" y="1886"/>
                      <a:pt x="366" y="1886"/>
                      <a:pt x="366" y="1886"/>
                    </a:cubicBezTo>
                    <a:cubicBezTo>
                      <a:pt x="355" y="1947"/>
                      <a:pt x="380" y="2008"/>
                      <a:pt x="430" y="2044"/>
                    </a:cubicBezTo>
                    <a:cubicBezTo>
                      <a:pt x="480" y="2081"/>
                      <a:pt x="545" y="2085"/>
                      <a:pt x="600" y="2056"/>
                    </a:cubicBezTo>
                    <a:cubicBezTo>
                      <a:pt x="1079" y="1805"/>
                      <a:pt x="1079" y="1805"/>
                      <a:pt x="1079" y="1805"/>
                    </a:cubicBezTo>
                    <a:cubicBezTo>
                      <a:pt x="1088" y="1800"/>
                      <a:pt x="1100" y="1800"/>
                      <a:pt x="1109" y="1805"/>
                    </a:cubicBezTo>
                    <a:cubicBezTo>
                      <a:pt x="1588" y="2056"/>
                      <a:pt x="1588" y="2056"/>
                      <a:pt x="1588" y="2056"/>
                    </a:cubicBezTo>
                    <a:cubicBezTo>
                      <a:pt x="1612" y="2069"/>
                      <a:pt x="1638" y="2075"/>
                      <a:pt x="1663" y="2075"/>
                    </a:cubicBezTo>
                    <a:cubicBezTo>
                      <a:pt x="1697" y="2075"/>
                      <a:pt x="1730" y="2065"/>
                      <a:pt x="1758" y="2044"/>
                    </a:cubicBezTo>
                    <a:cubicBezTo>
                      <a:pt x="1808" y="2008"/>
                      <a:pt x="1833" y="1947"/>
                      <a:pt x="1822" y="1886"/>
                    </a:cubicBezTo>
                    <a:cubicBezTo>
                      <a:pt x="1731" y="1353"/>
                      <a:pt x="1731" y="1353"/>
                      <a:pt x="1731" y="1353"/>
                    </a:cubicBezTo>
                    <a:cubicBezTo>
                      <a:pt x="1729" y="1342"/>
                      <a:pt x="1733" y="1332"/>
                      <a:pt x="1740" y="1324"/>
                    </a:cubicBezTo>
                    <a:lnTo>
                      <a:pt x="2128" y="946"/>
                    </a:lnTo>
                    <a:close/>
                    <a:moveTo>
                      <a:pt x="1604" y="1375"/>
                    </a:moveTo>
                    <a:cubicBezTo>
                      <a:pt x="1695" y="1908"/>
                      <a:pt x="1695" y="1908"/>
                      <a:pt x="1695" y="1908"/>
                    </a:cubicBezTo>
                    <a:cubicBezTo>
                      <a:pt x="1698" y="1926"/>
                      <a:pt x="1687" y="1936"/>
                      <a:pt x="1682" y="1940"/>
                    </a:cubicBezTo>
                    <a:cubicBezTo>
                      <a:pt x="1677" y="1943"/>
                      <a:pt x="1664" y="1951"/>
                      <a:pt x="1648" y="1942"/>
                    </a:cubicBezTo>
                    <a:cubicBezTo>
                      <a:pt x="1169" y="1690"/>
                      <a:pt x="1169" y="1690"/>
                      <a:pt x="1169" y="1690"/>
                    </a:cubicBezTo>
                    <a:cubicBezTo>
                      <a:pt x="1146" y="1678"/>
                      <a:pt x="1120" y="1672"/>
                      <a:pt x="1094" y="1672"/>
                    </a:cubicBezTo>
                    <a:cubicBezTo>
                      <a:pt x="1068" y="1672"/>
                      <a:pt x="1042" y="1678"/>
                      <a:pt x="1019" y="1690"/>
                    </a:cubicBezTo>
                    <a:cubicBezTo>
                      <a:pt x="540" y="1942"/>
                      <a:pt x="540" y="1942"/>
                      <a:pt x="540" y="1942"/>
                    </a:cubicBezTo>
                    <a:cubicBezTo>
                      <a:pt x="524" y="1951"/>
                      <a:pt x="511" y="1943"/>
                      <a:pt x="506" y="1940"/>
                    </a:cubicBezTo>
                    <a:cubicBezTo>
                      <a:pt x="501" y="1936"/>
                      <a:pt x="490" y="1926"/>
                      <a:pt x="493" y="1908"/>
                    </a:cubicBezTo>
                    <a:cubicBezTo>
                      <a:pt x="584" y="1375"/>
                      <a:pt x="584" y="1375"/>
                      <a:pt x="584" y="1375"/>
                    </a:cubicBezTo>
                    <a:cubicBezTo>
                      <a:pt x="593" y="1322"/>
                      <a:pt x="576" y="1269"/>
                      <a:pt x="538" y="1232"/>
                    </a:cubicBezTo>
                    <a:cubicBezTo>
                      <a:pt x="150" y="854"/>
                      <a:pt x="150" y="854"/>
                      <a:pt x="150" y="854"/>
                    </a:cubicBezTo>
                    <a:cubicBezTo>
                      <a:pt x="137" y="841"/>
                      <a:pt x="140" y="827"/>
                      <a:pt x="142" y="821"/>
                    </a:cubicBezTo>
                    <a:cubicBezTo>
                      <a:pt x="144" y="815"/>
                      <a:pt x="150" y="801"/>
                      <a:pt x="168" y="799"/>
                    </a:cubicBezTo>
                    <a:cubicBezTo>
                      <a:pt x="704" y="721"/>
                      <a:pt x="704" y="721"/>
                      <a:pt x="704" y="721"/>
                    </a:cubicBezTo>
                    <a:cubicBezTo>
                      <a:pt x="757" y="713"/>
                      <a:pt x="802" y="680"/>
                      <a:pt x="826" y="633"/>
                    </a:cubicBezTo>
                    <a:cubicBezTo>
                      <a:pt x="1065" y="147"/>
                      <a:pt x="1065" y="147"/>
                      <a:pt x="1065" y="147"/>
                    </a:cubicBezTo>
                    <a:cubicBezTo>
                      <a:pt x="1073" y="131"/>
                      <a:pt x="1088" y="129"/>
                      <a:pt x="1094" y="129"/>
                    </a:cubicBezTo>
                    <a:cubicBezTo>
                      <a:pt x="1100" y="129"/>
                      <a:pt x="1115" y="131"/>
                      <a:pt x="1123" y="147"/>
                    </a:cubicBezTo>
                    <a:cubicBezTo>
                      <a:pt x="1123" y="147"/>
                      <a:pt x="1123" y="147"/>
                      <a:pt x="1123" y="147"/>
                    </a:cubicBezTo>
                    <a:cubicBezTo>
                      <a:pt x="1363" y="633"/>
                      <a:pt x="1363" y="633"/>
                      <a:pt x="1363" y="633"/>
                    </a:cubicBezTo>
                    <a:cubicBezTo>
                      <a:pt x="1386" y="680"/>
                      <a:pt x="1431" y="713"/>
                      <a:pt x="1484" y="721"/>
                    </a:cubicBezTo>
                    <a:cubicBezTo>
                      <a:pt x="2020" y="799"/>
                      <a:pt x="2020" y="799"/>
                      <a:pt x="2020" y="799"/>
                    </a:cubicBezTo>
                    <a:cubicBezTo>
                      <a:pt x="2038" y="801"/>
                      <a:pt x="2044" y="815"/>
                      <a:pt x="2046" y="821"/>
                    </a:cubicBezTo>
                    <a:cubicBezTo>
                      <a:pt x="2048" y="827"/>
                      <a:pt x="2051" y="841"/>
                      <a:pt x="2038" y="854"/>
                    </a:cubicBezTo>
                    <a:cubicBezTo>
                      <a:pt x="1650" y="1232"/>
                      <a:pt x="1650" y="1232"/>
                      <a:pt x="1650" y="1232"/>
                    </a:cubicBezTo>
                    <a:cubicBezTo>
                      <a:pt x="1612" y="1269"/>
                      <a:pt x="1595" y="1322"/>
                      <a:pt x="1604" y="13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8" name="Google Shape;5668;p176"/>
              <p:cNvSpPr/>
              <p:nvPr/>
            </p:nvSpPr>
            <p:spPr>
              <a:xfrm>
                <a:off x="-1351539" y="-182563"/>
                <a:ext cx="406400" cy="439738"/>
              </a:xfrm>
              <a:custGeom>
                <a:rect b="b" l="l" r="r" t="t"/>
                <a:pathLst>
                  <a:path extrusionOk="0" h="232" w="215">
                    <a:moveTo>
                      <a:pt x="179" y="21"/>
                    </a:moveTo>
                    <a:cubicBezTo>
                      <a:pt x="151" y="0"/>
                      <a:pt x="110" y="7"/>
                      <a:pt x="89" y="35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0" y="159"/>
                      <a:pt x="6" y="199"/>
                      <a:pt x="35" y="220"/>
                    </a:cubicBezTo>
                    <a:cubicBezTo>
                      <a:pt x="46" y="228"/>
                      <a:pt x="60" y="232"/>
                      <a:pt x="73" y="232"/>
                    </a:cubicBezTo>
                    <a:cubicBezTo>
                      <a:pt x="93" y="232"/>
                      <a:pt x="113" y="223"/>
                      <a:pt x="125" y="206"/>
                    </a:cubicBezTo>
                    <a:cubicBezTo>
                      <a:pt x="194" y="111"/>
                      <a:pt x="194" y="111"/>
                      <a:pt x="194" y="111"/>
                    </a:cubicBezTo>
                    <a:cubicBezTo>
                      <a:pt x="215" y="83"/>
                      <a:pt x="208" y="42"/>
                      <a:pt x="179" y="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9" name="Google Shape;5669;p176"/>
              <p:cNvSpPr/>
              <p:nvPr/>
            </p:nvSpPr>
            <p:spPr>
              <a:xfrm>
                <a:off x="-3934402" y="-182563"/>
                <a:ext cx="407988" cy="439738"/>
              </a:xfrm>
              <a:custGeom>
                <a:rect b="b" l="l" r="r" t="t"/>
                <a:pathLst>
                  <a:path extrusionOk="0" h="232" w="215">
                    <a:moveTo>
                      <a:pt x="194" y="129"/>
                    </a:moveTo>
                    <a:cubicBezTo>
                      <a:pt x="126" y="35"/>
                      <a:pt x="126" y="35"/>
                      <a:pt x="126" y="35"/>
                    </a:cubicBezTo>
                    <a:cubicBezTo>
                      <a:pt x="105" y="6"/>
                      <a:pt x="64" y="0"/>
                      <a:pt x="35" y="21"/>
                    </a:cubicBezTo>
                    <a:cubicBezTo>
                      <a:pt x="6" y="42"/>
                      <a:pt x="0" y="82"/>
                      <a:pt x="21" y="111"/>
                    </a:cubicBezTo>
                    <a:cubicBezTo>
                      <a:pt x="90" y="205"/>
                      <a:pt x="90" y="205"/>
                      <a:pt x="90" y="205"/>
                    </a:cubicBezTo>
                    <a:cubicBezTo>
                      <a:pt x="102" y="223"/>
                      <a:pt x="122" y="232"/>
                      <a:pt x="142" y="232"/>
                    </a:cubicBezTo>
                    <a:cubicBezTo>
                      <a:pt x="155" y="232"/>
                      <a:pt x="168" y="228"/>
                      <a:pt x="180" y="220"/>
                    </a:cubicBezTo>
                    <a:cubicBezTo>
                      <a:pt x="209" y="199"/>
                      <a:pt x="215" y="158"/>
                      <a:pt x="194" y="12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0" name="Google Shape;5670;p176"/>
              <p:cNvSpPr/>
              <p:nvPr/>
            </p:nvSpPr>
            <p:spPr>
              <a:xfrm>
                <a:off x="-4769427" y="2336800"/>
                <a:ext cx="484188" cy="328613"/>
              </a:xfrm>
              <a:custGeom>
                <a:rect b="b" l="l" r="r" t="t"/>
                <a:pathLst>
                  <a:path extrusionOk="0" h="173" w="256">
                    <a:moveTo>
                      <a:pt x="245" y="52"/>
                    </a:moveTo>
                    <a:cubicBezTo>
                      <a:pt x="234" y="18"/>
                      <a:pt x="197" y="0"/>
                      <a:pt x="164" y="11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19" y="58"/>
                      <a:pt x="0" y="94"/>
                      <a:pt x="11" y="128"/>
                    </a:cubicBezTo>
                    <a:cubicBezTo>
                      <a:pt x="20" y="155"/>
                      <a:pt x="45" y="173"/>
                      <a:pt x="73" y="173"/>
                    </a:cubicBezTo>
                    <a:cubicBezTo>
                      <a:pt x="79" y="173"/>
                      <a:pt x="86" y="172"/>
                      <a:pt x="93" y="169"/>
                    </a:cubicBezTo>
                    <a:cubicBezTo>
                      <a:pt x="203" y="133"/>
                      <a:pt x="203" y="133"/>
                      <a:pt x="203" y="133"/>
                    </a:cubicBezTo>
                    <a:cubicBezTo>
                      <a:pt x="237" y="122"/>
                      <a:pt x="256" y="86"/>
                      <a:pt x="245" y="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1" name="Google Shape;5671;p176"/>
              <p:cNvSpPr/>
              <p:nvPr/>
            </p:nvSpPr>
            <p:spPr>
              <a:xfrm>
                <a:off x="-2562802" y="3795712"/>
                <a:ext cx="246063" cy="466725"/>
              </a:xfrm>
              <a:custGeom>
                <a:rect b="b" l="l" r="r" t="t"/>
                <a:pathLst>
                  <a:path extrusionOk="0" h="246" w="130">
                    <a:moveTo>
                      <a:pt x="65" y="0"/>
                    </a:moveTo>
                    <a:cubicBezTo>
                      <a:pt x="29" y="0"/>
                      <a:pt x="0" y="29"/>
                      <a:pt x="0" y="65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217"/>
                      <a:pt x="29" y="246"/>
                      <a:pt x="65" y="246"/>
                    </a:cubicBezTo>
                    <a:cubicBezTo>
                      <a:pt x="101" y="246"/>
                      <a:pt x="130" y="217"/>
                      <a:pt x="130" y="181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30" y="29"/>
                      <a:pt x="101" y="0"/>
                      <a:pt x="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2" name="Google Shape;5672;p176"/>
              <p:cNvSpPr/>
              <p:nvPr/>
            </p:nvSpPr>
            <p:spPr>
              <a:xfrm>
                <a:off x="-592714" y="2336800"/>
                <a:ext cx="484188" cy="328613"/>
              </a:xfrm>
              <a:custGeom>
                <a:rect b="b" l="l" r="r" t="t"/>
                <a:pathLst>
                  <a:path extrusionOk="0" h="173" w="256">
                    <a:moveTo>
                      <a:pt x="203" y="47"/>
                    </a:moveTo>
                    <a:cubicBezTo>
                      <a:pt x="92" y="11"/>
                      <a:pt x="92" y="11"/>
                      <a:pt x="92" y="11"/>
                    </a:cubicBezTo>
                    <a:cubicBezTo>
                      <a:pt x="59" y="0"/>
                      <a:pt x="22" y="18"/>
                      <a:pt x="11" y="52"/>
                    </a:cubicBezTo>
                    <a:cubicBezTo>
                      <a:pt x="0" y="86"/>
                      <a:pt x="19" y="122"/>
                      <a:pt x="53" y="133"/>
                    </a:cubicBezTo>
                    <a:cubicBezTo>
                      <a:pt x="163" y="170"/>
                      <a:pt x="163" y="170"/>
                      <a:pt x="163" y="170"/>
                    </a:cubicBezTo>
                    <a:cubicBezTo>
                      <a:pt x="170" y="172"/>
                      <a:pt x="177" y="173"/>
                      <a:pt x="183" y="173"/>
                    </a:cubicBezTo>
                    <a:cubicBezTo>
                      <a:pt x="211" y="173"/>
                      <a:pt x="236" y="155"/>
                      <a:pt x="245" y="128"/>
                    </a:cubicBezTo>
                    <a:cubicBezTo>
                      <a:pt x="256" y="94"/>
                      <a:pt x="237" y="58"/>
                      <a:pt x="203" y="4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673" name="Google Shape;5673;p176"/>
            <p:cNvGrpSpPr/>
            <p:nvPr/>
          </p:nvGrpSpPr>
          <p:grpSpPr>
            <a:xfrm>
              <a:off x="7679841" y="3038316"/>
              <a:ext cx="585837" cy="585837"/>
              <a:chOff x="5712408" y="975680"/>
              <a:chExt cx="671729" cy="639391"/>
            </a:xfrm>
          </p:grpSpPr>
          <p:sp>
            <p:nvSpPr>
              <p:cNvPr id="5674" name="Google Shape;5674;p176"/>
              <p:cNvSpPr/>
              <p:nvPr/>
            </p:nvSpPr>
            <p:spPr>
              <a:xfrm>
                <a:off x="5712408" y="975680"/>
                <a:ext cx="671729" cy="639391"/>
              </a:xfrm>
              <a:custGeom>
                <a:rect b="b" l="l" r="r" t="t"/>
                <a:pathLst>
                  <a:path extrusionOk="0" h="122" w="128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2" y="106"/>
                      <a:pt x="39" y="109"/>
                      <a:pt x="38" y="110"/>
                    </a:cubicBezTo>
                    <a:cubicBezTo>
                      <a:pt x="36" y="111"/>
                      <a:pt x="35" y="112"/>
                      <a:pt x="35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5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2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5" name="Google Shape;5675;p176"/>
              <p:cNvSpPr/>
              <p:nvPr/>
            </p:nvSpPr>
            <p:spPr>
              <a:xfrm>
                <a:off x="5796917" y="1058042"/>
                <a:ext cx="502713" cy="338119"/>
              </a:xfrm>
              <a:custGeom>
                <a:rect b="b" l="l" r="r" t="t"/>
                <a:pathLst>
                  <a:path extrusionOk="0" h="64" w="96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6" name="Google Shape;5676;p176"/>
              <p:cNvSpPr/>
              <p:nvPr/>
            </p:nvSpPr>
            <p:spPr>
              <a:xfrm>
                <a:off x="6017937" y="1404831"/>
                <a:ext cx="62840" cy="65023"/>
              </a:xfrm>
              <a:custGeom>
                <a:rect b="b" l="l" r="r" t="t"/>
                <a:pathLst>
                  <a:path extrusionOk="0" h="12" w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7" name="Google Shape;5677;p176"/>
              <p:cNvSpPr/>
              <p:nvPr/>
            </p:nvSpPr>
            <p:spPr>
              <a:xfrm>
                <a:off x="5933429" y="1190255"/>
                <a:ext cx="84509" cy="88864"/>
              </a:xfrm>
              <a:custGeom>
                <a:rect b="b" l="l" r="r" t="t"/>
                <a:pathLst>
                  <a:path extrusionOk="0" h="41" w="39">
                    <a:moveTo>
                      <a:pt x="0" y="24"/>
                    </a:moveTo>
                    <a:lnTo>
                      <a:pt x="39" y="41"/>
                    </a:lnTo>
                    <a:lnTo>
                      <a:pt x="39" y="32"/>
                    </a:lnTo>
                    <a:lnTo>
                      <a:pt x="12" y="19"/>
                    </a:lnTo>
                    <a:lnTo>
                      <a:pt x="39" y="10"/>
                    </a:lnTo>
                    <a:lnTo>
                      <a:pt x="39" y="0"/>
                    </a:lnTo>
                    <a:lnTo>
                      <a:pt x="0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8" name="Google Shape;5678;p176"/>
              <p:cNvSpPr/>
              <p:nvPr/>
            </p:nvSpPr>
            <p:spPr>
              <a:xfrm>
                <a:off x="6026605" y="1175084"/>
                <a:ext cx="43337" cy="119208"/>
              </a:xfrm>
              <a:custGeom>
                <a:rect b="b" l="l" r="r" t="t"/>
                <a:pathLst>
                  <a:path extrusionOk="0" h="23" w="8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2"/>
                      <a:pt x="0" y="22"/>
                    </a:cubicBezTo>
                    <a:cubicBezTo>
                      <a:pt x="0" y="23"/>
                      <a:pt x="1" y="23"/>
                      <a:pt x="2" y="23"/>
                    </a:cubicBezTo>
                    <a:cubicBezTo>
                      <a:pt x="2" y="23"/>
                      <a:pt x="2" y="23"/>
                      <a:pt x="3" y="23"/>
                    </a:cubicBezTo>
                    <a:cubicBezTo>
                      <a:pt x="3" y="23"/>
                      <a:pt x="3" y="22"/>
                      <a:pt x="3" y="22"/>
                    </a:cubicBezTo>
                    <a:cubicBezTo>
                      <a:pt x="3" y="22"/>
                      <a:pt x="3" y="21"/>
                      <a:pt x="4" y="2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9" name="Google Shape;5679;p176"/>
              <p:cNvSpPr/>
              <p:nvPr/>
            </p:nvSpPr>
            <p:spPr>
              <a:xfrm>
                <a:off x="6080776" y="1190255"/>
                <a:ext cx="82341" cy="88864"/>
              </a:xfrm>
              <a:custGeom>
                <a:rect b="b" l="l" r="r" t="t"/>
                <a:pathLst>
                  <a:path extrusionOk="0" h="41" w="38">
                    <a:moveTo>
                      <a:pt x="0" y="10"/>
                    </a:moveTo>
                    <a:lnTo>
                      <a:pt x="26" y="19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38" y="24"/>
                    </a:lnTo>
                    <a:lnTo>
                      <a:pt x="38" y="17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3" name="Shape 5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4" name="Google Shape;5684;p17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5685" name="Google Shape;5685;p177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6" name="Google Shape;5686;p177"/>
          <p:cNvSpPr/>
          <p:nvPr/>
        </p:nvSpPr>
        <p:spPr>
          <a:xfrm rot="5400000">
            <a:off x="803969" y="2529501"/>
            <a:ext cx="1752602" cy="1752603"/>
          </a:xfrm>
          <a:prstGeom prst="arc">
            <a:avLst>
              <a:gd fmla="val 16200000" name="adj1"/>
              <a:gd fmla="val 5278363" name="adj2"/>
            </a:avLst>
          </a:prstGeom>
          <a:noFill/>
          <a:ln cap="flat" cmpd="sng" w="25400">
            <a:solidFill>
              <a:schemeClr val="accent1"/>
            </a:solidFill>
            <a:prstDash val="dot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7" name="Google Shape;5687;p177"/>
          <p:cNvSpPr/>
          <p:nvPr/>
        </p:nvSpPr>
        <p:spPr>
          <a:xfrm>
            <a:off x="1098997" y="2824529"/>
            <a:ext cx="1162546" cy="1162546"/>
          </a:xfrm>
          <a:prstGeom prst="ellipse">
            <a:avLst/>
          </a:prstGeom>
          <a:solidFill>
            <a:schemeClr val="accent1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8" name="Google Shape;5688;p177"/>
          <p:cNvSpPr/>
          <p:nvPr/>
        </p:nvSpPr>
        <p:spPr>
          <a:xfrm>
            <a:off x="1273638" y="2999171"/>
            <a:ext cx="813264" cy="8132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9" name="Google Shape;5689;p177"/>
          <p:cNvSpPr/>
          <p:nvPr/>
        </p:nvSpPr>
        <p:spPr>
          <a:xfrm flipH="1" rot="5400000">
            <a:off x="2556570" y="2529501"/>
            <a:ext cx="1752602" cy="1752603"/>
          </a:xfrm>
          <a:prstGeom prst="arc">
            <a:avLst>
              <a:gd fmla="val 16200000" name="adj1"/>
              <a:gd fmla="val 5278363" name="adj2"/>
            </a:avLst>
          </a:prstGeom>
          <a:noFill/>
          <a:ln cap="flat" cmpd="sng" w="25400">
            <a:solidFill>
              <a:schemeClr val="accent2"/>
            </a:solidFill>
            <a:prstDash val="dot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0" name="Google Shape;5690;p177"/>
          <p:cNvSpPr/>
          <p:nvPr/>
        </p:nvSpPr>
        <p:spPr>
          <a:xfrm>
            <a:off x="2851598" y="2824529"/>
            <a:ext cx="1162546" cy="1162546"/>
          </a:xfrm>
          <a:prstGeom prst="ellipse">
            <a:avLst/>
          </a:prstGeom>
          <a:solidFill>
            <a:schemeClr val="accent2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1" name="Google Shape;5691;p177"/>
          <p:cNvSpPr/>
          <p:nvPr/>
        </p:nvSpPr>
        <p:spPr>
          <a:xfrm>
            <a:off x="3026239" y="2999171"/>
            <a:ext cx="813264" cy="8132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2" name="Google Shape;5692;p177"/>
          <p:cNvSpPr/>
          <p:nvPr/>
        </p:nvSpPr>
        <p:spPr>
          <a:xfrm rot="5400000">
            <a:off x="4309169" y="2529501"/>
            <a:ext cx="1752602" cy="1752603"/>
          </a:xfrm>
          <a:prstGeom prst="arc">
            <a:avLst>
              <a:gd fmla="val 16200000" name="adj1"/>
              <a:gd fmla="val 5278363" name="adj2"/>
            </a:avLst>
          </a:prstGeom>
          <a:noFill/>
          <a:ln cap="flat" cmpd="sng" w="25400">
            <a:solidFill>
              <a:schemeClr val="accent3"/>
            </a:solidFill>
            <a:prstDash val="dot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3" name="Google Shape;5693;p177"/>
          <p:cNvSpPr/>
          <p:nvPr/>
        </p:nvSpPr>
        <p:spPr>
          <a:xfrm>
            <a:off x="4604197" y="2824529"/>
            <a:ext cx="1162546" cy="1162546"/>
          </a:xfrm>
          <a:prstGeom prst="ellipse">
            <a:avLst/>
          </a:prstGeom>
          <a:solidFill>
            <a:schemeClr val="accent3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4" name="Google Shape;5694;p177"/>
          <p:cNvSpPr/>
          <p:nvPr/>
        </p:nvSpPr>
        <p:spPr>
          <a:xfrm>
            <a:off x="4778838" y="2999171"/>
            <a:ext cx="813264" cy="8132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5" name="Google Shape;5695;p177"/>
          <p:cNvSpPr/>
          <p:nvPr/>
        </p:nvSpPr>
        <p:spPr>
          <a:xfrm flipH="1" rot="5400000">
            <a:off x="6061768" y="2529501"/>
            <a:ext cx="1752602" cy="1752603"/>
          </a:xfrm>
          <a:prstGeom prst="arc">
            <a:avLst>
              <a:gd fmla="val 16200000" name="adj1"/>
              <a:gd fmla="val 5278363" name="adj2"/>
            </a:avLst>
          </a:prstGeom>
          <a:noFill/>
          <a:ln cap="flat" cmpd="sng" w="25400">
            <a:solidFill>
              <a:schemeClr val="accent4"/>
            </a:solidFill>
            <a:prstDash val="dot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6" name="Google Shape;5696;p177"/>
          <p:cNvSpPr/>
          <p:nvPr/>
        </p:nvSpPr>
        <p:spPr>
          <a:xfrm>
            <a:off x="6356797" y="2824529"/>
            <a:ext cx="1162546" cy="1162546"/>
          </a:xfrm>
          <a:prstGeom prst="ellipse">
            <a:avLst/>
          </a:prstGeom>
          <a:solidFill>
            <a:schemeClr val="accent4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7" name="Google Shape;5697;p177"/>
          <p:cNvSpPr/>
          <p:nvPr/>
        </p:nvSpPr>
        <p:spPr>
          <a:xfrm>
            <a:off x="6531438" y="2999171"/>
            <a:ext cx="813264" cy="8132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8" name="Google Shape;5698;p177"/>
          <p:cNvSpPr/>
          <p:nvPr/>
        </p:nvSpPr>
        <p:spPr>
          <a:xfrm rot="5400000">
            <a:off x="7814367" y="2529501"/>
            <a:ext cx="1752602" cy="1752603"/>
          </a:xfrm>
          <a:prstGeom prst="arc">
            <a:avLst>
              <a:gd fmla="val 16200000" name="adj1"/>
              <a:gd fmla="val 5278363" name="adj2"/>
            </a:avLst>
          </a:prstGeom>
          <a:noFill/>
          <a:ln cap="flat" cmpd="sng" w="25400">
            <a:solidFill>
              <a:schemeClr val="accent5"/>
            </a:solidFill>
            <a:prstDash val="dot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9" name="Google Shape;5699;p177"/>
          <p:cNvSpPr/>
          <p:nvPr/>
        </p:nvSpPr>
        <p:spPr>
          <a:xfrm>
            <a:off x="8109396" y="2824529"/>
            <a:ext cx="1162546" cy="1162546"/>
          </a:xfrm>
          <a:prstGeom prst="ellipse">
            <a:avLst/>
          </a:prstGeom>
          <a:solidFill>
            <a:schemeClr val="accent5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0" name="Google Shape;5700;p177"/>
          <p:cNvSpPr/>
          <p:nvPr/>
        </p:nvSpPr>
        <p:spPr>
          <a:xfrm>
            <a:off x="8284037" y="2999171"/>
            <a:ext cx="813264" cy="8132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1" name="Google Shape;5701;p177"/>
          <p:cNvSpPr/>
          <p:nvPr/>
        </p:nvSpPr>
        <p:spPr>
          <a:xfrm flipH="1" rot="5400000">
            <a:off x="9566968" y="2529501"/>
            <a:ext cx="1752602" cy="1752603"/>
          </a:xfrm>
          <a:prstGeom prst="arc">
            <a:avLst>
              <a:gd fmla="val 16200000" name="adj1"/>
              <a:gd fmla="val 5278363" name="adj2"/>
            </a:avLst>
          </a:prstGeom>
          <a:noFill/>
          <a:ln cap="flat" cmpd="sng" w="25400">
            <a:solidFill>
              <a:schemeClr val="accent6"/>
            </a:solidFill>
            <a:prstDash val="dot"/>
            <a:miter lim="800000"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2" name="Google Shape;5702;p177"/>
          <p:cNvSpPr/>
          <p:nvPr/>
        </p:nvSpPr>
        <p:spPr>
          <a:xfrm>
            <a:off x="9861996" y="2824529"/>
            <a:ext cx="1162546" cy="1162546"/>
          </a:xfrm>
          <a:prstGeom prst="ellipse">
            <a:avLst/>
          </a:prstGeom>
          <a:solidFill>
            <a:schemeClr val="accent6">
              <a:alpha val="6666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3" name="Google Shape;5703;p177"/>
          <p:cNvSpPr/>
          <p:nvPr/>
        </p:nvSpPr>
        <p:spPr>
          <a:xfrm>
            <a:off x="10036637" y="2999171"/>
            <a:ext cx="813264" cy="8132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6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4" name="Google Shape;5704;p177"/>
          <p:cNvSpPr txBox="1"/>
          <p:nvPr/>
        </p:nvSpPr>
        <p:spPr>
          <a:xfrm>
            <a:off x="5824251" y="1410474"/>
            <a:ext cx="2189010" cy="90106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5705" name="Google Shape;5705;p177"/>
          <p:cNvSpPr txBox="1"/>
          <p:nvPr/>
        </p:nvSpPr>
        <p:spPr>
          <a:xfrm>
            <a:off x="4143182" y="4498823"/>
            <a:ext cx="2113314" cy="90106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5706" name="Google Shape;5706;p177"/>
          <p:cNvSpPr txBox="1"/>
          <p:nvPr/>
        </p:nvSpPr>
        <p:spPr>
          <a:xfrm>
            <a:off x="2470996" y="1410475"/>
            <a:ext cx="2001118" cy="90106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5707" name="Google Shape;5707;p177"/>
          <p:cNvSpPr txBox="1"/>
          <p:nvPr/>
        </p:nvSpPr>
        <p:spPr>
          <a:xfrm>
            <a:off x="657334" y="4498823"/>
            <a:ext cx="2001118" cy="90106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5708" name="Google Shape;5708;p177"/>
          <p:cNvSpPr txBox="1"/>
          <p:nvPr/>
        </p:nvSpPr>
        <p:spPr>
          <a:xfrm>
            <a:off x="7644471" y="4498823"/>
            <a:ext cx="2144036" cy="90106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5709" name="Google Shape;5709;p177"/>
          <p:cNvSpPr txBox="1"/>
          <p:nvPr/>
        </p:nvSpPr>
        <p:spPr>
          <a:xfrm>
            <a:off x="9345656" y="1410473"/>
            <a:ext cx="2189010" cy="901062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grpSp>
        <p:nvGrpSpPr>
          <p:cNvPr id="5710" name="Google Shape;5710;p177"/>
          <p:cNvGrpSpPr/>
          <p:nvPr/>
        </p:nvGrpSpPr>
        <p:grpSpPr>
          <a:xfrm>
            <a:off x="10279499" y="3242032"/>
            <a:ext cx="327540" cy="327540"/>
            <a:chOff x="5712408" y="975680"/>
            <a:chExt cx="671729" cy="639391"/>
          </a:xfrm>
        </p:grpSpPr>
        <p:sp>
          <p:nvSpPr>
            <p:cNvPr id="5711" name="Google Shape;5711;p177"/>
            <p:cNvSpPr/>
            <p:nvPr/>
          </p:nvSpPr>
          <p:spPr>
            <a:xfrm>
              <a:off x="5712408" y="975680"/>
              <a:ext cx="671729" cy="639391"/>
            </a:xfrm>
            <a:custGeom>
              <a:rect b="b" l="l" r="r" t="t"/>
              <a:pathLst>
                <a:path extrusionOk="0"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177"/>
            <p:cNvSpPr/>
            <p:nvPr/>
          </p:nvSpPr>
          <p:spPr>
            <a:xfrm>
              <a:off x="5796917" y="1058042"/>
              <a:ext cx="502713" cy="338119"/>
            </a:xfrm>
            <a:custGeom>
              <a:rect b="b" l="l" r="r" t="t"/>
              <a:pathLst>
                <a:path extrusionOk="0"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177"/>
            <p:cNvSpPr/>
            <p:nvPr/>
          </p:nvSpPr>
          <p:spPr>
            <a:xfrm>
              <a:off x="6017937" y="1404831"/>
              <a:ext cx="62840" cy="65023"/>
            </a:xfrm>
            <a:custGeom>
              <a:rect b="b" l="l" r="r" t="t"/>
              <a:pathLst>
                <a:path extrusionOk="0"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177"/>
            <p:cNvSpPr/>
            <p:nvPr/>
          </p:nvSpPr>
          <p:spPr>
            <a:xfrm>
              <a:off x="5933429" y="1190255"/>
              <a:ext cx="84509" cy="88864"/>
            </a:xfrm>
            <a:custGeom>
              <a:rect b="b" l="l" r="r" t="t"/>
              <a:pathLst>
                <a:path extrusionOk="0"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177"/>
            <p:cNvSpPr/>
            <p:nvPr/>
          </p:nvSpPr>
          <p:spPr>
            <a:xfrm>
              <a:off x="6026605" y="1175084"/>
              <a:ext cx="43337" cy="119208"/>
            </a:xfrm>
            <a:custGeom>
              <a:rect b="b" l="l" r="r" t="t"/>
              <a:pathLst>
                <a:path extrusionOk="0"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177"/>
            <p:cNvSpPr/>
            <p:nvPr/>
          </p:nvSpPr>
          <p:spPr>
            <a:xfrm>
              <a:off x="6080776" y="1190255"/>
              <a:ext cx="82341" cy="88864"/>
            </a:xfrm>
            <a:custGeom>
              <a:rect b="b" l="l" r="r" t="t"/>
              <a:pathLst>
                <a:path extrusionOk="0"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7" name="Google Shape;5717;p177"/>
          <p:cNvSpPr/>
          <p:nvPr/>
        </p:nvSpPr>
        <p:spPr>
          <a:xfrm>
            <a:off x="1516500" y="3242032"/>
            <a:ext cx="327540" cy="327540"/>
          </a:xfrm>
          <a:custGeom>
            <a:rect b="b" l="l" r="r" t="t"/>
            <a:pathLst>
              <a:path extrusionOk="0" h="227" w="256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8" name="Google Shape;5718;p177"/>
          <p:cNvSpPr/>
          <p:nvPr/>
        </p:nvSpPr>
        <p:spPr>
          <a:xfrm>
            <a:off x="3269101" y="3241625"/>
            <a:ext cx="327540" cy="328354"/>
          </a:xfrm>
          <a:custGeom>
            <a:rect b="b" l="l" r="r" t="t"/>
            <a:pathLst>
              <a:path extrusionOk="0" h="2446" w="2448">
                <a:moveTo>
                  <a:pt x="2350" y="747"/>
                </a:moveTo>
                <a:cubicBezTo>
                  <a:pt x="2221" y="446"/>
                  <a:pt x="2002" y="227"/>
                  <a:pt x="1698" y="97"/>
                </a:cubicBezTo>
                <a:cubicBezTo>
                  <a:pt x="1547" y="33"/>
                  <a:pt x="1389" y="0"/>
                  <a:pt x="1223" y="0"/>
                </a:cubicBezTo>
                <a:cubicBezTo>
                  <a:pt x="1057" y="0"/>
                  <a:pt x="900" y="32"/>
                  <a:pt x="748" y="97"/>
                </a:cubicBezTo>
                <a:cubicBezTo>
                  <a:pt x="447" y="226"/>
                  <a:pt x="226" y="445"/>
                  <a:pt x="96" y="747"/>
                </a:cubicBezTo>
                <a:cubicBezTo>
                  <a:pt x="32" y="898"/>
                  <a:pt x="0" y="1056"/>
                  <a:pt x="0" y="1222"/>
                </a:cubicBezTo>
                <a:cubicBezTo>
                  <a:pt x="0" y="1388"/>
                  <a:pt x="32" y="1547"/>
                  <a:pt x="96" y="1698"/>
                </a:cubicBezTo>
                <a:cubicBezTo>
                  <a:pt x="226" y="2000"/>
                  <a:pt x="447" y="2220"/>
                  <a:pt x="748" y="2349"/>
                </a:cubicBezTo>
                <a:cubicBezTo>
                  <a:pt x="900" y="2414"/>
                  <a:pt x="1057" y="2446"/>
                  <a:pt x="1223" y="2446"/>
                </a:cubicBezTo>
                <a:cubicBezTo>
                  <a:pt x="1389" y="2446"/>
                  <a:pt x="1547" y="2413"/>
                  <a:pt x="1698" y="2349"/>
                </a:cubicBezTo>
                <a:cubicBezTo>
                  <a:pt x="2002" y="2219"/>
                  <a:pt x="2221" y="1999"/>
                  <a:pt x="2350" y="1698"/>
                </a:cubicBezTo>
                <a:cubicBezTo>
                  <a:pt x="2415" y="1547"/>
                  <a:pt x="2448" y="1388"/>
                  <a:pt x="2448" y="1222"/>
                </a:cubicBezTo>
                <a:cubicBezTo>
                  <a:pt x="2448" y="1056"/>
                  <a:pt x="2415" y="898"/>
                  <a:pt x="2350" y="747"/>
                </a:cubicBezTo>
                <a:close/>
                <a:moveTo>
                  <a:pt x="816" y="227"/>
                </a:moveTo>
                <a:cubicBezTo>
                  <a:pt x="711" y="361"/>
                  <a:pt x="633" y="531"/>
                  <a:pt x="584" y="737"/>
                </a:cubicBezTo>
                <a:cubicBezTo>
                  <a:pt x="264" y="737"/>
                  <a:pt x="264" y="737"/>
                  <a:pt x="264" y="737"/>
                </a:cubicBezTo>
                <a:cubicBezTo>
                  <a:pt x="381" y="508"/>
                  <a:pt x="580" y="325"/>
                  <a:pt x="816" y="227"/>
                </a:cubicBezTo>
                <a:close/>
                <a:moveTo>
                  <a:pt x="149" y="1222"/>
                </a:moveTo>
                <a:cubicBezTo>
                  <a:pt x="149" y="1105"/>
                  <a:pt x="167" y="993"/>
                  <a:pt x="203" y="884"/>
                </a:cubicBezTo>
                <a:cubicBezTo>
                  <a:pt x="554" y="884"/>
                  <a:pt x="554" y="884"/>
                  <a:pt x="554" y="884"/>
                </a:cubicBezTo>
                <a:cubicBezTo>
                  <a:pt x="537" y="998"/>
                  <a:pt x="529" y="1111"/>
                  <a:pt x="529" y="1222"/>
                </a:cubicBezTo>
                <a:cubicBezTo>
                  <a:pt x="529" y="1331"/>
                  <a:pt x="537" y="1443"/>
                  <a:pt x="554" y="1556"/>
                </a:cubicBezTo>
                <a:cubicBezTo>
                  <a:pt x="201" y="1556"/>
                  <a:pt x="201" y="1556"/>
                  <a:pt x="201" y="1556"/>
                </a:cubicBezTo>
                <a:cubicBezTo>
                  <a:pt x="166" y="1448"/>
                  <a:pt x="149" y="1335"/>
                  <a:pt x="149" y="1222"/>
                </a:cubicBezTo>
                <a:close/>
                <a:moveTo>
                  <a:pt x="264" y="1704"/>
                </a:moveTo>
                <a:cubicBezTo>
                  <a:pt x="584" y="1704"/>
                  <a:pt x="584" y="1704"/>
                  <a:pt x="584" y="1704"/>
                </a:cubicBezTo>
                <a:cubicBezTo>
                  <a:pt x="633" y="1914"/>
                  <a:pt x="711" y="2086"/>
                  <a:pt x="816" y="2219"/>
                </a:cubicBezTo>
                <a:cubicBezTo>
                  <a:pt x="576" y="2118"/>
                  <a:pt x="377" y="1935"/>
                  <a:pt x="264" y="1704"/>
                </a:cubicBezTo>
                <a:close/>
                <a:moveTo>
                  <a:pt x="1148" y="2286"/>
                </a:moveTo>
                <a:cubicBezTo>
                  <a:pt x="1061" y="2260"/>
                  <a:pt x="980" y="2196"/>
                  <a:pt x="906" y="2092"/>
                </a:cubicBezTo>
                <a:cubicBezTo>
                  <a:pt x="833" y="1987"/>
                  <a:pt x="776" y="1857"/>
                  <a:pt x="737" y="1704"/>
                </a:cubicBezTo>
                <a:cubicBezTo>
                  <a:pt x="1148" y="1704"/>
                  <a:pt x="1148" y="1704"/>
                  <a:pt x="1148" y="1704"/>
                </a:cubicBezTo>
                <a:lnTo>
                  <a:pt x="1148" y="2286"/>
                </a:lnTo>
                <a:close/>
                <a:moveTo>
                  <a:pt x="1148" y="1556"/>
                </a:moveTo>
                <a:cubicBezTo>
                  <a:pt x="704" y="1556"/>
                  <a:pt x="704" y="1556"/>
                  <a:pt x="704" y="1556"/>
                </a:cubicBezTo>
                <a:cubicBezTo>
                  <a:pt x="687" y="1437"/>
                  <a:pt x="677" y="1326"/>
                  <a:pt x="677" y="1222"/>
                </a:cubicBezTo>
                <a:cubicBezTo>
                  <a:pt x="677" y="1109"/>
                  <a:pt x="687" y="997"/>
                  <a:pt x="707" y="884"/>
                </a:cubicBezTo>
                <a:cubicBezTo>
                  <a:pt x="1148" y="884"/>
                  <a:pt x="1148" y="884"/>
                  <a:pt x="1148" y="884"/>
                </a:cubicBezTo>
                <a:cubicBezTo>
                  <a:pt x="1148" y="1556"/>
                  <a:pt x="1148" y="1556"/>
                  <a:pt x="1148" y="1556"/>
                </a:cubicBezTo>
                <a:close/>
                <a:moveTo>
                  <a:pt x="1148" y="737"/>
                </a:moveTo>
                <a:cubicBezTo>
                  <a:pt x="737" y="737"/>
                  <a:pt x="737" y="737"/>
                  <a:pt x="737" y="737"/>
                </a:cubicBezTo>
                <a:cubicBezTo>
                  <a:pt x="779" y="585"/>
                  <a:pt x="836" y="456"/>
                  <a:pt x="909" y="353"/>
                </a:cubicBezTo>
                <a:cubicBezTo>
                  <a:pt x="983" y="249"/>
                  <a:pt x="1061" y="184"/>
                  <a:pt x="1148" y="160"/>
                </a:cubicBezTo>
                <a:cubicBezTo>
                  <a:pt x="1148" y="737"/>
                  <a:pt x="1148" y="737"/>
                  <a:pt x="1148" y="737"/>
                </a:cubicBezTo>
                <a:close/>
                <a:moveTo>
                  <a:pt x="2184" y="737"/>
                </a:moveTo>
                <a:cubicBezTo>
                  <a:pt x="1864" y="737"/>
                  <a:pt x="1864" y="737"/>
                  <a:pt x="1864" y="737"/>
                </a:cubicBezTo>
                <a:cubicBezTo>
                  <a:pt x="1815" y="531"/>
                  <a:pt x="1737" y="361"/>
                  <a:pt x="1632" y="227"/>
                </a:cubicBezTo>
                <a:cubicBezTo>
                  <a:pt x="1868" y="325"/>
                  <a:pt x="2067" y="508"/>
                  <a:pt x="2184" y="737"/>
                </a:cubicBezTo>
                <a:close/>
                <a:moveTo>
                  <a:pt x="1300" y="160"/>
                </a:moveTo>
                <a:cubicBezTo>
                  <a:pt x="1387" y="184"/>
                  <a:pt x="1465" y="249"/>
                  <a:pt x="1539" y="353"/>
                </a:cubicBezTo>
                <a:cubicBezTo>
                  <a:pt x="1613" y="456"/>
                  <a:pt x="1669" y="585"/>
                  <a:pt x="1711" y="737"/>
                </a:cubicBezTo>
                <a:cubicBezTo>
                  <a:pt x="1300" y="737"/>
                  <a:pt x="1300" y="737"/>
                  <a:pt x="1300" y="737"/>
                </a:cubicBezTo>
                <a:lnTo>
                  <a:pt x="1300" y="160"/>
                </a:lnTo>
                <a:close/>
                <a:moveTo>
                  <a:pt x="1300" y="884"/>
                </a:moveTo>
                <a:cubicBezTo>
                  <a:pt x="1741" y="884"/>
                  <a:pt x="1741" y="884"/>
                  <a:pt x="1741" y="884"/>
                </a:cubicBezTo>
                <a:cubicBezTo>
                  <a:pt x="1761" y="997"/>
                  <a:pt x="1771" y="1109"/>
                  <a:pt x="1771" y="1222"/>
                </a:cubicBezTo>
                <a:cubicBezTo>
                  <a:pt x="1771" y="1326"/>
                  <a:pt x="1761" y="1437"/>
                  <a:pt x="1744" y="1556"/>
                </a:cubicBezTo>
                <a:cubicBezTo>
                  <a:pt x="1300" y="1556"/>
                  <a:pt x="1300" y="1556"/>
                  <a:pt x="1300" y="1556"/>
                </a:cubicBezTo>
                <a:lnTo>
                  <a:pt x="1300" y="884"/>
                </a:lnTo>
                <a:close/>
                <a:moveTo>
                  <a:pt x="1300" y="2286"/>
                </a:moveTo>
                <a:cubicBezTo>
                  <a:pt x="1300" y="1704"/>
                  <a:pt x="1300" y="1704"/>
                  <a:pt x="1300" y="1704"/>
                </a:cubicBezTo>
                <a:cubicBezTo>
                  <a:pt x="1711" y="1704"/>
                  <a:pt x="1711" y="1704"/>
                  <a:pt x="1711" y="1704"/>
                </a:cubicBezTo>
                <a:cubicBezTo>
                  <a:pt x="1670" y="1857"/>
                  <a:pt x="1613" y="1987"/>
                  <a:pt x="1541" y="2092"/>
                </a:cubicBezTo>
                <a:cubicBezTo>
                  <a:pt x="1467" y="2197"/>
                  <a:pt x="1388" y="2262"/>
                  <a:pt x="1300" y="2286"/>
                </a:cubicBezTo>
                <a:close/>
                <a:moveTo>
                  <a:pt x="1632" y="2219"/>
                </a:moveTo>
                <a:cubicBezTo>
                  <a:pt x="1737" y="2086"/>
                  <a:pt x="1815" y="1914"/>
                  <a:pt x="1864" y="1704"/>
                </a:cubicBezTo>
                <a:cubicBezTo>
                  <a:pt x="2184" y="1704"/>
                  <a:pt x="2184" y="1704"/>
                  <a:pt x="2184" y="1704"/>
                </a:cubicBezTo>
                <a:cubicBezTo>
                  <a:pt x="2071" y="1935"/>
                  <a:pt x="1872" y="2118"/>
                  <a:pt x="1632" y="2219"/>
                </a:cubicBezTo>
                <a:close/>
                <a:moveTo>
                  <a:pt x="2247" y="1556"/>
                </a:moveTo>
                <a:cubicBezTo>
                  <a:pt x="1894" y="1556"/>
                  <a:pt x="1894" y="1556"/>
                  <a:pt x="1894" y="1556"/>
                </a:cubicBezTo>
                <a:cubicBezTo>
                  <a:pt x="1911" y="1443"/>
                  <a:pt x="1919" y="1331"/>
                  <a:pt x="1919" y="1222"/>
                </a:cubicBezTo>
                <a:cubicBezTo>
                  <a:pt x="1919" y="1111"/>
                  <a:pt x="1911" y="998"/>
                  <a:pt x="1894" y="884"/>
                </a:cubicBezTo>
                <a:cubicBezTo>
                  <a:pt x="2245" y="884"/>
                  <a:pt x="2245" y="884"/>
                  <a:pt x="2245" y="884"/>
                </a:cubicBezTo>
                <a:cubicBezTo>
                  <a:pt x="2281" y="993"/>
                  <a:pt x="2299" y="1105"/>
                  <a:pt x="2299" y="1222"/>
                </a:cubicBezTo>
                <a:cubicBezTo>
                  <a:pt x="2299" y="1335"/>
                  <a:pt x="2282" y="1448"/>
                  <a:pt x="2247" y="15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19" name="Google Shape;5719;p177"/>
          <p:cNvGrpSpPr/>
          <p:nvPr/>
        </p:nvGrpSpPr>
        <p:grpSpPr>
          <a:xfrm>
            <a:off x="5021700" y="3242032"/>
            <a:ext cx="327540" cy="327540"/>
            <a:chOff x="-4769427" y="-314325"/>
            <a:chExt cx="4660901" cy="4576762"/>
          </a:xfrm>
        </p:grpSpPr>
        <p:sp>
          <p:nvSpPr>
            <p:cNvPr id="5720" name="Google Shape;5720;p177"/>
            <p:cNvSpPr/>
            <p:nvPr/>
          </p:nvSpPr>
          <p:spPr>
            <a:xfrm>
              <a:off x="-4509077" y="-314325"/>
              <a:ext cx="4138613" cy="3956050"/>
            </a:xfrm>
            <a:custGeom>
              <a:rect b="b" l="l" r="r" t="t"/>
              <a:pathLst>
                <a:path extrusionOk="0" h="2085" w="2188">
                  <a:moveTo>
                    <a:pt x="2128" y="946"/>
                  </a:moveTo>
                  <a:cubicBezTo>
                    <a:pt x="2172" y="903"/>
                    <a:pt x="2188" y="840"/>
                    <a:pt x="2169" y="781"/>
                  </a:cubicBezTo>
                  <a:cubicBezTo>
                    <a:pt x="2149" y="722"/>
                    <a:pt x="2100" y="680"/>
                    <a:pt x="2038" y="671"/>
                  </a:cubicBezTo>
                  <a:cubicBezTo>
                    <a:pt x="1503" y="593"/>
                    <a:pt x="1503" y="593"/>
                    <a:pt x="1503" y="593"/>
                  </a:cubicBezTo>
                  <a:cubicBezTo>
                    <a:pt x="1492" y="592"/>
                    <a:pt x="1483" y="585"/>
                    <a:pt x="1478" y="576"/>
                  </a:cubicBezTo>
                  <a:cubicBezTo>
                    <a:pt x="1239" y="90"/>
                    <a:pt x="1239" y="90"/>
                    <a:pt x="1239" y="90"/>
                  </a:cubicBezTo>
                  <a:cubicBezTo>
                    <a:pt x="1211" y="35"/>
                    <a:pt x="1156" y="0"/>
                    <a:pt x="1094" y="0"/>
                  </a:cubicBezTo>
                  <a:cubicBezTo>
                    <a:pt x="1032" y="0"/>
                    <a:pt x="977" y="35"/>
                    <a:pt x="949" y="90"/>
                  </a:cubicBezTo>
                  <a:cubicBezTo>
                    <a:pt x="710" y="576"/>
                    <a:pt x="710" y="576"/>
                    <a:pt x="710" y="576"/>
                  </a:cubicBezTo>
                  <a:cubicBezTo>
                    <a:pt x="705" y="585"/>
                    <a:pt x="696" y="592"/>
                    <a:pt x="685" y="593"/>
                  </a:cubicBezTo>
                  <a:cubicBezTo>
                    <a:pt x="150" y="671"/>
                    <a:pt x="150" y="671"/>
                    <a:pt x="150" y="671"/>
                  </a:cubicBezTo>
                  <a:cubicBezTo>
                    <a:pt x="88" y="680"/>
                    <a:pt x="39" y="722"/>
                    <a:pt x="19" y="781"/>
                  </a:cubicBezTo>
                  <a:cubicBezTo>
                    <a:pt x="0" y="840"/>
                    <a:pt x="16" y="903"/>
                    <a:pt x="60" y="946"/>
                  </a:cubicBezTo>
                  <a:cubicBezTo>
                    <a:pt x="448" y="1324"/>
                    <a:pt x="448" y="1324"/>
                    <a:pt x="448" y="1324"/>
                  </a:cubicBezTo>
                  <a:cubicBezTo>
                    <a:pt x="455" y="1332"/>
                    <a:pt x="459" y="1342"/>
                    <a:pt x="457" y="1353"/>
                  </a:cubicBezTo>
                  <a:cubicBezTo>
                    <a:pt x="366" y="1886"/>
                    <a:pt x="366" y="1886"/>
                    <a:pt x="366" y="1886"/>
                  </a:cubicBezTo>
                  <a:cubicBezTo>
                    <a:pt x="355" y="1947"/>
                    <a:pt x="380" y="2008"/>
                    <a:pt x="430" y="2044"/>
                  </a:cubicBezTo>
                  <a:cubicBezTo>
                    <a:pt x="480" y="2081"/>
                    <a:pt x="545" y="2085"/>
                    <a:pt x="600" y="2056"/>
                  </a:cubicBezTo>
                  <a:cubicBezTo>
                    <a:pt x="1079" y="1805"/>
                    <a:pt x="1079" y="1805"/>
                    <a:pt x="1079" y="1805"/>
                  </a:cubicBezTo>
                  <a:cubicBezTo>
                    <a:pt x="1088" y="1800"/>
                    <a:pt x="1100" y="1800"/>
                    <a:pt x="1109" y="1805"/>
                  </a:cubicBezTo>
                  <a:cubicBezTo>
                    <a:pt x="1588" y="2056"/>
                    <a:pt x="1588" y="2056"/>
                    <a:pt x="1588" y="2056"/>
                  </a:cubicBezTo>
                  <a:cubicBezTo>
                    <a:pt x="1612" y="2069"/>
                    <a:pt x="1638" y="2075"/>
                    <a:pt x="1663" y="2075"/>
                  </a:cubicBezTo>
                  <a:cubicBezTo>
                    <a:pt x="1697" y="2075"/>
                    <a:pt x="1730" y="2065"/>
                    <a:pt x="1758" y="2044"/>
                  </a:cubicBezTo>
                  <a:cubicBezTo>
                    <a:pt x="1808" y="2008"/>
                    <a:pt x="1833" y="1947"/>
                    <a:pt x="1822" y="1886"/>
                  </a:cubicBezTo>
                  <a:cubicBezTo>
                    <a:pt x="1731" y="1353"/>
                    <a:pt x="1731" y="1353"/>
                    <a:pt x="1731" y="1353"/>
                  </a:cubicBezTo>
                  <a:cubicBezTo>
                    <a:pt x="1729" y="1342"/>
                    <a:pt x="1733" y="1332"/>
                    <a:pt x="1740" y="1324"/>
                  </a:cubicBezTo>
                  <a:lnTo>
                    <a:pt x="2128" y="946"/>
                  </a:lnTo>
                  <a:close/>
                  <a:moveTo>
                    <a:pt x="1604" y="1375"/>
                  </a:moveTo>
                  <a:cubicBezTo>
                    <a:pt x="1695" y="1908"/>
                    <a:pt x="1695" y="1908"/>
                    <a:pt x="1695" y="1908"/>
                  </a:cubicBezTo>
                  <a:cubicBezTo>
                    <a:pt x="1698" y="1926"/>
                    <a:pt x="1687" y="1936"/>
                    <a:pt x="1682" y="1940"/>
                  </a:cubicBezTo>
                  <a:cubicBezTo>
                    <a:pt x="1677" y="1943"/>
                    <a:pt x="1664" y="1951"/>
                    <a:pt x="1648" y="1942"/>
                  </a:cubicBezTo>
                  <a:cubicBezTo>
                    <a:pt x="1169" y="1690"/>
                    <a:pt x="1169" y="1690"/>
                    <a:pt x="1169" y="1690"/>
                  </a:cubicBezTo>
                  <a:cubicBezTo>
                    <a:pt x="1146" y="1678"/>
                    <a:pt x="1120" y="1672"/>
                    <a:pt x="1094" y="1672"/>
                  </a:cubicBezTo>
                  <a:cubicBezTo>
                    <a:pt x="1068" y="1672"/>
                    <a:pt x="1042" y="1678"/>
                    <a:pt x="1019" y="1690"/>
                  </a:cubicBezTo>
                  <a:cubicBezTo>
                    <a:pt x="540" y="1942"/>
                    <a:pt x="540" y="1942"/>
                    <a:pt x="540" y="1942"/>
                  </a:cubicBezTo>
                  <a:cubicBezTo>
                    <a:pt x="524" y="1951"/>
                    <a:pt x="511" y="1943"/>
                    <a:pt x="506" y="1940"/>
                  </a:cubicBezTo>
                  <a:cubicBezTo>
                    <a:pt x="501" y="1936"/>
                    <a:pt x="490" y="1926"/>
                    <a:pt x="493" y="1908"/>
                  </a:cubicBezTo>
                  <a:cubicBezTo>
                    <a:pt x="584" y="1375"/>
                    <a:pt x="584" y="1375"/>
                    <a:pt x="584" y="1375"/>
                  </a:cubicBezTo>
                  <a:cubicBezTo>
                    <a:pt x="593" y="1322"/>
                    <a:pt x="576" y="1269"/>
                    <a:pt x="538" y="1232"/>
                  </a:cubicBezTo>
                  <a:cubicBezTo>
                    <a:pt x="150" y="854"/>
                    <a:pt x="150" y="854"/>
                    <a:pt x="150" y="854"/>
                  </a:cubicBezTo>
                  <a:cubicBezTo>
                    <a:pt x="137" y="841"/>
                    <a:pt x="140" y="827"/>
                    <a:pt x="142" y="821"/>
                  </a:cubicBezTo>
                  <a:cubicBezTo>
                    <a:pt x="144" y="815"/>
                    <a:pt x="150" y="801"/>
                    <a:pt x="168" y="799"/>
                  </a:cubicBezTo>
                  <a:cubicBezTo>
                    <a:pt x="704" y="721"/>
                    <a:pt x="704" y="721"/>
                    <a:pt x="704" y="721"/>
                  </a:cubicBezTo>
                  <a:cubicBezTo>
                    <a:pt x="757" y="713"/>
                    <a:pt x="802" y="680"/>
                    <a:pt x="826" y="633"/>
                  </a:cubicBezTo>
                  <a:cubicBezTo>
                    <a:pt x="1065" y="147"/>
                    <a:pt x="1065" y="147"/>
                    <a:pt x="1065" y="147"/>
                  </a:cubicBezTo>
                  <a:cubicBezTo>
                    <a:pt x="1073" y="131"/>
                    <a:pt x="1088" y="129"/>
                    <a:pt x="1094" y="129"/>
                  </a:cubicBezTo>
                  <a:cubicBezTo>
                    <a:pt x="1100" y="129"/>
                    <a:pt x="1115" y="131"/>
                    <a:pt x="1123" y="147"/>
                  </a:cubicBezTo>
                  <a:cubicBezTo>
                    <a:pt x="1123" y="147"/>
                    <a:pt x="1123" y="147"/>
                    <a:pt x="1123" y="147"/>
                  </a:cubicBezTo>
                  <a:cubicBezTo>
                    <a:pt x="1363" y="633"/>
                    <a:pt x="1363" y="633"/>
                    <a:pt x="1363" y="633"/>
                  </a:cubicBezTo>
                  <a:cubicBezTo>
                    <a:pt x="1386" y="680"/>
                    <a:pt x="1431" y="713"/>
                    <a:pt x="1484" y="721"/>
                  </a:cubicBezTo>
                  <a:cubicBezTo>
                    <a:pt x="2020" y="799"/>
                    <a:pt x="2020" y="799"/>
                    <a:pt x="2020" y="799"/>
                  </a:cubicBezTo>
                  <a:cubicBezTo>
                    <a:pt x="2038" y="801"/>
                    <a:pt x="2044" y="815"/>
                    <a:pt x="2046" y="821"/>
                  </a:cubicBezTo>
                  <a:cubicBezTo>
                    <a:pt x="2048" y="827"/>
                    <a:pt x="2051" y="841"/>
                    <a:pt x="2038" y="854"/>
                  </a:cubicBezTo>
                  <a:cubicBezTo>
                    <a:pt x="1650" y="1232"/>
                    <a:pt x="1650" y="1232"/>
                    <a:pt x="1650" y="1232"/>
                  </a:cubicBezTo>
                  <a:cubicBezTo>
                    <a:pt x="1612" y="1269"/>
                    <a:pt x="1595" y="1322"/>
                    <a:pt x="1604" y="13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177"/>
            <p:cNvSpPr/>
            <p:nvPr/>
          </p:nvSpPr>
          <p:spPr>
            <a:xfrm>
              <a:off x="-1351539" y="-182563"/>
              <a:ext cx="406400" cy="439738"/>
            </a:xfrm>
            <a:custGeom>
              <a:rect b="b" l="l" r="r" t="t"/>
              <a:pathLst>
                <a:path extrusionOk="0" h="232" w="215">
                  <a:moveTo>
                    <a:pt x="179" y="21"/>
                  </a:moveTo>
                  <a:cubicBezTo>
                    <a:pt x="151" y="0"/>
                    <a:pt x="110" y="7"/>
                    <a:pt x="89" y="35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0" y="159"/>
                    <a:pt x="6" y="199"/>
                    <a:pt x="35" y="220"/>
                  </a:cubicBezTo>
                  <a:cubicBezTo>
                    <a:pt x="46" y="228"/>
                    <a:pt x="60" y="232"/>
                    <a:pt x="73" y="232"/>
                  </a:cubicBezTo>
                  <a:cubicBezTo>
                    <a:pt x="93" y="232"/>
                    <a:pt x="113" y="223"/>
                    <a:pt x="125" y="206"/>
                  </a:cubicBezTo>
                  <a:cubicBezTo>
                    <a:pt x="194" y="111"/>
                    <a:pt x="194" y="111"/>
                    <a:pt x="194" y="111"/>
                  </a:cubicBezTo>
                  <a:cubicBezTo>
                    <a:pt x="215" y="83"/>
                    <a:pt x="208" y="42"/>
                    <a:pt x="179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177"/>
            <p:cNvSpPr/>
            <p:nvPr/>
          </p:nvSpPr>
          <p:spPr>
            <a:xfrm>
              <a:off x="-3934402" y="-182563"/>
              <a:ext cx="407988" cy="439738"/>
            </a:xfrm>
            <a:custGeom>
              <a:rect b="b" l="l" r="r" t="t"/>
              <a:pathLst>
                <a:path extrusionOk="0" h="232" w="215">
                  <a:moveTo>
                    <a:pt x="194" y="129"/>
                  </a:moveTo>
                  <a:cubicBezTo>
                    <a:pt x="126" y="35"/>
                    <a:pt x="126" y="35"/>
                    <a:pt x="126" y="35"/>
                  </a:cubicBezTo>
                  <a:cubicBezTo>
                    <a:pt x="105" y="6"/>
                    <a:pt x="64" y="0"/>
                    <a:pt x="35" y="21"/>
                  </a:cubicBezTo>
                  <a:cubicBezTo>
                    <a:pt x="6" y="42"/>
                    <a:pt x="0" y="82"/>
                    <a:pt x="21" y="11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2" y="223"/>
                    <a:pt x="122" y="232"/>
                    <a:pt x="142" y="232"/>
                  </a:cubicBezTo>
                  <a:cubicBezTo>
                    <a:pt x="155" y="232"/>
                    <a:pt x="168" y="228"/>
                    <a:pt x="180" y="220"/>
                  </a:cubicBezTo>
                  <a:cubicBezTo>
                    <a:pt x="209" y="199"/>
                    <a:pt x="215" y="158"/>
                    <a:pt x="194" y="1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177"/>
            <p:cNvSpPr/>
            <p:nvPr/>
          </p:nvSpPr>
          <p:spPr>
            <a:xfrm>
              <a:off x="-4769427" y="2336800"/>
              <a:ext cx="484188" cy="328613"/>
            </a:xfrm>
            <a:custGeom>
              <a:rect b="b" l="l" r="r" t="t"/>
              <a:pathLst>
                <a:path extrusionOk="0" h="173" w="256">
                  <a:moveTo>
                    <a:pt x="245" y="52"/>
                  </a:moveTo>
                  <a:cubicBezTo>
                    <a:pt x="234" y="18"/>
                    <a:pt x="197" y="0"/>
                    <a:pt x="164" y="11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19" y="58"/>
                    <a:pt x="0" y="94"/>
                    <a:pt x="11" y="128"/>
                  </a:cubicBezTo>
                  <a:cubicBezTo>
                    <a:pt x="20" y="155"/>
                    <a:pt x="45" y="173"/>
                    <a:pt x="73" y="173"/>
                  </a:cubicBezTo>
                  <a:cubicBezTo>
                    <a:pt x="79" y="173"/>
                    <a:pt x="86" y="172"/>
                    <a:pt x="93" y="169"/>
                  </a:cubicBezTo>
                  <a:cubicBezTo>
                    <a:pt x="203" y="133"/>
                    <a:pt x="203" y="133"/>
                    <a:pt x="203" y="133"/>
                  </a:cubicBezTo>
                  <a:cubicBezTo>
                    <a:pt x="237" y="122"/>
                    <a:pt x="256" y="86"/>
                    <a:pt x="245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177"/>
            <p:cNvSpPr/>
            <p:nvPr/>
          </p:nvSpPr>
          <p:spPr>
            <a:xfrm>
              <a:off x="-2562802" y="3795712"/>
              <a:ext cx="246063" cy="466725"/>
            </a:xfrm>
            <a:custGeom>
              <a:rect b="b" l="l" r="r" t="t"/>
              <a:pathLst>
                <a:path extrusionOk="0" h="246" w="130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17"/>
                    <a:pt x="29" y="246"/>
                    <a:pt x="65" y="246"/>
                  </a:cubicBezTo>
                  <a:cubicBezTo>
                    <a:pt x="101" y="246"/>
                    <a:pt x="130" y="217"/>
                    <a:pt x="130" y="181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177"/>
            <p:cNvSpPr/>
            <p:nvPr/>
          </p:nvSpPr>
          <p:spPr>
            <a:xfrm>
              <a:off x="-592714" y="2336800"/>
              <a:ext cx="484188" cy="328613"/>
            </a:xfrm>
            <a:custGeom>
              <a:rect b="b" l="l" r="r" t="t"/>
              <a:pathLst>
                <a:path extrusionOk="0" h="173" w="256">
                  <a:moveTo>
                    <a:pt x="203" y="47"/>
                  </a:moveTo>
                  <a:cubicBezTo>
                    <a:pt x="92" y="11"/>
                    <a:pt x="92" y="11"/>
                    <a:pt x="92" y="11"/>
                  </a:cubicBezTo>
                  <a:cubicBezTo>
                    <a:pt x="59" y="0"/>
                    <a:pt x="22" y="18"/>
                    <a:pt x="11" y="52"/>
                  </a:cubicBezTo>
                  <a:cubicBezTo>
                    <a:pt x="0" y="86"/>
                    <a:pt x="19" y="122"/>
                    <a:pt x="53" y="133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70" y="172"/>
                    <a:pt x="177" y="173"/>
                    <a:pt x="183" y="173"/>
                  </a:cubicBezTo>
                  <a:cubicBezTo>
                    <a:pt x="211" y="173"/>
                    <a:pt x="236" y="155"/>
                    <a:pt x="245" y="128"/>
                  </a:cubicBezTo>
                  <a:cubicBezTo>
                    <a:pt x="256" y="94"/>
                    <a:pt x="237" y="58"/>
                    <a:pt x="203" y="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26" name="Google Shape;5726;p177"/>
          <p:cNvGrpSpPr/>
          <p:nvPr/>
        </p:nvGrpSpPr>
        <p:grpSpPr>
          <a:xfrm>
            <a:off x="6774300" y="3242032"/>
            <a:ext cx="327540" cy="327540"/>
            <a:chOff x="5712408" y="975680"/>
            <a:chExt cx="671729" cy="639391"/>
          </a:xfrm>
        </p:grpSpPr>
        <p:sp>
          <p:nvSpPr>
            <p:cNvPr id="5727" name="Google Shape;5727;p177"/>
            <p:cNvSpPr/>
            <p:nvPr/>
          </p:nvSpPr>
          <p:spPr>
            <a:xfrm>
              <a:off x="5712408" y="975680"/>
              <a:ext cx="671729" cy="639391"/>
            </a:xfrm>
            <a:custGeom>
              <a:rect b="b" l="l" r="r" t="t"/>
              <a:pathLst>
                <a:path extrusionOk="0"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177"/>
            <p:cNvSpPr/>
            <p:nvPr/>
          </p:nvSpPr>
          <p:spPr>
            <a:xfrm>
              <a:off x="5796917" y="1058042"/>
              <a:ext cx="502713" cy="338119"/>
            </a:xfrm>
            <a:custGeom>
              <a:rect b="b" l="l" r="r" t="t"/>
              <a:pathLst>
                <a:path extrusionOk="0"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177"/>
            <p:cNvSpPr/>
            <p:nvPr/>
          </p:nvSpPr>
          <p:spPr>
            <a:xfrm>
              <a:off x="6017937" y="1404831"/>
              <a:ext cx="62840" cy="65023"/>
            </a:xfrm>
            <a:custGeom>
              <a:rect b="b" l="l" r="r" t="t"/>
              <a:pathLst>
                <a:path extrusionOk="0"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177"/>
            <p:cNvSpPr/>
            <p:nvPr/>
          </p:nvSpPr>
          <p:spPr>
            <a:xfrm>
              <a:off x="5933429" y="1190255"/>
              <a:ext cx="84509" cy="88864"/>
            </a:xfrm>
            <a:custGeom>
              <a:rect b="b" l="l" r="r" t="t"/>
              <a:pathLst>
                <a:path extrusionOk="0"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177"/>
            <p:cNvSpPr/>
            <p:nvPr/>
          </p:nvSpPr>
          <p:spPr>
            <a:xfrm>
              <a:off x="6026605" y="1175084"/>
              <a:ext cx="43337" cy="119208"/>
            </a:xfrm>
            <a:custGeom>
              <a:rect b="b" l="l" r="r" t="t"/>
              <a:pathLst>
                <a:path extrusionOk="0"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177"/>
            <p:cNvSpPr/>
            <p:nvPr/>
          </p:nvSpPr>
          <p:spPr>
            <a:xfrm>
              <a:off x="6080776" y="1190255"/>
              <a:ext cx="82341" cy="88864"/>
            </a:xfrm>
            <a:custGeom>
              <a:rect b="b" l="l" r="r" t="t"/>
              <a:pathLst>
                <a:path extrusionOk="0"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33" name="Google Shape;5733;p177"/>
          <p:cNvSpPr/>
          <p:nvPr/>
        </p:nvSpPr>
        <p:spPr>
          <a:xfrm>
            <a:off x="8526899" y="3242032"/>
            <a:ext cx="327540" cy="327540"/>
          </a:xfrm>
          <a:custGeom>
            <a:rect b="b" l="l" r="r" t="t"/>
            <a:pathLst>
              <a:path extrusionOk="0" h="227" w="256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7" name="Shape 5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8" name="Google Shape;5738;p17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Process</a:t>
            </a:r>
            <a:endParaRPr/>
          </a:p>
        </p:txBody>
      </p:sp>
      <p:sp>
        <p:nvSpPr>
          <p:cNvPr id="5739" name="Google Shape;5739;p178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0" name="Google Shape;5740;p178"/>
          <p:cNvSpPr/>
          <p:nvPr/>
        </p:nvSpPr>
        <p:spPr>
          <a:xfrm>
            <a:off x="6062577" y="2273774"/>
            <a:ext cx="2732549" cy="390313"/>
          </a:xfrm>
          <a:prstGeom prst="chevron">
            <a:avLst>
              <a:gd fmla="val 3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1" name="Google Shape;5741;p178"/>
          <p:cNvSpPr/>
          <p:nvPr/>
        </p:nvSpPr>
        <p:spPr>
          <a:xfrm>
            <a:off x="3387183" y="2273774"/>
            <a:ext cx="2732549" cy="390313"/>
          </a:xfrm>
          <a:prstGeom prst="chevron">
            <a:avLst>
              <a:gd fmla="val 3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2" name="Google Shape;5742;p178"/>
          <p:cNvSpPr/>
          <p:nvPr/>
        </p:nvSpPr>
        <p:spPr>
          <a:xfrm>
            <a:off x="711798" y="2273774"/>
            <a:ext cx="2732549" cy="390313"/>
          </a:xfrm>
          <a:prstGeom prst="homePlate">
            <a:avLst>
              <a:gd fmla="val 3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3" name="Google Shape;5743;p178"/>
          <p:cNvSpPr txBox="1"/>
          <p:nvPr/>
        </p:nvSpPr>
        <p:spPr>
          <a:xfrm>
            <a:off x="3462012" y="2772033"/>
            <a:ext cx="2582896" cy="261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7775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4" name="Google Shape;5744;p178"/>
          <p:cNvSpPr txBox="1"/>
          <p:nvPr/>
        </p:nvSpPr>
        <p:spPr>
          <a:xfrm>
            <a:off x="786626" y="2772033"/>
            <a:ext cx="2582896" cy="261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7775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5" name="Google Shape;5745;p178"/>
          <p:cNvSpPr txBox="1"/>
          <p:nvPr/>
        </p:nvSpPr>
        <p:spPr>
          <a:xfrm>
            <a:off x="6137399" y="2772033"/>
            <a:ext cx="2582896" cy="261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7775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6" name="Google Shape;5746;p178"/>
          <p:cNvSpPr/>
          <p:nvPr/>
        </p:nvSpPr>
        <p:spPr>
          <a:xfrm>
            <a:off x="8737963" y="2273774"/>
            <a:ext cx="2732549" cy="390313"/>
          </a:xfrm>
          <a:prstGeom prst="chevron">
            <a:avLst>
              <a:gd fmla="val 3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47" name="Google Shape;5747;p178"/>
          <p:cNvCxnSpPr/>
          <p:nvPr/>
        </p:nvCxnSpPr>
        <p:spPr>
          <a:xfrm>
            <a:off x="3415765" y="2772034"/>
            <a:ext cx="0" cy="3344286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8" name="Google Shape;5748;p178"/>
          <p:cNvCxnSpPr/>
          <p:nvPr/>
        </p:nvCxnSpPr>
        <p:spPr>
          <a:xfrm>
            <a:off x="6091151" y="2772034"/>
            <a:ext cx="0" cy="3344286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49" name="Google Shape;5749;p178"/>
          <p:cNvCxnSpPr/>
          <p:nvPr/>
        </p:nvCxnSpPr>
        <p:spPr>
          <a:xfrm>
            <a:off x="8766541" y="2772034"/>
            <a:ext cx="0" cy="3344286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50" name="Google Shape;5750;p178"/>
          <p:cNvSpPr txBox="1"/>
          <p:nvPr/>
        </p:nvSpPr>
        <p:spPr>
          <a:xfrm>
            <a:off x="8795124" y="2772033"/>
            <a:ext cx="2582896" cy="261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147775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51" name="Google Shape;5751;p178"/>
          <p:cNvCxnSpPr>
            <a:stCxn id="5752" idx="6"/>
            <a:endCxn id="5753" idx="2"/>
          </p:cNvCxnSpPr>
          <p:nvPr/>
        </p:nvCxnSpPr>
        <p:spPr>
          <a:xfrm>
            <a:off x="2573724" y="1631375"/>
            <a:ext cx="16842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4" name="Google Shape;5754;p178"/>
          <p:cNvCxnSpPr>
            <a:stCxn id="5753" idx="6"/>
            <a:endCxn id="5755" idx="2"/>
          </p:cNvCxnSpPr>
          <p:nvPr/>
        </p:nvCxnSpPr>
        <p:spPr>
          <a:xfrm>
            <a:off x="5249110" y="1631375"/>
            <a:ext cx="16842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56" name="Google Shape;5756;p178"/>
          <p:cNvCxnSpPr>
            <a:stCxn id="5755" idx="6"/>
            <a:endCxn id="5757" idx="2"/>
          </p:cNvCxnSpPr>
          <p:nvPr/>
        </p:nvCxnSpPr>
        <p:spPr>
          <a:xfrm>
            <a:off x="7924501" y="1631375"/>
            <a:ext cx="16842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755" name="Google Shape;5755;p178"/>
          <p:cNvSpPr/>
          <p:nvPr/>
        </p:nvSpPr>
        <p:spPr>
          <a:xfrm>
            <a:off x="6933201" y="1135725"/>
            <a:ext cx="991300" cy="991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8" name="Google Shape;5758;p178"/>
          <p:cNvSpPr/>
          <p:nvPr/>
        </p:nvSpPr>
        <p:spPr>
          <a:xfrm>
            <a:off x="7006964" y="1209490"/>
            <a:ext cx="843775" cy="8437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9" name="Google Shape;5759;p178"/>
          <p:cNvSpPr/>
          <p:nvPr/>
        </p:nvSpPr>
        <p:spPr>
          <a:xfrm>
            <a:off x="7497274" y="1698657"/>
            <a:ext cx="90189" cy="88688"/>
          </a:xfrm>
          <a:custGeom>
            <a:rect b="b" l="l" r="r" t="t"/>
            <a:pathLst>
              <a:path extrusionOk="0" h="41" w="41">
                <a:moveTo>
                  <a:pt x="16" y="41"/>
                </a:moveTo>
                <a:cubicBezTo>
                  <a:pt x="15" y="41"/>
                  <a:pt x="14" y="41"/>
                  <a:pt x="13" y="4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6"/>
                  <a:pt x="0" y="2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0"/>
                  <a:pt x="28" y="1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5"/>
                  <a:pt x="41" y="16"/>
                  <a:pt x="41" y="17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5"/>
                  <a:pt x="35" y="36"/>
                  <a:pt x="34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6" y="41"/>
                  <a:pt x="16" y="41"/>
                </a:cubicBezTo>
                <a:close/>
                <a:moveTo>
                  <a:pt x="5" y="25"/>
                </a:moveTo>
                <a:cubicBezTo>
                  <a:pt x="16" y="36"/>
                  <a:pt x="16" y="36"/>
                  <a:pt x="16" y="36"/>
                </a:cubicBezTo>
                <a:cubicBezTo>
                  <a:pt x="32" y="32"/>
                  <a:pt x="32" y="32"/>
                  <a:pt x="32" y="32"/>
                </a:cubicBezTo>
                <a:cubicBezTo>
                  <a:pt x="36" y="17"/>
                  <a:pt x="36" y="17"/>
                  <a:pt x="36" y="17"/>
                </a:cubicBezTo>
                <a:cubicBezTo>
                  <a:pt x="25" y="5"/>
                  <a:pt x="25" y="5"/>
                  <a:pt x="25" y="5"/>
                </a:cubicBezTo>
                <a:cubicBezTo>
                  <a:pt x="9" y="9"/>
                  <a:pt x="9" y="9"/>
                  <a:pt x="9" y="9"/>
                </a:cubicBezTo>
                <a:lnTo>
                  <a:pt x="5" y="25"/>
                </a:ln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lose/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0" name="Google Shape;5760;p178"/>
          <p:cNvSpPr/>
          <p:nvPr/>
        </p:nvSpPr>
        <p:spPr>
          <a:xfrm>
            <a:off x="7248473" y="1452474"/>
            <a:ext cx="101076" cy="99393"/>
          </a:xfrm>
          <a:custGeom>
            <a:rect b="b" l="l" r="r" t="t"/>
            <a:pathLst>
              <a:path extrusionOk="0" h="46" w="46">
                <a:moveTo>
                  <a:pt x="18" y="46"/>
                </a:moveTo>
                <a:cubicBezTo>
                  <a:pt x="18" y="46"/>
                  <a:pt x="17" y="46"/>
                  <a:pt x="16" y="4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29"/>
                  <a:pt x="0" y="27"/>
                  <a:pt x="1" y="26"/>
                </a:cubicBezTo>
                <a:cubicBezTo>
                  <a:pt x="2" y="25"/>
                  <a:pt x="4" y="25"/>
                  <a:pt x="5" y="26"/>
                </a:cubicBezTo>
                <a:cubicBezTo>
                  <a:pt x="19" y="41"/>
                  <a:pt x="19" y="41"/>
                  <a:pt x="19" y="41"/>
                </a:cubicBezTo>
                <a:cubicBezTo>
                  <a:pt x="36" y="36"/>
                  <a:pt x="36" y="36"/>
                  <a:pt x="36" y="36"/>
                </a:cubicBezTo>
                <a:cubicBezTo>
                  <a:pt x="40" y="19"/>
                  <a:pt x="40" y="19"/>
                  <a:pt x="40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5" y="2"/>
                  <a:pt x="26" y="1"/>
                </a:cubicBezTo>
                <a:cubicBezTo>
                  <a:pt x="27" y="0"/>
                  <a:pt x="29" y="0"/>
                  <a:pt x="30" y="1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6" y="18"/>
                  <a:pt x="45" y="1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40"/>
                  <a:pt x="39" y="40"/>
                  <a:pt x="38" y="40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8" y="46"/>
                  <a:pt x="18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1" name="Google Shape;5761;p178"/>
          <p:cNvSpPr/>
          <p:nvPr/>
        </p:nvSpPr>
        <p:spPr>
          <a:xfrm>
            <a:off x="7245362" y="1505993"/>
            <a:ext cx="113517" cy="87158"/>
          </a:xfrm>
          <a:custGeom>
            <a:rect b="b" l="l" r="r" t="t"/>
            <a:pathLst>
              <a:path extrusionOk="0" h="40" w="51">
                <a:moveTo>
                  <a:pt x="33" y="40"/>
                </a:moveTo>
                <a:cubicBezTo>
                  <a:pt x="25" y="40"/>
                  <a:pt x="17" y="36"/>
                  <a:pt x="11" y="30"/>
                </a:cubicBezTo>
                <a:cubicBezTo>
                  <a:pt x="3" y="23"/>
                  <a:pt x="0" y="13"/>
                  <a:pt x="1" y="3"/>
                </a:cubicBezTo>
                <a:cubicBezTo>
                  <a:pt x="2" y="1"/>
                  <a:pt x="3" y="0"/>
                  <a:pt x="4" y="1"/>
                </a:cubicBezTo>
                <a:cubicBezTo>
                  <a:pt x="6" y="1"/>
                  <a:pt x="7" y="2"/>
                  <a:pt x="6" y="3"/>
                </a:cubicBezTo>
                <a:cubicBezTo>
                  <a:pt x="5" y="12"/>
                  <a:pt x="8" y="21"/>
                  <a:pt x="14" y="27"/>
                </a:cubicBezTo>
                <a:cubicBezTo>
                  <a:pt x="23" y="36"/>
                  <a:pt x="36" y="37"/>
                  <a:pt x="47" y="31"/>
                </a:cubicBezTo>
                <a:cubicBezTo>
                  <a:pt x="48" y="30"/>
                  <a:pt x="50" y="31"/>
                  <a:pt x="50" y="32"/>
                </a:cubicBezTo>
                <a:cubicBezTo>
                  <a:pt x="51" y="33"/>
                  <a:pt x="51" y="34"/>
                  <a:pt x="50" y="35"/>
                </a:cubicBezTo>
                <a:cubicBezTo>
                  <a:pt x="45" y="38"/>
                  <a:pt x="39" y="40"/>
                  <a:pt x="33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2" name="Google Shape;5762;p178"/>
          <p:cNvSpPr/>
          <p:nvPr/>
        </p:nvSpPr>
        <p:spPr>
          <a:xfrm>
            <a:off x="7302898" y="1449416"/>
            <a:ext cx="93299" cy="111625"/>
          </a:xfrm>
          <a:custGeom>
            <a:rect b="b" l="l" r="r" t="t"/>
            <a:pathLst>
              <a:path extrusionOk="0" h="51" w="42">
                <a:moveTo>
                  <a:pt x="33" y="51"/>
                </a:moveTo>
                <a:cubicBezTo>
                  <a:pt x="32" y="51"/>
                  <a:pt x="32" y="51"/>
                  <a:pt x="31" y="51"/>
                </a:cubicBezTo>
                <a:cubicBezTo>
                  <a:pt x="30" y="50"/>
                  <a:pt x="30" y="49"/>
                  <a:pt x="31" y="47"/>
                </a:cubicBezTo>
                <a:cubicBezTo>
                  <a:pt x="37" y="37"/>
                  <a:pt x="35" y="23"/>
                  <a:pt x="26" y="14"/>
                </a:cubicBezTo>
                <a:cubicBezTo>
                  <a:pt x="20" y="8"/>
                  <a:pt x="12" y="5"/>
                  <a:pt x="3" y="7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2"/>
                </a:cubicBezTo>
                <a:cubicBezTo>
                  <a:pt x="12" y="0"/>
                  <a:pt x="23" y="4"/>
                  <a:pt x="30" y="11"/>
                </a:cubicBezTo>
                <a:cubicBezTo>
                  <a:pt x="40" y="21"/>
                  <a:pt x="42" y="37"/>
                  <a:pt x="35" y="50"/>
                </a:cubicBezTo>
                <a:cubicBezTo>
                  <a:pt x="34" y="51"/>
                  <a:pt x="34" y="51"/>
                  <a:pt x="3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3" name="Google Shape;5763;p178"/>
          <p:cNvSpPr/>
          <p:nvPr/>
        </p:nvSpPr>
        <p:spPr>
          <a:xfrm>
            <a:off x="7347994" y="1574801"/>
            <a:ext cx="57537" cy="53519"/>
          </a:xfrm>
          <a:custGeom>
            <a:rect b="b" l="l" r="r" t="t"/>
            <a:pathLst>
              <a:path extrusionOk="0" h="25" w="26">
                <a:moveTo>
                  <a:pt x="23" y="25"/>
                </a:moveTo>
                <a:cubicBezTo>
                  <a:pt x="23" y="25"/>
                  <a:pt x="22" y="25"/>
                  <a:pt x="21" y="25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2"/>
                  <a:pt x="26" y="24"/>
                  <a:pt x="25" y="25"/>
                </a:cubicBezTo>
                <a:cubicBezTo>
                  <a:pt x="24" y="25"/>
                  <a:pt x="24" y="25"/>
                  <a:pt x="23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4" name="Google Shape;5764;p178"/>
          <p:cNvSpPr/>
          <p:nvPr/>
        </p:nvSpPr>
        <p:spPr>
          <a:xfrm>
            <a:off x="7433520" y="1658900"/>
            <a:ext cx="59089" cy="56579"/>
          </a:xfrm>
          <a:custGeom>
            <a:rect b="b" l="l" r="r" t="t"/>
            <a:pathLst>
              <a:path extrusionOk="0" h="26" w="27">
                <a:moveTo>
                  <a:pt x="24" y="26"/>
                </a:moveTo>
                <a:cubicBezTo>
                  <a:pt x="24" y="26"/>
                  <a:pt x="23" y="26"/>
                  <a:pt x="22" y="26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3"/>
                  <a:pt x="27" y="25"/>
                  <a:pt x="26" y="26"/>
                </a:cubicBezTo>
                <a:cubicBezTo>
                  <a:pt x="25" y="26"/>
                  <a:pt x="25" y="26"/>
                  <a:pt x="24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5" name="Google Shape;5765;p178"/>
          <p:cNvSpPr/>
          <p:nvPr/>
        </p:nvSpPr>
        <p:spPr>
          <a:xfrm>
            <a:off x="7371317" y="1551863"/>
            <a:ext cx="144617" cy="142208"/>
          </a:xfrm>
          <a:custGeom>
            <a:rect b="b" l="l" r="r" t="t"/>
            <a:pathLst>
              <a:path extrusionOk="0" h="65" w="65">
                <a:moveTo>
                  <a:pt x="63" y="65"/>
                </a:moveTo>
                <a:cubicBezTo>
                  <a:pt x="62" y="65"/>
                  <a:pt x="61" y="65"/>
                  <a:pt x="61" y="6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2"/>
                  <a:pt x="65" y="63"/>
                  <a:pt x="64" y="64"/>
                </a:cubicBezTo>
                <a:cubicBezTo>
                  <a:pt x="64" y="65"/>
                  <a:pt x="63" y="65"/>
                  <a:pt x="6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6" name="Google Shape;5766;p178"/>
          <p:cNvSpPr/>
          <p:nvPr/>
        </p:nvSpPr>
        <p:spPr>
          <a:xfrm>
            <a:off x="7466174" y="1668077"/>
            <a:ext cx="146170" cy="145264"/>
          </a:xfrm>
          <a:custGeom>
            <a:rect b="b" l="l" r="r" t="t"/>
            <a:pathLst>
              <a:path extrusionOk="0" h="67" w="66">
                <a:moveTo>
                  <a:pt x="34" y="67"/>
                </a:moveTo>
                <a:cubicBezTo>
                  <a:pt x="26" y="67"/>
                  <a:pt x="18" y="63"/>
                  <a:pt x="12" y="57"/>
                </a:cubicBezTo>
                <a:cubicBezTo>
                  <a:pt x="2" y="47"/>
                  <a:pt x="0" y="31"/>
                  <a:pt x="7" y="19"/>
                </a:cubicBezTo>
                <a:cubicBezTo>
                  <a:pt x="8" y="18"/>
                  <a:pt x="9" y="17"/>
                  <a:pt x="10" y="18"/>
                </a:cubicBezTo>
                <a:cubicBezTo>
                  <a:pt x="12" y="19"/>
                  <a:pt x="12" y="20"/>
                  <a:pt x="11" y="21"/>
                </a:cubicBezTo>
                <a:cubicBezTo>
                  <a:pt x="5" y="32"/>
                  <a:pt x="7" y="45"/>
                  <a:pt x="16" y="54"/>
                </a:cubicBezTo>
                <a:cubicBezTo>
                  <a:pt x="21" y="59"/>
                  <a:pt x="27" y="62"/>
                  <a:pt x="34" y="62"/>
                </a:cubicBezTo>
                <a:cubicBezTo>
                  <a:pt x="42" y="62"/>
                  <a:pt x="48" y="59"/>
                  <a:pt x="53" y="54"/>
                </a:cubicBezTo>
                <a:cubicBezTo>
                  <a:pt x="59" y="49"/>
                  <a:pt x="61" y="42"/>
                  <a:pt x="61" y="35"/>
                </a:cubicBezTo>
                <a:cubicBezTo>
                  <a:pt x="61" y="28"/>
                  <a:pt x="59" y="21"/>
                  <a:pt x="53" y="16"/>
                </a:cubicBezTo>
                <a:cubicBezTo>
                  <a:pt x="45" y="7"/>
                  <a:pt x="31" y="5"/>
                  <a:pt x="21" y="12"/>
                </a:cubicBezTo>
                <a:cubicBezTo>
                  <a:pt x="20" y="12"/>
                  <a:pt x="18" y="12"/>
                  <a:pt x="18" y="11"/>
                </a:cubicBezTo>
                <a:cubicBezTo>
                  <a:pt x="17" y="10"/>
                  <a:pt x="17" y="8"/>
                  <a:pt x="18" y="7"/>
                </a:cubicBezTo>
                <a:cubicBezTo>
                  <a:pt x="31" y="0"/>
                  <a:pt x="47" y="2"/>
                  <a:pt x="57" y="12"/>
                </a:cubicBezTo>
                <a:cubicBezTo>
                  <a:pt x="63" y="18"/>
                  <a:pt x="66" y="26"/>
                  <a:pt x="66" y="35"/>
                </a:cubicBezTo>
                <a:cubicBezTo>
                  <a:pt x="66" y="43"/>
                  <a:pt x="63" y="51"/>
                  <a:pt x="57" y="57"/>
                </a:cubicBezTo>
                <a:cubicBezTo>
                  <a:pt x="51" y="63"/>
                  <a:pt x="43" y="67"/>
                  <a:pt x="3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7" name="Google Shape;5767;p178"/>
          <p:cNvSpPr/>
          <p:nvPr/>
        </p:nvSpPr>
        <p:spPr>
          <a:xfrm>
            <a:off x="7417965" y="1464705"/>
            <a:ext cx="181935" cy="181961"/>
          </a:xfrm>
          <a:custGeom>
            <a:rect b="b" l="l" r="r" t="t"/>
            <a:pathLst>
              <a:path extrusionOk="0" h="83" w="82">
                <a:moveTo>
                  <a:pt x="2" y="83"/>
                </a:moveTo>
                <a:cubicBezTo>
                  <a:pt x="2" y="83"/>
                  <a:pt x="1" y="82"/>
                  <a:pt x="1" y="82"/>
                </a:cubicBezTo>
                <a:cubicBezTo>
                  <a:pt x="0" y="81"/>
                  <a:pt x="0" y="79"/>
                  <a:pt x="1" y="78"/>
                </a:cubicBezTo>
                <a:cubicBezTo>
                  <a:pt x="78" y="1"/>
                  <a:pt x="78" y="1"/>
                  <a:pt x="78" y="1"/>
                </a:cubicBezTo>
                <a:cubicBezTo>
                  <a:pt x="79" y="0"/>
                  <a:pt x="80" y="0"/>
                  <a:pt x="81" y="1"/>
                </a:cubicBezTo>
                <a:cubicBezTo>
                  <a:pt x="82" y="2"/>
                  <a:pt x="82" y="4"/>
                  <a:pt x="81" y="5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3" y="83"/>
                  <a:pt x="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8" name="Google Shape;5768;p178"/>
          <p:cNvSpPr/>
          <p:nvPr/>
        </p:nvSpPr>
        <p:spPr>
          <a:xfrm>
            <a:off x="7250027" y="1637493"/>
            <a:ext cx="177270" cy="169731"/>
          </a:xfrm>
          <a:custGeom>
            <a:rect b="b" l="l" r="r" t="t"/>
            <a:pathLst>
              <a:path extrusionOk="0" h="78" w="80">
                <a:moveTo>
                  <a:pt x="26" y="78"/>
                </a:moveTo>
                <a:cubicBezTo>
                  <a:pt x="23" y="78"/>
                  <a:pt x="21" y="77"/>
                  <a:pt x="20" y="76"/>
                </a:cubicBezTo>
                <a:cubicBezTo>
                  <a:pt x="4" y="60"/>
                  <a:pt x="4" y="60"/>
                  <a:pt x="4" y="60"/>
                </a:cubicBezTo>
                <a:cubicBezTo>
                  <a:pt x="0" y="57"/>
                  <a:pt x="0" y="51"/>
                  <a:pt x="4" y="4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0"/>
                  <a:pt x="55" y="0"/>
                </a:cubicBezTo>
                <a:cubicBezTo>
                  <a:pt x="57" y="0"/>
                  <a:pt x="59" y="1"/>
                  <a:pt x="61" y="3"/>
                </a:cubicBezTo>
                <a:cubicBezTo>
                  <a:pt x="77" y="19"/>
                  <a:pt x="77" y="19"/>
                  <a:pt x="77" y="19"/>
                </a:cubicBezTo>
                <a:cubicBezTo>
                  <a:pt x="80" y="22"/>
                  <a:pt x="80" y="28"/>
                  <a:pt x="77" y="31"/>
                </a:cubicBezTo>
                <a:cubicBezTo>
                  <a:pt x="32" y="76"/>
                  <a:pt x="32" y="76"/>
                  <a:pt x="32" y="76"/>
                </a:cubicBezTo>
                <a:cubicBezTo>
                  <a:pt x="30" y="77"/>
                  <a:pt x="28" y="78"/>
                  <a:pt x="26" y="78"/>
                </a:cubicBezTo>
                <a:close/>
                <a:moveTo>
                  <a:pt x="55" y="5"/>
                </a:moveTo>
                <a:cubicBezTo>
                  <a:pt x="54" y="5"/>
                  <a:pt x="53" y="6"/>
                  <a:pt x="52" y="7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3"/>
                  <a:pt x="6" y="55"/>
                  <a:pt x="7" y="57"/>
                </a:cubicBezTo>
                <a:cubicBezTo>
                  <a:pt x="23" y="72"/>
                  <a:pt x="23" y="72"/>
                  <a:pt x="23" y="72"/>
                </a:cubicBezTo>
                <a:cubicBezTo>
                  <a:pt x="24" y="74"/>
                  <a:pt x="27" y="74"/>
                  <a:pt x="28" y="72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6"/>
                  <a:pt x="75" y="24"/>
                  <a:pt x="73" y="22"/>
                </a:cubicBezTo>
                <a:cubicBezTo>
                  <a:pt x="58" y="7"/>
                  <a:pt x="58" y="7"/>
                  <a:pt x="58" y="7"/>
                </a:cubicBezTo>
                <a:cubicBezTo>
                  <a:pt x="57" y="6"/>
                  <a:pt x="56" y="5"/>
                  <a:pt x="5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9" name="Google Shape;5769;p178"/>
          <p:cNvSpPr/>
          <p:nvPr/>
        </p:nvSpPr>
        <p:spPr>
          <a:xfrm>
            <a:off x="7375981" y="1617614"/>
            <a:ext cx="71529" cy="67280"/>
          </a:xfrm>
          <a:custGeom>
            <a:rect b="b" l="l" r="r" t="t"/>
            <a:pathLst>
              <a:path extrusionOk="0" h="31" w="32">
                <a:moveTo>
                  <a:pt x="19" y="31"/>
                </a:moveTo>
                <a:cubicBezTo>
                  <a:pt x="17" y="31"/>
                  <a:pt x="16" y="31"/>
                  <a:pt x="14" y="29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9"/>
                  <a:pt x="2" y="7"/>
                </a:cubicBezTo>
                <a:cubicBezTo>
                  <a:pt x="7" y="3"/>
                  <a:pt x="7" y="3"/>
                  <a:pt x="7" y="3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3"/>
                </a:cubicBezTo>
                <a:cubicBezTo>
                  <a:pt x="29" y="14"/>
                  <a:pt x="29" y="14"/>
                  <a:pt x="29" y="14"/>
                </a:cubicBezTo>
                <a:cubicBezTo>
                  <a:pt x="32" y="17"/>
                  <a:pt x="32" y="22"/>
                  <a:pt x="29" y="24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31"/>
                  <a:pt x="21" y="31"/>
                  <a:pt x="19" y="31"/>
                </a:cubicBezTo>
                <a:close/>
                <a:moveTo>
                  <a:pt x="12" y="5"/>
                </a:moveTo>
                <a:cubicBezTo>
                  <a:pt x="12" y="5"/>
                  <a:pt x="11" y="6"/>
                  <a:pt x="11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7"/>
                  <a:pt x="20" y="27"/>
                  <a:pt x="21" y="26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0"/>
                  <a:pt x="27" y="19"/>
                  <a:pt x="26" y="18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5"/>
                  <a:pt x="1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0" name="Google Shape;5770;p178"/>
          <p:cNvSpPr/>
          <p:nvPr/>
        </p:nvSpPr>
        <p:spPr>
          <a:xfrm>
            <a:off x="7570356" y="1464705"/>
            <a:ext cx="31100" cy="30584"/>
          </a:xfrm>
          <a:custGeom>
            <a:rect b="b" l="l" r="r" t="t"/>
            <a:pathLst>
              <a:path extrusionOk="0" h="14" w="14">
                <a:moveTo>
                  <a:pt x="4" y="14"/>
                </a:moveTo>
                <a:cubicBezTo>
                  <a:pt x="3" y="14"/>
                  <a:pt x="2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1"/>
                  <a:pt x="0" y="9"/>
                  <a:pt x="1" y="8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11" y="0"/>
                  <a:pt x="13" y="1"/>
                </a:cubicBezTo>
                <a:cubicBezTo>
                  <a:pt x="13" y="2"/>
                  <a:pt x="14" y="3"/>
                  <a:pt x="14" y="3"/>
                </a:cubicBezTo>
                <a:cubicBezTo>
                  <a:pt x="14" y="4"/>
                  <a:pt x="13" y="5"/>
                  <a:pt x="13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4" y="14"/>
                  <a:pt x="4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3" name="Google Shape;5753;p178"/>
          <p:cNvSpPr/>
          <p:nvPr/>
        </p:nvSpPr>
        <p:spPr>
          <a:xfrm>
            <a:off x="4257810" y="1135725"/>
            <a:ext cx="991300" cy="991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1" name="Google Shape;5771;p178"/>
          <p:cNvSpPr/>
          <p:nvPr/>
        </p:nvSpPr>
        <p:spPr>
          <a:xfrm>
            <a:off x="4331572" y="1209490"/>
            <a:ext cx="843775" cy="843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2" name="Google Shape;5772;p178"/>
          <p:cNvSpPr/>
          <p:nvPr/>
        </p:nvSpPr>
        <p:spPr>
          <a:xfrm>
            <a:off x="4582226" y="1458430"/>
            <a:ext cx="267122" cy="270548"/>
          </a:xfrm>
          <a:custGeom>
            <a:rect b="b" l="l" r="r" t="t"/>
            <a:pathLst>
              <a:path extrusionOk="0" h="285" w="285">
                <a:moveTo>
                  <a:pt x="142" y="285"/>
                </a:moveTo>
                <a:cubicBezTo>
                  <a:pt x="64" y="285"/>
                  <a:pt x="0" y="221"/>
                  <a:pt x="0" y="143"/>
                </a:cubicBezTo>
                <a:cubicBezTo>
                  <a:pt x="0" y="64"/>
                  <a:pt x="64" y="0"/>
                  <a:pt x="142" y="0"/>
                </a:cubicBezTo>
                <a:cubicBezTo>
                  <a:pt x="221" y="0"/>
                  <a:pt x="285" y="64"/>
                  <a:pt x="285" y="143"/>
                </a:cubicBezTo>
                <a:cubicBezTo>
                  <a:pt x="285" y="221"/>
                  <a:pt x="221" y="285"/>
                  <a:pt x="142" y="285"/>
                </a:cubicBezTo>
                <a:close/>
                <a:moveTo>
                  <a:pt x="142" y="12"/>
                </a:moveTo>
                <a:cubicBezTo>
                  <a:pt x="70" y="12"/>
                  <a:pt x="12" y="71"/>
                  <a:pt x="12" y="143"/>
                </a:cubicBezTo>
                <a:cubicBezTo>
                  <a:pt x="12" y="214"/>
                  <a:pt x="70" y="273"/>
                  <a:pt x="142" y="273"/>
                </a:cubicBezTo>
                <a:cubicBezTo>
                  <a:pt x="214" y="273"/>
                  <a:pt x="273" y="214"/>
                  <a:pt x="273" y="143"/>
                </a:cubicBezTo>
                <a:cubicBezTo>
                  <a:pt x="273" y="71"/>
                  <a:pt x="214" y="12"/>
                  <a:pt x="14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3" name="Google Shape;5773;p178"/>
          <p:cNvSpPr/>
          <p:nvPr/>
        </p:nvSpPr>
        <p:spPr>
          <a:xfrm>
            <a:off x="4787705" y="1663910"/>
            <a:ext cx="136988" cy="140413"/>
          </a:xfrm>
          <a:custGeom>
            <a:rect b="b" l="l" r="r" t="t"/>
            <a:pathLst>
              <a:path extrusionOk="0" h="146" w="145">
                <a:moveTo>
                  <a:pt x="119" y="146"/>
                </a:moveTo>
                <a:cubicBezTo>
                  <a:pt x="112" y="146"/>
                  <a:pt x="105" y="143"/>
                  <a:pt x="100" y="138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38"/>
                  <a:pt x="0" y="34"/>
                  <a:pt x="2" y="32"/>
                </a:cubicBezTo>
                <a:cubicBezTo>
                  <a:pt x="31" y="3"/>
                  <a:pt x="31" y="3"/>
                  <a:pt x="31" y="3"/>
                </a:cubicBezTo>
                <a:cubicBezTo>
                  <a:pt x="34" y="0"/>
                  <a:pt x="38" y="0"/>
                  <a:pt x="40" y="3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3" y="105"/>
                  <a:pt x="145" y="112"/>
                  <a:pt x="145" y="119"/>
                </a:cubicBezTo>
                <a:cubicBezTo>
                  <a:pt x="145" y="126"/>
                  <a:pt x="143" y="133"/>
                  <a:pt x="138" y="138"/>
                </a:cubicBezTo>
                <a:cubicBezTo>
                  <a:pt x="132" y="143"/>
                  <a:pt x="126" y="146"/>
                  <a:pt x="119" y="146"/>
                </a:cubicBezTo>
                <a:close/>
                <a:moveTo>
                  <a:pt x="15" y="36"/>
                </a:moveTo>
                <a:cubicBezTo>
                  <a:pt x="109" y="129"/>
                  <a:pt x="109" y="129"/>
                  <a:pt x="109" y="129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4" y="135"/>
                  <a:pt x="123" y="135"/>
                  <a:pt x="129" y="129"/>
                </a:cubicBezTo>
                <a:cubicBezTo>
                  <a:pt x="132" y="126"/>
                  <a:pt x="133" y="123"/>
                  <a:pt x="133" y="119"/>
                </a:cubicBezTo>
                <a:cubicBezTo>
                  <a:pt x="133" y="115"/>
                  <a:pt x="132" y="112"/>
                  <a:pt x="129" y="109"/>
                </a:cubicBezTo>
                <a:cubicBezTo>
                  <a:pt x="36" y="16"/>
                  <a:pt x="36" y="16"/>
                  <a:pt x="36" y="16"/>
                </a:cubicBezTo>
                <a:lnTo>
                  <a:pt x="15" y="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4" name="Google Shape;5774;p178"/>
          <p:cNvSpPr/>
          <p:nvPr/>
        </p:nvSpPr>
        <p:spPr>
          <a:xfrm>
            <a:off x="4626745" y="1502950"/>
            <a:ext cx="95892" cy="95892"/>
          </a:xfrm>
          <a:custGeom>
            <a:rect b="b" l="l" r="r" t="t"/>
            <a:pathLst>
              <a:path extrusionOk="0" h="100" w="99">
                <a:moveTo>
                  <a:pt x="6" y="100"/>
                </a:moveTo>
                <a:cubicBezTo>
                  <a:pt x="3" y="100"/>
                  <a:pt x="0" y="97"/>
                  <a:pt x="0" y="94"/>
                </a:cubicBezTo>
                <a:cubicBezTo>
                  <a:pt x="0" y="42"/>
                  <a:pt x="42" y="0"/>
                  <a:pt x="93" y="0"/>
                </a:cubicBezTo>
                <a:cubicBezTo>
                  <a:pt x="97" y="0"/>
                  <a:pt x="99" y="3"/>
                  <a:pt x="99" y="6"/>
                </a:cubicBezTo>
                <a:cubicBezTo>
                  <a:pt x="99" y="10"/>
                  <a:pt x="97" y="12"/>
                  <a:pt x="93" y="12"/>
                </a:cubicBezTo>
                <a:cubicBezTo>
                  <a:pt x="48" y="12"/>
                  <a:pt x="12" y="49"/>
                  <a:pt x="12" y="94"/>
                </a:cubicBezTo>
                <a:cubicBezTo>
                  <a:pt x="12" y="97"/>
                  <a:pt x="9" y="100"/>
                  <a:pt x="6" y="1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2" name="Google Shape;5752;p178"/>
          <p:cNvSpPr/>
          <p:nvPr/>
        </p:nvSpPr>
        <p:spPr>
          <a:xfrm>
            <a:off x="1582424" y="1135725"/>
            <a:ext cx="991300" cy="991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5" name="Google Shape;5775;p178"/>
          <p:cNvSpPr/>
          <p:nvPr/>
        </p:nvSpPr>
        <p:spPr>
          <a:xfrm>
            <a:off x="1656186" y="1209490"/>
            <a:ext cx="843775" cy="843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6" name="Google Shape;5776;p178"/>
          <p:cNvSpPr/>
          <p:nvPr/>
        </p:nvSpPr>
        <p:spPr>
          <a:xfrm>
            <a:off x="1985623" y="1540365"/>
            <a:ext cx="182015" cy="182015"/>
          </a:xfrm>
          <a:custGeom>
            <a:rect b="b" l="l" r="r" t="t"/>
            <a:pathLst>
              <a:path extrusionOk="0" h="228" w="228">
                <a:moveTo>
                  <a:pt x="114" y="228"/>
                </a:moveTo>
                <a:cubicBezTo>
                  <a:pt x="51" y="228"/>
                  <a:pt x="0" y="177"/>
                  <a:pt x="0" y="114"/>
                </a:cubicBezTo>
                <a:cubicBezTo>
                  <a:pt x="0" y="51"/>
                  <a:pt x="51" y="0"/>
                  <a:pt x="114" y="0"/>
                </a:cubicBezTo>
                <a:cubicBezTo>
                  <a:pt x="177" y="0"/>
                  <a:pt x="228" y="51"/>
                  <a:pt x="228" y="114"/>
                </a:cubicBezTo>
                <a:cubicBezTo>
                  <a:pt x="228" y="177"/>
                  <a:pt x="177" y="228"/>
                  <a:pt x="114" y="228"/>
                </a:cubicBezTo>
                <a:close/>
                <a:moveTo>
                  <a:pt x="114" y="12"/>
                </a:moveTo>
                <a:cubicBezTo>
                  <a:pt x="58" y="12"/>
                  <a:pt x="12" y="58"/>
                  <a:pt x="12" y="114"/>
                </a:cubicBezTo>
                <a:cubicBezTo>
                  <a:pt x="12" y="170"/>
                  <a:pt x="58" y="216"/>
                  <a:pt x="114" y="216"/>
                </a:cubicBezTo>
                <a:cubicBezTo>
                  <a:pt x="170" y="216"/>
                  <a:pt x="216" y="170"/>
                  <a:pt x="216" y="114"/>
                </a:cubicBezTo>
                <a:cubicBezTo>
                  <a:pt x="216" y="58"/>
                  <a:pt x="170" y="12"/>
                  <a:pt x="114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7" name="Google Shape;5777;p178"/>
          <p:cNvSpPr/>
          <p:nvPr/>
        </p:nvSpPr>
        <p:spPr>
          <a:xfrm>
            <a:off x="1904730" y="1459472"/>
            <a:ext cx="346692" cy="343806"/>
          </a:xfrm>
          <a:custGeom>
            <a:rect b="b" l="l" r="r" t="t"/>
            <a:pathLst>
              <a:path extrusionOk="0" h="432" w="432">
                <a:moveTo>
                  <a:pt x="229" y="432"/>
                </a:moveTo>
                <a:cubicBezTo>
                  <a:pt x="204" y="432"/>
                  <a:pt x="204" y="432"/>
                  <a:pt x="204" y="432"/>
                </a:cubicBezTo>
                <a:cubicBezTo>
                  <a:pt x="186" y="432"/>
                  <a:pt x="172" y="418"/>
                  <a:pt x="172" y="401"/>
                </a:cubicBezTo>
                <a:cubicBezTo>
                  <a:pt x="172" y="379"/>
                  <a:pt x="172" y="379"/>
                  <a:pt x="172" y="379"/>
                </a:cubicBezTo>
                <a:cubicBezTo>
                  <a:pt x="158" y="375"/>
                  <a:pt x="145" y="369"/>
                  <a:pt x="132" y="362"/>
                </a:cubicBezTo>
                <a:cubicBezTo>
                  <a:pt x="116" y="378"/>
                  <a:pt x="116" y="378"/>
                  <a:pt x="116" y="378"/>
                </a:cubicBezTo>
                <a:cubicBezTo>
                  <a:pt x="104" y="390"/>
                  <a:pt x="84" y="390"/>
                  <a:pt x="72" y="378"/>
                </a:cubicBezTo>
                <a:cubicBezTo>
                  <a:pt x="54" y="360"/>
                  <a:pt x="54" y="360"/>
                  <a:pt x="54" y="360"/>
                </a:cubicBezTo>
                <a:cubicBezTo>
                  <a:pt x="48" y="354"/>
                  <a:pt x="45" y="346"/>
                  <a:pt x="45" y="338"/>
                </a:cubicBezTo>
                <a:cubicBezTo>
                  <a:pt x="45" y="329"/>
                  <a:pt x="48" y="322"/>
                  <a:pt x="54" y="316"/>
                </a:cubicBezTo>
                <a:cubicBezTo>
                  <a:pt x="70" y="300"/>
                  <a:pt x="70" y="300"/>
                  <a:pt x="70" y="300"/>
                </a:cubicBezTo>
                <a:cubicBezTo>
                  <a:pt x="63" y="287"/>
                  <a:pt x="57" y="274"/>
                  <a:pt x="53" y="260"/>
                </a:cubicBezTo>
                <a:cubicBezTo>
                  <a:pt x="31" y="260"/>
                  <a:pt x="31" y="260"/>
                  <a:pt x="31" y="260"/>
                </a:cubicBezTo>
                <a:cubicBezTo>
                  <a:pt x="14" y="260"/>
                  <a:pt x="0" y="246"/>
                  <a:pt x="0" y="228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186"/>
                  <a:pt x="14" y="172"/>
                  <a:pt x="31" y="172"/>
                </a:cubicBezTo>
                <a:cubicBezTo>
                  <a:pt x="53" y="172"/>
                  <a:pt x="53" y="172"/>
                  <a:pt x="53" y="172"/>
                </a:cubicBezTo>
                <a:cubicBezTo>
                  <a:pt x="57" y="158"/>
                  <a:pt x="63" y="144"/>
                  <a:pt x="70" y="132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48" y="110"/>
                  <a:pt x="45" y="102"/>
                  <a:pt x="45" y="94"/>
                </a:cubicBezTo>
                <a:cubicBezTo>
                  <a:pt x="45" y="85"/>
                  <a:pt x="48" y="78"/>
                  <a:pt x="54" y="72"/>
                </a:cubicBezTo>
                <a:cubicBezTo>
                  <a:pt x="72" y="54"/>
                  <a:pt x="72" y="54"/>
                  <a:pt x="72" y="54"/>
                </a:cubicBezTo>
                <a:cubicBezTo>
                  <a:pt x="84" y="42"/>
                  <a:pt x="104" y="42"/>
                  <a:pt x="116" y="54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45" y="62"/>
                  <a:pt x="158" y="57"/>
                  <a:pt x="172" y="53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2" y="14"/>
                  <a:pt x="186" y="0"/>
                  <a:pt x="204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46" y="0"/>
                  <a:pt x="260" y="14"/>
                  <a:pt x="260" y="31"/>
                </a:cubicBezTo>
                <a:cubicBezTo>
                  <a:pt x="260" y="53"/>
                  <a:pt x="260" y="53"/>
                  <a:pt x="260" y="53"/>
                </a:cubicBezTo>
                <a:cubicBezTo>
                  <a:pt x="274" y="57"/>
                  <a:pt x="288" y="62"/>
                  <a:pt x="300" y="70"/>
                </a:cubicBezTo>
                <a:cubicBezTo>
                  <a:pt x="316" y="54"/>
                  <a:pt x="316" y="54"/>
                  <a:pt x="316" y="54"/>
                </a:cubicBezTo>
                <a:cubicBezTo>
                  <a:pt x="328" y="42"/>
                  <a:pt x="348" y="42"/>
                  <a:pt x="360" y="54"/>
                </a:cubicBezTo>
                <a:cubicBezTo>
                  <a:pt x="378" y="72"/>
                  <a:pt x="378" y="72"/>
                  <a:pt x="378" y="72"/>
                </a:cubicBezTo>
                <a:cubicBezTo>
                  <a:pt x="384" y="78"/>
                  <a:pt x="387" y="85"/>
                  <a:pt x="387" y="94"/>
                </a:cubicBezTo>
                <a:cubicBezTo>
                  <a:pt x="387" y="102"/>
                  <a:pt x="384" y="110"/>
                  <a:pt x="378" y="116"/>
                </a:cubicBezTo>
                <a:cubicBezTo>
                  <a:pt x="362" y="132"/>
                  <a:pt x="362" y="132"/>
                  <a:pt x="362" y="132"/>
                </a:cubicBezTo>
                <a:cubicBezTo>
                  <a:pt x="370" y="144"/>
                  <a:pt x="375" y="158"/>
                  <a:pt x="379" y="172"/>
                </a:cubicBezTo>
                <a:cubicBezTo>
                  <a:pt x="401" y="172"/>
                  <a:pt x="401" y="172"/>
                  <a:pt x="401" y="172"/>
                </a:cubicBezTo>
                <a:cubicBezTo>
                  <a:pt x="418" y="172"/>
                  <a:pt x="432" y="186"/>
                  <a:pt x="432" y="203"/>
                </a:cubicBezTo>
                <a:cubicBezTo>
                  <a:pt x="432" y="228"/>
                  <a:pt x="432" y="228"/>
                  <a:pt x="432" y="228"/>
                </a:cubicBezTo>
                <a:cubicBezTo>
                  <a:pt x="432" y="246"/>
                  <a:pt x="418" y="260"/>
                  <a:pt x="401" y="260"/>
                </a:cubicBezTo>
                <a:cubicBezTo>
                  <a:pt x="379" y="260"/>
                  <a:pt x="379" y="260"/>
                  <a:pt x="379" y="260"/>
                </a:cubicBezTo>
                <a:cubicBezTo>
                  <a:pt x="375" y="274"/>
                  <a:pt x="370" y="287"/>
                  <a:pt x="362" y="300"/>
                </a:cubicBezTo>
                <a:cubicBezTo>
                  <a:pt x="378" y="316"/>
                  <a:pt x="378" y="316"/>
                  <a:pt x="378" y="316"/>
                </a:cubicBezTo>
                <a:cubicBezTo>
                  <a:pt x="384" y="322"/>
                  <a:pt x="387" y="329"/>
                  <a:pt x="387" y="338"/>
                </a:cubicBezTo>
                <a:cubicBezTo>
                  <a:pt x="387" y="346"/>
                  <a:pt x="384" y="354"/>
                  <a:pt x="378" y="360"/>
                </a:cubicBezTo>
                <a:cubicBezTo>
                  <a:pt x="360" y="378"/>
                  <a:pt x="360" y="378"/>
                  <a:pt x="360" y="378"/>
                </a:cubicBezTo>
                <a:cubicBezTo>
                  <a:pt x="348" y="390"/>
                  <a:pt x="328" y="390"/>
                  <a:pt x="316" y="378"/>
                </a:cubicBezTo>
                <a:cubicBezTo>
                  <a:pt x="300" y="362"/>
                  <a:pt x="300" y="362"/>
                  <a:pt x="300" y="362"/>
                </a:cubicBezTo>
                <a:cubicBezTo>
                  <a:pt x="288" y="369"/>
                  <a:pt x="274" y="375"/>
                  <a:pt x="260" y="379"/>
                </a:cubicBezTo>
                <a:cubicBezTo>
                  <a:pt x="260" y="401"/>
                  <a:pt x="260" y="401"/>
                  <a:pt x="260" y="401"/>
                </a:cubicBezTo>
                <a:cubicBezTo>
                  <a:pt x="260" y="418"/>
                  <a:pt x="246" y="432"/>
                  <a:pt x="229" y="432"/>
                </a:cubicBezTo>
                <a:close/>
                <a:moveTo>
                  <a:pt x="131" y="348"/>
                </a:moveTo>
                <a:cubicBezTo>
                  <a:pt x="132" y="348"/>
                  <a:pt x="133" y="349"/>
                  <a:pt x="134" y="349"/>
                </a:cubicBezTo>
                <a:cubicBezTo>
                  <a:pt x="148" y="358"/>
                  <a:pt x="164" y="364"/>
                  <a:pt x="180" y="368"/>
                </a:cubicBezTo>
                <a:cubicBezTo>
                  <a:pt x="183" y="369"/>
                  <a:pt x="185" y="371"/>
                  <a:pt x="185" y="374"/>
                </a:cubicBezTo>
                <a:cubicBezTo>
                  <a:pt x="185" y="401"/>
                  <a:pt x="185" y="401"/>
                  <a:pt x="185" y="401"/>
                </a:cubicBezTo>
                <a:cubicBezTo>
                  <a:pt x="185" y="411"/>
                  <a:pt x="193" y="420"/>
                  <a:pt x="204" y="420"/>
                </a:cubicBezTo>
                <a:cubicBezTo>
                  <a:pt x="229" y="420"/>
                  <a:pt x="229" y="420"/>
                  <a:pt x="229" y="420"/>
                </a:cubicBezTo>
                <a:cubicBezTo>
                  <a:pt x="239" y="420"/>
                  <a:pt x="248" y="411"/>
                  <a:pt x="248" y="401"/>
                </a:cubicBezTo>
                <a:cubicBezTo>
                  <a:pt x="248" y="374"/>
                  <a:pt x="248" y="374"/>
                  <a:pt x="248" y="374"/>
                </a:cubicBezTo>
                <a:cubicBezTo>
                  <a:pt x="248" y="371"/>
                  <a:pt x="250" y="369"/>
                  <a:pt x="252" y="368"/>
                </a:cubicBezTo>
                <a:cubicBezTo>
                  <a:pt x="269" y="364"/>
                  <a:pt x="284" y="358"/>
                  <a:pt x="298" y="349"/>
                </a:cubicBezTo>
                <a:cubicBezTo>
                  <a:pt x="301" y="348"/>
                  <a:pt x="304" y="348"/>
                  <a:pt x="306" y="350"/>
                </a:cubicBezTo>
                <a:cubicBezTo>
                  <a:pt x="325" y="369"/>
                  <a:pt x="325" y="369"/>
                  <a:pt x="325" y="369"/>
                </a:cubicBezTo>
                <a:cubicBezTo>
                  <a:pt x="332" y="376"/>
                  <a:pt x="344" y="376"/>
                  <a:pt x="352" y="369"/>
                </a:cubicBezTo>
                <a:cubicBezTo>
                  <a:pt x="369" y="351"/>
                  <a:pt x="369" y="351"/>
                  <a:pt x="369" y="351"/>
                </a:cubicBezTo>
                <a:cubicBezTo>
                  <a:pt x="377" y="344"/>
                  <a:pt x="377" y="332"/>
                  <a:pt x="369" y="324"/>
                </a:cubicBezTo>
                <a:cubicBezTo>
                  <a:pt x="351" y="306"/>
                  <a:pt x="351" y="306"/>
                  <a:pt x="351" y="306"/>
                </a:cubicBezTo>
                <a:cubicBezTo>
                  <a:pt x="349" y="304"/>
                  <a:pt x="348" y="302"/>
                  <a:pt x="349" y="299"/>
                </a:cubicBezTo>
                <a:cubicBezTo>
                  <a:pt x="349" y="299"/>
                  <a:pt x="349" y="298"/>
                  <a:pt x="349" y="298"/>
                </a:cubicBezTo>
                <a:cubicBezTo>
                  <a:pt x="358" y="284"/>
                  <a:pt x="364" y="268"/>
                  <a:pt x="368" y="252"/>
                </a:cubicBezTo>
                <a:cubicBezTo>
                  <a:pt x="369" y="249"/>
                  <a:pt x="371" y="247"/>
                  <a:pt x="374" y="247"/>
                </a:cubicBezTo>
                <a:cubicBezTo>
                  <a:pt x="401" y="247"/>
                  <a:pt x="401" y="247"/>
                  <a:pt x="401" y="247"/>
                </a:cubicBezTo>
                <a:cubicBezTo>
                  <a:pt x="412" y="247"/>
                  <a:pt x="420" y="239"/>
                  <a:pt x="420" y="228"/>
                </a:cubicBezTo>
                <a:cubicBezTo>
                  <a:pt x="420" y="203"/>
                  <a:pt x="420" y="203"/>
                  <a:pt x="420" y="203"/>
                </a:cubicBezTo>
                <a:cubicBezTo>
                  <a:pt x="420" y="193"/>
                  <a:pt x="412" y="184"/>
                  <a:pt x="401" y="184"/>
                </a:cubicBezTo>
                <a:cubicBezTo>
                  <a:pt x="374" y="184"/>
                  <a:pt x="374" y="184"/>
                  <a:pt x="374" y="184"/>
                </a:cubicBezTo>
                <a:cubicBezTo>
                  <a:pt x="371" y="184"/>
                  <a:pt x="369" y="182"/>
                  <a:pt x="368" y="180"/>
                </a:cubicBezTo>
                <a:cubicBezTo>
                  <a:pt x="364" y="163"/>
                  <a:pt x="358" y="148"/>
                  <a:pt x="349" y="134"/>
                </a:cubicBezTo>
                <a:cubicBezTo>
                  <a:pt x="348" y="131"/>
                  <a:pt x="348" y="128"/>
                  <a:pt x="350" y="126"/>
                </a:cubicBezTo>
                <a:cubicBezTo>
                  <a:pt x="369" y="107"/>
                  <a:pt x="369" y="107"/>
                  <a:pt x="369" y="107"/>
                </a:cubicBezTo>
                <a:cubicBezTo>
                  <a:pt x="377" y="100"/>
                  <a:pt x="377" y="88"/>
                  <a:pt x="369" y="80"/>
                </a:cubicBezTo>
                <a:cubicBezTo>
                  <a:pt x="352" y="63"/>
                  <a:pt x="352" y="63"/>
                  <a:pt x="352" y="63"/>
                </a:cubicBezTo>
                <a:cubicBezTo>
                  <a:pt x="344" y="55"/>
                  <a:pt x="332" y="55"/>
                  <a:pt x="325" y="63"/>
                </a:cubicBezTo>
                <a:cubicBezTo>
                  <a:pt x="306" y="82"/>
                  <a:pt x="306" y="82"/>
                  <a:pt x="306" y="82"/>
                </a:cubicBezTo>
                <a:cubicBezTo>
                  <a:pt x="304" y="84"/>
                  <a:pt x="300" y="84"/>
                  <a:pt x="298" y="83"/>
                </a:cubicBezTo>
                <a:cubicBezTo>
                  <a:pt x="284" y="74"/>
                  <a:pt x="269" y="68"/>
                  <a:pt x="252" y="64"/>
                </a:cubicBezTo>
                <a:cubicBezTo>
                  <a:pt x="250" y="63"/>
                  <a:pt x="248" y="61"/>
                  <a:pt x="248" y="58"/>
                </a:cubicBezTo>
                <a:cubicBezTo>
                  <a:pt x="248" y="31"/>
                  <a:pt x="248" y="31"/>
                  <a:pt x="248" y="31"/>
                </a:cubicBezTo>
                <a:cubicBezTo>
                  <a:pt x="248" y="20"/>
                  <a:pt x="239" y="12"/>
                  <a:pt x="229" y="12"/>
                </a:cubicBezTo>
                <a:cubicBezTo>
                  <a:pt x="204" y="12"/>
                  <a:pt x="204" y="12"/>
                  <a:pt x="204" y="12"/>
                </a:cubicBezTo>
                <a:cubicBezTo>
                  <a:pt x="193" y="12"/>
                  <a:pt x="185" y="20"/>
                  <a:pt x="185" y="31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61"/>
                  <a:pt x="183" y="63"/>
                  <a:pt x="180" y="64"/>
                </a:cubicBezTo>
                <a:cubicBezTo>
                  <a:pt x="164" y="68"/>
                  <a:pt x="148" y="74"/>
                  <a:pt x="134" y="83"/>
                </a:cubicBezTo>
                <a:cubicBezTo>
                  <a:pt x="132" y="84"/>
                  <a:pt x="129" y="84"/>
                  <a:pt x="127" y="82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0" y="55"/>
                  <a:pt x="88" y="55"/>
                  <a:pt x="81" y="63"/>
                </a:cubicBezTo>
                <a:cubicBezTo>
                  <a:pt x="63" y="80"/>
                  <a:pt x="63" y="80"/>
                  <a:pt x="63" y="80"/>
                </a:cubicBezTo>
                <a:cubicBezTo>
                  <a:pt x="59" y="84"/>
                  <a:pt x="57" y="89"/>
                  <a:pt x="57" y="94"/>
                </a:cubicBezTo>
                <a:cubicBezTo>
                  <a:pt x="57" y="99"/>
                  <a:pt x="59" y="104"/>
                  <a:pt x="63" y="107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8"/>
                  <a:pt x="84" y="131"/>
                  <a:pt x="83" y="134"/>
                </a:cubicBezTo>
                <a:cubicBezTo>
                  <a:pt x="74" y="148"/>
                  <a:pt x="68" y="163"/>
                  <a:pt x="64" y="180"/>
                </a:cubicBezTo>
                <a:cubicBezTo>
                  <a:pt x="63" y="182"/>
                  <a:pt x="61" y="184"/>
                  <a:pt x="58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21" y="184"/>
                  <a:pt x="12" y="193"/>
                  <a:pt x="12" y="203"/>
                </a:cubicBezTo>
                <a:cubicBezTo>
                  <a:pt x="12" y="228"/>
                  <a:pt x="12" y="228"/>
                  <a:pt x="12" y="228"/>
                </a:cubicBezTo>
                <a:cubicBezTo>
                  <a:pt x="12" y="239"/>
                  <a:pt x="21" y="247"/>
                  <a:pt x="31" y="247"/>
                </a:cubicBezTo>
                <a:cubicBezTo>
                  <a:pt x="58" y="247"/>
                  <a:pt x="58" y="247"/>
                  <a:pt x="58" y="247"/>
                </a:cubicBezTo>
                <a:cubicBezTo>
                  <a:pt x="61" y="247"/>
                  <a:pt x="63" y="249"/>
                  <a:pt x="64" y="252"/>
                </a:cubicBezTo>
                <a:cubicBezTo>
                  <a:pt x="68" y="268"/>
                  <a:pt x="74" y="284"/>
                  <a:pt x="83" y="298"/>
                </a:cubicBezTo>
                <a:cubicBezTo>
                  <a:pt x="83" y="298"/>
                  <a:pt x="83" y="299"/>
                  <a:pt x="83" y="299"/>
                </a:cubicBezTo>
                <a:cubicBezTo>
                  <a:pt x="84" y="302"/>
                  <a:pt x="83" y="304"/>
                  <a:pt x="82" y="306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59" y="328"/>
                  <a:pt x="57" y="333"/>
                  <a:pt x="57" y="338"/>
                </a:cubicBezTo>
                <a:cubicBezTo>
                  <a:pt x="57" y="343"/>
                  <a:pt x="59" y="348"/>
                  <a:pt x="63" y="351"/>
                </a:cubicBezTo>
                <a:cubicBezTo>
                  <a:pt x="81" y="369"/>
                  <a:pt x="81" y="369"/>
                  <a:pt x="81" y="369"/>
                </a:cubicBezTo>
                <a:cubicBezTo>
                  <a:pt x="88" y="376"/>
                  <a:pt x="100" y="376"/>
                  <a:pt x="108" y="369"/>
                </a:cubicBezTo>
                <a:cubicBezTo>
                  <a:pt x="126" y="350"/>
                  <a:pt x="126" y="350"/>
                  <a:pt x="126" y="350"/>
                </a:cubicBezTo>
                <a:cubicBezTo>
                  <a:pt x="127" y="349"/>
                  <a:pt x="129" y="348"/>
                  <a:pt x="131" y="3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7" name="Google Shape;5757;p178"/>
          <p:cNvSpPr/>
          <p:nvPr/>
        </p:nvSpPr>
        <p:spPr>
          <a:xfrm>
            <a:off x="9608590" y="1135725"/>
            <a:ext cx="991300" cy="991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8" name="Google Shape;5778;p178"/>
          <p:cNvSpPr/>
          <p:nvPr/>
        </p:nvSpPr>
        <p:spPr>
          <a:xfrm>
            <a:off x="9682353" y="1209490"/>
            <a:ext cx="843775" cy="8437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9" name="Google Shape;5779;p178"/>
          <p:cNvSpPr/>
          <p:nvPr/>
        </p:nvSpPr>
        <p:spPr>
          <a:xfrm>
            <a:off x="10010557" y="1569441"/>
            <a:ext cx="187368" cy="139356"/>
          </a:xfrm>
          <a:custGeom>
            <a:rect b="b" l="l" r="r" t="t"/>
            <a:pathLst>
              <a:path extrusionOk="0" h="163" w="218">
                <a:moveTo>
                  <a:pt x="90" y="163"/>
                </a:moveTo>
                <a:cubicBezTo>
                  <a:pt x="89" y="163"/>
                  <a:pt x="87" y="162"/>
                  <a:pt x="86" y="16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1"/>
                  <a:pt x="2" y="68"/>
                </a:cubicBezTo>
                <a:cubicBezTo>
                  <a:pt x="31" y="39"/>
                  <a:pt x="31" y="39"/>
                  <a:pt x="31" y="39"/>
                </a:cubicBezTo>
                <a:cubicBezTo>
                  <a:pt x="33" y="37"/>
                  <a:pt x="38" y="37"/>
                  <a:pt x="40" y="39"/>
                </a:cubicBezTo>
                <a:cubicBezTo>
                  <a:pt x="90" y="90"/>
                  <a:pt x="90" y="90"/>
                  <a:pt x="90" y="90"/>
                </a:cubicBezTo>
                <a:cubicBezTo>
                  <a:pt x="177" y="2"/>
                  <a:pt x="177" y="2"/>
                  <a:pt x="177" y="2"/>
                </a:cubicBezTo>
                <a:cubicBezTo>
                  <a:pt x="180" y="0"/>
                  <a:pt x="184" y="0"/>
                  <a:pt x="186" y="2"/>
                </a:cubicBezTo>
                <a:cubicBezTo>
                  <a:pt x="215" y="32"/>
                  <a:pt x="215" y="32"/>
                  <a:pt x="215" y="32"/>
                </a:cubicBezTo>
                <a:cubicBezTo>
                  <a:pt x="218" y="34"/>
                  <a:pt x="218" y="38"/>
                  <a:pt x="215" y="40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3" y="162"/>
                  <a:pt x="92" y="163"/>
                  <a:pt x="90" y="163"/>
                </a:cubicBezTo>
                <a:close/>
                <a:moveTo>
                  <a:pt x="15" y="73"/>
                </a:moveTo>
                <a:cubicBezTo>
                  <a:pt x="90" y="148"/>
                  <a:pt x="90" y="148"/>
                  <a:pt x="90" y="148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182" y="15"/>
                  <a:pt x="182" y="15"/>
                  <a:pt x="182" y="15"/>
                </a:cubicBezTo>
                <a:cubicBezTo>
                  <a:pt x="95" y="103"/>
                  <a:pt x="95" y="103"/>
                  <a:pt x="95" y="103"/>
                </a:cubicBezTo>
                <a:cubicBezTo>
                  <a:pt x="92" y="105"/>
                  <a:pt x="88" y="105"/>
                  <a:pt x="86" y="103"/>
                </a:cubicBezTo>
                <a:cubicBezTo>
                  <a:pt x="35" y="52"/>
                  <a:pt x="35" y="52"/>
                  <a:pt x="35" y="52"/>
                </a:cubicBezTo>
                <a:lnTo>
                  <a:pt x="15" y="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0" name="Google Shape;5780;p178"/>
          <p:cNvSpPr/>
          <p:nvPr/>
        </p:nvSpPr>
        <p:spPr>
          <a:xfrm>
            <a:off x="9916873" y="1445567"/>
            <a:ext cx="374736" cy="371618"/>
          </a:xfrm>
          <a:custGeom>
            <a:rect b="b" l="l" r="r" t="t"/>
            <a:pathLst>
              <a:path extrusionOk="0" h="433" w="436">
                <a:moveTo>
                  <a:pt x="218" y="433"/>
                </a:moveTo>
                <a:cubicBezTo>
                  <a:pt x="208" y="433"/>
                  <a:pt x="199" y="429"/>
                  <a:pt x="191" y="422"/>
                </a:cubicBezTo>
                <a:cubicBezTo>
                  <a:pt x="184" y="415"/>
                  <a:pt x="174" y="413"/>
                  <a:pt x="164" y="416"/>
                </a:cubicBezTo>
                <a:cubicBezTo>
                  <a:pt x="146" y="424"/>
                  <a:pt x="124" y="415"/>
                  <a:pt x="116" y="397"/>
                </a:cubicBezTo>
                <a:cubicBezTo>
                  <a:pt x="116" y="396"/>
                  <a:pt x="116" y="396"/>
                  <a:pt x="116" y="396"/>
                </a:cubicBezTo>
                <a:cubicBezTo>
                  <a:pt x="112" y="387"/>
                  <a:pt x="103" y="381"/>
                  <a:pt x="93" y="381"/>
                </a:cubicBezTo>
                <a:cubicBezTo>
                  <a:pt x="92" y="381"/>
                  <a:pt x="92" y="381"/>
                  <a:pt x="92" y="381"/>
                </a:cubicBezTo>
                <a:cubicBezTo>
                  <a:pt x="72" y="381"/>
                  <a:pt x="55" y="364"/>
                  <a:pt x="55" y="344"/>
                </a:cubicBezTo>
                <a:cubicBezTo>
                  <a:pt x="55" y="334"/>
                  <a:pt x="49" y="325"/>
                  <a:pt x="40" y="321"/>
                </a:cubicBezTo>
                <a:cubicBezTo>
                  <a:pt x="31" y="317"/>
                  <a:pt x="24" y="310"/>
                  <a:pt x="20" y="301"/>
                </a:cubicBezTo>
                <a:cubicBezTo>
                  <a:pt x="16" y="292"/>
                  <a:pt x="16" y="282"/>
                  <a:pt x="20" y="273"/>
                </a:cubicBezTo>
                <a:cubicBezTo>
                  <a:pt x="20" y="272"/>
                  <a:pt x="20" y="272"/>
                  <a:pt x="20" y="272"/>
                </a:cubicBezTo>
                <a:cubicBezTo>
                  <a:pt x="24" y="263"/>
                  <a:pt x="22" y="252"/>
                  <a:pt x="15" y="245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0" y="230"/>
                  <a:pt x="0" y="206"/>
                  <a:pt x="14" y="192"/>
                </a:cubicBezTo>
                <a:cubicBezTo>
                  <a:pt x="21" y="185"/>
                  <a:pt x="23" y="174"/>
                  <a:pt x="19" y="165"/>
                </a:cubicBezTo>
                <a:cubicBezTo>
                  <a:pt x="11" y="146"/>
                  <a:pt x="20" y="125"/>
                  <a:pt x="39" y="117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9" y="113"/>
                  <a:pt x="55" y="104"/>
                  <a:pt x="55" y="94"/>
                </a:cubicBezTo>
                <a:cubicBezTo>
                  <a:pt x="55" y="93"/>
                  <a:pt x="55" y="93"/>
                  <a:pt x="55" y="93"/>
                </a:cubicBezTo>
                <a:cubicBezTo>
                  <a:pt x="55" y="72"/>
                  <a:pt x="72" y="56"/>
                  <a:pt x="92" y="56"/>
                </a:cubicBezTo>
                <a:cubicBezTo>
                  <a:pt x="102" y="56"/>
                  <a:pt x="111" y="50"/>
                  <a:pt x="115" y="40"/>
                </a:cubicBezTo>
                <a:cubicBezTo>
                  <a:pt x="123" y="22"/>
                  <a:pt x="144" y="13"/>
                  <a:pt x="163" y="20"/>
                </a:cubicBezTo>
                <a:cubicBezTo>
                  <a:pt x="164" y="21"/>
                  <a:pt x="164" y="21"/>
                  <a:pt x="164" y="21"/>
                </a:cubicBezTo>
                <a:cubicBezTo>
                  <a:pt x="173" y="24"/>
                  <a:pt x="184" y="22"/>
                  <a:pt x="191" y="15"/>
                </a:cubicBezTo>
                <a:cubicBezTo>
                  <a:pt x="191" y="15"/>
                  <a:pt x="191" y="15"/>
                  <a:pt x="191" y="15"/>
                </a:cubicBezTo>
                <a:cubicBezTo>
                  <a:pt x="206" y="0"/>
                  <a:pt x="229" y="0"/>
                  <a:pt x="244" y="15"/>
                </a:cubicBezTo>
                <a:cubicBezTo>
                  <a:pt x="251" y="22"/>
                  <a:pt x="261" y="24"/>
                  <a:pt x="271" y="20"/>
                </a:cubicBezTo>
                <a:cubicBezTo>
                  <a:pt x="289" y="12"/>
                  <a:pt x="311" y="21"/>
                  <a:pt x="319" y="40"/>
                </a:cubicBezTo>
                <a:cubicBezTo>
                  <a:pt x="319" y="41"/>
                  <a:pt x="319" y="41"/>
                  <a:pt x="319" y="41"/>
                </a:cubicBezTo>
                <a:cubicBezTo>
                  <a:pt x="323" y="50"/>
                  <a:pt x="332" y="56"/>
                  <a:pt x="342" y="56"/>
                </a:cubicBezTo>
                <a:cubicBezTo>
                  <a:pt x="343" y="56"/>
                  <a:pt x="343" y="56"/>
                  <a:pt x="343" y="56"/>
                </a:cubicBezTo>
                <a:cubicBezTo>
                  <a:pt x="363" y="56"/>
                  <a:pt x="380" y="72"/>
                  <a:pt x="380" y="93"/>
                </a:cubicBezTo>
                <a:cubicBezTo>
                  <a:pt x="380" y="103"/>
                  <a:pt x="386" y="112"/>
                  <a:pt x="395" y="116"/>
                </a:cubicBezTo>
                <a:cubicBezTo>
                  <a:pt x="404" y="119"/>
                  <a:pt x="412" y="126"/>
                  <a:pt x="415" y="136"/>
                </a:cubicBezTo>
                <a:cubicBezTo>
                  <a:pt x="419" y="145"/>
                  <a:pt x="419" y="155"/>
                  <a:pt x="415" y="164"/>
                </a:cubicBezTo>
                <a:cubicBezTo>
                  <a:pt x="415" y="165"/>
                  <a:pt x="415" y="165"/>
                  <a:pt x="415" y="165"/>
                </a:cubicBezTo>
                <a:cubicBezTo>
                  <a:pt x="411" y="174"/>
                  <a:pt x="413" y="184"/>
                  <a:pt x="420" y="191"/>
                </a:cubicBezTo>
                <a:cubicBezTo>
                  <a:pt x="421" y="192"/>
                  <a:pt x="421" y="192"/>
                  <a:pt x="421" y="192"/>
                </a:cubicBezTo>
                <a:cubicBezTo>
                  <a:pt x="436" y="206"/>
                  <a:pt x="436" y="230"/>
                  <a:pt x="421" y="244"/>
                </a:cubicBezTo>
                <a:cubicBezTo>
                  <a:pt x="421" y="244"/>
                  <a:pt x="421" y="244"/>
                  <a:pt x="421" y="244"/>
                </a:cubicBezTo>
                <a:cubicBezTo>
                  <a:pt x="414" y="251"/>
                  <a:pt x="412" y="262"/>
                  <a:pt x="416" y="271"/>
                </a:cubicBezTo>
                <a:cubicBezTo>
                  <a:pt x="424" y="290"/>
                  <a:pt x="415" y="312"/>
                  <a:pt x="396" y="320"/>
                </a:cubicBezTo>
                <a:cubicBezTo>
                  <a:pt x="395" y="320"/>
                  <a:pt x="395" y="320"/>
                  <a:pt x="395" y="320"/>
                </a:cubicBezTo>
                <a:cubicBezTo>
                  <a:pt x="386" y="324"/>
                  <a:pt x="380" y="333"/>
                  <a:pt x="380" y="343"/>
                </a:cubicBezTo>
                <a:cubicBezTo>
                  <a:pt x="380" y="344"/>
                  <a:pt x="380" y="344"/>
                  <a:pt x="380" y="344"/>
                </a:cubicBezTo>
                <a:cubicBezTo>
                  <a:pt x="380" y="364"/>
                  <a:pt x="363" y="381"/>
                  <a:pt x="343" y="381"/>
                </a:cubicBezTo>
                <a:cubicBezTo>
                  <a:pt x="333" y="381"/>
                  <a:pt x="324" y="387"/>
                  <a:pt x="320" y="396"/>
                </a:cubicBezTo>
                <a:cubicBezTo>
                  <a:pt x="316" y="405"/>
                  <a:pt x="309" y="412"/>
                  <a:pt x="300" y="416"/>
                </a:cubicBezTo>
                <a:cubicBezTo>
                  <a:pt x="291" y="420"/>
                  <a:pt x="281" y="420"/>
                  <a:pt x="272" y="416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62" y="412"/>
                  <a:pt x="251" y="414"/>
                  <a:pt x="244" y="421"/>
                </a:cubicBezTo>
                <a:cubicBezTo>
                  <a:pt x="244" y="422"/>
                  <a:pt x="244" y="422"/>
                  <a:pt x="244" y="422"/>
                </a:cubicBezTo>
                <a:cubicBezTo>
                  <a:pt x="236" y="429"/>
                  <a:pt x="227" y="433"/>
                  <a:pt x="218" y="433"/>
                </a:cubicBezTo>
                <a:close/>
                <a:moveTo>
                  <a:pt x="174" y="402"/>
                </a:moveTo>
                <a:cubicBezTo>
                  <a:pt x="184" y="402"/>
                  <a:pt x="193" y="406"/>
                  <a:pt x="200" y="413"/>
                </a:cubicBezTo>
                <a:cubicBezTo>
                  <a:pt x="210" y="423"/>
                  <a:pt x="225" y="423"/>
                  <a:pt x="235" y="413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46" y="402"/>
                  <a:pt x="262" y="399"/>
                  <a:pt x="276" y="404"/>
                </a:cubicBezTo>
                <a:cubicBezTo>
                  <a:pt x="277" y="405"/>
                  <a:pt x="277" y="405"/>
                  <a:pt x="277" y="405"/>
                </a:cubicBezTo>
                <a:cubicBezTo>
                  <a:pt x="283" y="407"/>
                  <a:pt x="289" y="407"/>
                  <a:pt x="295" y="405"/>
                </a:cubicBezTo>
                <a:cubicBezTo>
                  <a:pt x="302" y="402"/>
                  <a:pt x="306" y="397"/>
                  <a:pt x="309" y="391"/>
                </a:cubicBezTo>
                <a:cubicBezTo>
                  <a:pt x="315" y="377"/>
                  <a:pt x="328" y="368"/>
                  <a:pt x="343" y="368"/>
                </a:cubicBezTo>
                <a:cubicBezTo>
                  <a:pt x="357" y="368"/>
                  <a:pt x="368" y="357"/>
                  <a:pt x="368" y="344"/>
                </a:cubicBezTo>
                <a:cubicBezTo>
                  <a:pt x="368" y="343"/>
                  <a:pt x="368" y="343"/>
                  <a:pt x="368" y="343"/>
                </a:cubicBezTo>
                <a:cubicBezTo>
                  <a:pt x="368" y="328"/>
                  <a:pt x="377" y="314"/>
                  <a:pt x="390" y="309"/>
                </a:cubicBezTo>
                <a:cubicBezTo>
                  <a:pt x="391" y="308"/>
                  <a:pt x="391" y="308"/>
                  <a:pt x="391" y="308"/>
                </a:cubicBezTo>
                <a:cubicBezTo>
                  <a:pt x="404" y="303"/>
                  <a:pt x="410" y="289"/>
                  <a:pt x="404" y="276"/>
                </a:cubicBezTo>
                <a:cubicBezTo>
                  <a:pt x="399" y="262"/>
                  <a:pt x="402" y="246"/>
                  <a:pt x="412" y="236"/>
                </a:cubicBezTo>
                <a:cubicBezTo>
                  <a:pt x="422" y="226"/>
                  <a:pt x="422" y="210"/>
                  <a:pt x="412" y="201"/>
                </a:cubicBezTo>
                <a:cubicBezTo>
                  <a:pt x="412" y="200"/>
                  <a:pt x="412" y="200"/>
                  <a:pt x="412" y="200"/>
                </a:cubicBezTo>
                <a:cubicBezTo>
                  <a:pt x="401" y="190"/>
                  <a:pt x="398" y="174"/>
                  <a:pt x="404" y="160"/>
                </a:cubicBezTo>
                <a:cubicBezTo>
                  <a:pt x="404" y="159"/>
                  <a:pt x="404" y="159"/>
                  <a:pt x="404" y="159"/>
                </a:cubicBezTo>
                <a:cubicBezTo>
                  <a:pt x="407" y="153"/>
                  <a:pt x="407" y="146"/>
                  <a:pt x="404" y="140"/>
                </a:cubicBezTo>
                <a:cubicBezTo>
                  <a:pt x="401" y="134"/>
                  <a:pt x="397" y="129"/>
                  <a:pt x="391" y="127"/>
                </a:cubicBezTo>
                <a:cubicBezTo>
                  <a:pt x="377" y="121"/>
                  <a:pt x="368" y="108"/>
                  <a:pt x="368" y="93"/>
                </a:cubicBezTo>
                <a:cubicBezTo>
                  <a:pt x="368" y="79"/>
                  <a:pt x="357" y="68"/>
                  <a:pt x="343" y="68"/>
                </a:cubicBezTo>
                <a:cubicBezTo>
                  <a:pt x="342" y="68"/>
                  <a:pt x="342" y="68"/>
                  <a:pt x="342" y="68"/>
                </a:cubicBezTo>
                <a:cubicBezTo>
                  <a:pt x="327" y="68"/>
                  <a:pt x="314" y="59"/>
                  <a:pt x="308" y="45"/>
                </a:cubicBezTo>
                <a:cubicBezTo>
                  <a:pt x="308" y="45"/>
                  <a:pt x="308" y="45"/>
                  <a:pt x="308" y="45"/>
                </a:cubicBezTo>
                <a:cubicBezTo>
                  <a:pt x="302" y="32"/>
                  <a:pt x="288" y="26"/>
                  <a:pt x="275" y="31"/>
                </a:cubicBezTo>
                <a:cubicBezTo>
                  <a:pt x="262" y="37"/>
                  <a:pt x="246" y="34"/>
                  <a:pt x="235" y="23"/>
                </a:cubicBezTo>
                <a:cubicBezTo>
                  <a:pt x="225" y="14"/>
                  <a:pt x="210" y="14"/>
                  <a:pt x="200" y="23"/>
                </a:cubicBezTo>
                <a:cubicBezTo>
                  <a:pt x="199" y="24"/>
                  <a:pt x="199" y="24"/>
                  <a:pt x="199" y="24"/>
                </a:cubicBezTo>
                <a:cubicBezTo>
                  <a:pt x="189" y="35"/>
                  <a:pt x="173" y="38"/>
                  <a:pt x="159" y="32"/>
                </a:cubicBezTo>
                <a:cubicBezTo>
                  <a:pt x="159" y="32"/>
                  <a:pt x="159" y="32"/>
                  <a:pt x="159" y="32"/>
                </a:cubicBezTo>
                <a:cubicBezTo>
                  <a:pt x="146" y="27"/>
                  <a:pt x="131" y="33"/>
                  <a:pt x="126" y="45"/>
                </a:cubicBezTo>
                <a:cubicBezTo>
                  <a:pt x="121" y="59"/>
                  <a:pt x="107" y="68"/>
                  <a:pt x="92" y="68"/>
                </a:cubicBezTo>
                <a:cubicBezTo>
                  <a:pt x="78" y="68"/>
                  <a:pt x="67" y="79"/>
                  <a:pt x="67" y="93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109"/>
                  <a:pt x="58" y="122"/>
                  <a:pt x="45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31" y="133"/>
                  <a:pt x="25" y="148"/>
                  <a:pt x="31" y="160"/>
                </a:cubicBezTo>
                <a:cubicBezTo>
                  <a:pt x="36" y="174"/>
                  <a:pt x="33" y="190"/>
                  <a:pt x="23" y="201"/>
                </a:cubicBezTo>
                <a:cubicBezTo>
                  <a:pt x="13" y="210"/>
                  <a:pt x="13" y="226"/>
                  <a:pt x="23" y="236"/>
                </a:cubicBezTo>
                <a:cubicBezTo>
                  <a:pt x="23" y="236"/>
                  <a:pt x="23" y="236"/>
                  <a:pt x="23" y="236"/>
                </a:cubicBezTo>
                <a:cubicBezTo>
                  <a:pt x="34" y="247"/>
                  <a:pt x="37" y="263"/>
                  <a:pt x="31" y="276"/>
                </a:cubicBezTo>
                <a:cubicBezTo>
                  <a:pt x="31" y="277"/>
                  <a:pt x="31" y="277"/>
                  <a:pt x="31" y="277"/>
                </a:cubicBezTo>
                <a:cubicBezTo>
                  <a:pt x="28" y="283"/>
                  <a:pt x="29" y="290"/>
                  <a:pt x="31" y="296"/>
                </a:cubicBezTo>
                <a:cubicBezTo>
                  <a:pt x="34" y="302"/>
                  <a:pt x="38" y="307"/>
                  <a:pt x="44" y="309"/>
                </a:cubicBezTo>
                <a:cubicBezTo>
                  <a:pt x="58" y="315"/>
                  <a:pt x="67" y="329"/>
                  <a:pt x="67" y="344"/>
                </a:cubicBezTo>
                <a:cubicBezTo>
                  <a:pt x="67" y="357"/>
                  <a:pt x="78" y="368"/>
                  <a:pt x="92" y="368"/>
                </a:cubicBezTo>
                <a:cubicBezTo>
                  <a:pt x="93" y="368"/>
                  <a:pt x="93" y="368"/>
                  <a:pt x="93" y="368"/>
                </a:cubicBezTo>
                <a:cubicBezTo>
                  <a:pt x="108" y="368"/>
                  <a:pt x="121" y="377"/>
                  <a:pt x="127" y="391"/>
                </a:cubicBezTo>
                <a:cubicBezTo>
                  <a:pt x="127" y="392"/>
                  <a:pt x="127" y="392"/>
                  <a:pt x="127" y="392"/>
                </a:cubicBezTo>
                <a:cubicBezTo>
                  <a:pt x="133" y="404"/>
                  <a:pt x="147" y="410"/>
                  <a:pt x="160" y="405"/>
                </a:cubicBezTo>
                <a:cubicBezTo>
                  <a:pt x="164" y="403"/>
                  <a:pt x="169" y="402"/>
                  <a:pt x="174" y="402"/>
                </a:cubicBezTo>
                <a:close/>
                <a:moveTo>
                  <a:pt x="417" y="240"/>
                </a:moveTo>
                <a:cubicBezTo>
                  <a:pt x="417" y="240"/>
                  <a:pt x="417" y="240"/>
                  <a:pt x="417" y="2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4" name="Shape 5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" name="Google Shape;5785;p17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Funnel</a:t>
            </a:r>
            <a:endParaRPr/>
          </a:p>
        </p:txBody>
      </p:sp>
      <p:sp>
        <p:nvSpPr>
          <p:cNvPr id="5786" name="Google Shape;5786;p179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7" name="Google Shape;5787;p179"/>
          <p:cNvGrpSpPr/>
          <p:nvPr/>
        </p:nvGrpSpPr>
        <p:grpSpPr>
          <a:xfrm>
            <a:off x="1755234" y="3757665"/>
            <a:ext cx="2079391" cy="1065353"/>
            <a:chOff x="1262064" y="3333195"/>
            <a:chExt cx="1350963" cy="692151"/>
          </a:xfrm>
        </p:grpSpPr>
        <p:sp>
          <p:nvSpPr>
            <p:cNvPr id="5788" name="Google Shape;5788;p179"/>
            <p:cNvSpPr/>
            <p:nvPr/>
          </p:nvSpPr>
          <p:spPr>
            <a:xfrm>
              <a:off x="1262064" y="3333195"/>
              <a:ext cx="1350963" cy="144463"/>
            </a:xfrm>
            <a:custGeom>
              <a:rect b="b" l="l" r="r" t="t"/>
              <a:pathLst>
                <a:path extrusionOk="0" h="56" w="529">
                  <a:moveTo>
                    <a:pt x="529" y="28"/>
                  </a:moveTo>
                  <a:cubicBezTo>
                    <a:pt x="529" y="29"/>
                    <a:pt x="528" y="30"/>
                    <a:pt x="527" y="30"/>
                  </a:cubicBezTo>
                  <a:cubicBezTo>
                    <a:pt x="522" y="37"/>
                    <a:pt x="496" y="43"/>
                    <a:pt x="451" y="47"/>
                  </a:cubicBezTo>
                  <a:cubicBezTo>
                    <a:pt x="400" y="53"/>
                    <a:pt x="338" y="56"/>
                    <a:pt x="265" y="56"/>
                  </a:cubicBezTo>
                  <a:cubicBezTo>
                    <a:pt x="192" y="56"/>
                    <a:pt x="129" y="53"/>
                    <a:pt x="78" y="47"/>
                  </a:cubicBezTo>
                  <a:cubicBezTo>
                    <a:pt x="33" y="43"/>
                    <a:pt x="7" y="37"/>
                    <a:pt x="2" y="30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0"/>
                    <a:pt x="26" y="13"/>
                    <a:pt x="78" y="8"/>
                  </a:cubicBezTo>
                  <a:cubicBezTo>
                    <a:pt x="129" y="3"/>
                    <a:pt x="192" y="0"/>
                    <a:pt x="265" y="0"/>
                  </a:cubicBezTo>
                  <a:cubicBezTo>
                    <a:pt x="338" y="0"/>
                    <a:pt x="400" y="3"/>
                    <a:pt x="451" y="8"/>
                  </a:cubicBezTo>
                  <a:cubicBezTo>
                    <a:pt x="503" y="13"/>
                    <a:pt x="529" y="20"/>
                    <a:pt x="529" y="28"/>
                  </a:cubicBezTo>
                  <a:close/>
                </a:path>
              </a:pathLst>
            </a:custGeom>
            <a:solidFill>
              <a:srgbClr val="59B48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179"/>
            <p:cNvSpPr/>
            <p:nvPr/>
          </p:nvSpPr>
          <p:spPr>
            <a:xfrm>
              <a:off x="1263651" y="3410983"/>
              <a:ext cx="1347788" cy="614363"/>
            </a:xfrm>
            <a:custGeom>
              <a:rect b="b" l="l" r="r" t="t"/>
              <a:pathLst>
                <a:path extrusionOk="0" h="241" w="528">
                  <a:moveTo>
                    <a:pt x="450" y="17"/>
                  </a:moveTo>
                  <a:cubicBezTo>
                    <a:pt x="495" y="13"/>
                    <a:pt x="521" y="7"/>
                    <a:pt x="526" y="0"/>
                  </a:cubicBezTo>
                  <a:cubicBezTo>
                    <a:pt x="528" y="1"/>
                    <a:pt x="528" y="1"/>
                    <a:pt x="528" y="1"/>
                  </a:cubicBezTo>
                  <a:cubicBezTo>
                    <a:pt x="412" y="223"/>
                    <a:pt x="412" y="223"/>
                    <a:pt x="412" y="223"/>
                  </a:cubicBezTo>
                  <a:cubicBezTo>
                    <a:pt x="411" y="223"/>
                    <a:pt x="411" y="223"/>
                    <a:pt x="411" y="223"/>
                  </a:cubicBezTo>
                  <a:cubicBezTo>
                    <a:pt x="411" y="224"/>
                    <a:pt x="411" y="224"/>
                    <a:pt x="411" y="224"/>
                  </a:cubicBezTo>
                  <a:cubicBezTo>
                    <a:pt x="411" y="225"/>
                    <a:pt x="411" y="225"/>
                    <a:pt x="411" y="225"/>
                  </a:cubicBezTo>
                  <a:cubicBezTo>
                    <a:pt x="411" y="225"/>
                    <a:pt x="411" y="226"/>
                    <a:pt x="410" y="226"/>
                  </a:cubicBezTo>
                  <a:cubicBezTo>
                    <a:pt x="409" y="227"/>
                    <a:pt x="408" y="228"/>
                    <a:pt x="407" y="228"/>
                  </a:cubicBezTo>
                  <a:cubicBezTo>
                    <a:pt x="368" y="236"/>
                    <a:pt x="368" y="236"/>
                    <a:pt x="368" y="236"/>
                  </a:cubicBezTo>
                  <a:cubicBezTo>
                    <a:pt x="339" y="239"/>
                    <a:pt x="304" y="241"/>
                    <a:pt x="264" y="241"/>
                  </a:cubicBezTo>
                  <a:cubicBezTo>
                    <a:pt x="223" y="241"/>
                    <a:pt x="188" y="239"/>
                    <a:pt x="159" y="236"/>
                  </a:cubicBezTo>
                  <a:cubicBezTo>
                    <a:pt x="136" y="233"/>
                    <a:pt x="122" y="230"/>
                    <a:pt x="118" y="227"/>
                  </a:cubicBezTo>
                  <a:cubicBezTo>
                    <a:pt x="116" y="226"/>
                    <a:pt x="116" y="225"/>
                    <a:pt x="116" y="224"/>
                  </a:cubicBezTo>
                  <a:cubicBezTo>
                    <a:pt x="116" y="224"/>
                    <a:pt x="116" y="223"/>
                    <a:pt x="116" y="2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6" y="7"/>
                    <a:pt x="32" y="13"/>
                    <a:pt x="77" y="17"/>
                  </a:cubicBezTo>
                  <a:cubicBezTo>
                    <a:pt x="128" y="23"/>
                    <a:pt x="191" y="26"/>
                    <a:pt x="264" y="26"/>
                  </a:cubicBezTo>
                  <a:cubicBezTo>
                    <a:pt x="337" y="26"/>
                    <a:pt x="399" y="23"/>
                    <a:pt x="45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0" name="Google Shape;5790;p179"/>
          <p:cNvGrpSpPr/>
          <p:nvPr/>
        </p:nvGrpSpPr>
        <p:grpSpPr>
          <a:xfrm>
            <a:off x="1319074" y="2658105"/>
            <a:ext cx="2951708" cy="1148429"/>
            <a:chOff x="978695" y="2618820"/>
            <a:chExt cx="1917700" cy="746125"/>
          </a:xfrm>
        </p:grpSpPr>
        <p:sp>
          <p:nvSpPr>
            <p:cNvPr id="5791" name="Google Shape;5791;p179"/>
            <p:cNvSpPr/>
            <p:nvPr/>
          </p:nvSpPr>
          <p:spPr>
            <a:xfrm>
              <a:off x="978695" y="2618820"/>
              <a:ext cx="1917700" cy="260350"/>
            </a:xfrm>
            <a:custGeom>
              <a:rect b="b" l="l" r="r" t="t"/>
              <a:pathLst>
                <a:path extrusionOk="0" h="102" w="751">
                  <a:moveTo>
                    <a:pt x="749" y="57"/>
                  </a:moveTo>
                  <a:cubicBezTo>
                    <a:pt x="741" y="69"/>
                    <a:pt x="705" y="79"/>
                    <a:pt x="641" y="87"/>
                  </a:cubicBezTo>
                  <a:cubicBezTo>
                    <a:pt x="568" y="97"/>
                    <a:pt x="479" y="102"/>
                    <a:pt x="375" y="102"/>
                  </a:cubicBezTo>
                  <a:cubicBezTo>
                    <a:pt x="272" y="102"/>
                    <a:pt x="183" y="97"/>
                    <a:pt x="110" y="87"/>
                  </a:cubicBezTo>
                  <a:cubicBezTo>
                    <a:pt x="47" y="79"/>
                    <a:pt x="11" y="69"/>
                    <a:pt x="2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37"/>
                    <a:pt x="36" y="25"/>
                    <a:pt x="110" y="15"/>
                  </a:cubicBezTo>
                  <a:cubicBezTo>
                    <a:pt x="183" y="5"/>
                    <a:pt x="272" y="0"/>
                    <a:pt x="375" y="0"/>
                  </a:cubicBezTo>
                  <a:cubicBezTo>
                    <a:pt x="479" y="0"/>
                    <a:pt x="568" y="5"/>
                    <a:pt x="641" y="15"/>
                  </a:cubicBezTo>
                  <a:cubicBezTo>
                    <a:pt x="714" y="25"/>
                    <a:pt x="751" y="37"/>
                    <a:pt x="751" y="51"/>
                  </a:cubicBezTo>
                  <a:cubicBezTo>
                    <a:pt x="751" y="53"/>
                    <a:pt x="750" y="55"/>
                    <a:pt x="749" y="57"/>
                  </a:cubicBezTo>
                  <a:close/>
                </a:path>
              </a:pathLst>
            </a:custGeom>
            <a:solidFill>
              <a:srgbClr val="897CBC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179"/>
            <p:cNvSpPr/>
            <p:nvPr/>
          </p:nvSpPr>
          <p:spPr>
            <a:xfrm>
              <a:off x="982664" y="2764870"/>
              <a:ext cx="1909763" cy="600075"/>
            </a:xfrm>
            <a:custGeom>
              <a:rect b="b" l="l" r="r" t="t"/>
              <a:pathLst>
                <a:path extrusionOk="0" h="235" w="748">
                  <a:moveTo>
                    <a:pt x="748" y="0"/>
                  </a:moveTo>
                  <a:cubicBezTo>
                    <a:pt x="638" y="210"/>
                    <a:pt x="638" y="210"/>
                    <a:pt x="638" y="210"/>
                  </a:cubicBezTo>
                  <a:cubicBezTo>
                    <a:pt x="636" y="209"/>
                    <a:pt x="636" y="209"/>
                    <a:pt x="636" y="209"/>
                  </a:cubicBezTo>
                  <a:cubicBezTo>
                    <a:pt x="631" y="216"/>
                    <a:pt x="605" y="222"/>
                    <a:pt x="560" y="226"/>
                  </a:cubicBezTo>
                  <a:cubicBezTo>
                    <a:pt x="509" y="232"/>
                    <a:pt x="447" y="235"/>
                    <a:pt x="374" y="235"/>
                  </a:cubicBezTo>
                  <a:cubicBezTo>
                    <a:pt x="301" y="235"/>
                    <a:pt x="238" y="232"/>
                    <a:pt x="187" y="226"/>
                  </a:cubicBezTo>
                  <a:cubicBezTo>
                    <a:pt x="142" y="222"/>
                    <a:pt x="116" y="216"/>
                    <a:pt x="111" y="209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45" y="22"/>
                    <a:pt x="108" y="30"/>
                  </a:cubicBezTo>
                  <a:cubicBezTo>
                    <a:pt x="181" y="40"/>
                    <a:pt x="270" y="45"/>
                    <a:pt x="373" y="45"/>
                  </a:cubicBezTo>
                  <a:cubicBezTo>
                    <a:pt x="477" y="45"/>
                    <a:pt x="566" y="40"/>
                    <a:pt x="639" y="30"/>
                  </a:cubicBezTo>
                  <a:cubicBezTo>
                    <a:pt x="703" y="22"/>
                    <a:pt x="739" y="12"/>
                    <a:pt x="747" y="0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3" name="Google Shape;5793;p179"/>
          <p:cNvGrpSpPr/>
          <p:nvPr/>
        </p:nvGrpSpPr>
        <p:grpSpPr>
          <a:xfrm>
            <a:off x="858480" y="1495014"/>
            <a:ext cx="3872896" cy="1273047"/>
            <a:chOff x="679451" y="1863170"/>
            <a:chExt cx="2516188" cy="827088"/>
          </a:xfrm>
        </p:grpSpPr>
        <p:sp>
          <p:nvSpPr>
            <p:cNvPr id="5794" name="Google Shape;5794;p179"/>
            <p:cNvSpPr/>
            <p:nvPr/>
          </p:nvSpPr>
          <p:spPr>
            <a:xfrm>
              <a:off x="679451" y="1863170"/>
              <a:ext cx="2516188" cy="260350"/>
            </a:xfrm>
            <a:custGeom>
              <a:rect b="b" l="l" r="r" t="t"/>
              <a:pathLst>
                <a:path extrusionOk="0" h="102" w="985">
                  <a:moveTo>
                    <a:pt x="1" y="55"/>
                  </a:moveTo>
                  <a:cubicBezTo>
                    <a:pt x="1" y="55"/>
                    <a:pt x="1" y="54"/>
                    <a:pt x="0" y="54"/>
                  </a:cubicBezTo>
                  <a:cubicBezTo>
                    <a:pt x="0" y="53"/>
                    <a:pt x="0" y="52"/>
                    <a:pt x="0" y="51"/>
                  </a:cubicBezTo>
                  <a:cubicBezTo>
                    <a:pt x="0" y="37"/>
                    <a:pt x="48" y="25"/>
                    <a:pt x="144" y="15"/>
                  </a:cubicBezTo>
                  <a:cubicBezTo>
                    <a:pt x="240" y="5"/>
                    <a:pt x="357" y="0"/>
                    <a:pt x="492" y="0"/>
                  </a:cubicBezTo>
                  <a:cubicBezTo>
                    <a:pt x="628" y="0"/>
                    <a:pt x="744" y="5"/>
                    <a:pt x="840" y="15"/>
                  </a:cubicBezTo>
                  <a:cubicBezTo>
                    <a:pt x="937" y="25"/>
                    <a:pt x="985" y="37"/>
                    <a:pt x="985" y="51"/>
                  </a:cubicBezTo>
                  <a:cubicBezTo>
                    <a:pt x="985" y="52"/>
                    <a:pt x="984" y="53"/>
                    <a:pt x="984" y="54"/>
                  </a:cubicBezTo>
                  <a:cubicBezTo>
                    <a:pt x="984" y="54"/>
                    <a:pt x="984" y="54"/>
                    <a:pt x="984" y="55"/>
                  </a:cubicBezTo>
                  <a:cubicBezTo>
                    <a:pt x="976" y="67"/>
                    <a:pt x="929" y="78"/>
                    <a:pt x="840" y="87"/>
                  </a:cubicBezTo>
                  <a:cubicBezTo>
                    <a:pt x="744" y="97"/>
                    <a:pt x="628" y="102"/>
                    <a:pt x="492" y="102"/>
                  </a:cubicBezTo>
                  <a:cubicBezTo>
                    <a:pt x="357" y="102"/>
                    <a:pt x="240" y="97"/>
                    <a:pt x="144" y="87"/>
                  </a:cubicBezTo>
                  <a:cubicBezTo>
                    <a:pt x="57" y="78"/>
                    <a:pt x="10" y="68"/>
                    <a:pt x="1" y="55"/>
                  </a:cubicBezTo>
                  <a:close/>
                </a:path>
              </a:pathLst>
            </a:custGeom>
            <a:solidFill>
              <a:srgbClr val="DC2312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179"/>
            <p:cNvSpPr/>
            <p:nvPr/>
          </p:nvSpPr>
          <p:spPr>
            <a:xfrm>
              <a:off x="682626" y="2002870"/>
              <a:ext cx="2509838" cy="687388"/>
            </a:xfrm>
            <a:custGeom>
              <a:rect b="b" l="l" r="r" t="t"/>
              <a:pathLst>
                <a:path extrusionOk="0" h="269" w="983">
                  <a:moveTo>
                    <a:pt x="983" y="0"/>
                  </a:moveTo>
                  <a:cubicBezTo>
                    <a:pt x="866" y="224"/>
                    <a:pt x="866" y="224"/>
                    <a:pt x="866" y="224"/>
                  </a:cubicBezTo>
                  <a:cubicBezTo>
                    <a:pt x="865" y="224"/>
                    <a:pt x="865" y="224"/>
                    <a:pt x="865" y="224"/>
                  </a:cubicBezTo>
                  <a:cubicBezTo>
                    <a:pt x="857" y="235"/>
                    <a:pt x="821" y="246"/>
                    <a:pt x="757" y="254"/>
                  </a:cubicBezTo>
                  <a:cubicBezTo>
                    <a:pt x="683" y="264"/>
                    <a:pt x="595" y="269"/>
                    <a:pt x="491" y="269"/>
                  </a:cubicBezTo>
                  <a:cubicBezTo>
                    <a:pt x="388" y="269"/>
                    <a:pt x="299" y="264"/>
                    <a:pt x="226" y="254"/>
                  </a:cubicBezTo>
                  <a:cubicBezTo>
                    <a:pt x="163" y="246"/>
                    <a:pt x="127" y="236"/>
                    <a:pt x="118" y="224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5" y="220"/>
                    <a:pt x="115" y="219"/>
                    <a:pt x="115" y="218"/>
                  </a:cubicBezTo>
                  <a:cubicBezTo>
                    <a:pt x="115" y="219"/>
                    <a:pt x="115" y="219"/>
                    <a:pt x="115" y="2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3"/>
                    <a:pt x="56" y="23"/>
                    <a:pt x="143" y="32"/>
                  </a:cubicBezTo>
                  <a:cubicBezTo>
                    <a:pt x="239" y="42"/>
                    <a:pt x="356" y="47"/>
                    <a:pt x="491" y="47"/>
                  </a:cubicBezTo>
                  <a:cubicBezTo>
                    <a:pt x="627" y="47"/>
                    <a:pt x="743" y="42"/>
                    <a:pt x="839" y="32"/>
                  </a:cubicBezTo>
                  <a:cubicBezTo>
                    <a:pt x="928" y="23"/>
                    <a:pt x="975" y="12"/>
                    <a:pt x="9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96" name="Google Shape;5796;p179"/>
          <p:cNvGrpSpPr/>
          <p:nvPr/>
        </p:nvGrpSpPr>
        <p:grpSpPr>
          <a:xfrm>
            <a:off x="2212160" y="4832790"/>
            <a:ext cx="1165535" cy="777024"/>
            <a:chOff x="1558926" y="4031695"/>
            <a:chExt cx="757238" cy="504826"/>
          </a:xfrm>
        </p:grpSpPr>
        <p:sp>
          <p:nvSpPr>
            <p:cNvPr id="5797" name="Google Shape;5797;p179"/>
            <p:cNvSpPr/>
            <p:nvPr/>
          </p:nvSpPr>
          <p:spPr>
            <a:xfrm>
              <a:off x="1560514" y="4031695"/>
              <a:ext cx="754063" cy="85725"/>
            </a:xfrm>
            <a:custGeom>
              <a:rect b="b" l="l" r="r" t="t"/>
              <a:pathLst>
                <a:path extrusionOk="0" h="34" w="295">
                  <a:moveTo>
                    <a:pt x="43" y="5"/>
                  </a:moveTo>
                  <a:cubicBezTo>
                    <a:pt x="72" y="2"/>
                    <a:pt x="107" y="0"/>
                    <a:pt x="148" y="0"/>
                  </a:cubicBezTo>
                  <a:cubicBezTo>
                    <a:pt x="188" y="0"/>
                    <a:pt x="223" y="2"/>
                    <a:pt x="252" y="5"/>
                  </a:cubicBezTo>
                  <a:cubicBezTo>
                    <a:pt x="253" y="5"/>
                    <a:pt x="255" y="5"/>
                    <a:pt x="256" y="5"/>
                  </a:cubicBezTo>
                  <a:cubicBezTo>
                    <a:pt x="295" y="15"/>
                    <a:pt x="295" y="15"/>
                    <a:pt x="295" y="15"/>
                  </a:cubicBezTo>
                  <a:cubicBezTo>
                    <a:pt x="295" y="16"/>
                    <a:pt x="295" y="16"/>
                    <a:pt x="295" y="17"/>
                  </a:cubicBezTo>
                  <a:cubicBezTo>
                    <a:pt x="295" y="18"/>
                    <a:pt x="295" y="18"/>
                    <a:pt x="295" y="18"/>
                  </a:cubicBezTo>
                  <a:cubicBezTo>
                    <a:pt x="295" y="18"/>
                    <a:pt x="295" y="19"/>
                    <a:pt x="29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1" y="21"/>
                    <a:pt x="290" y="21"/>
                  </a:cubicBezTo>
                  <a:cubicBezTo>
                    <a:pt x="284" y="24"/>
                    <a:pt x="271" y="27"/>
                    <a:pt x="252" y="29"/>
                  </a:cubicBezTo>
                  <a:cubicBezTo>
                    <a:pt x="223" y="32"/>
                    <a:pt x="188" y="34"/>
                    <a:pt x="148" y="34"/>
                  </a:cubicBezTo>
                  <a:cubicBezTo>
                    <a:pt x="107" y="34"/>
                    <a:pt x="72" y="32"/>
                    <a:pt x="43" y="29"/>
                  </a:cubicBezTo>
                  <a:cubicBezTo>
                    <a:pt x="20" y="26"/>
                    <a:pt x="7" y="23"/>
                    <a:pt x="2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2"/>
                    <a:pt x="16" y="8"/>
                    <a:pt x="43" y="5"/>
                  </a:cubicBezTo>
                  <a:close/>
                </a:path>
              </a:pathLst>
            </a:custGeom>
            <a:solidFill>
              <a:srgbClr val="2F4A3D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179"/>
            <p:cNvSpPr/>
            <p:nvPr/>
          </p:nvSpPr>
          <p:spPr>
            <a:xfrm>
              <a:off x="1558926" y="4074558"/>
              <a:ext cx="757238" cy="461963"/>
            </a:xfrm>
            <a:custGeom>
              <a:rect b="b" l="l" r="r" t="t"/>
              <a:pathLst>
                <a:path extrusionOk="0" h="181" w="296">
                  <a:moveTo>
                    <a:pt x="2" y="3"/>
                  </a:moveTo>
                  <a:cubicBezTo>
                    <a:pt x="7" y="6"/>
                    <a:pt x="20" y="9"/>
                    <a:pt x="43" y="12"/>
                  </a:cubicBezTo>
                  <a:cubicBezTo>
                    <a:pt x="72" y="15"/>
                    <a:pt x="107" y="17"/>
                    <a:pt x="148" y="17"/>
                  </a:cubicBezTo>
                  <a:cubicBezTo>
                    <a:pt x="188" y="17"/>
                    <a:pt x="223" y="15"/>
                    <a:pt x="252" y="12"/>
                  </a:cubicBezTo>
                  <a:cubicBezTo>
                    <a:pt x="271" y="10"/>
                    <a:pt x="284" y="7"/>
                    <a:pt x="290" y="4"/>
                  </a:cubicBezTo>
                  <a:cubicBezTo>
                    <a:pt x="291" y="4"/>
                    <a:pt x="291" y="4"/>
                    <a:pt x="291" y="4"/>
                  </a:cubicBezTo>
                  <a:cubicBezTo>
                    <a:pt x="292" y="4"/>
                    <a:pt x="293" y="3"/>
                    <a:pt x="294" y="2"/>
                  </a:cubicBezTo>
                  <a:cubicBezTo>
                    <a:pt x="295" y="2"/>
                    <a:pt x="295" y="1"/>
                    <a:pt x="295" y="1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5" y="164"/>
                    <a:pt x="295" y="164"/>
                    <a:pt x="295" y="164"/>
                  </a:cubicBezTo>
                  <a:cubicBezTo>
                    <a:pt x="295" y="169"/>
                    <a:pt x="281" y="173"/>
                    <a:pt x="252" y="176"/>
                  </a:cubicBezTo>
                  <a:cubicBezTo>
                    <a:pt x="223" y="179"/>
                    <a:pt x="188" y="181"/>
                    <a:pt x="148" y="181"/>
                  </a:cubicBezTo>
                  <a:cubicBezTo>
                    <a:pt x="107" y="181"/>
                    <a:pt x="72" y="179"/>
                    <a:pt x="43" y="176"/>
                  </a:cubicBezTo>
                  <a:cubicBezTo>
                    <a:pt x="20" y="173"/>
                    <a:pt x="7" y="170"/>
                    <a:pt x="2" y="167"/>
                  </a:cubicBezTo>
                  <a:cubicBezTo>
                    <a:pt x="0" y="166"/>
                    <a:pt x="0" y="165"/>
                    <a:pt x="0" y="164"/>
                  </a:cubicBezTo>
                  <a:cubicBezTo>
                    <a:pt x="0" y="163"/>
                    <a:pt x="0" y="162"/>
                    <a:pt x="2" y="161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799" name="Google Shape;5799;p179"/>
          <p:cNvCxnSpPr/>
          <p:nvPr/>
        </p:nvCxnSpPr>
        <p:spPr>
          <a:xfrm rot="10800000">
            <a:off x="4968535" y="1726658"/>
            <a:ext cx="2350471" cy="2444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5800" name="Google Shape;5800;p179"/>
          <p:cNvCxnSpPr/>
          <p:nvPr/>
        </p:nvCxnSpPr>
        <p:spPr>
          <a:xfrm rot="10800000">
            <a:off x="4574880" y="2851667"/>
            <a:ext cx="2350471" cy="2444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5801" name="Google Shape;5801;p179"/>
          <p:cNvCxnSpPr/>
          <p:nvPr/>
        </p:nvCxnSpPr>
        <p:spPr>
          <a:xfrm rot="10800000">
            <a:off x="4154412" y="3935399"/>
            <a:ext cx="2350471" cy="2444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dot"/>
            <a:miter lim="800000"/>
            <a:headEnd len="med" w="med" type="oval"/>
            <a:tailEnd len="med" w="med" type="oval"/>
          </a:ln>
        </p:spPr>
      </p:cxnSp>
      <p:cxnSp>
        <p:nvCxnSpPr>
          <p:cNvPr id="5802" name="Google Shape;5802;p179"/>
          <p:cNvCxnSpPr/>
          <p:nvPr/>
        </p:nvCxnSpPr>
        <p:spPr>
          <a:xfrm rot="10800000">
            <a:off x="3678385" y="5000326"/>
            <a:ext cx="2350471" cy="2444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dot"/>
            <a:miter lim="800000"/>
            <a:headEnd len="med" w="med" type="oval"/>
            <a:tailEnd len="med" w="med" type="oval"/>
          </a:ln>
        </p:spPr>
      </p:cxnSp>
      <p:sp>
        <p:nvSpPr>
          <p:cNvPr id="5803" name="Google Shape;5803;p179"/>
          <p:cNvSpPr txBox="1"/>
          <p:nvPr/>
        </p:nvSpPr>
        <p:spPr>
          <a:xfrm>
            <a:off x="7122947" y="3827216"/>
            <a:ext cx="37763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804" name="Google Shape;5804;p179"/>
          <p:cNvSpPr txBox="1"/>
          <p:nvPr/>
        </p:nvSpPr>
        <p:spPr>
          <a:xfrm flipH="1">
            <a:off x="7536872" y="1740898"/>
            <a:ext cx="381692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805" name="Google Shape;5805;p179"/>
          <p:cNvSpPr txBox="1"/>
          <p:nvPr/>
        </p:nvSpPr>
        <p:spPr>
          <a:xfrm flipH="1">
            <a:off x="7356983" y="2784057"/>
            <a:ext cx="384006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806" name="Google Shape;5806;p179"/>
          <p:cNvSpPr txBox="1"/>
          <p:nvPr/>
        </p:nvSpPr>
        <p:spPr>
          <a:xfrm>
            <a:off x="6915784" y="4870376"/>
            <a:ext cx="3776336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grpSp>
        <p:nvGrpSpPr>
          <p:cNvPr id="5807" name="Google Shape;5807;p179"/>
          <p:cNvGrpSpPr/>
          <p:nvPr/>
        </p:nvGrpSpPr>
        <p:grpSpPr>
          <a:xfrm>
            <a:off x="2579157" y="3299831"/>
            <a:ext cx="385069" cy="366530"/>
            <a:chOff x="6719888" y="887413"/>
            <a:chExt cx="492125" cy="468312"/>
          </a:xfrm>
        </p:grpSpPr>
        <p:sp>
          <p:nvSpPr>
            <p:cNvPr id="5808" name="Google Shape;5808;p179"/>
            <p:cNvSpPr/>
            <p:nvPr/>
          </p:nvSpPr>
          <p:spPr>
            <a:xfrm>
              <a:off x="6719888" y="887413"/>
              <a:ext cx="492125" cy="468312"/>
            </a:xfrm>
            <a:custGeom>
              <a:rect b="b" l="l" r="r" t="t"/>
              <a:pathLst>
                <a:path extrusionOk="0"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179"/>
            <p:cNvSpPr/>
            <p:nvPr/>
          </p:nvSpPr>
          <p:spPr>
            <a:xfrm>
              <a:off x="6781801" y="947738"/>
              <a:ext cx="368300" cy="247650"/>
            </a:xfrm>
            <a:custGeom>
              <a:rect b="b" l="l" r="r" t="t"/>
              <a:pathLst>
                <a:path extrusionOk="0"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179"/>
            <p:cNvSpPr/>
            <p:nvPr/>
          </p:nvSpPr>
          <p:spPr>
            <a:xfrm>
              <a:off x="6943726" y="1201738"/>
              <a:ext cx="46038" cy="47625"/>
            </a:xfrm>
            <a:custGeom>
              <a:rect b="b" l="l" r="r" t="t"/>
              <a:pathLst>
                <a:path extrusionOk="0"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179"/>
            <p:cNvSpPr/>
            <p:nvPr/>
          </p:nvSpPr>
          <p:spPr>
            <a:xfrm>
              <a:off x="6881813" y="1044575"/>
              <a:ext cx="61913" cy="65087"/>
            </a:xfrm>
            <a:custGeom>
              <a:rect b="b" l="l" r="r" t="t"/>
              <a:pathLst>
                <a:path extrusionOk="0"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179"/>
            <p:cNvSpPr/>
            <p:nvPr/>
          </p:nvSpPr>
          <p:spPr>
            <a:xfrm>
              <a:off x="6950076" y="1033463"/>
              <a:ext cx="31750" cy="87312"/>
            </a:xfrm>
            <a:custGeom>
              <a:rect b="b" l="l" r="r" t="t"/>
              <a:pathLst>
                <a:path extrusionOk="0"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179"/>
            <p:cNvSpPr/>
            <p:nvPr/>
          </p:nvSpPr>
          <p:spPr>
            <a:xfrm>
              <a:off x="6989763" y="1044575"/>
              <a:ext cx="60325" cy="65087"/>
            </a:xfrm>
            <a:custGeom>
              <a:rect b="b" l="l" r="r" t="t"/>
              <a:pathLst>
                <a:path extrusionOk="0"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4" name="Google Shape;5814;p179"/>
          <p:cNvSpPr/>
          <p:nvPr/>
        </p:nvSpPr>
        <p:spPr>
          <a:xfrm rot="2700000">
            <a:off x="2656404" y="4180985"/>
            <a:ext cx="230575" cy="424531"/>
          </a:xfrm>
          <a:custGeom>
            <a:rect b="b" l="l" r="r" t="t"/>
            <a:pathLst>
              <a:path extrusionOk="0" h="1073" w="579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15" name="Google Shape;5815;p179"/>
          <p:cNvGrpSpPr/>
          <p:nvPr/>
        </p:nvGrpSpPr>
        <p:grpSpPr>
          <a:xfrm>
            <a:off x="2591578" y="2024845"/>
            <a:ext cx="360226" cy="574904"/>
            <a:chOff x="6513513" y="557213"/>
            <a:chExt cx="471488" cy="752475"/>
          </a:xfrm>
        </p:grpSpPr>
        <p:sp>
          <p:nvSpPr>
            <p:cNvPr id="5816" name="Google Shape;5816;p179"/>
            <p:cNvSpPr/>
            <p:nvPr/>
          </p:nvSpPr>
          <p:spPr>
            <a:xfrm>
              <a:off x="6513513" y="557213"/>
              <a:ext cx="471488" cy="752475"/>
            </a:xfrm>
            <a:custGeom>
              <a:rect b="b" l="l" r="r" t="t"/>
              <a:pathLst>
                <a:path extrusionOk="0" h="256" w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179"/>
            <p:cNvSpPr/>
            <p:nvPr/>
          </p:nvSpPr>
          <p:spPr>
            <a:xfrm>
              <a:off x="6608763" y="642938"/>
              <a:ext cx="120650" cy="103188"/>
            </a:xfrm>
            <a:custGeom>
              <a:rect b="b" l="l" r="r" t="t"/>
              <a:pathLst>
                <a:path extrusionOk="0" h="35" w="41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8" name="Google Shape;5818;p179"/>
          <p:cNvGrpSpPr/>
          <p:nvPr/>
        </p:nvGrpSpPr>
        <p:grpSpPr>
          <a:xfrm>
            <a:off x="2608637" y="5131994"/>
            <a:ext cx="326108" cy="312620"/>
            <a:chOff x="8783638" y="1235076"/>
            <a:chExt cx="360363" cy="312738"/>
          </a:xfrm>
        </p:grpSpPr>
        <p:sp>
          <p:nvSpPr>
            <p:cNvPr id="5819" name="Google Shape;5819;p179"/>
            <p:cNvSpPr/>
            <p:nvPr/>
          </p:nvSpPr>
          <p:spPr>
            <a:xfrm>
              <a:off x="8842375" y="1290638"/>
              <a:ext cx="128588" cy="84138"/>
            </a:xfrm>
            <a:custGeom>
              <a:rect b="b" l="l" r="r" t="t"/>
              <a:pathLst>
                <a:path extrusionOk="0" h="29" w="44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179"/>
            <p:cNvSpPr/>
            <p:nvPr/>
          </p:nvSpPr>
          <p:spPr>
            <a:xfrm>
              <a:off x="8783638" y="1235076"/>
              <a:ext cx="360363" cy="312738"/>
            </a:xfrm>
            <a:custGeom>
              <a:rect b="b" l="l" r="r" t="t"/>
              <a:pathLst>
                <a:path extrusionOk="0" h="107" w="123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408" name="Google Shape;408;p18"/>
          <p:cNvSpPr/>
          <p:nvPr/>
        </p:nvSpPr>
        <p:spPr>
          <a:xfrm>
            <a:off x="3375859" y="2434136"/>
            <a:ext cx="69558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09" name="Google Shape;409;p18"/>
          <p:cNvSpPr/>
          <p:nvPr/>
        </p:nvSpPr>
        <p:spPr>
          <a:xfrm rot="5400000">
            <a:off x="6665130" y="-1888287"/>
            <a:ext cx="678983" cy="7710192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3149524" y="1627314"/>
            <a:ext cx="7729491" cy="4189965"/>
          </a:xfrm>
          <a:custGeom>
            <a:rect b="b" l="l" r="r" t="t"/>
            <a:pathLst>
              <a:path extrusionOk="0" h="4149213" w="8013291">
                <a:moveTo>
                  <a:pt x="0" y="0"/>
                </a:moveTo>
                <a:lnTo>
                  <a:pt x="0" y="4149213"/>
                </a:lnTo>
                <a:lnTo>
                  <a:pt x="8013291" y="4149213"/>
                </a:lnTo>
              </a:path>
            </a:pathLst>
          </a:cu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1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3362508" y="1812922"/>
            <a:ext cx="63785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12" name="Google Shape;412;p18"/>
          <p:cNvSpPr/>
          <p:nvPr/>
        </p:nvSpPr>
        <p:spPr>
          <a:xfrm>
            <a:off x="626322" y="2099408"/>
            <a:ext cx="1606712" cy="1615079"/>
          </a:xfrm>
          <a:custGeom>
            <a:rect b="b" l="l" r="r" t="t"/>
            <a:pathLst>
              <a:path extrusionOk="0" h="98129" w="98129">
                <a:moveTo>
                  <a:pt x="98130" y="49065"/>
                </a:moveTo>
                <a:cubicBezTo>
                  <a:pt x="98130" y="76157"/>
                  <a:pt x="76163" y="98130"/>
                  <a:pt x="49065" y="98130"/>
                </a:cubicBezTo>
                <a:cubicBezTo>
                  <a:pt x="21966" y="98130"/>
                  <a:pt x="0" y="76157"/>
                  <a:pt x="0" y="49065"/>
                </a:cubicBezTo>
                <a:cubicBezTo>
                  <a:pt x="0" y="21973"/>
                  <a:pt x="21966" y="0"/>
                  <a:pt x="49065" y="0"/>
                </a:cubicBezTo>
                <a:cubicBezTo>
                  <a:pt x="76163" y="0"/>
                  <a:pt x="98130" y="21973"/>
                  <a:pt x="98130" y="4906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8"/>
          <p:cNvSpPr/>
          <p:nvPr/>
        </p:nvSpPr>
        <p:spPr>
          <a:xfrm>
            <a:off x="754593" y="2229712"/>
            <a:ext cx="1347471" cy="1354488"/>
          </a:xfrm>
          <a:custGeom>
            <a:rect b="b" l="l" r="r" t="t"/>
            <a:pathLst>
              <a:path extrusionOk="0" h="82296" w="82296">
                <a:moveTo>
                  <a:pt x="82296" y="41148"/>
                </a:moveTo>
                <a:cubicBezTo>
                  <a:pt x="82296" y="63878"/>
                  <a:pt x="63873" y="82296"/>
                  <a:pt x="41148" y="82296"/>
                </a:cubicBezTo>
                <a:cubicBezTo>
                  <a:pt x="18423" y="82296"/>
                  <a:pt x="0" y="63878"/>
                  <a:pt x="0" y="41148"/>
                </a:cubicBezTo>
                <a:cubicBezTo>
                  <a:pt x="0" y="18418"/>
                  <a:pt x="18423" y="0"/>
                  <a:pt x="41148" y="0"/>
                </a:cubicBezTo>
                <a:cubicBezTo>
                  <a:pt x="63827" y="-49"/>
                  <a:pt x="82250" y="18303"/>
                  <a:pt x="82296" y="40984"/>
                </a:cubicBezTo>
                <a:cubicBezTo>
                  <a:pt x="82296" y="41033"/>
                  <a:pt x="82296" y="41099"/>
                  <a:pt x="82296" y="41148"/>
                </a:cubicBezTo>
                <a:close/>
              </a:path>
            </a:pathLst>
          </a:custGeom>
          <a:solidFill>
            <a:srgbClr val="E9F5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8"/>
          <p:cNvSpPr/>
          <p:nvPr/>
        </p:nvSpPr>
        <p:spPr>
          <a:xfrm>
            <a:off x="1263528" y="3697173"/>
            <a:ext cx="332022" cy="1648013"/>
          </a:xfrm>
          <a:custGeom>
            <a:rect b="b" l="l" r="r" t="t"/>
            <a:pathLst>
              <a:path extrusionOk="0" h="100130" w="20278">
                <a:moveTo>
                  <a:pt x="10147" y="1053"/>
                </a:moveTo>
                <a:cubicBezTo>
                  <a:pt x="6740" y="1053"/>
                  <a:pt x="3343" y="708"/>
                  <a:pt x="8" y="0"/>
                </a:cubicBezTo>
                <a:lnTo>
                  <a:pt x="8" y="89588"/>
                </a:lnTo>
                <a:cubicBezTo>
                  <a:pt x="-217" y="95184"/>
                  <a:pt x="4136" y="99907"/>
                  <a:pt x="9731" y="100121"/>
                </a:cubicBezTo>
                <a:cubicBezTo>
                  <a:pt x="15325" y="100352"/>
                  <a:pt x="20044" y="96007"/>
                  <a:pt x="20270" y="90410"/>
                </a:cubicBezTo>
                <a:cubicBezTo>
                  <a:pt x="20281" y="90131"/>
                  <a:pt x="20281" y="89867"/>
                  <a:pt x="20270" y="89588"/>
                </a:cubicBezTo>
                <a:lnTo>
                  <a:pt x="20270" y="0"/>
                </a:lnTo>
                <a:cubicBezTo>
                  <a:pt x="16942" y="708"/>
                  <a:pt x="13549" y="1053"/>
                  <a:pt x="10147" y="10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1211430" y="2297818"/>
            <a:ext cx="785664" cy="709042"/>
          </a:xfrm>
          <a:custGeom>
            <a:rect b="b" l="l" r="r" t="t"/>
            <a:pathLst>
              <a:path extrusionOk="0" h="43080" w="47984">
                <a:moveTo>
                  <a:pt x="45787" y="33932"/>
                </a:moveTo>
                <a:cubicBezTo>
                  <a:pt x="40256" y="43659"/>
                  <a:pt x="26036" y="45997"/>
                  <a:pt x="13971" y="39166"/>
                </a:cubicBezTo>
                <a:cubicBezTo>
                  <a:pt x="1907" y="32335"/>
                  <a:pt x="-3327" y="18872"/>
                  <a:pt x="2203" y="9144"/>
                </a:cubicBezTo>
                <a:cubicBezTo>
                  <a:pt x="7733" y="-583"/>
                  <a:pt x="21954" y="-2920"/>
                  <a:pt x="34002" y="3927"/>
                </a:cubicBezTo>
                <a:cubicBezTo>
                  <a:pt x="46050" y="10774"/>
                  <a:pt x="51317" y="24205"/>
                  <a:pt x="45787" y="339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4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4" name="Shape 5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5" name="Google Shape;5825;p18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Funnel</a:t>
            </a:r>
            <a:endParaRPr/>
          </a:p>
        </p:txBody>
      </p:sp>
      <p:sp>
        <p:nvSpPr>
          <p:cNvPr id="5826" name="Google Shape;5826;p180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7" name="Google Shape;5827;p180"/>
          <p:cNvSpPr/>
          <p:nvPr/>
        </p:nvSpPr>
        <p:spPr>
          <a:xfrm>
            <a:off x="3054937" y="1191575"/>
            <a:ext cx="2130619" cy="348026"/>
          </a:xfrm>
          <a:custGeom>
            <a:rect b="b" l="l" r="r" t="t"/>
            <a:pathLst>
              <a:path extrusionOk="0" h="914402" w="1828800">
                <a:moveTo>
                  <a:pt x="0" y="0"/>
                </a:moveTo>
                <a:lnTo>
                  <a:pt x="1690310" y="0"/>
                </a:lnTo>
                <a:lnTo>
                  <a:pt x="1828800" y="457200"/>
                </a:lnTo>
                <a:lnTo>
                  <a:pt x="1690310" y="914402"/>
                </a:lnTo>
                <a:lnTo>
                  <a:pt x="0" y="914400"/>
                </a:lnTo>
                <a:lnTo>
                  <a:pt x="138491" y="4572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8" name="Google Shape;5828;p180"/>
          <p:cNvSpPr/>
          <p:nvPr/>
        </p:nvSpPr>
        <p:spPr>
          <a:xfrm>
            <a:off x="5111019" y="1191575"/>
            <a:ext cx="2130619" cy="348026"/>
          </a:xfrm>
          <a:custGeom>
            <a:rect b="b" l="l" r="r" t="t"/>
            <a:pathLst>
              <a:path extrusionOk="0" h="914402" w="1828800">
                <a:moveTo>
                  <a:pt x="0" y="0"/>
                </a:moveTo>
                <a:lnTo>
                  <a:pt x="1690309" y="0"/>
                </a:lnTo>
                <a:lnTo>
                  <a:pt x="1828800" y="457200"/>
                </a:lnTo>
                <a:lnTo>
                  <a:pt x="1690309" y="914402"/>
                </a:lnTo>
                <a:lnTo>
                  <a:pt x="0" y="914400"/>
                </a:lnTo>
                <a:lnTo>
                  <a:pt x="138490" y="4572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9" name="Google Shape;5829;p180"/>
          <p:cNvSpPr/>
          <p:nvPr/>
        </p:nvSpPr>
        <p:spPr>
          <a:xfrm>
            <a:off x="7167101" y="1191575"/>
            <a:ext cx="2130619" cy="348026"/>
          </a:xfrm>
          <a:custGeom>
            <a:rect b="b" l="l" r="r" t="t"/>
            <a:pathLst>
              <a:path extrusionOk="0" h="914402" w="1828800">
                <a:moveTo>
                  <a:pt x="0" y="0"/>
                </a:moveTo>
                <a:lnTo>
                  <a:pt x="1690309" y="0"/>
                </a:lnTo>
                <a:lnTo>
                  <a:pt x="1828800" y="457200"/>
                </a:lnTo>
                <a:lnTo>
                  <a:pt x="1690309" y="914402"/>
                </a:lnTo>
                <a:lnTo>
                  <a:pt x="0" y="914400"/>
                </a:lnTo>
                <a:lnTo>
                  <a:pt x="138490" y="4572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0" name="Google Shape;5830;p180"/>
          <p:cNvSpPr/>
          <p:nvPr/>
        </p:nvSpPr>
        <p:spPr>
          <a:xfrm>
            <a:off x="998856" y="1191575"/>
            <a:ext cx="2130619" cy="348026"/>
          </a:xfrm>
          <a:custGeom>
            <a:rect b="b" l="l" r="r" t="t"/>
            <a:pathLst>
              <a:path extrusionOk="0" h="914402" w="1828800">
                <a:moveTo>
                  <a:pt x="0" y="0"/>
                </a:moveTo>
                <a:lnTo>
                  <a:pt x="1690310" y="0"/>
                </a:lnTo>
                <a:lnTo>
                  <a:pt x="1828800" y="457200"/>
                </a:lnTo>
                <a:lnTo>
                  <a:pt x="1690310" y="914402"/>
                </a:lnTo>
                <a:lnTo>
                  <a:pt x="0" y="914400"/>
                </a:lnTo>
                <a:lnTo>
                  <a:pt x="0" y="4572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1" name="Google Shape;5831;p180"/>
          <p:cNvSpPr/>
          <p:nvPr/>
        </p:nvSpPr>
        <p:spPr>
          <a:xfrm>
            <a:off x="9223181" y="1191575"/>
            <a:ext cx="2130619" cy="348026"/>
          </a:xfrm>
          <a:custGeom>
            <a:rect b="b" l="l" r="r" t="t"/>
            <a:pathLst>
              <a:path extrusionOk="0" h="914402" w="1828800">
                <a:moveTo>
                  <a:pt x="0" y="0"/>
                </a:moveTo>
                <a:lnTo>
                  <a:pt x="1690310" y="0"/>
                </a:lnTo>
                <a:lnTo>
                  <a:pt x="1828800" y="457200"/>
                </a:lnTo>
                <a:lnTo>
                  <a:pt x="1690310" y="914402"/>
                </a:lnTo>
                <a:lnTo>
                  <a:pt x="0" y="914400"/>
                </a:lnTo>
                <a:lnTo>
                  <a:pt x="138491" y="45720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2" name="Google Shape;5832;p180"/>
          <p:cNvSpPr/>
          <p:nvPr/>
        </p:nvSpPr>
        <p:spPr>
          <a:xfrm>
            <a:off x="2421716" y="1712186"/>
            <a:ext cx="7330112" cy="1011926"/>
          </a:xfrm>
          <a:custGeom>
            <a:rect b="b" l="l" r="r" t="t"/>
            <a:pathLst>
              <a:path extrusionOk="0" h="467" w="4138">
                <a:moveTo>
                  <a:pt x="0" y="0"/>
                </a:moveTo>
                <a:cubicBezTo>
                  <a:pt x="119" y="31"/>
                  <a:pt x="462" y="132"/>
                  <a:pt x="713" y="185"/>
                </a:cubicBezTo>
                <a:cubicBezTo>
                  <a:pt x="964" y="238"/>
                  <a:pt x="1220" y="285"/>
                  <a:pt x="1509" y="321"/>
                </a:cubicBezTo>
                <a:cubicBezTo>
                  <a:pt x="1798" y="357"/>
                  <a:pt x="2011" y="377"/>
                  <a:pt x="2449" y="401"/>
                </a:cubicBezTo>
                <a:cubicBezTo>
                  <a:pt x="2887" y="425"/>
                  <a:pt x="3786" y="453"/>
                  <a:pt x="4138" y="467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3" name="Google Shape;5833;p180"/>
          <p:cNvSpPr/>
          <p:nvPr/>
        </p:nvSpPr>
        <p:spPr>
          <a:xfrm flipH="1" rot="10800000">
            <a:off x="2421716" y="3150985"/>
            <a:ext cx="7326902" cy="1031429"/>
          </a:xfrm>
          <a:custGeom>
            <a:rect b="b" l="l" r="r" t="t"/>
            <a:pathLst>
              <a:path extrusionOk="0" h="616" w="2552">
                <a:moveTo>
                  <a:pt x="0" y="0"/>
                </a:moveTo>
                <a:cubicBezTo>
                  <a:pt x="271" y="164"/>
                  <a:pt x="543" y="329"/>
                  <a:pt x="968" y="432"/>
                </a:cubicBezTo>
                <a:cubicBezTo>
                  <a:pt x="1393" y="535"/>
                  <a:pt x="1972" y="575"/>
                  <a:pt x="2552" y="616"/>
                </a:cubicBez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4" name="Google Shape;5834;p180"/>
          <p:cNvSpPr/>
          <p:nvPr/>
        </p:nvSpPr>
        <p:spPr>
          <a:xfrm>
            <a:off x="8401403" y="2746798"/>
            <a:ext cx="398457" cy="398457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5" name="Google Shape;5835;p180"/>
          <p:cNvSpPr/>
          <p:nvPr/>
        </p:nvSpPr>
        <p:spPr>
          <a:xfrm>
            <a:off x="8883390" y="2746798"/>
            <a:ext cx="398457" cy="398457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6" name="Google Shape;5836;p180"/>
          <p:cNvSpPr/>
          <p:nvPr/>
        </p:nvSpPr>
        <p:spPr>
          <a:xfrm>
            <a:off x="9365375" y="2746798"/>
            <a:ext cx="398457" cy="398457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7" name="Google Shape;5837;p180"/>
          <p:cNvSpPr/>
          <p:nvPr/>
        </p:nvSpPr>
        <p:spPr>
          <a:xfrm>
            <a:off x="6894935" y="2656638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8" name="Google Shape;5838;p180"/>
          <p:cNvSpPr/>
          <p:nvPr/>
        </p:nvSpPr>
        <p:spPr>
          <a:xfrm>
            <a:off x="7376921" y="2656638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9" name="Google Shape;5839;p180"/>
          <p:cNvSpPr/>
          <p:nvPr/>
        </p:nvSpPr>
        <p:spPr>
          <a:xfrm>
            <a:off x="7947759" y="2684382"/>
            <a:ext cx="321229" cy="321228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0" name="Google Shape;5840;p180"/>
          <p:cNvSpPr/>
          <p:nvPr/>
        </p:nvSpPr>
        <p:spPr>
          <a:xfrm>
            <a:off x="7125037" y="2927169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1" name="Google Shape;5841;p180"/>
          <p:cNvSpPr/>
          <p:nvPr/>
        </p:nvSpPr>
        <p:spPr>
          <a:xfrm>
            <a:off x="7607024" y="2913605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2" name="Google Shape;5842;p180"/>
          <p:cNvSpPr/>
          <p:nvPr/>
        </p:nvSpPr>
        <p:spPr>
          <a:xfrm>
            <a:off x="5378396" y="2497620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3" name="Google Shape;5843;p180"/>
          <p:cNvSpPr/>
          <p:nvPr/>
        </p:nvSpPr>
        <p:spPr>
          <a:xfrm>
            <a:off x="5860383" y="2532408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4" name="Google Shape;5844;p180"/>
          <p:cNvSpPr/>
          <p:nvPr/>
        </p:nvSpPr>
        <p:spPr>
          <a:xfrm>
            <a:off x="6342368" y="2625233"/>
            <a:ext cx="321229" cy="321228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5" name="Google Shape;5845;p180"/>
          <p:cNvSpPr/>
          <p:nvPr/>
        </p:nvSpPr>
        <p:spPr>
          <a:xfrm>
            <a:off x="5606885" y="2735452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6" name="Google Shape;5846;p180"/>
          <p:cNvSpPr/>
          <p:nvPr/>
        </p:nvSpPr>
        <p:spPr>
          <a:xfrm>
            <a:off x="6054474" y="2805140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7" name="Google Shape;5847;p180"/>
          <p:cNvSpPr/>
          <p:nvPr/>
        </p:nvSpPr>
        <p:spPr>
          <a:xfrm>
            <a:off x="6502982" y="2971079"/>
            <a:ext cx="321229" cy="321228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8" name="Google Shape;5848;p180"/>
          <p:cNvSpPr/>
          <p:nvPr/>
        </p:nvSpPr>
        <p:spPr>
          <a:xfrm>
            <a:off x="5414951" y="3055653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9" name="Google Shape;5849;p180"/>
          <p:cNvSpPr/>
          <p:nvPr/>
        </p:nvSpPr>
        <p:spPr>
          <a:xfrm>
            <a:off x="5810330" y="3026756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0" name="Google Shape;5850;p180"/>
          <p:cNvSpPr/>
          <p:nvPr/>
        </p:nvSpPr>
        <p:spPr>
          <a:xfrm>
            <a:off x="3872510" y="2268005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1" name="Google Shape;5851;p180"/>
          <p:cNvSpPr/>
          <p:nvPr/>
        </p:nvSpPr>
        <p:spPr>
          <a:xfrm>
            <a:off x="4381177" y="2397941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2" name="Google Shape;5852;p180"/>
          <p:cNvSpPr/>
          <p:nvPr/>
        </p:nvSpPr>
        <p:spPr>
          <a:xfrm>
            <a:off x="4910510" y="2470018"/>
            <a:ext cx="321229" cy="321228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3" name="Google Shape;5853;p180"/>
          <p:cNvSpPr/>
          <p:nvPr/>
        </p:nvSpPr>
        <p:spPr>
          <a:xfrm>
            <a:off x="4127680" y="2735452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4" name="Google Shape;5854;p180"/>
          <p:cNvSpPr/>
          <p:nvPr/>
        </p:nvSpPr>
        <p:spPr>
          <a:xfrm>
            <a:off x="4575268" y="2805140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5" name="Google Shape;5855;p180"/>
          <p:cNvSpPr/>
          <p:nvPr/>
        </p:nvSpPr>
        <p:spPr>
          <a:xfrm>
            <a:off x="4831385" y="3140255"/>
            <a:ext cx="321229" cy="321228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6" name="Google Shape;5856;p180"/>
          <p:cNvSpPr/>
          <p:nvPr/>
        </p:nvSpPr>
        <p:spPr>
          <a:xfrm>
            <a:off x="3935746" y="3211646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7" name="Google Shape;5857;p180"/>
          <p:cNvSpPr/>
          <p:nvPr/>
        </p:nvSpPr>
        <p:spPr>
          <a:xfrm>
            <a:off x="4331124" y="3182750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8" name="Google Shape;5858;p180"/>
          <p:cNvSpPr/>
          <p:nvPr/>
        </p:nvSpPr>
        <p:spPr>
          <a:xfrm>
            <a:off x="2332714" y="1902868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9" name="Google Shape;5859;p180"/>
          <p:cNvSpPr/>
          <p:nvPr/>
        </p:nvSpPr>
        <p:spPr>
          <a:xfrm>
            <a:off x="2794005" y="2067783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0" name="Google Shape;5860;p180"/>
          <p:cNvSpPr/>
          <p:nvPr/>
        </p:nvSpPr>
        <p:spPr>
          <a:xfrm>
            <a:off x="3332584" y="2359912"/>
            <a:ext cx="321229" cy="321228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1" name="Google Shape;5861;p180"/>
          <p:cNvSpPr/>
          <p:nvPr/>
        </p:nvSpPr>
        <p:spPr>
          <a:xfrm>
            <a:off x="2332714" y="2509584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2" name="Google Shape;5862;p180"/>
          <p:cNvSpPr/>
          <p:nvPr/>
        </p:nvSpPr>
        <p:spPr>
          <a:xfrm>
            <a:off x="2794005" y="2579273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3" name="Google Shape;5863;p180"/>
          <p:cNvSpPr/>
          <p:nvPr/>
        </p:nvSpPr>
        <p:spPr>
          <a:xfrm>
            <a:off x="3498144" y="2844695"/>
            <a:ext cx="321229" cy="321228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4" name="Google Shape;5864;p180"/>
          <p:cNvSpPr/>
          <p:nvPr/>
        </p:nvSpPr>
        <p:spPr>
          <a:xfrm>
            <a:off x="2332714" y="3665710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5" name="Google Shape;5865;p180"/>
          <p:cNvSpPr/>
          <p:nvPr/>
        </p:nvSpPr>
        <p:spPr>
          <a:xfrm>
            <a:off x="2794005" y="3636812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6" name="Google Shape;5866;p180"/>
          <p:cNvSpPr/>
          <p:nvPr/>
        </p:nvSpPr>
        <p:spPr>
          <a:xfrm>
            <a:off x="3337946" y="3373464"/>
            <a:ext cx="321229" cy="321228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7" name="Google Shape;5867;p180"/>
          <p:cNvSpPr/>
          <p:nvPr/>
        </p:nvSpPr>
        <p:spPr>
          <a:xfrm>
            <a:off x="2332714" y="3197307"/>
            <a:ext cx="321229" cy="321228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8" name="Google Shape;5868;p180"/>
          <p:cNvSpPr/>
          <p:nvPr/>
        </p:nvSpPr>
        <p:spPr>
          <a:xfrm>
            <a:off x="2794005" y="3110116"/>
            <a:ext cx="321229" cy="321228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9" name="Google Shape;5869;p180"/>
          <p:cNvSpPr/>
          <p:nvPr/>
        </p:nvSpPr>
        <p:spPr>
          <a:xfrm>
            <a:off x="2580538" y="2908324"/>
            <a:ext cx="182280" cy="182280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0" name="Google Shape;5870;p180"/>
          <p:cNvSpPr/>
          <p:nvPr/>
        </p:nvSpPr>
        <p:spPr>
          <a:xfrm>
            <a:off x="4221288" y="2297298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1" name="Google Shape;5871;p180"/>
          <p:cNvSpPr/>
          <p:nvPr/>
        </p:nvSpPr>
        <p:spPr>
          <a:xfrm>
            <a:off x="3956918" y="2948271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2" name="Google Shape;5872;p180"/>
          <p:cNvSpPr/>
          <p:nvPr/>
        </p:nvSpPr>
        <p:spPr>
          <a:xfrm>
            <a:off x="6237496" y="3125049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3" name="Google Shape;5873;p180"/>
          <p:cNvSpPr/>
          <p:nvPr/>
        </p:nvSpPr>
        <p:spPr>
          <a:xfrm>
            <a:off x="8074830" y="3008496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4" name="Google Shape;5874;p180"/>
          <p:cNvSpPr/>
          <p:nvPr/>
        </p:nvSpPr>
        <p:spPr>
          <a:xfrm>
            <a:off x="3197619" y="2132957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5" name="Google Shape;5875;p180"/>
          <p:cNvSpPr/>
          <p:nvPr/>
        </p:nvSpPr>
        <p:spPr>
          <a:xfrm>
            <a:off x="3083912" y="3420854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6" name="Google Shape;5876;p180"/>
          <p:cNvSpPr/>
          <p:nvPr/>
        </p:nvSpPr>
        <p:spPr>
          <a:xfrm>
            <a:off x="3260398" y="3099637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7" name="Google Shape;5877;p180"/>
          <p:cNvSpPr/>
          <p:nvPr/>
        </p:nvSpPr>
        <p:spPr>
          <a:xfrm>
            <a:off x="3219897" y="2672419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8" name="Google Shape;5878;p180"/>
          <p:cNvSpPr/>
          <p:nvPr/>
        </p:nvSpPr>
        <p:spPr>
          <a:xfrm>
            <a:off x="2596945" y="2306528"/>
            <a:ext cx="182280" cy="182280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9" name="Google Shape;5879;p180"/>
          <p:cNvSpPr/>
          <p:nvPr/>
        </p:nvSpPr>
        <p:spPr>
          <a:xfrm>
            <a:off x="2767446" y="3444447"/>
            <a:ext cx="182280" cy="182280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0" name="Google Shape;5880;p180"/>
          <p:cNvSpPr/>
          <p:nvPr/>
        </p:nvSpPr>
        <p:spPr>
          <a:xfrm>
            <a:off x="3031785" y="2916721"/>
            <a:ext cx="182280" cy="182280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1" name="Google Shape;5881;p180"/>
          <p:cNvSpPr/>
          <p:nvPr/>
        </p:nvSpPr>
        <p:spPr>
          <a:xfrm>
            <a:off x="2686540" y="1891100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2" name="Google Shape;5882;p180"/>
          <p:cNvSpPr/>
          <p:nvPr/>
        </p:nvSpPr>
        <p:spPr>
          <a:xfrm>
            <a:off x="3047200" y="2399626"/>
            <a:ext cx="182280" cy="182280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3" name="Google Shape;5883;p180"/>
          <p:cNvSpPr/>
          <p:nvPr/>
        </p:nvSpPr>
        <p:spPr>
          <a:xfrm>
            <a:off x="3189774" y="3665902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4" name="Google Shape;5884;p180"/>
          <p:cNvSpPr/>
          <p:nvPr/>
        </p:nvSpPr>
        <p:spPr>
          <a:xfrm>
            <a:off x="2628324" y="3877954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5" name="Google Shape;5885;p180"/>
          <p:cNvSpPr/>
          <p:nvPr/>
        </p:nvSpPr>
        <p:spPr>
          <a:xfrm>
            <a:off x="4940624" y="2864596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6" name="Google Shape;5886;p180"/>
          <p:cNvSpPr/>
          <p:nvPr/>
        </p:nvSpPr>
        <p:spPr>
          <a:xfrm>
            <a:off x="6866202" y="3055653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7" name="Google Shape;5887;p180"/>
          <p:cNvSpPr/>
          <p:nvPr/>
        </p:nvSpPr>
        <p:spPr>
          <a:xfrm>
            <a:off x="6635681" y="2764181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8" name="Google Shape;5888;p180"/>
          <p:cNvSpPr/>
          <p:nvPr/>
        </p:nvSpPr>
        <p:spPr>
          <a:xfrm>
            <a:off x="7731814" y="2709787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9" name="Google Shape;5889;p180"/>
          <p:cNvSpPr/>
          <p:nvPr/>
        </p:nvSpPr>
        <p:spPr>
          <a:xfrm>
            <a:off x="3302898" y="2858380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0" name="Google Shape;5890;p180"/>
          <p:cNvSpPr/>
          <p:nvPr/>
        </p:nvSpPr>
        <p:spPr>
          <a:xfrm>
            <a:off x="2366021" y="2912671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1" name="Google Shape;5891;p180"/>
          <p:cNvSpPr/>
          <p:nvPr/>
        </p:nvSpPr>
        <p:spPr>
          <a:xfrm>
            <a:off x="2393271" y="2249860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2" name="Google Shape;5892;p180"/>
          <p:cNvSpPr/>
          <p:nvPr/>
        </p:nvSpPr>
        <p:spPr>
          <a:xfrm>
            <a:off x="3593881" y="3201166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3" name="Google Shape;5893;p180"/>
          <p:cNvSpPr/>
          <p:nvPr/>
        </p:nvSpPr>
        <p:spPr>
          <a:xfrm>
            <a:off x="3674094" y="3545672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4" name="Google Shape;5894;p180"/>
          <p:cNvSpPr/>
          <p:nvPr/>
        </p:nvSpPr>
        <p:spPr>
          <a:xfrm>
            <a:off x="3660802" y="2546599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5" name="Google Shape;5895;p180"/>
          <p:cNvSpPr/>
          <p:nvPr/>
        </p:nvSpPr>
        <p:spPr>
          <a:xfrm>
            <a:off x="3537141" y="2155572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6" name="Google Shape;5896;p180"/>
          <p:cNvSpPr/>
          <p:nvPr/>
        </p:nvSpPr>
        <p:spPr>
          <a:xfrm>
            <a:off x="4160128" y="2529025"/>
            <a:ext cx="182280" cy="182280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7" name="Google Shape;5897;p180"/>
          <p:cNvSpPr/>
          <p:nvPr/>
        </p:nvSpPr>
        <p:spPr>
          <a:xfrm>
            <a:off x="3917352" y="2671357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8" name="Google Shape;5898;p180"/>
          <p:cNvSpPr/>
          <p:nvPr/>
        </p:nvSpPr>
        <p:spPr>
          <a:xfrm>
            <a:off x="2560664" y="3510191"/>
            <a:ext cx="182280" cy="182280"/>
          </a:xfrm>
          <a:prstGeom prst="ellipse">
            <a:avLst/>
          </a:prstGeom>
          <a:gradFill>
            <a:gsLst>
              <a:gs pos="0">
                <a:srgbClr val="CCE7DE"/>
              </a:gs>
              <a:gs pos="50000">
                <a:schemeClr val="accent3"/>
              </a:gs>
              <a:gs pos="100000">
                <a:schemeClr val="accent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9" name="Google Shape;5899;p180"/>
          <p:cNvSpPr/>
          <p:nvPr/>
        </p:nvSpPr>
        <p:spPr>
          <a:xfrm>
            <a:off x="5137510" y="3027145"/>
            <a:ext cx="182280" cy="182280"/>
          </a:xfrm>
          <a:prstGeom prst="ellipse">
            <a:avLst/>
          </a:prstGeom>
          <a:gradFill>
            <a:gsLst>
              <a:gs pos="0">
                <a:srgbClr val="D8EEF0"/>
              </a:gs>
              <a:gs pos="66000">
                <a:schemeClr val="accent2"/>
              </a:gs>
              <a:gs pos="100000">
                <a:schemeClr val="accent2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0" name="Google Shape;5900;p180"/>
          <p:cNvSpPr/>
          <p:nvPr/>
        </p:nvSpPr>
        <p:spPr>
          <a:xfrm>
            <a:off x="4167709" y="3068136"/>
            <a:ext cx="182280" cy="182280"/>
          </a:xfrm>
          <a:prstGeom prst="ellipse">
            <a:avLst/>
          </a:prstGeom>
          <a:gradFill>
            <a:gsLst>
              <a:gs pos="0">
                <a:srgbClr val="B6C0C1"/>
              </a:gs>
              <a:gs pos="57000">
                <a:schemeClr val="accent4"/>
              </a:gs>
              <a:gs pos="100000">
                <a:schemeClr val="accent4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4800" lIns="89600" spcFirstLastPara="1" rIns="89600" wrap="square" tIns="44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1" name="Google Shape;5901;p180"/>
          <p:cNvCxnSpPr/>
          <p:nvPr/>
        </p:nvCxnSpPr>
        <p:spPr>
          <a:xfrm flipH="1">
            <a:off x="2928023" y="1647272"/>
            <a:ext cx="32310" cy="4019152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ot"/>
            <a:miter lim="800000"/>
            <a:headEnd len="sm" w="sm" type="oval"/>
            <a:tailEnd len="sm" w="sm" type="oval"/>
          </a:ln>
        </p:spPr>
      </p:cxnSp>
      <p:cxnSp>
        <p:nvCxnSpPr>
          <p:cNvPr id="5902" name="Google Shape;5902;p180"/>
          <p:cNvCxnSpPr/>
          <p:nvPr/>
        </p:nvCxnSpPr>
        <p:spPr>
          <a:xfrm flipH="1">
            <a:off x="4986086" y="1647272"/>
            <a:ext cx="32310" cy="4019152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ot"/>
            <a:miter lim="800000"/>
            <a:headEnd len="sm" w="sm" type="oval"/>
            <a:tailEnd len="sm" w="sm" type="oval"/>
          </a:ln>
        </p:spPr>
      </p:cxnSp>
      <p:cxnSp>
        <p:nvCxnSpPr>
          <p:cNvPr id="5903" name="Google Shape;5903;p180"/>
          <p:cNvCxnSpPr/>
          <p:nvPr/>
        </p:nvCxnSpPr>
        <p:spPr>
          <a:xfrm flipH="1">
            <a:off x="7045117" y="1647272"/>
            <a:ext cx="32310" cy="4019152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ot"/>
            <a:miter lim="800000"/>
            <a:headEnd len="sm" w="sm" type="oval"/>
            <a:tailEnd len="sm" w="sm" type="oval"/>
          </a:ln>
        </p:spPr>
      </p:cxnSp>
      <p:cxnSp>
        <p:nvCxnSpPr>
          <p:cNvPr id="5904" name="Google Shape;5904;p180"/>
          <p:cNvCxnSpPr/>
          <p:nvPr/>
        </p:nvCxnSpPr>
        <p:spPr>
          <a:xfrm flipH="1">
            <a:off x="9066290" y="1647272"/>
            <a:ext cx="32310" cy="4019152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ot"/>
            <a:miter lim="800000"/>
            <a:headEnd len="sm" w="sm" type="oval"/>
            <a:tailEnd len="sm" w="sm" type="oval"/>
          </a:ln>
        </p:spPr>
      </p:cxnSp>
      <p:sp>
        <p:nvSpPr>
          <p:cNvPr id="5905" name="Google Shape;5905;p180"/>
          <p:cNvSpPr txBox="1"/>
          <p:nvPr/>
        </p:nvSpPr>
        <p:spPr>
          <a:xfrm>
            <a:off x="1148250" y="1201626"/>
            <a:ext cx="1757294" cy="35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TITLE</a:t>
            </a:r>
            <a:endParaRPr/>
          </a:p>
        </p:txBody>
      </p:sp>
      <p:sp>
        <p:nvSpPr>
          <p:cNvPr id="5906" name="Google Shape;5906;p180"/>
          <p:cNvSpPr txBox="1"/>
          <p:nvPr/>
        </p:nvSpPr>
        <p:spPr>
          <a:xfrm>
            <a:off x="3218377" y="1201626"/>
            <a:ext cx="1757294" cy="35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TITLE</a:t>
            </a:r>
            <a:endParaRPr/>
          </a:p>
        </p:txBody>
      </p:sp>
      <p:sp>
        <p:nvSpPr>
          <p:cNvPr id="5907" name="Google Shape;5907;p180"/>
          <p:cNvSpPr txBox="1"/>
          <p:nvPr/>
        </p:nvSpPr>
        <p:spPr>
          <a:xfrm>
            <a:off x="5274860" y="1201626"/>
            <a:ext cx="1757294" cy="35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TITLE</a:t>
            </a:r>
            <a:endParaRPr/>
          </a:p>
        </p:txBody>
      </p:sp>
      <p:sp>
        <p:nvSpPr>
          <p:cNvPr id="5908" name="Google Shape;5908;p180"/>
          <p:cNvSpPr txBox="1"/>
          <p:nvPr/>
        </p:nvSpPr>
        <p:spPr>
          <a:xfrm>
            <a:off x="7326105" y="1201626"/>
            <a:ext cx="1757294" cy="35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TITLE</a:t>
            </a:r>
            <a:endParaRPr/>
          </a:p>
        </p:txBody>
      </p:sp>
      <p:sp>
        <p:nvSpPr>
          <p:cNvPr id="5909" name="Google Shape;5909;p180"/>
          <p:cNvSpPr txBox="1"/>
          <p:nvPr/>
        </p:nvSpPr>
        <p:spPr>
          <a:xfrm>
            <a:off x="9349047" y="1201626"/>
            <a:ext cx="1757294" cy="355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TITLE</a:t>
            </a:r>
            <a:endParaRPr/>
          </a:p>
        </p:txBody>
      </p:sp>
      <p:sp>
        <p:nvSpPr>
          <p:cNvPr id="5910" name="Google Shape;5910;p180"/>
          <p:cNvSpPr txBox="1"/>
          <p:nvPr/>
        </p:nvSpPr>
        <p:spPr>
          <a:xfrm flipH="1">
            <a:off x="1052121" y="4521997"/>
            <a:ext cx="1800729" cy="8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11" name="Google Shape;5911;p180"/>
          <p:cNvSpPr txBox="1"/>
          <p:nvPr/>
        </p:nvSpPr>
        <p:spPr>
          <a:xfrm flipH="1">
            <a:off x="3059488" y="4521997"/>
            <a:ext cx="1800729" cy="8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12" name="Google Shape;5912;p180"/>
          <p:cNvSpPr txBox="1"/>
          <p:nvPr/>
        </p:nvSpPr>
        <p:spPr>
          <a:xfrm flipH="1">
            <a:off x="5131392" y="4521997"/>
            <a:ext cx="1800729" cy="8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13" name="Google Shape;5913;p180"/>
          <p:cNvSpPr txBox="1"/>
          <p:nvPr/>
        </p:nvSpPr>
        <p:spPr>
          <a:xfrm flipH="1">
            <a:off x="7143152" y="4521997"/>
            <a:ext cx="1800729" cy="8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14" name="Google Shape;5914;p180"/>
          <p:cNvSpPr txBox="1"/>
          <p:nvPr/>
        </p:nvSpPr>
        <p:spPr>
          <a:xfrm flipH="1">
            <a:off x="9223181" y="4521997"/>
            <a:ext cx="1800729" cy="892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</a:pPr>
            <a:r>
              <a:rPr b="1" lang="en-US" sz="14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8" name="Shape 5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9" name="Google Shape;5919;p18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Funnel</a:t>
            </a:r>
            <a:endParaRPr/>
          </a:p>
        </p:txBody>
      </p:sp>
      <p:sp>
        <p:nvSpPr>
          <p:cNvPr id="5920" name="Google Shape;5920;p18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21" name="Google Shape;5921;p181"/>
          <p:cNvGrpSpPr/>
          <p:nvPr/>
        </p:nvGrpSpPr>
        <p:grpSpPr>
          <a:xfrm>
            <a:off x="3158156" y="1093894"/>
            <a:ext cx="5474658" cy="4860796"/>
            <a:chOff x="3814763" y="3810000"/>
            <a:chExt cx="9018587" cy="8007351"/>
          </a:xfrm>
        </p:grpSpPr>
        <p:sp>
          <p:nvSpPr>
            <p:cNvPr id="5922" name="Google Shape;5922;p181"/>
            <p:cNvSpPr/>
            <p:nvPr/>
          </p:nvSpPr>
          <p:spPr>
            <a:xfrm>
              <a:off x="3814763" y="3810000"/>
              <a:ext cx="9018587" cy="8604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181"/>
            <p:cNvSpPr/>
            <p:nvPr/>
          </p:nvSpPr>
          <p:spPr>
            <a:xfrm>
              <a:off x="6246813" y="7720013"/>
              <a:ext cx="4154487" cy="1646238"/>
            </a:xfrm>
            <a:custGeom>
              <a:rect b="b" l="l" r="r" t="t"/>
              <a:pathLst>
                <a:path extrusionOk="0" h="88" w="222">
                  <a:moveTo>
                    <a:pt x="189" y="87"/>
                  </a:moveTo>
                  <a:cubicBezTo>
                    <a:pt x="197" y="56"/>
                    <a:pt x="208" y="27"/>
                    <a:pt x="222" y="1"/>
                  </a:cubicBezTo>
                  <a:cubicBezTo>
                    <a:pt x="189" y="2"/>
                    <a:pt x="155" y="3"/>
                    <a:pt x="120" y="3"/>
                  </a:cubicBezTo>
                  <a:cubicBezTo>
                    <a:pt x="79" y="3"/>
                    <a:pt x="39" y="2"/>
                    <a:pt x="0" y="0"/>
                  </a:cubicBezTo>
                  <a:cubicBezTo>
                    <a:pt x="14" y="26"/>
                    <a:pt x="25" y="55"/>
                    <a:pt x="33" y="86"/>
                  </a:cubicBezTo>
                  <a:cubicBezTo>
                    <a:pt x="62" y="87"/>
                    <a:pt x="91" y="88"/>
                    <a:pt x="121" y="88"/>
                  </a:cubicBezTo>
                  <a:cubicBezTo>
                    <a:pt x="144" y="88"/>
                    <a:pt x="166" y="87"/>
                    <a:pt x="189" y="8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181"/>
            <p:cNvSpPr/>
            <p:nvPr/>
          </p:nvSpPr>
          <p:spPr>
            <a:xfrm>
              <a:off x="6864350" y="9329738"/>
              <a:ext cx="2919412" cy="2487613"/>
            </a:xfrm>
            <a:custGeom>
              <a:rect b="b" l="l" r="r" t="t"/>
              <a:pathLst>
                <a:path extrusionOk="0" h="133" w="156">
                  <a:moveTo>
                    <a:pt x="156" y="1"/>
                  </a:moveTo>
                  <a:cubicBezTo>
                    <a:pt x="133" y="1"/>
                    <a:pt x="111" y="2"/>
                    <a:pt x="88" y="2"/>
                  </a:cubicBezTo>
                  <a:cubicBezTo>
                    <a:pt x="58" y="2"/>
                    <a:pt x="29" y="1"/>
                    <a:pt x="0" y="0"/>
                  </a:cubicBezTo>
                  <a:cubicBezTo>
                    <a:pt x="11" y="39"/>
                    <a:pt x="17" y="81"/>
                    <a:pt x="18" y="124"/>
                  </a:cubicBezTo>
                  <a:cubicBezTo>
                    <a:pt x="18" y="124"/>
                    <a:pt x="18" y="125"/>
                    <a:pt x="18" y="125"/>
                  </a:cubicBezTo>
                  <a:cubicBezTo>
                    <a:pt x="18" y="130"/>
                    <a:pt x="45" y="133"/>
                    <a:pt x="78" y="133"/>
                  </a:cubicBezTo>
                  <a:cubicBezTo>
                    <a:pt x="111" y="133"/>
                    <a:pt x="138" y="130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81"/>
                    <a:pt x="145" y="39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181"/>
            <p:cNvSpPr/>
            <p:nvPr/>
          </p:nvSpPr>
          <p:spPr>
            <a:xfrm>
              <a:off x="5105400" y="6092825"/>
              <a:ext cx="6418262" cy="1684338"/>
            </a:xfrm>
            <a:custGeom>
              <a:rect b="b" l="l" r="r" t="t"/>
              <a:pathLst>
                <a:path extrusionOk="0" h="90" w="343">
                  <a:moveTo>
                    <a:pt x="182" y="8"/>
                  </a:moveTo>
                  <a:cubicBezTo>
                    <a:pt x="130" y="8"/>
                    <a:pt x="79" y="6"/>
                    <a:pt x="31" y="3"/>
                  </a:cubicBezTo>
                  <a:cubicBezTo>
                    <a:pt x="20" y="2"/>
                    <a:pt x="10" y="1"/>
                    <a:pt x="0" y="0"/>
                  </a:cubicBezTo>
                  <a:cubicBezTo>
                    <a:pt x="24" y="24"/>
                    <a:pt x="44" y="53"/>
                    <a:pt x="61" y="86"/>
                  </a:cubicBezTo>
                  <a:cubicBezTo>
                    <a:pt x="100" y="89"/>
                    <a:pt x="140" y="90"/>
                    <a:pt x="181" y="90"/>
                  </a:cubicBezTo>
                  <a:cubicBezTo>
                    <a:pt x="216" y="90"/>
                    <a:pt x="250" y="89"/>
                    <a:pt x="283" y="87"/>
                  </a:cubicBezTo>
                  <a:cubicBezTo>
                    <a:pt x="299" y="54"/>
                    <a:pt x="320" y="25"/>
                    <a:pt x="343" y="2"/>
                  </a:cubicBezTo>
                  <a:cubicBezTo>
                    <a:pt x="340" y="2"/>
                    <a:pt x="337" y="2"/>
                    <a:pt x="334" y="3"/>
                  </a:cubicBezTo>
                  <a:cubicBezTo>
                    <a:pt x="286" y="6"/>
                    <a:pt x="235" y="8"/>
                    <a:pt x="182" y="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181"/>
            <p:cNvSpPr/>
            <p:nvPr/>
          </p:nvSpPr>
          <p:spPr>
            <a:xfrm>
              <a:off x="3814763" y="4352925"/>
              <a:ext cx="9018587" cy="1889125"/>
            </a:xfrm>
            <a:custGeom>
              <a:rect b="b" l="l" r="r" t="t"/>
              <a:pathLst>
                <a:path extrusionOk="0" h="101" w="482">
                  <a:moveTo>
                    <a:pt x="100" y="96"/>
                  </a:moveTo>
                  <a:cubicBezTo>
                    <a:pt x="148" y="99"/>
                    <a:pt x="199" y="101"/>
                    <a:pt x="251" y="101"/>
                  </a:cubicBezTo>
                  <a:cubicBezTo>
                    <a:pt x="304" y="101"/>
                    <a:pt x="355" y="99"/>
                    <a:pt x="403" y="96"/>
                  </a:cubicBezTo>
                  <a:cubicBezTo>
                    <a:pt x="406" y="95"/>
                    <a:pt x="409" y="95"/>
                    <a:pt x="412" y="95"/>
                  </a:cubicBezTo>
                  <a:cubicBezTo>
                    <a:pt x="433" y="73"/>
                    <a:pt x="457" y="57"/>
                    <a:pt x="482" y="45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0" y="1"/>
                    <a:pt x="480" y="1"/>
                    <a:pt x="480" y="1"/>
                  </a:cubicBezTo>
                  <a:cubicBezTo>
                    <a:pt x="465" y="12"/>
                    <a:pt x="364" y="20"/>
                    <a:pt x="241" y="20"/>
                  </a:cubicBezTo>
                  <a:cubicBezTo>
                    <a:pt x="115" y="20"/>
                    <a:pt x="12" y="1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5" y="55"/>
                    <a:pt x="48" y="72"/>
                    <a:pt x="69" y="93"/>
                  </a:cubicBezTo>
                  <a:cubicBezTo>
                    <a:pt x="79" y="94"/>
                    <a:pt x="89" y="95"/>
                    <a:pt x="100" y="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927" name="Google Shape;5927;p181"/>
          <p:cNvCxnSpPr/>
          <p:nvPr/>
        </p:nvCxnSpPr>
        <p:spPr>
          <a:xfrm flipH="1">
            <a:off x="6364456" y="2089363"/>
            <a:ext cx="3510297" cy="23138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oval"/>
            <a:tailEnd len="sm" w="sm" type="oval"/>
          </a:ln>
        </p:spPr>
      </p:cxnSp>
      <p:cxnSp>
        <p:nvCxnSpPr>
          <p:cNvPr id="5928" name="Google Shape;5928;p181"/>
          <p:cNvCxnSpPr/>
          <p:nvPr/>
        </p:nvCxnSpPr>
        <p:spPr>
          <a:xfrm flipH="1">
            <a:off x="6364456" y="3986852"/>
            <a:ext cx="3510297" cy="23138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oval"/>
            <a:tailEnd len="sm" w="sm" type="oval"/>
          </a:ln>
        </p:spPr>
      </p:cxnSp>
      <p:cxnSp>
        <p:nvCxnSpPr>
          <p:cNvPr id="5929" name="Google Shape;5929;p181"/>
          <p:cNvCxnSpPr/>
          <p:nvPr/>
        </p:nvCxnSpPr>
        <p:spPr>
          <a:xfrm flipH="1">
            <a:off x="1989564" y="3039955"/>
            <a:ext cx="3510297" cy="23138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oval"/>
            <a:tailEnd len="sm" w="sm" type="oval"/>
          </a:ln>
        </p:spPr>
      </p:cxnSp>
      <p:cxnSp>
        <p:nvCxnSpPr>
          <p:cNvPr id="5930" name="Google Shape;5930;p181"/>
          <p:cNvCxnSpPr/>
          <p:nvPr/>
        </p:nvCxnSpPr>
        <p:spPr>
          <a:xfrm flipH="1">
            <a:off x="1989564" y="5175027"/>
            <a:ext cx="3510297" cy="23138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oval"/>
            <a:tailEnd len="sm" w="sm" type="oval"/>
          </a:ln>
        </p:spPr>
      </p:cxnSp>
      <p:sp>
        <p:nvSpPr>
          <p:cNvPr id="5931" name="Google Shape;5931;p181"/>
          <p:cNvSpPr txBox="1"/>
          <p:nvPr/>
        </p:nvSpPr>
        <p:spPr>
          <a:xfrm>
            <a:off x="805314" y="3247268"/>
            <a:ext cx="2789871" cy="754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32" name="Google Shape;5932;p181"/>
          <p:cNvSpPr txBox="1"/>
          <p:nvPr/>
        </p:nvSpPr>
        <p:spPr>
          <a:xfrm flipH="1">
            <a:off x="8397660" y="2288683"/>
            <a:ext cx="2989027" cy="7540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33" name="Google Shape;5933;p181"/>
          <p:cNvSpPr txBox="1"/>
          <p:nvPr/>
        </p:nvSpPr>
        <p:spPr>
          <a:xfrm flipH="1">
            <a:off x="1456943" y="5492299"/>
            <a:ext cx="31775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A4CC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rgbClr val="81A4CC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rgbClr val="81A4C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34" name="Google Shape;5934;p181"/>
          <p:cNvSpPr txBox="1"/>
          <p:nvPr/>
        </p:nvSpPr>
        <p:spPr>
          <a:xfrm>
            <a:off x="7156459" y="4272278"/>
            <a:ext cx="3573342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grpSp>
        <p:nvGrpSpPr>
          <p:cNvPr id="5935" name="Google Shape;5935;p181"/>
          <p:cNvGrpSpPr/>
          <p:nvPr/>
        </p:nvGrpSpPr>
        <p:grpSpPr>
          <a:xfrm>
            <a:off x="5632730" y="4948884"/>
            <a:ext cx="578511" cy="578513"/>
            <a:chOff x="6677748" y="5256451"/>
            <a:chExt cx="660522" cy="660522"/>
          </a:xfrm>
        </p:grpSpPr>
        <p:sp>
          <p:nvSpPr>
            <p:cNvPr id="5936" name="Google Shape;5936;p181"/>
            <p:cNvSpPr/>
            <p:nvPr/>
          </p:nvSpPr>
          <p:spPr>
            <a:xfrm rot="2700000">
              <a:off x="6832931" y="5294730"/>
              <a:ext cx="350155" cy="583964"/>
            </a:xfrm>
            <a:custGeom>
              <a:rect b="b" l="l" r="r" t="t"/>
              <a:pathLst>
                <a:path extrusionOk="0" h="310" w="184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181"/>
            <p:cNvSpPr/>
            <p:nvPr/>
          </p:nvSpPr>
          <p:spPr>
            <a:xfrm rot="2700000">
              <a:off x="6989613" y="5483631"/>
              <a:ext cx="121724" cy="120112"/>
            </a:xfrm>
            <a:custGeom>
              <a:rect b="b" l="l" r="r" t="t"/>
              <a:pathLst>
                <a:path extrusionOk="0" h="64" w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181"/>
            <p:cNvSpPr/>
            <p:nvPr/>
          </p:nvSpPr>
          <p:spPr>
            <a:xfrm rot="2700000">
              <a:off x="6790966" y="5660018"/>
              <a:ext cx="112239" cy="178587"/>
            </a:xfrm>
            <a:custGeom>
              <a:rect b="b" l="l" r="r" t="t"/>
              <a:pathLst>
                <a:path extrusionOk="0" h="95" w="59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9" name="Google Shape;5939;p181"/>
          <p:cNvGrpSpPr/>
          <p:nvPr/>
        </p:nvGrpSpPr>
        <p:grpSpPr>
          <a:xfrm>
            <a:off x="5753665" y="3716167"/>
            <a:ext cx="336646" cy="537268"/>
            <a:chOff x="6513513" y="557213"/>
            <a:chExt cx="471488" cy="752475"/>
          </a:xfrm>
        </p:grpSpPr>
        <p:sp>
          <p:nvSpPr>
            <p:cNvPr id="5940" name="Google Shape;5940;p181"/>
            <p:cNvSpPr/>
            <p:nvPr/>
          </p:nvSpPr>
          <p:spPr>
            <a:xfrm>
              <a:off x="6513513" y="557213"/>
              <a:ext cx="471488" cy="752475"/>
            </a:xfrm>
            <a:custGeom>
              <a:rect b="b" l="l" r="r" t="t"/>
              <a:pathLst>
                <a:path extrusionOk="0" h="256" w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181"/>
            <p:cNvSpPr/>
            <p:nvPr/>
          </p:nvSpPr>
          <p:spPr>
            <a:xfrm>
              <a:off x="6608763" y="642938"/>
              <a:ext cx="120650" cy="103188"/>
            </a:xfrm>
            <a:custGeom>
              <a:rect b="b" l="l" r="r" t="t"/>
              <a:pathLst>
                <a:path extrusionOk="0" h="35" w="41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42" name="Google Shape;5942;p181"/>
          <p:cNvSpPr/>
          <p:nvPr/>
        </p:nvSpPr>
        <p:spPr>
          <a:xfrm>
            <a:off x="5694940" y="2757947"/>
            <a:ext cx="454094" cy="402143"/>
          </a:xfrm>
          <a:custGeom>
            <a:rect b="b" l="l" r="r" t="t"/>
            <a:pathLst>
              <a:path extrusionOk="0" h="227" w="256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43" name="Google Shape;5943;p181"/>
          <p:cNvGrpSpPr/>
          <p:nvPr/>
        </p:nvGrpSpPr>
        <p:grpSpPr>
          <a:xfrm>
            <a:off x="5712331" y="1889802"/>
            <a:ext cx="419310" cy="399123"/>
            <a:chOff x="6719888" y="887413"/>
            <a:chExt cx="492125" cy="468312"/>
          </a:xfrm>
        </p:grpSpPr>
        <p:sp>
          <p:nvSpPr>
            <p:cNvPr id="5944" name="Google Shape;5944;p181"/>
            <p:cNvSpPr/>
            <p:nvPr/>
          </p:nvSpPr>
          <p:spPr>
            <a:xfrm>
              <a:off x="6719888" y="887413"/>
              <a:ext cx="492125" cy="468312"/>
            </a:xfrm>
            <a:custGeom>
              <a:rect b="b" l="l" r="r" t="t"/>
              <a:pathLst>
                <a:path extrusionOk="0"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181"/>
            <p:cNvSpPr/>
            <p:nvPr/>
          </p:nvSpPr>
          <p:spPr>
            <a:xfrm>
              <a:off x="6781801" y="947738"/>
              <a:ext cx="368300" cy="247650"/>
            </a:xfrm>
            <a:custGeom>
              <a:rect b="b" l="l" r="r" t="t"/>
              <a:pathLst>
                <a:path extrusionOk="0"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181"/>
            <p:cNvSpPr/>
            <p:nvPr/>
          </p:nvSpPr>
          <p:spPr>
            <a:xfrm>
              <a:off x="6943726" y="1201738"/>
              <a:ext cx="46038" cy="47625"/>
            </a:xfrm>
            <a:custGeom>
              <a:rect b="b" l="l" r="r" t="t"/>
              <a:pathLst>
                <a:path extrusionOk="0"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181"/>
            <p:cNvSpPr/>
            <p:nvPr/>
          </p:nvSpPr>
          <p:spPr>
            <a:xfrm>
              <a:off x="6881813" y="1044575"/>
              <a:ext cx="61913" cy="65087"/>
            </a:xfrm>
            <a:custGeom>
              <a:rect b="b" l="l" r="r" t="t"/>
              <a:pathLst>
                <a:path extrusionOk="0"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181"/>
            <p:cNvSpPr/>
            <p:nvPr/>
          </p:nvSpPr>
          <p:spPr>
            <a:xfrm>
              <a:off x="6950076" y="1033463"/>
              <a:ext cx="31750" cy="87312"/>
            </a:xfrm>
            <a:custGeom>
              <a:rect b="b" l="l" r="r" t="t"/>
              <a:pathLst>
                <a:path extrusionOk="0"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181"/>
            <p:cNvSpPr/>
            <p:nvPr/>
          </p:nvSpPr>
          <p:spPr>
            <a:xfrm>
              <a:off x="6989763" y="1044575"/>
              <a:ext cx="60325" cy="65087"/>
            </a:xfrm>
            <a:custGeom>
              <a:rect b="b" l="l" r="r" t="t"/>
              <a:pathLst>
                <a:path extrusionOk="0"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3" name="Shape 5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4" name="Google Shape;5954;p18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Funnel</a:t>
            </a:r>
            <a:endParaRPr/>
          </a:p>
        </p:txBody>
      </p:sp>
      <p:sp>
        <p:nvSpPr>
          <p:cNvPr id="5955" name="Google Shape;5955;p182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56" name="Google Shape;5956;p182"/>
          <p:cNvGrpSpPr/>
          <p:nvPr/>
        </p:nvGrpSpPr>
        <p:grpSpPr>
          <a:xfrm rot="-5400000">
            <a:off x="5148087" y="451124"/>
            <a:ext cx="3840936" cy="6495554"/>
            <a:chOff x="9793288" y="4267200"/>
            <a:chExt cx="5535612" cy="9361488"/>
          </a:xfrm>
        </p:grpSpPr>
        <p:sp>
          <p:nvSpPr>
            <p:cNvPr id="5957" name="Google Shape;5957;p182"/>
            <p:cNvSpPr/>
            <p:nvPr/>
          </p:nvSpPr>
          <p:spPr>
            <a:xfrm>
              <a:off x="9793288" y="6731000"/>
              <a:ext cx="5535612" cy="52863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182"/>
            <p:cNvSpPr/>
            <p:nvPr/>
          </p:nvSpPr>
          <p:spPr>
            <a:xfrm>
              <a:off x="13044488" y="4267200"/>
              <a:ext cx="1981200" cy="2463800"/>
            </a:xfrm>
            <a:custGeom>
              <a:rect b="b" l="l" r="r" t="t"/>
              <a:pathLst>
                <a:path extrusionOk="0" h="219" w="176">
                  <a:moveTo>
                    <a:pt x="170" y="0"/>
                  </a:moveTo>
                  <a:cubicBezTo>
                    <a:pt x="167" y="0"/>
                    <a:pt x="164" y="3"/>
                    <a:pt x="164" y="6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4" y="108"/>
                    <a:pt x="159" y="120"/>
                    <a:pt x="150" y="128"/>
                  </a:cubicBezTo>
                  <a:cubicBezTo>
                    <a:pt x="140" y="138"/>
                    <a:pt x="126" y="142"/>
                    <a:pt x="123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32" y="143"/>
                    <a:pt x="16" y="162"/>
                    <a:pt x="8" y="179"/>
                  </a:cubicBezTo>
                  <a:cubicBezTo>
                    <a:pt x="0" y="195"/>
                    <a:pt x="0" y="212"/>
                    <a:pt x="0" y="213"/>
                  </a:cubicBezTo>
                  <a:cubicBezTo>
                    <a:pt x="0" y="216"/>
                    <a:pt x="2" y="219"/>
                    <a:pt x="6" y="219"/>
                  </a:cubicBezTo>
                  <a:cubicBezTo>
                    <a:pt x="6" y="219"/>
                    <a:pt x="6" y="219"/>
                    <a:pt x="6" y="219"/>
                  </a:cubicBezTo>
                  <a:cubicBezTo>
                    <a:pt x="9" y="219"/>
                    <a:pt x="12" y="217"/>
                    <a:pt x="12" y="213"/>
                  </a:cubicBezTo>
                  <a:cubicBezTo>
                    <a:pt x="12" y="213"/>
                    <a:pt x="13" y="198"/>
                    <a:pt x="20" y="184"/>
                  </a:cubicBezTo>
                  <a:cubicBezTo>
                    <a:pt x="29" y="165"/>
                    <a:pt x="44" y="156"/>
                    <a:pt x="65" y="156"/>
                  </a:cubicBezTo>
                  <a:cubicBezTo>
                    <a:pt x="124" y="156"/>
                    <a:pt x="124" y="156"/>
                    <a:pt x="124" y="156"/>
                  </a:cubicBezTo>
                  <a:cubicBezTo>
                    <a:pt x="124" y="156"/>
                    <a:pt x="125" y="156"/>
                    <a:pt x="125" y="156"/>
                  </a:cubicBezTo>
                  <a:cubicBezTo>
                    <a:pt x="126" y="155"/>
                    <a:pt x="145" y="151"/>
                    <a:pt x="159" y="137"/>
                  </a:cubicBezTo>
                  <a:cubicBezTo>
                    <a:pt x="170" y="127"/>
                    <a:pt x="176" y="111"/>
                    <a:pt x="176" y="96"/>
                  </a:cubicBezTo>
                  <a:cubicBezTo>
                    <a:pt x="176" y="6"/>
                    <a:pt x="176" y="6"/>
                    <a:pt x="176" y="6"/>
                  </a:cubicBezTo>
                  <a:cubicBezTo>
                    <a:pt x="176" y="3"/>
                    <a:pt x="174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182"/>
            <p:cNvSpPr/>
            <p:nvPr/>
          </p:nvSpPr>
          <p:spPr>
            <a:xfrm>
              <a:off x="9961563" y="4267200"/>
              <a:ext cx="1981200" cy="2463800"/>
            </a:xfrm>
            <a:custGeom>
              <a:rect b="b" l="l" r="r" t="t"/>
              <a:pathLst>
                <a:path extrusionOk="0" h="219" w="176">
                  <a:moveTo>
                    <a:pt x="111" y="143"/>
                  </a:moveTo>
                  <a:cubicBezTo>
                    <a:pt x="53" y="143"/>
                    <a:pt x="53" y="143"/>
                    <a:pt x="53" y="143"/>
                  </a:cubicBezTo>
                  <a:cubicBezTo>
                    <a:pt x="50" y="142"/>
                    <a:pt x="36" y="138"/>
                    <a:pt x="26" y="128"/>
                  </a:cubicBezTo>
                  <a:cubicBezTo>
                    <a:pt x="17" y="120"/>
                    <a:pt x="12" y="108"/>
                    <a:pt x="12" y="9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11"/>
                    <a:pt x="6" y="127"/>
                    <a:pt x="17" y="137"/>
                  </a:cubicBezTo>
                  <a:cubicBezTo>
                    <a:pt x="31" y="151"/>
                    <a:pt x="50" y="155"/>
                    <a:pt x="51" y="156"/>
                  </a:cubicBezTo>
                  <a:cubicBezTo>
                    <a:pt x="51" y="156"/>
                    <a:pt x="52" y="156"/>
                    <a:pt x="52" y="156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32" y="156"/>
                    <a:pt x="148" y="165"/>
                    <a:pt x="156" y="184"/>
                  </a:cubicBezTo>
                  <a:cubicBezTo>
                    <a:pt x="163" y="198"/>
                    <a:pt x="164" y="213"/>
                    <a:pt x="164" y="213"/>
                  </a:cubicBezTo>
                  <a:cubicBezTo>
                    <a:pt x="164" y="217"/>
                    <a:pt x="167" y="219"/>
                    <a:pt x="170" y="219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4" y="219"/>
                    <a:pt x="176" y="216"/>
                    <a:pt x="176" y="213"/>
                  </a:cubicBezTo>
                  <a:cubicBezTo>
                    <a:pt x="176" y="212"/>
                    <a:pt x="176" y="195"/>
                    <a:pt x="168" y="179"/>
                  </a:cubicBezTo>
                  <a:cubicBezTo>
                    <a:pt x="160" y="162"/>
                    <a:pt x="144" y="143"/>
                    <a:pt x="111" y="1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182"/>
            <p:cNvSpPr/>
            <p:nvPr/>
          </p:nvSpPr>
          <p:spPr>
            <a:xfrm>
              <a:off x="9793288" y="7056438"/>
              <a:ext cx="5535612" cy="2217738"/>
            </a:xfrm>
            <a:custGeom>
              <a:rect b="b" l="l" r="r" t="t"/>
              <a:pathLst>
                <a:path extrusionOk="0" h="197" w="492">
                  <a:moveTo>
                    <a:pt x="138" y="194"/>
                  </a:moveTo>
                  <a:cubicBezTo>
                    <a:pt x="174" y="196"/>
                    <a:pt x="212" y="197"/>
                    <a:pt x="251" y="197"/>
                  </a:cubicBezTo>
                  <a:cubicBezTo>
                    <a:pt x="286" y="197"/>
                    <a:pt x="321" y="196"/>
                    <a:pt x="354" y="194"/>
                  </a:cubicBezTo>
                  <a:cubicBezTo>
                    <a:pt x="388" y="125"/>
                    <a:pt x="436" y="72"/>
                    <a:pt x="492" y="47"/>
                  </a:cubicBezTo>
                  <a:cubicBezTo>
                    <a:pt x="492" y="1"/>
                    <a:pt x="492" y="1"/>
                    <a:pt x="492" y="1"/>
                  </a:cubicBezTo>
                  <a:cubicBezTo>
                    <a:pt x="491" y="1"/>
                    <a:pt x="491" y="1"/>
                    <a:pt x="491" y="1"/>
                  </a:cubicBezTo>
                  <a:cubicBezTo>
                    <a:pt x="475" y="13"/>
                    <a:pt x="372" y="22"/>
                    <a:pt x="246" y="22"/>
                  </a:cubicBezTo>
                  <a:cubicBezTo>
                    <a:pt x="117" y="22"/>
                    <a:pt x="12" y="1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6" y="71"/>
                    <a:pt x="105" y="124"/>
                    <a:pt x="138" y="1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182"/>
            <p:cNvSpPr/>
            <p:nvPr/>
          </p:nvSpPr>
          <p:spPr>
            <a:xfrm>
              <a:off x="11345863" y="9239250"/>
              <a:ext cx="2430462" cy="2408238"/>
            </a:xfrm>
            <a:custGeom>
              <a:rect b="b" l="l" r="r" t="t"/>
              <a:pathLst>
                <a:path extrusionOk="0" h="214" w="216">
                  <a:moveTo>
                    <a:pt x="216" y="1"/>
                  </a:moveTo>
                  <a:cubicBezTo>
                    <a:pt x="183" y="2"/>
                    <a:pt x="148" y="3"/>
                    <a:pt x="113" y="3"/>
                  </a:cubicBezTo>
                  <a:cubicBezTo>
                    <a:pt x="74" y="3"/>
                    <a:pt x="36" y="2"/>
                    <a:pt x="0" y="0"/>
                  </a:cubicBezTo>
                  <a:cubicBezTo>
                    <a:pt x="28" y="59"/>
                    <a:pt x="45" y="129"/>
                    <a:pt x="47" y="205"/>
                  </a:cubicBezTo>
                  <a:cubicBezTo>
                    <a:pt x="47" y="205"/>
                    <a:pt x="47" y="206"/>
                    <a:pt x="47" y="207"/>
                  </a:cubicBezTo>
                  <a:cubicBezTo>
                    <a:pt x="47" y="211"/>
                    <a:pt x="74" y="214"/>
                    <a:pt x="108" y="214"/>
                  </a:cubicBezTo>
                  <a:cubicBezTo>
                    <a:pt x="142" y="214"/>
                    <a:pt x="169" y="211"/>
                    <a:pt x="169" y="207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71" y="130"/>
                    <a:pt x="188" y="59"/>
                    <a:pt x="2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182"/>
            <p:cNvSpPr/>
            <p:nvPr/>
          </p:nvSpPr>
          <p:spPr>
            <a:xfrm flipH="1" rot="-5400000">
              <a:off x="11570498" y="12280642"/>
              <a:ext cx="1981200" cy="714892"/>
            </a:xfrm>
            <a:prstGeom prst="rightArrow">
              <a:avLst>
                <a:gd fmla="val 17945" name="adj1"/>
                <a:gd fmla="val 52492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63" name="Google Shape;5963;p182"/>
          <p:cNvSpPr/>
          <p:nvPr/>
        </p:nvSpPr>
        <p:spPr>
          <a:xfrm>
            <a:off x="2983686" y="1645920"/>
            <a:ext cx="837091" cy="8370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4" name="Google Shape;5964;p182"/>
          <p:cNvSpPr/>
          <p:nvPr/>
        </p:nvSpPr>
        <p:spPr>
          <a:xfrm>
            <a:off x="3046474" y="4962746"/>
            <a:ext cx="837091" cy="837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5" name="Google Shape;5965;p182"/>
          <p:cNvSpPr txBox="1"/>
          <p:nvPr/>
        </p:nvSpPr>
        <p:spPr>
          <a:xfrm flipH="1">
            <a:off x="818801" y="2606707"/>
            <a:ext cx="3677063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66" name="Google Shape;5966;p182"/>
          <p:cNvSpPr txBox="1"/>
          <p:nvPr/>
        </p:nvSpPr>
        <p:spPr>
          <a:xfrm flipH="1">
            <a:off x="804656" y="4146549"/>
            <a:ext cx="3699350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67" name="Google Shape;5967;p182"/>
          <p:cNvSpPr txBox="1"/>
          <p:nvPr/>
        </p:nvSpPr>
        <p:spPr>
          <a:xfrm flipH="1">
            <a:off x="9334832" y="3173265"/>
            <a:ext cx="20525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5968" name="Google Shape;5968;p182"/>
          <p:cNvSpPr/>
          <p:nvPr/>
        </p:nvSpPr>
        <p:spPr>
          <a:xfrm>
            <a:off x="3207285" y="5144763"/>
            <a:ext cx="535919" cy="474606"/>
          </a:xfrm>
          <a:custGeom>
            <a:rect b="b" l="l" r="r" t="t"/>
            <a:pathLst>
              <a:path extrusionOk="0" h="227" w="256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69" name="Google Shape;5969;p182"/>
          <p:cNvGrpSpPr/>
          <p:nvPr/>
        </p:nvGrpSpPr>
        <p:grpSpPr>
          <a:xfrm>
            <a:off x="3145027" y="1828945"/>
            <a:ext cx="494865" cy="471042"/>
            <a:chOff x="6719888" y="887413"/>
            <a:chExt cx="492125" cy="468312"/>
          </a:xfrm>
        </p:grpSpPr>
        <p:sp>
          <p:nvSpPr>
            <p:cNvPr id="5970" name="Google Shape;5970;p182"/>
            <p:cNvSpPr/>
            <p:nvPr/>
          </p:nvSpPr>
          <p:spPr>
            <a:xfrm>
              <a:off x="6719888" y="887413"/>
              <a:ext cx="492125" cy="468312"/>
            </a:xfrm>
            <a:custGeom>
              <a:rect b="b" l="l" r="r" t="t"/>
              <a:pathLst>
                <a:path extrusionOk="0"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182"/>
            <p:cNvSpPr/>
            <p:nvPr/>
          </p:nvSpPr>
          <p:spPr>
            <a:xfrm>
              <a:off x="6781801" y="947738"/>
              <a:ext cx="368300" cy="247650"/>
            </a:xfrm>
            <a:custGeom>
              <a:rect b="b" l="l" r="r" t="t"/>
              <a:pathLst>
                <a:path extrusionOk="0"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182"/>
            <p:cNvSpPr/>
            <p:nvPr/>
          </p:nvSpPr>
          <p:spPr>
            <a:xfrm>
              <a:off x="6943726" y="1201738"/>
              <a:ext cx="46038" cy="47625"/>
            </a:xfrm>
            <a:custGeom>
              <a:rect b="b" l="l" r="r" t="t"/>
              <a:pathLst>
                <a:path extrusionOk="0"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182"/>
            <p:cNvSpPr/>
            <p:nvPr/>
          </p:nvSpPr>
          <p:spPr>
            <a:xfrm>
              <a:off x="6881813" y="1044575"/>
              <a:ext cx="61913" cy="65087"/>
            </a:xfrm>
            <a:custGeom>
              <a:rect b="b" l="l" r="r" t="t"/>
              <a:pathLst>
                <a:path extrusionOk="0"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182"/>
            <p:cNvSpPr/>
            <p:nvPr/>
          </p:nvSpPr>
          <p:spPr>
            <a:xfrm>
              <a:off x="6950076" y="1033463"/>
              <a:ext cx="31750" cy="87312"/>
            </a:xfrm>
            <a:custGeom>
              <a:rect b="b" l="l" r="r" t="t"/>
              <a:pathLst>
                <a:path extrusionOk="0"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182"/>
            <p:cNvSpPr/>
            <p:nvPr/>
          </p:nvSpPr>
          <p:spPr>
            <a:xfrm>
              <a:off x="6989763" y="1044575"/>
              <a:ext cx="60325" cy="65087"/>
            </a:xfrm>
            <a:custGeom>
              <a:rect b="b" l="l" r="r" t="t"/>
              <a:pathLst>
                <a:path extrusionOk="0"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9" name="Shape 5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" name="Google Shape;5980;p18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Funnel</a:t>
            </a:r>
            <a:endParaRPr/>
          </a:p>
        </p:txBody>
      </p:sp>
      <p:sp>
        <p:nvSpPr>
          <p:cNvPr id="5981" name="Google Shape;5981;p183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82" name="Google Shape;5982;p183"/>
          <p:cNvGrpSpPr/>
          <p:nvPr/>
        </p:nvGrpSpPr>
        <p:grpSpPr>
          <a:xfrm>
            <a:off x="3670420" y="2807185"/>
            <a:ext cx="4916489" cy="3191248"/>
            <a:chOff x="4294731" y="3824718"/>
            <a:chExt cx="4031686" cy="1992971"/>
          </a:xfrm>
        </p:grpSpPr>
        <p:cxnSp>
          <p:nvCxnSpPr>
            <p:cNvPr id="5983" name="Google Shape;5983;p183"/>
            <p:cNvCxnSpPr/>
            <p:nvPr/>
          </p:nvCxnSpPr>
          <p:spPr>
            <a:xfrm flipH="1">
              <a:off x="4294731" y="3824718"/>
              <a:ext cx="20137" cy="1992971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dot"/>
              <a:miter lim="800000"/>
              <a:headEnd len="sm" w="sm" type="oval"/>
              <a:tailEnd len="sm" w="sm" type="oval"/>
            </a:ln>
          </p:spPr>
        </p:cxnSp>
        <p:cxnSp>
          <p:nvCxnSpPr>
            <p:cNvPr id="5984" name="Google Shape;5984;p183"/>
            <p:cNvCxnSpPr/>
            <p:nvPr/>
          </p:nvCxnSpPr>
          <p:spPr>
            <a:xfrm flipH="1">
              <a:off x="6282352" y="3824718"/>
              <a:ext cx="20137" cy="1992971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dot"/>
              <a:miter lim="800000"/>
              <a:headEnd len="sm" w="sm" type="oval"/>
              <a:tailEnd len="sm" w="sm" type="oval"/>
            </a:ln>
          </p:spPr>
        </p:cxnSp>
        <p:cxnSp>
          <p:nvCxnSpPr>
            <p:cNvPr id="5985" name="Google Shape;5985;p183"/>
            <p:cNvCxnSpPr/>
            <p:nvPr/>
          </p:nvCxnSpPr>
          <p:spPr>
            <a:xfrm flipH="1">
              <a:off x="8306280" y="3824718"/>
              <a:ext cx="20137" cy="1992971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dot"/>
              <a:miter lim="800000"/>
              <a:headEnd len="sm" w="sm" type="oval"/>
              <a:tailEnd len="sm" w="sm" type="oval"/>
            </a:ln>
          </p:spPr>
        </p:cxnSp>
      </p:grpSp>
      <p:grpSp>
        <p:nvGrpSpPr>
          <p:cNvPr id="5986" name="Google Shape;5986;p183"/>
          <p:cNvGrpSpPr/>
          <p:nvPr/>
        </p:nvGrpSpPr>
        <p:grpSpPr>
          <a:xfrm>
            <a:off x="1237745" y="1229957"/>
            <a:ext cx="9258512" cy="2894606"/>
            <a:chOff x="1869722" y="1127877"/>
            <a:chExt cx="5775466" cy="3323082"/>
          </a:xfrm>
        </p:grpSpPr>
        <p:sp>
          <p:nvSpPr>
            <p:cNvPr id="5987" name="Google Shape;5987;p183"/>
            <p:cNvSpPr/>
            <p:nvPr/>
          </p:nvSpPr>
          <p:spPr>
            <a:xfrm rot="-5400000">
              <a:off x="2891375" y="2022586"/>
              <a:ext cx="2557706" cy="1533661"/>
            </a:xfrm>
            <a:custGeom>
              <a:rect b="b" l="l" r="r" t="t"/>
              <a:pathLst>
                <a:path extrusionOk="0" h="677588" w="3404699">
                  <a:moveTo>
                    <a:pt x="0" y="0"/>
                  </a:moveTo>
                  <a:lnTo>
                    <a:pt x="3404699" y="0"/>
                  </a:lnTo>
                  <a:lnTo>
                    <a:pt x="2885871" y="677588"/>
                  </a:lnTo>
                  <a:lnTo>
                    <a:pt x="518827" y="677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6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183"/>
            <p:cNvSpPr/>
            <p:nvPr/>
          </p:nvSpPr>
          <p:spPr>
            <a:xfrm rot="-5400000">
              <a:off x="4801016" y="2022586"/>
              <a:ext cx="1772578" cy="1533663"/>
            </a:xfrm>
            <a:custGeom>
              <a:rect b="b" l="l" r="r" t="t"/>
              <a:pathLst>
                <a:path extrusionOk="0" h="677589" w="2250352">
                  <a:moveTo>
                    <a:pt x="0" y="0"/>
                  </a:moveTo>
                  <a:lnTo>
                    <a:pt x="2250352" y="0"/>
                  </a:lnTo>
                  <a:lnTo>
                    <a:pt x="1731524" y="677589"/>
                  </a:lnTo>
                  <a:lnTo>
                    <a:pt x="518829" y="677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6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183"/>
            <p:cNvSpPr/>
            <p:nvPr/>
          </p:nvSpPr>
          <p:spPr>
            <a:xfrm rot="-5400000">
              <a:off x="975012" y="2022587"/>
              <a:ext cx="3323082" cy="1533661"/>
            </a:xfrm>
            <a:custGeom>
              <a:rect b="b" l="l" r="r" t="t"/>
              <a:pathLst>
                <a:path extrusionOk="0" h="677588" w="4559046">
                  <a:moveTo>
                    <a:pt x="0" y="0"/>
                  </a:moveTo>
                  <a:lnTo>
                    <a:pt x="4559046" y="0"/>
                  </a:lnTo>
                  <a:lnTo>
                    <a:pt x="4040219" y="677588"/>
                  </a:lnTo>
                  <a:lnTo>
                    <a:pt x="518828" y="677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6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183"/>
            <p:cNvSpPr/>
            <p:nvPr/>
          </p:nvSpPr>
          <p:spPr>
            <a:xfrm rot="-5400000">
              <a:off x="6577400" y="2200012"/>
              <a:ext cx="944530" cy="1191047"/>
            </a:xfrm>
            <a:custGeom>
              <a:rect b="b" l="l" r="r" t="t"/>
              <a:pathLst>
                <a:path extrusionOk="0" h="1215382" w="984780">
                  <a:moveTo>
                    <a:pt x="984780" y="0"/>
                  </a:moveTo>
                  <a:lnTo>
                    <a:pt x="622746" y="1215382"/>
                  </a:lnTo>
                  <a:lnTo>
                    <a:pt x="362034" y="1215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6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183"/>
            <p:cNvSpPr/>
            <p:nvPr/>
          </p:nvSpPr>
          <p:spPr>
            <a:xfrm rot="5400000">
              <a:off x="3275531" y="2716835"/>
              <a:ext cx="360954" cy="145162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6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183"/>
            <p:cNvSpPr/>
            <p:nvPr/>
          </p:nvSpPr>
          <p:spPr>
            <a:xfrm rot="5400000">
              <a:off x="4818875" y="2716835"/>
              <a:ext cx="360954" cy="145162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6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183"/>
            <p:cNvSpPr/>
            <p:nvPr/>
          </p:nvSpPr>
          <p:spPr>
            <a:xfrm rot="5400000">
              <a:off x="6340868" y="2716835"/>
              <a:ext cx="360954" cy="145162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6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4" name="Google Shape;5994;p183"/>
          <p:cNvGrpSpPr/>
          <p:nvPr/>
        </p:nvGrpSpPr>
        <p:grpSpPr>
          <a:xfrm>
            <a:off x="4508376" y="2381049"/>
            <a:ext cx="622390" cy="592422"/>
            <a:chOff x="6719888" y="887413"/>
            <a:chExt cx="492125" cy="468312"/>
          </a:xfrm>
        </p:grpSpPr>
        <p:sp>
          <p:nvSpPr>
            <p:cNvPr id="5995" name="Google Shape;5995;p183"/>
            <p:cNvSpPr/>
            <p:nvPr/>
          </p:nvSpPr>
          <p:spPr>
            <a:xfrm>
              <a:off x="6719888" y="887413"/>
              <a:ext cx="492125" cy="468312"/>
            </a:xfrm>
            <a:custGeom>
              <a:rect b="b" l="l" r="r" t="t"/>
              <a:pathLst>
                <a:path extrusionOk="0"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183"/>
            <p:cNvSpPr/>
            <p:nvPr/>
          </p:nvSpPr>
          <p:spPr>
            <a:xfrm>
              <a:off x="6781801" y="947738"/>
              <a:ext cx="368300" cy="247650"/>
            </a:xfrm>
            <a:custGeom>
              <a:rect b="b" l="l" r="r" t="t"/>
              <a:pathLst>
                <a:path extrusionOk="0"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183"/>
            <p:cNvSpPr/>
            <p:nvPr/>
          </p:nvSpPr>
          <p:spPr>
            <a:xfrm>
              <a:off x="6943726" y="1201738"/>
              <a:ext cx="46038" cy="47625"/>
            </a:xfrm>
            <a:custGeom>
              <a:rect b="b" l="l" r="r" t="t"/>
              <a:pathLst>
                <a:path extrusionOk="0"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183"/>
            <p:cNvSpPr/>
            <p:nvPr/>
          </p:nvSpPr>
          <p:spPr>
            <a:xfrm>
              <a:off x="6881813" y="1044575"/>
              <a:ext cx="61913" cy="65087"/>
            </a:xfrm>
            <a:custGeom>
              <a:rect b="b" l="l" r="r" t="t"/>
              <a:pathLst>
                <a:path extrusionOk="0"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183"/>
            <p:cNvSpPr/>
            <p:nvPr/>
          </p:nvSpPr>
          <p:spPr>
            <a:xfrm>
              <a:off x="6950076" y="1033463"/>
              <a:ext cx="31750" cy="87312"/>
            </a:xfrm>
            <a:custGeom>
              <a:rect b="b" l="l" r="r" t="t"/>
              <a:pathLst>
                <a:path extrusionOk="0"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183"/>
            <p:cNvSpPr/>
            <p:nvPr/>
          </p:nvSpPr>
          <p:spPr>
            <a:xfrm>
              <a:off x="6989763" y="1044575"/>
              <a:ext cx="60325" cy="65087"/>
            </a:xfrm>
            <a:custGeom>
              <a:rect b="b" l="l" r="r" t="t"/>
              <a:pathLst>
                <a:path extrusionOk="0"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1" name="Google Shape;6001;p183"/>
          <p:cNvSpPr/>
          <p:nvPr/>
        </p:nvSpPr>
        <p:spPr>
          <a:xfrm rot="2700000">
            <a:off x="2464010" y="2296351"/>
            <a:ext cx="413768" cy="761818"/>
          </a:xfrm>
          <a:custGeom>
            <a:rect b="b" l="l" r="r" t="t"/>
            <a:pathLst>
              <a:path extrusionOk="0" h="1073" w="579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02" name="Google Shape;6002;p183"/>
          <p:cNvGrpSpPr/>
          <p:nvPr/>
        </p:nvGrpSpPr>
        <p:grpSpPr>
          <a:xfrm>
            <a:off x="9095178" y="2521138"/>
            <a:ext cx="195648" cy="312244"/>
            <a:chOff x="6513513" y="557213"/>
            <a:chExt cx="471488" cy="752475"/>
          </a:xfrm>
        </p:grpSpPr>
        <p:sp>
          <p:nvSpPr>
            <p:cNvPr id="6003" name="Google Shape;6003;p183"/>
            <p:cNvSpPr/>
            <p:nvPr/>
          </p:nvSpPr>
          <p:spPr>
            <a:xfrm>
              <a:off x="6513513" y="557213"/>
              <a:ext cx="471488" cy="752475"/>
            </a:xfrm>
            <a:custGeom>
              <a:rect b="b" l="l" r="r" t="t"/>
              <a:pathLst>
                <a:path extrusionOk="0" h="256" w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183"/>
            <p:cNvSpPr/>
            <p:nvPr/>
          </p:nvSpPr>
          <p:spPr>
            <a:xfrm>
              <a:off x="6608763" y="642938"/>
              <a:ext cx="120650" cy="103188"/>
            </a:xfrm>
            <a:custGeom>
              <a:rect b="b" l="l" r="r" t="t"/>
              <a:pathLst>
                <a:path extrusionOk="0" h="35" w="41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5" name="Google Shape;6005;p183"/>
          <p:cNvGrpSpPr/>
          <p:nvPr/>
        </p:nvGrpSpPr>
        <p:grpSpPr>
          <a:xfrm>
            <a:off x="7025229" y="2445138"/>
            <a:ext cx="534936" cy="464244"/>
            <a:chOff x="8783638" y="1235076"/>
            <a:chExt cx="360363" cy="312738"/>
          </a:xfrm>
        </p:grpSpPr>
        <p:sp>
          <p:nvSpPr>
            <p:cNvPr id="6006" name="Google Shape;6006;p183"/>
            <p:cNvSpPr/>
            <p:nvPr/>
          </p:nvSpPr>
          <p:spPr>
            <a:xfrm>
              <a:off x="8842375" y="1290638"/>
              <a:ext cx="128588" cy="84138"/>
            </a:xfrm>
            <a:custGeom>
              <a:rect b="b" l="l" r="r" t="t"/>
              <a:pathLst>
                <a:path extrusionOk="0" h="29" w="44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183"/>
            <p:cNvSpPr/>
            <p:nvPr/>
          </p:nvSpPr>
          <p:spPr>
            <a:xfrm>
              <a:off x="8783638" y="1235076"/>
              <a:ext cx="360363" cy="312738"/>
            </a:xfrm>
            <a:custGeom>
              <a:rect b="b" l="l" r="r" t="t"/>
              <a:pathLst>
                <a:path extrusionOk="0" h="107" w="123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08" name="Google Shape;6008;p183"/>
          <p:cNvSpPr txBox="1"/>
          <p:nvPr/>
        </p:nvSpPr>
        <p:spPr>
          <a:xfrm>
            <a:off x="3869837" y="4632762"/>
            <a:ext cx="2111584" cy="112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None/>
            </a:pPr>
            <a:br>
              <a:rPr b="1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6009" name="Google Shape;6009;p183"/>
          <p:cNvSpPr txBox="1"/>
          <p:nvPr/>
        </p:nvSpPr>
        <p:spPr>
          <a:xfrm flipH="1">
            <a:off x="8655639" y="4632762"/>
            <a:ext cx="2134281" cy="112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b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6010" name="Google Shape;6010;p183"/>
          <p:cNvSpPr txBox="1"/>
          <p:nvPr/>
        </p:nvSpPr>
        <p:spPr>
          <a:xfrm flipH="1">
            <a:off x="1393423" y="4632762"/>
            <a:ext cx="2147217" cy="112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br>
              <a:rPr b="1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  <p:sp>
        <p:nvSpPr>
          <p:cNvPr id="6011" name="Google Shape;6011;p183"/>
          <p:cNvSpPr txBox="1"/>
          <p:nvPr/>
        </p:nvSpPr>
        <p:spPr>
          <a:xfrm>
            <a:off x="6289550" y="4632762"/>
            <a:ext cx="2111584" cy="1123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Noto Sans Symbols"/>
              <a:buNone/>
            </a:pPr>
            <a:br>
              <a:rPr b="1" lang="en-US"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5" name="Shape 6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6" name="Google Shape;6016;p18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Steps</a:t>
            </a:r>
            <a:endParaRPr/>
          </a:p>
        </p:txBody>
      </p:sp>
      <p:sp>
        <p:nvSpPr>
          <p:cNvPr id="6017" name="Google Shape;6017;p18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18" name="Google Shape;6018;p184"/>
          <p:cNvSpPr/>
          <p:nvPr/>
        </p:nvSpPr>
        <p:spPr>
          <a:xfrm>
            <a:off x="3707132" y="4936905"/>
            <a:ext cx="7697330" cy="711541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</p:txBody>
      </p:sp>
      <p:sp>
        <p:nvSpPr>
          <p:cNvPr id="6019" name="Google Shape;6019;p184"/>
          <p:cNvSpPr/>
          <p:nvPr/>
        </p:nvSpPr>
        <p:spPr>
          <a:xfrm>
            <a:off x="3707132" y="4402112"/>
            <a:ext cx="7697330" cy="534794"/>
          </a:xfrm>
          <a:custGeom>
            <a:rect b="b" l="l" r="r" t="t"/>
            <a:pathLst>
              <a:path extrusionOk="0" h="576884" w="6150405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0" name="Google Shape;6020;p184"/>
          <p:cNvSpPr/>
          <p:nvPr/>
        </p:nvSpPr>
        <p:spPr>
          <a:xfrm>
            <a:off x="4356654" y="3901577"/>
            <a:ext cx="6398284" cy="591457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</p:txBody>
      </p:sp>
      <p:sp>
        <p:nvSpPr>
          <p:cNvPr id="6021" name="Google Shape;6021;p184"/>
          <p:cNvSpPr/>
          <p:nvPr/>
        </p:nvSpPr>
        <p:spPr>
          <a:xfrm>
            <a:off x="4356654" y="3457037"/>
            <a:ext cx="6398284" cy="444538"/>
          </a:xfrm>
          <a:custGeom>
            <a:rect b="b" l="l" r="r" t="t"/>
            <a:pathLst>
              <a:path extrusionOk="0" h="576884" w="6150405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2" name="Google Shape;6022;p184"/>
          <p:cNvSpPr/>
          <p:nvPr/>
        </p:nvSpPr>
        <p:spPr>
          <a:xfrm>
            <a:off x="5008234" y="2987896"/>
            <a:ext cx="5095125" cy="470993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/>
          </a:p>
        </p:txBody>
      </p:sp>
      <p:sp>
        <p:nvSpPr>
          <p:cNvPr id="6023" name="Google Shape;6023;p184"/>
          <p:cNvSpPr/>
          <p:nvPr/>
        </p:nvSpPr>
        <p:spPr>
          <a:xfrm>
            <a:off x="5008234" y="2633896"/>
            <a:ext cx="5095125" cy="353999"/>
          </a:xfrm>
          <a:custGeom>
            <a:rect b="b" l="l" r="r" t="t"/>
            <a:pathLst>
              <a:path extrusionOk="0" h="576884" w="6150405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4" name="Google Shape;6024;p184"/>
          <p:cNvSpPr/>
          <p:nvPr/>
        </p:nvSpPr>
        <p:spPr>
          <a:xfrm>
            <a:off x="5527711" y="2263421"/>
            <a:ext cx="4056174" cy="374952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/>
          </a:p>
        </p:txBody>
      </p:sp>
      <p:sp>
        <p:nvSpPr>
          <p:cNvPr id="6025" name="Google Shape;6025;p184"/>
          <p:cNvSpPr/>
          <p:nvPr/>
        </p:nvSpPr>
        <p:spPr>
          <a:xfrm>
            <a:off x="5527711" y="1981606"/>
            <a:ext cx="4056174" cy="281815"/>
          </a:xfrm>
          <a:custGeom>
            <a:rect b="b" l="l" r="r" t="t"/>
            <a:pathLst>
              <a:path extrusionOk="0" h="576884" w="6150405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6" name="Google Shape;6026;p184"/>
          <p:cNvSpPr/>
          <p:nvPr/>
        </p:nvSpPr>
        <p:spPr>
          <a:xfrm>
            <a:off x="5946727" y="1687789"/>
            <a:ext cx="3218139" cy="297484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endParaRPr/>
          </a:p>
        </p:txBody>
      </p:sp>
      <p:sp>
        <p:nvSpPr>
          <p:cNvPr id="6027" name="Google Shape;6027;p184"/>
          <p:cNvSpPr/>
          <p:nvPr/>
        </p:nvSpPr>
        <p:spPr>
          <a:xfrm>
            <a:off x="5946727" y="1464198"/>
            <a:ext cx="3218139" cy="223591"/>
          </a:xfrm>
          <a:custGeom>
            <a:rect b="b" l="l" r="r" t="t"/>
            <a:pathLst>
              <a:path extrusionOk="0" h="576884" w="6150405">
                <a:moveTo>
                  <a:pt x="610567" y="0"/>
                </a:moveTo>
                <a:lnTo>
                  <a:pt x="5515416" y="0"/>
                </a:lnTo>
                <a:lnTo>
                  <a:pt x="6150405" y="576884"/>
                </a:lnTo>
                <a:lnTo>
                  <a:pt x="0" y="576884"/>
                </a:lnTo>
                <a:lnTo>
                  <a:pt x="610567" y="0"/>
                </a:ln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8" name="Google Shape;6028;p184"/>
          <p:cNvSpPr/>
          <p:nvPr/>
        </p:nvSpPr>
        <p:spPr>
          <a:xfrm>
            <a:off x="787538" y="1557145"/>
            <a:ext cx="3064603" cy="379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goes here</a:t>
            </a:r>
            <a:endParaRPr/>
          </a:p>
        </p:txBody>
      </p:sp>
      <p:sp>
        <p:nvSpPr>
          <p:cNvPr id="6029" name="Google Shape;6029;p184"/>
          <p:cNvSpPr/>
          <p:nvPr/>
        </p:nvSpPr>
        <p:spPr>
          <a:xfrm>
            <a:off x="787538" y="2928091"/>
            <a:ext cx="3064603" cy="379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goes here</a:t>
            </a:r>
            <a:endParaRPr/>
          </a:p>
        </p:txBody>
      </p:sp>
      <p:sp>
        <p:nvSpPr>
          <p:cNvPr id="6030" name="Google Shape;6030;p184"/>
          <p:cNvSpPr/>
          <p:nvPr/>
        </p:nvSpPr>
        <p:spPr>
          <a:xfrm>
            <a:off x="787538" y="4997303"/>
            <a:ext cx="2545637" cy="379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goes here</a:t>
            </a:r>
            <a:endParaRPr/>
          </a:p>
        </p:txBody>
      </p:sp>
      <p:sp>
        <p:nvSpPr>
          <p:cNvPr id="6031" name="Google Shape;6031;p184"/>
          <p:cNvSpPr/>
          <p:nvPr/>
        </p:nvSpPr>
        <p:spPr>
          <a:xfrm>
            <a:off x="787538" y="2169906"/>
            <a:ext cx="3064603" cy="379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goes here</a:t>
            </a:r>
            <a:endParaRPr/>
          </a:p>
        </p:txBody>
      </p:sp>
      <p:sp>
        <p:nvSpPr>
          <p:cNvPr id="6032" name="Google Shape;6032;p184"/>
          <p:cNvSpPr/>
          <p:nvPr/>
        </p:nvSpPr>
        <p:spPr>
          <a:xfrm>
            <a:off x="787538" y="3916036"/>
            <a:ext cx="3064603" cy="3790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goes here</a:t>
            </a:r>
            <a:endParaRPr/>
          </a:p>
        </p:txBody>
      </p:sp>
      <p:cxnSp>
        <p:nvCxnSpPr>
          <p:cNvPr id="6033" name="Google Shape;6033;p184"/>
          <p:cNvCxnSpPr/>
          <p:nvPr/>
        </p:nvCxnSpPr>
        <p:spPr>
          <a:xfrm rot="10800000">
            <a:off x="3333174" y="1836531"/>
            <a:ext cx="2595426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4" name="Google Shape;6034;p184"/>
          <p:cNvCxnSpPr/>
          <p:nvPr/>
        </p:nvCxnSpPr>
        <p:spPr>
          <a:xfrm flipH="1">
            <a:off x="3207500" y="2450896"/>
            <a:ext cx="2331484" cy="186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5" name="Google Shape;6035;p184"/>
          <p:cNvCxnSpPr/>
          <p:nvPr/>
        </p:nvCxnSpPr>
        <p:spPr>
          <a:xfrm rot="10800000">
            <a:off x="3287112" y="3223391"/>
            <a:ext cx="1759611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6" name="Google Shape;6036;p184"/>
          <p:cNvCxnSpPr>
            <a:stCxn id="6020" idx="1"/>
          </p:cNvCxnSpPr>
          <p:nvPr/>
        </p:nvCxnSpPr>
        <p:spPr>
          <a:xfrm rot="10800000">
            <a:off x="3432954" y="4197306"/>
            <a:ext cx="923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7" name="Google Shape;6037;p184"/>
          <p:cNvCxnSpPr/>
          <p:nvPr/>
        </p:nvCxnSpPr>
        <p:spPr>
          <a:xfrm rot="10800000">
            <a:off x="3198325" y="5292676"/>
            <a:ext cx="527883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1" name="Shape 6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" name="Google Shape;6042;p18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6043" name="Google Shape;6043;p185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4" name="Google Shape;6044;p185"/>
          <p:cNvSpPr txBox="1"/>
          <p:nvPr/>
        </p:nvSpPr>
        <p:spPr>
          <a:xfrm>
            <a:off x="690925" y="1824451"/>
            <a:ext cx="2421783" cy="332383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00" lIns="54825" spcFirstLastPara="1" rIns="54825" wrap="square" tIns="27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045" name="Google Shape;6045;p185"/>
          <p:cNvSpPr txBox="1"/>
          <p:nvPr/>
        </p:nvSpPr>
        <p:spPr>
          <a:xfrm>
            <a:off x="3191120" y="1778310"/>
            <a:ext cx="1513212" cy="424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27400" lIns="54825" spcFirstLastPara="1" rIns="54825" wrap="square" tIns="27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046" name="Google Shape;6046;p185"/>
          <p:cNvSpPr/>
          <p:nvPr/>
        </p:nvSpPr>
        <p:spPr>
          <a:xfrm rot="2700000">
            <a:off x="4981954" y="1419764"/>
            <a:ext cx="1141755" cy="1141760"/>
          </a:xfrm>
          <a:custGeom>
            <a:rect b="b" l="l" r="r" t="t"/>
            <a:pathLst>
              <a:path extrusionOk="0" h="1214204" w="1214203">
                <a:moveTo>
                  <a:pt x="59274" y="59274"/>
                </a:moveTo>
                <a:cubicBezTo>
                  <a:pt x="95895" y="22652"/>
                  <a:pt x="146488" y="1"/>
                  <a:pt x="202371" y="0"/>
                </a:cubicBezTo>
                <a:lnTo>
                  <a:pt x="1011832" y="1"/>
                </a:lnTo>
                <a:cubicBezTo>
                  <a:pt x="1123598" y="0"/>
                  <a:pt x="1214203" y="90605"/>
                  <a:pt x="1214203" y="202372"/>
                </a:cubicBezTo>
                <a:lnTo>
                  <a:pt x="1214203" y="1011833"/>
                </a:lnTo>
                <a:cubicBezTo>
                  <a:pt x="1214202" y="1123599"/>
                  <a:pt x="1123597" y="1214204"/>
                  <a:pt x="1011832" y="1214204"/>
                </a:cubicBezTo>
                <a:lnTo>
                  <a:pt x="202371" y="1214204"/>
                </a:lnTo>
                <a:cubicBezTo>
                  <a:pt x="90605" y="1214204"/>
                  <a:pt x="0" y="1123599"/>
                  <a:pt x="0" y="1011833"/>
                </a:cubicBezTo>
                <a:lnTo>
                  <a:pt x="0" y="202371"/>
                </a:lnTo>
                <a:cubicBezTo>
                  <a:pt x="0" y="146489"/>
                  <a:pt x="22651" y="95896"/>
                  <a:pt x="59274" y="59274"/>
                </a:cubicBezTo>
                <a:close/>
                <a:moveTo>
                  <a:pt x="121790" y="121791"/>
                </a:moveTo>
                <a:cubicBezTo>
                  <a:pt x="89348" y="154234"/>
                  <a:pt x="69281" y="199054"/>
                  <a:pt x="69281" y="248559"/>
                </a:cubicBezTo>
                <a:lnTo>
                  <a:pt x="69281" y="965646"/>
                </a:lnTo>
                <a:cubicBezTo>
                  <a:pt x="69280" y="1064656"/>
                  <a:pt x="149545" y="1144923"/>
                  <a:pt x="248556" y="1144922"/>
                </a:cubicBezTo>
                <a:lnTo>
                  <a:pt x="965645" y="1144923"/>
                </a:lnTo>
                <a:cubicBezTo>
                  <a:pt x="1064656" y="1144922"/>
                  <a:pt x="1144920" y="1064657"/>
                  <a:pt x="1144922" y="965646"/>
                </a:cubicBezTo>
                <a:lnTo>
                  <a:pt x="1144920" y="248558"/>
                </a:lnTo>
                <a:cubicBezTo>
                  <a:pt x="1144920" y="149548"/>
                  <a:pt x="1064655" y="69283"/>
                  <a:pt x="965644" y="69283"/>
                </a:cubicBezTo>
                <a:lnTo>
                  <a:pt x="248558" y="69283"/>
                </a:lnTo>
                <a:cubicBezTo>
                  <a:pt x="199052" y="69283"/>
                  <a:pt x="154232" y="89347"/>
                  <a:pt x="121790" y="1217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7" name="Google Shape;6047;p185"/>
          <p:cNvSpPr/>
          <p:nvPr/>
        </p:nvSpPr>
        <p:spPr>
          <a:xfrm rot="2700000">
            <a:off x="5139278" y="1577090"/>
            <a:ext cx="827101" cy="827106"/>
          </a:xfrm>
          <a:custGeom>
            <a:rect b="b" l="l" r="r" t="t"/>
            <a:pathLst>
              <a:path extrusionOk="0" h="879585" w="879584">
                <a:moveTo>
                  <a:pt x="42938" y="42939"/>
                </a:moveTo>
                <a:cubicBezTo>
                  <a:pt x="69468" y="16410"/>
                  <a:pt x="106119" y="1"/>
                  <a:pt x="146601" y="1"/>
                </a:cubicBezTo>
                <a:lnTo>
                  <a:pt x="732983" y="0"/>
                </a:lnTo>
                <a:cubicBezTo>
                  <a:pt x="813950" y="1"/>
                  <a:pt x="879584" y="65636"/>
                  <a:pt x="879584" y="146601"/>
                </a:cubicBezTo>
                <a:lnTo>
                  <a:pt x="879584" y="732984"/>
                </a:lnTo>
                <a:cubicBezTo>
                  <a:pt x="879584" y="813950"/>
                  <a:pt x="813949" y="879585"/>
                  <a:pt x="732983" y="879585"/>
                </a:cubicBezTo>
                <a:lnTo>
                  <a:pt x="146601" y="879584"/>
                </a:lnTo>
                <a:cubicBezTo>
                  <a:pt x="65635" y="879583"/>
                  <a:pt x="1" y="813950"/>
                  <a:pt x="0" y="732983"/>
                </a:cubicBezTo>
                <a:lnTo>
                  <a:pt x="0" y="146602"/>
                </a:lnTo>
                <a:cubicBezTo>
                  <a:pt x="0" y="106119"/>
                  <a:pt x="16408" y="69469"/>
                  <a:pt x="42938" y="429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48" name="Google Shape;6048;p185"/>
          <p:cNvCxnSpPr/>
          <p:nvPr/>
        </p:nvCxnSpPr>
        <p:spPr>
          <a:xfrm rot="10800000">
            <a:off x="-9524" y="2719035"/>
            <a:ext cx="5532034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9" name="Google Shape;6049;p185"/>
          <p:cNvCxnSpPr/>
          <p:nvPr/>
        </p:nvCxnSpPr>
        <p:spPr>
          <a:xfrm flipH="1">
            <a:off x="1" y="4984731"/>
            <a:ext cx="5532034" cy="3059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50" name="Google Shape;6050;p185"/>
          <p:cNvSpPr/>
          <p:nvPr/>
        </p:nvSpPr>
        <p:spPr>
          <a:xfrm rot="2700000">
            <a:off x="4981954" y="3701856"/>
            <a:ext cx="1141755" cy="1141760"/>
          </a:xfrm>
          <a:custGeom>
            <a:rect b="b" l="l" r="r" t="t"/>
            <a:pathLst>
              <a:path extrusionOk="0" h="1214204" w="1214203">
                <a:moveTo>
                  <a:pt x="59274" y="59274"/>
                </a:moveTo>
                <a:cubicBezTo>
                  <a:pt x="95895" y="22652"/>
                  <a:pt x="146488" y="1"/>
                  <a:pt x="202371" y="0"/>
                </a:cubicBezTo>
                <a:lnTo>
                  <a:pt x="1011832" y="1"/>
                </a:lnTo>
                <a:cubicBezTo>
                  <a:pt x="1123598" y="0"/>
                  <a:pt x="1214203" y="90605"/>
                  <a:pt x="1214203" y="202372"/>
                </a:cubicBezTo>
                <a:lnTo>
                  <a:pt x="1214203" y="1011833"/>
                </a:lnTo>
                <a:cubicBezTo>
                  <a:pt x="1214202" y="1123599"/>
                  <a:pt x="1123597" y="1214204"/>
                  <a:pt x="1011832" y="1214204"/>
                </a:cubicBezTo>
                <a:lnTo>
                  <a:pt x="202371" y="1214204"/>
                </a:lnTo>
                <a:cubicBezTo>
                  <a:pt x="90605" y="1214204"/>
                  <a:pt x="0" y="1123599"/>
                  <a:pt x="0" y="1011833"/>
                </a:cubicBezTo>
                <a:lnTo>
                  <a:pt x="0" y="202371"/>
                </a:lnTo>
                <a:cubicBezTo>
                  <a:pt x="0" y="146489"/>
                  <a:pt x="22651" y="95896"/>
                  <a:pt x="59274" y="59274"/>
                </a:cubicBezTo>
                <a:close/>
                <a:moveTo>
                  <a:pt x="121790" y="121791"/>
                </a:moveTo>
                <a:cubicBezTo>
                  <a:pt x="89348" y="154234"/>
                  <a:pt x="69281" y="199054"/>
                  <a:pt x="69281" y="248559"/>
                </a:cubicBezTo>
                <a:lnTo>
                  <a:pt x="69281" y="965646"/>
                </a:lnTo>
                <a:cubicBezTo>
                  <a:pt x="69280" y="1064656"/>
                  <a:pt x="149545" y="1144923"/>
                  <a:pt x="248556" y="1144922"/>
                </a:cubicBezTo>
                <a:lnTo>
                  <a:pt x="965645" y="1144923"/>
                </a:lnTo>
                <a:cubicBezTo>
                  <a:pt x="1064656" y="1144922"/>
                  <a:pt x="1144920" y="1064657"/>
                  <a:pt x="1144922" y="965646"/>
                </a:cubicBezTo>
                <a:lnTo>
                  <a:pt x="1144920" y="248558"/>
                </a:lnTo>
                <a:cubicBezTo>
                  <a:pt x="1144920" y="149548"/>
                  <a:pt x="1064655" y="69283"/>
                  <a:pt x="965644" y="69283"/>
                </a:cubicBezTo>
                <a:lnTo>
                  <a:pt x="248558" y="69283"/>
                </a:lnTo>
                <a:cubicBezTo>
                  <a:pt x="199052" y="69283"/>
                  <a:pt x="154232" y="89347"/>
                  <a:pt x="121790" y="1217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1" name="Google Shape;6051;p185"/>
          <p:cNvSpPr/>
          <p:nvPr/>
        </p:nvSpPr>
        <p:spPr>
          <a:xfrm rot="2700000">
            <a:off x="5139278" y="3859182"/>
            <a:ext cx="827101" cy="827106"/>
          </a:xfrm>
          <a:custGeom>
            <a:rect b="b" l="l" r="r" t="t"/>
            <a:pathLst>
              <a:path extrusionOk="0" h="879585" w="879584">
                <a:moveTo>
                  <a:pt x="42938" y="42939"/>
                </a:moveTo>
                <a:cubicBezTo>
                  <a:pt x="69468" y="16410"/>
                  <a:pt x="106119" y="1"/>
                  <a:pt x="146601" y="1"/>
                </a:cubicBezTo>
                <a:lnTo>
                  <a:pt x="732983" y="0"/>
                </a:lnTo>
                <a:cubicBezTo>
                  <a:pt x="813950" y="1"/>
                  <a:pt x="879584" y="65636"/>
                  <a:pt x="879584" y="146601"/>
                </a:cubicBezTo>
                <a:lnTo>
                  <a:pt x="879584" y="732984"/>
                </a:lnTo>
                <a:cubicBezTo>
                  <a:pt x="879584" y="813950"/>
                  <a:pt x="813949" y="879585"/>
                  <a:pt x="732983" y="879585"/>
                </a:cubicBezTo>
                <a:lnTo>
                  <a:pt x="146601" y="879584"/>
                </a:lnTo>
                <a:cubicBezTo>
                  <a:pt x="65635" y="879583"/>
                  <a:pt x="1" y="813950"/>
                  <a:pt x="0" y="732983"/>
                </a:cubicBezTo>
                <a:lnTo>
                  <a:pt x="0" y="146602"/>
                </a:lnTo>
                <a:cubicBezTo>
                  <a:pt x="0" y="106119"/>
                  <a:pt x="16408" y="69469"/>
                  <a:pt x="42938" y="429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2" name="Google Shape;6052;p185"/>
          <p:cNvSpPr txBox="1"/>
          <p:nvPr/>
        </p:nvSpPr>
        <p:spPr>
          <a:xfrm>
            <a:off x="3191120" y="4083461"/>
            <a:ext cx="1513212" cy="378549"/>
          </a:xfrm>
          <a:prstGeom prst="rect">
            <a:avLst/>
          </a:prstGeom>
          <a:noFill/>
          <a:ln>
            <a:noFill/>
          </a:ln>
        </p:spPr>
        <p:txBody>
          <a:bodyPr anchorCtr="0" anchor="t" bIns="27400" lIns="54825" spcFirstLastPara="1" rIns="54825" wrap="square" tIns="27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053" name="Google Shape;6053;p185"/>
          <p:cNvSpPr txBox="1"/>
          <p:nvPr/>
        </p:nvSpPr>
        <p:spPr>
          <a:xfrm>
            <a:off x="690925" y="4083461"/>
            <a:ext cx="2421783" cy="332383"/>
          </a:xfrm>
          <a:prstGeom prst="rect">
            <a:avLst/>
          </a:prstGeom>
          <a:noFill/>
          <a:ln>
            <a:noFill/>
          </a:ln>
        </p:spPr>
        <p:txBody>
          <a:bodyPr anchorCtr="0" anchor="t" bIns="27400" lIns="54825" spcFirstLastPara="1" rIns="54825" wrap="square" tIns="27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054" name="Google Shape;6054;p185"/>
          <p:cNvSpPr/>
          <p:nvPr/>
        </p:nvSpPr>
        <p:spPr>
          <a:xfrm rot="2724070">
            <a:off x="5874284" y="2405392"/>
            <a:ext cx="477109" cy="2814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5" name="Google Shape;6055;p185"/>
          <p:cNvSpPr/>
          <p:nvPr/>
        </p:nvSpPr>
        <p:spPr>
          <a:xfrm rot="-7915561">
            <a:off x="5962079" y="2324484"/>
            <a:ext cx="256501" cy="428779"/>
          </a:xfrm>
          <a:custGeom>
            <a:rect b="b" l="l" r="r" t="t"/>
            <a:pathLst>
              <a:path extrusionOk="0" h="166" w="99">
                <a:moveTo>
                  <a:pt x="71" y="7"/>
                </a:moveTo>
                <a:cubicBezTo>
                  <a:pt x="5" y="73"/>
                  <a:pt x="5" y="73"/>
                  <a:pt x="5" y="73"/>
                </a:cubicBezTo>
                <a:cubicBezTo>
                  <a:pt x="0" y="79"/>
                  <a:pt x="0" y="88"/>
                  <a:pt x="5" y="93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77" y="165"/>
                  <a:pt x="85" y="166"/>
                  <a:pt x="91" y="160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8" y="152"/>
                  <a:pt x="99" y="146"/>
                  <a:pt x="94" y="142"/>
                </a:cubicBezTo>
                <a:cubicBezTo>
                  <a:pt x="78" y="126"/>
                  <a:pt x="62" y="109"/>
                  <a:pt x="45" y="93"/>
                </a:cubicBezTo>
                <a:cubicBezTo>
                  <a:pt x="40" y="88"/>
                  <a:pt x="40" y="79"/>
                  <a:pt x="45" y="73"/>
                </a:cubicBezTo>
                <a:cubicBezTo>
                  <a:pt x="62" y="57"/>
                  <a:pt x="78" y="41"/>
                  <a:pt x="94" y="25"/>
                </a:cubicBezTo>
                <a:cubicBezTo>
                  <a:pt x="99" y="20"/>
                  <a:pt x="98" y="14"/>
                  <a:pt x="93" y="8"/>
                </a:cubicBezTo>
                <a:cubicBezTo>
                  <a:pt x="91" y="6"/>
                  <a:pt x="91" y="6"/>
                  <a:pt x="91" y="6"/>
                </a:cubicBezTo>
                <a:cubicBezTo>
                  <a:pt x="85" y="0"/>
                  <a:pt x="77" y="1"/>
                  <a:pt x="71" y="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6" name="Google Shape;6056;p185"/>
          <p:cNvSpPr/>
          <p:nvPr/>
        </p:nvSpPr>
        <p:spPr>
          <a:xfrm rot="2724070">
            <a:off x="5874284" y="4687482"/>
            <a:ext cx="477109" cy="2814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7" name="Google Shape;6057;p185"/>
          <p:cNvSpPr/>
          <p:nvPr/>
        </p:nvSpPr>
        <p:spPr>
          <a:xfrm rot="-7915561">
            <a:off x="5962079" y="4609544"/>
            <a:ext cx="256501" cy="428779"/>
          </a:xfrm>
          <a:custGeom>
            <a:rect b="b" l="l" r="r" t="t"/>
            <a:pathLst>
              <a:path extrusionOk="0" h="166" w="99">
                <a:moveTo>
                  <a:pt x="71" y="7"/>
                </a:moveTo>
                <a:cubicBezTo>
                  <a:pt x="5" y="73"/>
                  <a:pt x="5" y="73"/>
                  <a:pt x="5" y="73"/>
                </a:cubicBezTo>
                <a:cubicBezTo>
                  <a:pt x="0" y="79"/>
                  <a:pt x="0" y="88"/>
                  <a:pt x="5" y="93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77" y="165"/>
                  <a:pt x="85" y="166"/>
                  <a:pt x="91" y="160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8" y="152"/>
                  <a:pt x="99" y="146"/>
                  <a:pt x="94" y="142"/>
                </a:cubicBezTo>
                <a:cubicBezTo>
                  <a:pt x="78" y="126"/>
                  <a:pt x="62" y="109"/>
                  <a:pt x="45" y="93"/>
                </a:cubicBezTo>
                <a:cubicBezTo>
                  <a:pt x="40" y="88"/>
                  <a:pt x="40" y="79"/>
                  <a:pt x="45" y="73"/>
                </a:cubicBezTo>
                <a:cubicBezTo>
                  <a:pt x="62" y="57"/>
                  <a:pt x="78" y="41"/>
                  <a:pt x="94" y="25"/>
                </a:cubicBezTo>
                <a:cubicBezTo>
                  <a:pt x="99" y="20"/>
                  <a:pt x="98" y="14"/>
                  <a:pt x="93" y="8"/>
                </a:cubicBezTo>
                <a:cubicBezTo>
                  <a:pt x="91" y="6"/>
                  <a:pt x="91" y="6"/>
                  <a:pt x="91" y="6"/>
                </a:cubicBezTo>
                <a:cubicBezTo>
                  <a:pt x="85" y="0"/>
                  <a:pt x="77" y="1"/>
                  <a:pt x="71" y="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8" name="Google Shape;6058;p185"/>
          <p:cNvSpPr/>
          <p:nvPr/>
        </p:nvSpPr>
        <p:spPr>
          <a:xfrm rot="8124070">
            <a:off x="5845130" y="3536279"/>
            <a:ext cx="477110" cy="281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9" name="Google Shape;6059;p185"/>
          <p:cNvSpPr/>
          <p:nvPr/>
        </p:nvSpPr>
        <p:spPr>
          <a:xfrm flipH="1" rot="7915561">
            <a:off x="5943032" y="3478816"/>
            <a:ext cx="256501" cy="428779"/>
          </a:xfrm>
          <a:custGeom>
            <a:rect b="b" l="l" r="r" t="t"/>
            <a:pathLst>
              <a:path extrusionOk="0" h="166" w="99">
                <a:moveTo>
                  <a:pt x="71" y="7"/>
                </a:moveTo>
                <a:cubicBezTo>
                  <a:pt x="5" y="73"/>
                  <a:pt x="5" y="73"/>
                  <a:pt x="5" y="73"/>
                </a:cubicBezTo>
                <a:cubicBezTo>
                  <a:pt x="0" y="79"/>
                  <a:pt x="0" y="88"/>
                  <a:pt x="5" y="93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77" y="165"/>
                  <a:pt x="85" y="166"/>
                  <a:pt x="91" y="160"/>
                </a:cubicBezTo>
                <a:cubicBezTo>
                  <a:pt x="93" y="158"/>
                  <a:pt x="93" y="158"/>
                  <a:pt x="93" y="158"/>
                </a:cubicBezTo>
                <a:cubicBezTo>
                  <a:pt x="98" y="152"/>
                  <a:pt x="99" y="146"/>
                  <a:pt x="94" y="142"/>
                </a:cubicBezTo>
                <a:cubicBezTo>
                  <a:pt x="78" y="126"/>
                  <a:pt x="62" y="109"/>
                  <a:pt x="45" y="93"/>
                </a:cubicBezTo>
                <a:cubicBezTo>
                  <a:pt x="40" y="88"/>
                  <a:pt x="40" y="79"/>
                  <a:pt x="45" y="73"/>
                </a:cubicBezTo>
                <a:cubicBezTo>
                  <a:pt x="62" y="57"/>
                  <a:pt x="78" y="41"/>
                  <a:pt x="94" y="25"/>
                </a:cubicBezTo>
                <a:cubicBezTo>
                  <a:pt x="99" y="20"/>
                  <a:pt x="98" y="14"/>
                  <a:pt x="93" y="8"/>
                </a:cubicBezTo>
                <a:cubicBezTo>
                  <a:pt x="91" y="6"/>
                  <a:pt x="91" y="6"/>
                  <a:pt x="91" y="6"/>
                </a:cubicBezTo>
                <a:cubicBezTo>
                  <a:pt x="85" y="0"/>
                  <a:pt x="77" y="1"/>
                  <a:pt x="71" y="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60" name="Google Shape;6060;p185"/>
          <p:cNvCxnSpPr/>
          <p:nvPr/>
        </p:nvCxnSpPr>
        <p:spPr>
          <a:xfrm rot="10800000">
            <a:off x="6659966" y="3832926"/>
            <a:ext cx="5532034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61" name="Google Shape;6061;p185"/>
          <p:cNvSpPr txBox="1"/>
          <p:nvPr/>
        </p:nvSpPr>
        <p:spPr>
          <a:xfrm>
            <a:off x="7452593" y="2927756"/>
            <a:ext cx="1513212" cy="378507"/>
          </a:xfrm>
          <a:prstGeom prst="rect">
            <a:avLst/>
          </a:prstGeom>
          <a:noFill/>
          <a:ln>
            <a:noFill/>
          </a:ln>
        </p:spPr>
        <p:txBody>
          <a:bodyPr anchorCtr="0" anchor="t" bIns="27400" lIns="54825" spcFirstLastPara="1" rIns="54825" wrap="square" tIns="27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062" name="Google Shape;6062;p185"/>
          <p:cNvSpPr txBox="1"/>
          <p:nvPr/>
        </p:nvSpPr>
        <p:spPr>
          <a:xfrm>
            <a:off x="9275697" y="2927735"/>
            <a:ext cx="2421783" cy="332383"/>
          </a:xfrm>
          <a:prstGeom prst="rect">
            <a:avLst/>
          </a:prstGeom>
          <a:noFill/>
          <a:ln>
            <a:noFill/>
          </a:ln>
        </p:spPr>
        <p:txBody>
          <a:bodyPr anchorCtr="0" anchor="t" bIns="27400" lIns="54825" spcFirstLastPara="1" rIns="54825" wrap="square" tIns="27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063" name="Google Shape;6063;p185"/>
          <p:cNvSpPr/>
          <p:nvPr/>
        </p:nvSpPr>
        <p:spPr>
          <a:xfrm rot="8100000">
            <a:off x="6068292" y="2546130"/>
            <a:ext cx="1141757" cy="1141758"/>
          </a:xfrm>
          <a:custGeom>
            <a:rect b="b" l="l" r="r" t="t"/>
            <a:pathLst>
              <a:path extrusionOk="0" h="1214204" w="1214203">
                <a:moveTo>
                  <a:pt x="59274" y="59274"/>
                </a:moveTo>
                <a:cubicBezTo>
                  <a:pt x="95895" y="22652"/>
                  <a:pt x="146488" y="1"/>
                  <a:pt x="202371" y="0"/>
                </a:cubicBezTo>
                <a:lnTo>
                  <a:pt x="1011832" y="1"/>
                </a:lnTo>
                <a:cubicBezTo>
                  <a:pt x="1123598" y="0"/>
                  <a:pt x="1214203" y="90605"/>
                  <a:pt x="1214203" y="202372"/>
                </a:cubicBezTo>
                <a:lnTo>
                  <a:pt x="1214203" y="1011833"/>
                </a:lnTo>
                <a:cubicBezTo>
                  <a:pt x="1214202" y="1123599"/>
                  <a:pt x="1123597" y="1214204"/>
                  <a:pt x="1011832" y="1214204"/>
                </a:cubicBezTo>
                <a:lnTo>
                  <a:pt x="202371" y="1214204"/>
                </a:lnTo>
                <a:cubicBezTo>
                  <a:pt x="90605" y="1214204"/>
                  <a:pt x="0" y="1123599"/>
                  <a:pt x="0" y="1011833"/>
                </a:cubicBezTo>
                <a:lnTo>
                  <a:pt x="0" y="202371"/>
                </a:lnTo>
                <a:cubicBezTo>
                  <a:pt x="0" y="146489"/>
                  <a:pt x="22651" y="95896"/>
                  <a:pt x="59274" y="59274"/>
                </a:cubicBezTo>
                <a:close/>
                <a:moveTo>
                  <a:pt x="121790" y="121791"/>
                </a:moveTo>
                <a:cubicBezTo>
                  <a:pt x="89348" y="154234"/>
                  <a:pt x="69281" y="199054"/>
                  <a:pt x="69281" y="248559"/>
                </a:cubicBezTo>
                <a:lnTo>
                  <a:pt x="69281" y="965646"/>
                </a:lnTo>
                <a:cubicBezTo>
                  <a:pt x="69280" y="1064656"/>
                  <a:pt x="149545" y="1144923"/>
                  <a:pt x="248556" y="1144922"/>
                </a:cubicBezTo>
                <a:lnTo>
                  <a:pt x="965645" y="1144923"/>
                </a:lnTo>
                <a:cubicBezTo>
                  <a:pt x="1064656" y="1144922"/>
                  <a:pt x="1144920" y="1064657"/>
                  <a:pt x="1144922" y="965646"/>
                </a:cubicBezTo>
                <a:lnTo>
                  <a:pt x="1144920" y="248558"/>
                </a:lnTo>
                <a:cubicBezTo>
                  <a:pt x="1144920" y="149548"/>
                  <a:pt x="1064655" y="69283"/>
                  <a:pt x="965644" y="69283"/>
                </a:cubicBezTo>
                <a:lnTo>
                  <a:pt x="248558" y="69283"/>
                </a:lnTo>
                <a:cubicBezTo>
                  <a:pt x="199052" y="69283"/>
                  <a:pt x="154232" y="89347"/>
                  <a:pt x="121790" y="1217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4" name="Google Shape;6064;p185"/>
          <p:cNvSpPr/>
          <p:nvPr/>
        </p:nvSpPr>
        <p:spPr>
          <a:xfrm rot="8100000">
            <a:off x="6225621" y="2703454"/>
            <a:ext cx="827103" cy="827104"/>
          </a:xfrm>
          <a:custGeom>
            <a:rect b="b" l="l" r="r" t="t"/>
            <a:pathLst>
              <a:path extrusionOk="0" h="879585" w="879584">
                <a:moveTo>
                  <a:pt x="42938" y="42939"/>
                </a:moveTo>
                <a:cubicBezTo>
                  <a:pt x="69468" y="16410"/>
                  <a:pt x="106119" y="1"/>
                  <a:pt x="146601" y="1"/>
                </a:cubicBezTo>
                <a:lnTo>
                  <a:pt x="732983" y="0"/>
                </a:lnTo>
                <a:cubicBezTo>
                  <a:pt x="813950" y="1"/>
                  <a:pt x="879584" y="65636"/>
                  <a:pt x="879584" y="146601"/>
                </a:cubicBezTo>
                <a:lnTo>
                  <a:pt x="879584" y="732984"/>
                </a:lnTo>
                <a:cubicBezTo>
                  <a:pt x="879584" y="813950"/>
                  <a:pt x="813949" y="879585"/>
                  <a:pt x="732983" y="879585"/>
                </a:cubicBezTo>
                <a:lnTo>
                  <a:pt x="146601" y="879584"/>
                </a:lnTo>
                <a:cubicBezTo>
                  <a:pt x="65635" y="879583"/>
                  <a:pt x="1" y="813950"/>
                  <a:pt x="0" y="732983"/>
                </a:cubicBezTo>
                <a:lnTo>
                  <a:pt x="0" y="146602"/>
                </a:lnTo>
                <a:cubicBezTo>
                  <a:pt x="0" y="106119"/>
                  <a:pt x="16408" y="69469"/>
                  <a:pt x="42938" y="429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5" name="Google Shape;6065;p185"/>
          <p:cNvSpPr/>
          <p:nvPr/>
        </p:nvSpPr>
        <p:spPr>
          <a:xfrm rot="8100000">
            <a:off x="6068292" y="4828221"/>
            <a:ext cx="1141757" cy="1141758"/>
          </a:xfrm>
          <a:custGeom>
            <a:rect b="b" l="l" r="r" t="t"/>
            <a:pathLst>
              <a:path extrusionOk="0" h="1214204" w="1214203">
                <a:moveTo>
                  <a:pt x="59274" y="59274"/>
                </a:moveTo>
                <a:cubicBezTo>
                  <a:pt x="95895" y="22652"/>
                  <a:pt x="146488" y="1"/>
                  <a:pt x="202371" y="0"/>
                </a:cubicBezTo>
                <a:lnTo>
                  <a:pt x="1011832" y="1"/>
                </a:lnTo>
                <a:cubicBezTo>
                  <a:pt x="1123598" y="0"/>
                  <a:pt x="1214203" y="90605"/>
                  <a:pt x="1214203" y="202372"/>
                </a:cubicBezTo>
                <a:lnTo>
                  <a:pt x="1214203" y="1011833"/>
                </a:lnTo>
                <a:cubicBezTo>
                  <a:pt x="1214202" y="1123599"/>
                  <a:pt x="1123597" y="1214204"/>
                  <a:pt x="1011832" y="1214204"/>
                </a:cubicBezTo>
                <a:lnTo>
                  <a:pt x="202371" y="1214204"/>
                </a:lnTo>
                <a:cubicBezTo>
                  <a:pt x="90605" y="1214204"/>
                  <a:pt x="0" y="1123599"/>
                  <a:pt x="0" y="1011833"/>
                </a:cubicBezTo>
                <a:lnTo>
                  <a:pt x="0" y="202371"/>
                </a:lnTo>
                <a:cubicBezTo>
                  <a:pt x="0" y="146489"/>
                  <a:pt x="22651" y="95896"/>
                  <a:pt x="59274" y="59274"/>
                </a:cubicBezTo>
                <a:close/>
                <a:moveTo>
                  <a:pt x="121790" y="121791"/>
                </a:moveTo>
                <a:cubicBezTo>
                  <a:pt x="89348" y="154234"/>
                  <a:pt x="69281" y="199054"/>
                  <a:pt x="69281" y="248559"/>
                </a:cubicBezTo>
                <a:lnTo>
                  <a:pt x="69281" y="965646"/>
                </a:lnTo>
                <a:cubicBezTo>
                  <a:pt x="69280" y="1064656"/>
                  <a:pt x="149545" y="1144923"/>
                  <a:pt x="248556" y="1144922"/>
                </a:cubicBezTo>
                <a:lnTo>
                  <a:pt x="965645" y="1144923"/>
                </a:lnTo>
                <a:cubicBezTo>
                  <a:pt x="1064656" y="1144922"/>
                  <a:pt x="1144920" y="1064657"/>
                  <a:pt x="1144922" y="965646"/>
                </a:cubicBezTo>
                <a:lnTo>
                  <a:pt x="1144920" y="248558"/>
                </a:lnTo>
                <a:cubicBezTo>
                  <a:pt x="1144920" y="149548"/>
                  <a:pt x="1064655" y="69283"/>
                  <a:pt x="965644" y="69283"/>
                </a:cubicBezTo>
                <a:lnTo>
                  <a:pt x="248558" y="69283"/>
                </a:lnTo>
                <a:cubicBezTo>
                  <a:pt x="199052" y="69283"/>
                  <a:pt x="154232" y="89347"/>
                  <a:pt x="121790" y="1217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6" name="Google Shape;6066;p185"/>
          <p:cNvSpPr/>
          <p:nvPr/>
        </p:nvSpPr>
        <p:spPr>
          <a:xfrm rot="8100000">
            <a:off x="6225621" y="4985548"/>
            <a:ext cx="827103" cy="827104"/>
          </a:xfrm>
          <a:custGeom>
            <a:rect b="b" l="l" r="r" t="t"/>
            <a:pathLst>
              <a:path extrusionOk="0" h="879585" w="879584">
                <a:moveTo>
                  <a:pt x="42938" y="42939"/>
                </a:moveTo>
                <a:cubicBezTo>
                  <a:pt x="69468" y="16410"/>
                  <a:pt x="106119" y="1"/>
                  <a:pt x="146601" y="1"/>
                </a:cubicBezTo>
                <a:lnTo>
                  <a:pt x="732983" y="0"/>
                </a:lnTo>
                <a:cubicBezTo>
                  <a:pt x="813950" y="1"/>
                  <a:pt x="879584" y="65636"/>
                  <a:pt x="879584" y="146601"/>
                </a:cubicBezTo>
                <a:lnTo>
                  <a:pt x="879584" y="732984"/>
                </a:lnTo>
                <a:cubicBezTo>
                  <a:pt x="879584" y="813950"/>
                  <a:pt x="813949" y="879585"/>
                  <a:pt x="732983" y="879585"/>
                </a:cubicBezTo>
                <a:lnTo>
                  <a:pt x="146601" y="879584"/>
                </a:lnTo>
                <a:cubicBezTo>
                  <a:pt x="65635" y="879583"/>
                  <a:pt x="1" y="813950"/>
                  <a:pt x="0" y="732983"/>
                </a:cubicBezTo>
                <a:lnTo>
                  <a:pt x="0" y="146602"/>
                </a:lnTo>
                <a:cubicBezTo>
                  <a:pt x="0" y="106119"/>
                  <a:pt x="16408" y="69469"/>
                  <a:pt x="42938" y="429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67" name="Google Shape;6067;p185"/>
          <p:cNvCxnSpPr/>
          <p:nvPr/>
        </p:nvCxnSpPr>
        <p:spPr>
          <a:xfrm flipH="1">
            <a:off x="6669491" y="6121483"/>
            <a:ext cx="5532034" cy="3059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68" name="Google Shape;6068;p185"/>
          <p:cNvSpPr txBox="1"/>
          <p:nvPr/>
        </p:nvSpPr>
        <p:spPr>
          <a:xfrm>
            <a:off x="7452593" y="5217540"/>
            <a:ext cx="1513212" cy="363120"/>
          </a:xfrm>
          <a:prstGeom prst="rect">
            <a:avLst/>
          </a:prstGeom>
          <a:noFill/>
          <a:ln>
            <a:noFill/>
          </a:ln>
        </p:spPr>
        <p:txBody>
          <a:bodyPr anchorCtr="0" anchor="t" bIns="27400" lIns="54825" spcFirstLastPara="1" rIns="54825" wrap="square" tIns="27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069" name="Google Shape;6069;p185"/>
          <p:cNvSpPr txBox="1"/>
          <p:nvPr/>
        </p:nvSpPr>
        <p:spPr>
          <a:xfrm>
            <a:off x="9275697" y="5209826"/>
            <a:ext cx="2421783" cy="332383"/>
          </a:xfrm>
          <a:prstGeom prst="rect">
            <a:avLst/>
          </a:prstGeom>
          <a:noFill/>
          <a:ln>
            <a:noFill/>
          </a:ln>
        </p:spPr>
        <p:txBody>
          <a:bodyPr anchorCtr="0" anchor="t" bIns="27400" lIns="54825" spcFirstLastPara="1" rIns="54825" wrap="square" tIns="274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070" name="Google Shape;6070;p185"/>
          <p:cNvSpPr txBox="1"/>
          <p:nvPr/>
        </p:nvSpPr>
        <p:spPr>
          <a:xfrm>
            <a:off x="5374895" y="1798283"/>
            <a:ext cx="28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6071" name="Google Shape;6071;p185"/>
          <p:cNvSpPr txBox="1"/>
          <p:nvPr/>
        </p:nvSpPr>
        <p:spPr>
          <a:xfrm>
            <a:off x="6461239" y="2924646"/>
            <a:ext cx="28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6072" name="Google Shape;6072;p185"/>
          <p:cNvSpPr txBox="1"/>
          <p:nvPr/>
        </p:nvSpPr>
        <p:spPr>
          <a:xfrm>
            <a:off x="5374895" y="4080375"/>
            <a:ext cx="28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6073" name="Google Shape;6073;p185"/>
          <p:cNvSpPr txBox="1"/>
          <p:nvPr/>
        </p:nvSpPr>
        <p:spPr>
          <a:xfrm>
            <a:off x="6461239" y="5206740"/>
            <a:ext cx="28533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7" name="Shape 6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8" name="Google Shape;6078;p18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6079" name="Google Shape;6079;p186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0" name="Google Shape;6080;p186"/>
          <p:cNvSpPr/>
          <p:nvPr/>
        </p:nvSpPr>
        <p:spPr>
          <a:xfrm>
            <a:off x="929217" y="4450791"/>
            <a:ext cx="21187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081" name="Google Shape;6081;p186"/>
          <p:cNvSpPr/>
          <p:nvPr/>
        </p:nvSpPr>
        <p:spPr>
          <a:xfrm>
            <a:off x="929217" y="4777107"/>
            <a:ext cx="2118784" cy="1036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2" name="Google Shape;6082;p186"/>
          <p:cNvSpPr/>
          <p:nvPr/>
        </p:nvSpPr>
        <p:spPr>
          <a:xfrm rot="5400000">
            <a:off x="895350" y="3732234"/>
            <a:ext cx="1828800" cy="2476500"/>
          </a:xfrm>
          <a:prstGeom prst="corner">
            <a:avLst>
              <a:gd fmla="val 13024" name="adj1"/>
              <a:gd fmla="val 14033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3" name="Google Shape;6083;p186"/>
          <p:cNvSpPr/>
          <p:nvPr/>
        </p:nvSpPr>
        <p:spPr>
          <a:xfrm rot="-5400000">
            <a:off x="2729932" y="3600708"/>
            <a:ext cx="318068" cy="31806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4" name="Google Shape;6084;p186"/>
          <p:cNvSpPr/>
          <p:nvPr/>
        </p:nvSpPr>
        <p:spPr>
          <a:xfrm rot="5400000">
            <a:off x="3655428" y="2860111"/>
            <a:ext cx="1828800" cy="2658645"/>
          </a:xfrm>
          <a:prstGeom prst="corner">
            <a:avLst>
              <a:gd fmla="val 13024" name="adj1"/>
              <a:gd fmla="val 13512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5" name="Google Shape;6085;p186"/>
          <p:cNvSpPr/>
          <p:nvPr/>
        </p:nvSpPr>
        <p:spPr>
          <a:xfrm>
            <a:off x="3780367" y="3652505"/>
            <a:ext cx="21187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6" name="Google Shape;6086;p186"/>
          <p:cNvSpPr/>
          <p:nvPr/>
        </p:nvSpPr>
        <p:spPr>
          <a:xfrm>
            <a:off x="3780367" y="3978821"/>
            <a:ext cx="2118784" cy="1036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087" name="Google Shape;6087;p186"/>
          <p:cNvSpPr/>
          <p:nvPr/>
        </p:nvSpPr>
        <p:spPr>
          <a:xfrm rot="-5400000">
            <a:off x="5581082" y="2836240"/>
            <a:ext cx="318068" cy="31806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8" name="Google Shape;6088;p186"/>
          <p:cNvSpPr/>
          <p:nvPr/>
        </p:nvSpPr>
        <p:spPr>
          <a:xfrm>
            <a:off x="6625167" y="2894165"/>
            <a:ext cx="21187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9" name="Google Shape;6089;p186"/>
          <p:cNvSpPr/>
          <p:nvPr/>
        </p:nvSpPr>
        <p:spPr>
          <a:xfrm>
            <a:off x="6625167" y="3220481"/>
            <a:ext cx="2118784" cy="1036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090" name="Google Shape;6090;p186"/>
          <p:cNvSpPr/>
          <p:nvPr/>
        </p:nvSpPr>
        <p:spPr>
          <a:xfrm rot="5400000">
            <a:off x="6506577" y="2079061"/>
            <a:ext cx="1828800" cy="2658646"/>
          </a:xfrm>
          <a:prstGeom prst="corner">
            <a:avLst>
              <a:gd fmla="val 13024" name="adj1"/>
              <a:gd fmla="val 13512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1" name="Google Shape;6091;p186"/>
          <p:cNvSpPr/>
          <p:nvPr/>
        </p:nvSpPr>
        <p:spPr>
          <a:xfrm rot="-5400000">
            <a:off x="8432232" y="2070495"/>
            <a:ext cx="318068" cy="318068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2" name="Google Shape;6092;p186"/>
          <p:cNvSpPr/>
          <p:nvPr/>
        </p:nvSpPr>
        <p:spPr>
          <a:xfrm>
            <a:off x="9482667" y="2094065"/>
            <a:ext cx="2118784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3" name="Google Shape;6093;p186"/>
          <p:cNvSpPr/>
          <p:nvPr/>
        </p:nvSpPr>
        <p:spPr>
          <a:xfrm>
            <a:off x="9482667" y="2420381"/>
            <a:ext cx="2118784" cy="1036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6094" name="Google Shape;6094;p186"/>
          <p:cNvSpPr/>
          <p:nvPr/>
        </p:nvSpPr>
        <p:spPr>
          <a:xfrm rot="5400000">
            <a:off x="9357728" y="1278961"/>
            <a:ext cx="1828800" cy="2658645"/>
          </a:xfrm>
          <a:prstGeom prst="corner">
            <a:avLst>
              <a:gd fmla="val 13024" name="adj1"/>
              <a:gd fmla="val 13512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5" name="Google Shape;6095;p186"/>
          <p:cNvSpPr/>
          <p:nvPr/>
        </p:nvSpPr>
        <p:spPr>
          <a:xfrm rot="-5400000">
            <a:off x="11283382" y="1258447"/>
            <a:ext cx="318068" cy="318068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9" name="Shape 6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0" name="Google Shape;6100;p18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6101" name="Google Shape;6101;p187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2" name="Google Shape;6102;p187"/>
          <p:cNvSpPr/>
          <p:nvPr/>
        </p:nvSpPr>
        <p:spPr>
          <a:xfrm>
            <a:off x="0" y="2882956"/>
            <a:ext cx="3054509" cy="191635"/>
          </a:xfrm>
          <a:prstGeom prst="rect">
            <a:avLst/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3" name="Google Shape;6103;p187"/>
          <p:cNvSpPr/>
          <p:nvPr/>
        </p:nvSpPr>
        <p:spPr>
          <a:xfrm>
            <a:off x="2446969" y="2711926"/>
            <a:ext cx="595534" cy="173090"/>
          </a:xfrm>
          <a:prstGeom prst="triangle">
            <a:avLst>
              <a:gd fmla="val 50000" name="adj"/>
            </a:avLst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4" name="Google Shape;6104;p187"/>
          <p:cNvSpPr/>
          <p:nvPr/>
        </p:nvSpPr>
        <p:spPr>
          <a:xfrm rot="-5400000">
            <a:off x="2560313" y="2349251"/>
            <a:ext cx="368846" cy="595534"/>
          </a:xfrm>
          <a:prstGeom prst="chevron">
            <a:avLst>
              <a:gd fmla="val 51744" name="adj"/>
            </a:avLst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5" name="Google Shape;6105;p187"/>
          <p:cNvSpPr/>
          <p:nvPr/>
        </p:nvSpPr>
        <p:spPr>
          <a:xfrm rot="-5400000">
            <a:off x="2554236" y="2098688"/>
            <a:ext cx="381000" cy="595534"/>
          </a:xfrm>
          <a:prstGeom prst="chevron">
            <a:avLst>
              <a:gd fmla="val 49284" name="adj"/>
            </a:avLst>
          </a:prstGeom>
          <a:solidFill>
            <a:schemeClr val="accent1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6" name="Google Shape;6106;p187"/>
          <p:cNvSpPr/>
          <p:nvPr/>
        </p:nvSpPr>
        <p:spPr>
          <a:xfrm>
            <a:off x="3040870" y="2392895"/>
            <a:ext cx="3054509" cy="191635"/>
          </a:xfrm>
          <a:prstGeom prst="rect">
            <a:avLst/>
          </a:prstGeom>
          <a:solidFill>
            <a:schemeClr val="accent2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07" name="Google Shape;6107;p187"/>
          <p:cNvGrpSpPr/>
          <p:nvPr/>
        </p:nvGrpSpPr>
        <p:grpSpPr>
          <a:xfrm>
            <a:off x="5499845" y="1717005"/>
            <a:ext cx="595534" cy="679061"/>
            <a:chOff x="4728647" y="2486025"/>
            <a:chExt cx="511028" cy="679061"/>
          </a:xfrm>
        </p:grpSpPr>
        <p:sp>
          <p:nvSpPr>
            <p:cNvPr id="6108" name="Google Shape;6108;p187"/>
            <p:cNvSpPr/>
            <p:nvPr/>
          </p:nvSpPr>
          <p:spPr>
            <a:xfrm>
              <a:off x="4728647" y="2991996"/>
              <a:ext cx="511028" cy="173090"/>
            </a:xfrm>
            <a:prstGeom prst="triangle">
              <a:avLst>
                <a:gd fmla="val 50000" name="adj"/>
              </a:avLst>
            </a:prstGeom>
            <a:solidFill>
              <a:schemeClr val="accent2">
                <a:alpha val="8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187"/>
            <p:cNvSpPr/>
            <p:nvPr/>
          </p:nvSpPr>
          <p:spPr>
            <a:xfrm rot="-5400000">
              <a:off x="4799738" y="2671574"/>
              <a:ext cx="368846" cy="511028"/>
            </a:xfrm>
            <a:prstGeom prst="chevron">
              <a:avLst>
                <a:gd fmla="val 51744" name="adj"/>
              </a:avLst>
            </a:prstGeom>
            <a:solidFill>
              <a:schemeClr val="accent2">
                <a:alpha val="8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187"/>
            <p:cNvSpPr/>
            <p:nvPr/>
          </p:nvSpPr>
          <p:spPr>
            <a:xfrm rot="-5400000">
              <a:off x="4793661" y="2421011"/>
              <a:ext cx="381000" cy="511028"/>
            </a:xfrm>
            <a:prstGeom prst="chevron">
              <a:avLst>
                <a:gd fmla="val 49284" name="adj"/>
              </a:avLst>
            </a:prstGeom>
            <a:solidFill>
              <a:schemeClr val="accent2">
                <a:alpha val="8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1" name="Google Shape;6111;p187"/>
          <p:cNvSpPr/>
          <p:nvPr/>
        </p:nvSpPr>
        <p:spPr>
          <a:xfrm>
            <a:off x="6088137" y="1901940"/>
            <a:ext cx="3054509" cy="191635"/>
          </a:xfrm>
          <a:prstGeom prst="rect">
            <a:avLst/>
          </a:prstGeom>
          <a:solidFill>
            <a:schemeClr val="accent4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12" name="Google Shape;6112;p187"/>
          <p:cNvGrpSpPr/>
          <p:nvPr/>
        </p:nvGrpSpPr>
        <p:grpSpPr>
          <a:xfrm>
            <a:off x="8547112" y="1226050"/>
            <a:ext cx="595534" cy="679061"/>
            <a:chOff x="4728647" y="2486025"/>
            <a:chExt cx="511028" cy="679061"/>
          </a:xfrm>
        </p:grpSpPr>
        <p:sp>
          <p:nvSpPr>
            <p:cNvPr id="6113" name="Google Shape;6113;p187"/>
            <p:cNvSpPr/>
            <p:nvPr/>
          </p:nvSpPr>
          <p:spPr>
            <a:xfrm>
              <a:off x="4728647" y="2991996"/>
              <a:ext cx="511028" cy="173090"/>
            </a:xfrm>
            <a:prstGeom prst="triangle">
              <a:avLst>
                <a:gd fmla="val 50000" name="adj"/>
              </a:avLst>
            </a:prstGeom>
            <a:solidFill>
              <a:schemeClr val="accent4">
                <a:alpha val="8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187"/>
            <p:cNvSpPr/>
            <p:nvPr/>
          </p:nvSpPr>
          <p:spPr>
            <a:xfrm rot="-5400000">
              <a:off x="4799738" y="2671574"/>
              <a:ext cx="368846" cy="511028"/>
            </a:xfrm>
            <a:prstGeom prst="chevron">
              <a:avLst>
                <a:gd fmla="val 51744" name="adj"/>
              </a:avLst>
            </a:prstGeom>
            <a:solidFill>
              <a:schemeClr val="accent4">
                <a:alpha val="8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187"/>
            <p:cNvSpPr/>
            <p:nvPr/>
          </p:nvSpPr>
          <p:spPr>
            <a:xfrm rot="-5400000">
              <a:off x="4793661" y="2421011"/>
              <a:ext cx="381000" cy="511028"/>
            </a:xfrm>
            <a:prstGeom prst="chevron">
              <a:avLst>
                <a:gd fmla="val 49284" name="adj"/>
              </a:avLst>
            </a:prstGeom>
            <a:solidFill>
              <a:schemeClr val="accent4">
                <a:alpha val="80784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6" name="Google Shape;6116;p187"/>
          <p:cNvSpPr/>
          <p:nvPr/>
        </p:nvSpPr>
        <p:spPr>
          <a:xfrm>
            <a:off x="9137491" y="1411176"/>
            <a:ext cx="3054509" cy="191635"/>
          </a:xfrm>
          <a:prstGeom prst="rect">
            <a:avLst/>
          </a:prstGeom>
          <a:solidFill>
            <a:schemeClr val="accent6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7" name="Google Shape;6117;p187"/>
          <p:cNvSpPr/>
          <p:nvPr/>
        </p:nvSpPr>
        <p:spPr>
          <a:xfrm>
            <a:off x="4358386" y="2047021"/>
            <a:ext cx="4194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8" name="Google Shape;6118;p187"/>
          <p:cNvSpPr/>
          <p:nvPr/>
        </p:nvSpPr>
        <p:spPr>
          <a:xfrm>
            <a:off x="7405654" y="1549716"/>
            <a:ext cx="4194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9" name="Google Shape;6119;p187"/>
          <p:cNvSpPr/>
          <p:nvPr/>
        </p:nvSpPr>
        <p:spPr>
          <a:xfrm>
            <a:off x="1317517" y="2496200"/>
            <a:ext cx="419474" cy="246221"/>
          </a:xfrm>
          <a:custGeom>
            <a:rect b="b" l="l" r="r" t="t"/>
            <a:pathLst>
              <a:path extrusionOk="0" h="344721" w="3016822">
                <a:moveTo>
                  <a:pt x="0" y="0"/>
                </a:moveTo>
                <a:lnTo>
                  <a:pt x="3016822" y="0"/>
                </a:lnTo>
                <a:lnTo>
                  <a:pt x="2841752" y="344721"/>
                </a:lnTo>
                <a:lnTo>
                  <a:pt x="0" y="34472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0" name="Google Shape;6120;p187"/>
          <p:cNvSpPr/>
          <p:nvPr/>
        </p:nvSpPr>
        <p:spPr>
          <a:xfrm>
            <a:off x="10455008" y="1036368"/>
            <a:ext cx="41947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1" name="Google Shape;6121;p187"/>
          <p:cNvSpPr/>
          <p:nvPr/>
        </p:nvSpPr>
        <p:spPr>
          <a:xfrm>
            <a:off x="144810" y="3471312"/>
            <a:ext cx="266255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554" lvl="0" marL="22855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22" name="Google Shape;6122;p187"/>
          <p:cNvSpPr/>
          <p:nvPr/>
        </p:nvSpPr>
        <p:spPr>
          <a:xfrm>
            <a:off x="3144682" y="3038176"/>
            <a:ext cx="28390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554" lvl="0" marL="22855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23" name="Google Shape;6123;p187"/>
          <p:cNvSpPr/>
          <p:nvPr/>
        </p:nvSpPr>
        <p:spPr>
          <a:xfrm>
            <a:off x="6240379" y="2540870"/>
            <a:ext cx="27432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554" lvl="0" marL="22855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24" name="Google Shape;6124;p187"/>
          <p:cNvSpPr/>
          <p:nvPr/>
        </p:nvSpPr>
        <p:spPr>
          <a:xfrm>
            <a:off x="9256726" y="2043565"/>
            <a:ext cx="274277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28554" lvl="0" marL="22855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6125" name="Google Shape;6125;p187"/>
          <p:cNvCxnSpPr/>
          <p:nvPr/>
        </p:nvCxnSpPr>
        <p:spPr>
          <a:xfrm>
            <a:off x="3043843" y="3139059"/>
            <a:ext cx="0" cy="2328572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126" name="Google Shape;6126;p187"/>
          <p:cNvCxnSpPr/>
          <p:nvPr/>
        </p:nvCxnSpPr>
        <p:spPr>
          <a:xfrm>
            <a:off x="9133899" y="2172055"/>
            <a:ext cx="0" cy="3295576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127" name="Google Shape;6127;p187"/>
          <p:cNvCxnSpPr/>
          <p:nvPr/>
        </p:nvCxnSpPr>
        <p:spPr>
          <a:xfrm>
            <a:off x="6080248" y="2669207"/>
            <a:ext cx="0" cy="2798424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128" name="Google Shape;6128;p187"/>
          <p:cNvSpPr/>
          <p:nvPr/>
        </p:nvSpPr>
        <p:spPr>
          <a:xfrm>
            <a:off x="0" y="5442619"/>
            <a:ext cx="12192000" cy="668023"/>
          </a:xfrm>
          <a:prstGeom prst="rect">
            <a:avLst/>
          </a:prstGeom>
          <a:solidFill>
            <a:schemeClr val="accent5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29" name="Google Shape;6129;p187"/>
          <p:cNvCxnSpPr/>
          <p:nvPr/>
        </p:nvCxnSpPr>
        <p:spPr>
          <a:xfrm>
            <a:off x="3043843" y="5492073"/>
            <a:ext cx="0" cy="569115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130" name="Google Shape;6130;p187"/>
          <p:cNvCxnSpPr/>
          <p:nvPr/>
        </p:nvCxnSpPr>
        <p:spPr>
          <a:xfrm>
            <a:off x="9133899" y="5492073"/>
            <a:ext cx="0" cy="569115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131" name="Google Shape;6131;p187"/>
          <p:cNvCxnSpPr/>
          <p:nvPr/>
        </p:nvCxnSpPr>
        <p:spPr>
          <a:xfrm>
            <a:off x="6080248" y="5492073"/>
            <a:ext cx="0" cy="569115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132" name="Google Shape;6132;p187"/>
          <p:cNvSpPr/>
          <p:nvPr/>
        </p:nvSpPr>
        <p:spPr>
          <a:xfrm>
            <a:off x="3793821" y="5651911"/>
            <a:ext cx="15364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3" name="Google Shape;6133;p187"/>
          <p:cNvSpPr/>
          <p:nvPr/>
        </p:nvSpPr>
        <p:spPr>
          <a:xfrm>
            <a:off x="6838849" y="5651911"/>
            <a:ext cx="15364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4" name="Google Shape;6134;p187"/>
          <p:cNvSpPr/>
          <p:nvPr/>
        </p:nvSpPr>
        <p:spPr>
          <a:xfrm>
            <a:off x="759030" y="5651911"/>
            <a:ext cx="1536446" cy="246221"/>
          </a:xfrm>
          <a:custGeom>
            <a:rect b="b" l="l" r="r" t="t"/>
            <a:pathLst>
              <a:path extrusionOk="0" h="344721" w="3016822">
                <a:moveTo>
                  <a:pt x="0" y="0"/>
                </a:moveTo>
                <a:lnTo>
                  <a:pt x="3016822" y="0"/>
                </a:lnTo>
                <a:lnTo>
                  <a:pt x="2841752" y="344721"/>
                </a:lnTo>
                <a:lnTo>
                  <a:pt x="0" y="344721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35" name="Google Shape;6135;p187"/>
          <p:cNvSpPr/>
          <p:nvPr/>
        </p:nvSpPr>
        <p:spPr>
          <a:xfrm>
            <a:off x="9859887" y="5651911"/>
            <a:ext cx="15364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9" name="Shape 6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0" name="Google Shape;6140;p18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6141" name="Google Shape;6141;p188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2" name="Google Shape;6142;p188"/>
          <p:cNvSpPr/>
          <p:nvPr/>
        </p:nvSpPr>
        <p:spPr>
          <a:xfrm>
            <a:off x="991541" y="1279840"/>
            <a:ext cx="10208919" cy="981205"/>
          </a:xfrm>
          <a:custGeom>
            <a:rect b="b" l="l" r="r" t="t"/>
            <a:pathLst>
              <a:path extrusionOk="0" h="870858" w="4441372">
                <a:moveTo>
                  <a:pt x="838200" y="0"/>
                </a:moveTo>
                <a:lnTo>
                  <a:pt x="0" y="0"/>
                </a:lnTo>
                <a:lnTo>
                  <a:pt x="0" y="870858"/>
                </a:lnTo>
                <a:lnTo>
                  <a:pt x="4441372" y="870858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3" name="Google Shape;6143;p188"/>
          <p:cNvSpPr/>
          <p:nvPr/>
        </p:nvSpPr>
        <p:spPr>
          <a:xfrm>
            <a:off x="10466662" y="1423181"/>
            <a:ext cx="664070" cy="664044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chemeClr val="lt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6144" name="Google Shape;6144;p188"/>
          <p:cNvSpPr/>
          <p:nvPr/>
        </p:nvSpPr>
        <p:spPr>
          <a:xfrm>
            <a:off x="1215551" y="1598601"/>
            <a:ext cx="90640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45" name="Google Shape;6145;p188"/>
          <p:cNvSpPr/>
          <p:nvPr/>
        </p:nvSpPr>
        <p:spPr>
          <a:xfrm>
            <a:off x="991541" y="2539045"/>
            <a:ext cx="10208919" cy="981205"/>
          </a:xfrm>
          <a:custGeom>
            <a:rect b="b" l="l" r="r" t="t"/>
            <a:pathLst>
              <a:path extrusionOk="0" h="870858" w="4441372">
                <a:moveTo>
                  <a:pt x="838200" y="0"/>
                </a:moveTo>
                <a:lnTo>
                  <a:pt x="0" y="0"/>
                </a:lnTo>
                <a:lnTo>
                  <a:pt x="0" y="870858"/>
                </a:lnTo>
                <a:lnTo>
                  <a:pt x="4441372" y="870858"/>
                </a:lnTo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6" name="Google Shape;6146;p188"/>
          <p:cNvSpPr/>
          <p:nvPr/>
        </p:nvSpPr>
        <p:spPr>
          <a:xfrm>
            <a:off x="10466662" y="2681237"/>
            <a:ext cx="664070" cy="664044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chemeClr val="lt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6147" name="Google Shape;6147;p188"/>
          <p:cNvSpPr/>
          <p:nvPr/>
        </p:nvSpPr>
        <p:spPr>
          <a:xfrm>
            <a:off x="1215551" y="2857807"/>
            <a:ext cx="90640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48" name="Google Shape;6148;p188"/>
          <p:cNvSpPr/>
          <p:nvPr/>
        </p:nvSpPr>
        <p:spPr>
          <a:xfrm>
            <a:off x="991541" y="3798250"/>
            <a:ext cx="10208919" cy="981205"/>
          </a:xfrm>
          <a:custGeom>
            <a:rect b="b" l="l" r="r" t="t"/>
            <a:pathLst>
              <a:path extrusionOk="0" h="870858" w="4441372">
                <a:moveTo>
                  <a:pt x="838200" y="0"/>
                </a:moveTo>
                <a:lnTo>
                  <a:pt x="0" y="0"/>
                </a:lnTo>
                <a:lnTo>
                  <a:pt x="0" y="870858"/>
                </a:lnTo>
                <a:lnTo>
                  <a:pt x="4441372" y="870858"/>
                </a:lnTo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9" name="Google Shape;6149;p188"/>
          <p:cNvSpPr/>
          <p:nvPr/>
        </p:nvSpPr>
        <p:spPr>
          <a:xfrm>
            <a:off x="10466662" y="3979771"/>
            <a:ext cx="664070" cy="664044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chemeClr val="lt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6150" name="Google Shape;6150;p188"/>
          <p:cNvSpPr/>
          <p:nvPr/>
        </p:nvSpPr>
        <p:spPr>
          <a:xfrm>
            <a:off x="1215551" y="4117012"/>
            <a:ext cx="90640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51" name="Google Shape;6151;p188"/>
          <p:cNvSpPr/>
          <p:nvPr/>
        </p:nvSpPr>
        <p:spPr>
          <a:xfrm>
            <a:off x="991541" y="5057455"/>
            <a:ext cx="10208919" cy="981205"/>
          </a:xfrm>
          <a:custGeom>
            <a:rect b="b" l="l" r="r" t="t"/>
            <a:pathLst>
              <a:path extrusionOk="0" h="870858" w="4441372">
                <a:moveTo>
                  <a:pt x="838200" y="0"/>
                </a:moveTo>
                <a:lnTo>
                  <a:pt x="0" y="0"/>
                </a:lnTo>
                <a:lnTo>
                  <a:pt x="0" y="870858"/>
                </a:lnTo>
                <a:lnTo>
                  <a:pt x="4441372" y="870858"/>
                </a:lnTo>
              </a:path>
            </a:pathLst>
          </a:custGeom>
          <a:noFill/>
          <a:ln cap="flat" cmpd="sng" w="9525">
            <a:solidFill>
              <a:schemeClr val="accent5"/>
            </a:solidFill>
            <a:prstDash val="solid"/>
            <a:miter lim="800000"/>
            <a:headEnd len="med" w="med" type="oval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2" name="Google Shape;6152;p188"/>
          <p:cNvSpPr/>
          <p:nvPr/>
        </p:nvSpPr>
        <p:spPr>
          <a:xfrm>
            <a:off x="10466662" y="5238976"/>
            <a:ext cx="664070" cy="664044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l" dist="38100">
              <a:schemeClr val="lt1">
                <a:alpha val="4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6153" name="Google Shape;6153;p188"/>
          <p:cNvSpPr/>
          <p:nvPr/>
        </p:nvSpPr>
        <p:spPr>
          <a:xfrm>
            <a:off x="1215551" y="5376217"/>
            <a:ext cx="906404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7" name="Shape 6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Google Shape;6158;p18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Yes/No</a:t>
            </a:r>
            <a:endParaRPr/>
          </a:p>
        </p:txBody>
      </p:sp>
      <p:sp>
        <p:nvSpPr>
          <p:cNvPr id="6159" name="Google Shape;6159;p18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60" name="Google Shape;6160;p189"/>
          <p:cNvSpPr/>
          <p:nvPr/>
        </p:nvSpPr>
        <p:spPr>
          <a:xfrm rot="-5400000">
            <a:off x="2015354" y="1844464"/>
            <a:ext cx="4698580" cy="337728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1" name="Google Shape;6161;p189"/>
          <p:cNvSpPr/>
          <p:nvPr/>
        </p:nvSpPr>
        <p:spPr>
          <a:xfrm rot="5400000">
            <a:off x="5478066" y="1844465"/>
            <a:ext cx="4698580" cy="337728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62" name="Google Shape;6162;p189"/>
          <p:cNvGrpSpPr/>
          <p:nvPr/>
        </p:nvGrpSpPr>
        <p:grpSpPr>
          <a:xfrm>
            <a:off x="5351605" y="1465361"/>
            <a:ext cx="1487623" cy="4040963"/>
            <a:chOff x="3008790" y="2990492"/>
            <a:chExt cx="429060" cy="1165495"/>
          </a:xfrm>
        </p:grpSpPr>
        <p:sp>
          <p:nvSpPr>
            <p:cNvPr id="6163" name="Google Shape;6163;p189"/>
            <p:cNvSpPr/>
            <p:nvPr/>
          </p:nvSpPr>
          <p:spPr>
            <a:xfrm flipH="1">
              <a:off x="3117164" y="2990492"/>
              <a:ext cx="221818" cy="221818"/>
            </a:xfrm>
            <a:custGeom>
              <a:rect b="b" l="l" r="r" t="t"/>
              <a:pathLst>
                <a:path extrusionOk="0" h="700" w="700">
                  <a:moveTo>
                    <a:pt x="342" y="700"/>
                  </a:moveTo>
                  <a:lnTo>
                    <a:pt x="342" y="700"/>
                  </a:lnTo>
                  <a:lnTo>
                    <a:pt x="376" y="698"/>
                  </a:lnTo>
                  <a:lnTo>
                    <a:pt x="408" y="692"/>
                  </a:lnTo>
                  <a:lnTo>
                    <a:pt x="442" y="684"/>
                  </a:lnTo>
                  <a:lnTo>
                    <a:pt x="472" y="672"/>
                  </a:lnTo>
                  <a:lnTo>
                    <a:pt x="504" y="656"/>
                  </a:lnTo>
                  <a:lnTo>
                    <a:pt x="534" y="638"/>
                  </a:lnTo>
                  <a:lnTo>
                    <a:pt x="560" y="618"/>
                  </a:lnTo>
                  <a:lnTo>
                    <a:pt x="588" y="594"/>
                  </a:lnTo>
                  <a:lnTo>
                    <a:pt x="612" y="570"/>
                  </a:lnTo>
                  <a:lnTo>
                    <a:pt x="632" y="542"/>
                  </a:lnTo>
                  <a:lnTo>
                    <a:pt x="652" y="514"/>
                  </a:lnTo>
                  <a:lnTo>
                    <a:pt x="668" y="484"/>
                  </a:lnTo>
                  <a:lnTo>
                    <a:pt x="682" y="454"/>
                  </a:lnTo>
                  <a:lnTo>
                    <a:pt x="690" y="422"/>
                  </a:lnTo>
                  <a:lnTo>
                    <a:pt x="696" y="390"/>
                  </a:lnTo>
                  <a:lnTo>
                    <a:pt x="700" y="356"/>
                  </a:lnTo>
                  <a:lnTo>
                    <a:pt x="700" y="356"/>
                  </a:lnTo>
                  <a:lnTo>
                    <a:pt x="698" y="324"/>
                  </a:lnTo>
                  <a:lnTo>
                    <a:pt x="692" y="290"/>
                  </a:lnTo>
                  <a:lnTo>
                    <a:pt x="682" y="258"/>
                  </a:lnTo>
                  <a:lnTo>
                    <a:pt x="670" y="226"/>
                  </a:lnTo>
                  <a:lnTo>
                    <a:pt x="654" y="196"/>
                  </a:lnTo>
                  <a:lnTo>
                    <a:pt x="636" y="166"/>
                  </a:lnTo>
                  <a:lnTo>
                    <a:pt x="614" y="138"/>
                  </a:lnTo>
                  <a:lnTo>
                    <a:pt x="592" y="112"/>
                  </a:lnTo>
                  <a:lnTo>
                    <a:pt x="566" y="88"/>
                  </a:lnTo>
                  <a:lnTo>
                    <a:pt x="538" y="66"/>
                  </a:lnTo>
                  <a:lnTo>
                    <a:pt x="510" y="48"/>
                  </a:lnTo>
                  <a:lnTo>
                    <a:pt x="480" y="32"/>
                  </a:lnTo>
                  <a:lnTo>
                    <a:pt x="448" y="18"/>
                  </a:lnTo>
                  <a:lnTo>
                    <a:pt x="416" y="8"/>
                  </a:lnTo>
                  <a:lnTo>
                    <a:pt x="384" y="2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18" y="2"/>
                  </a:lnTo>
                  <a:lnTo>
                    <a:pt x="286" y="8"/>
                  </a:lnTo>
                  <a:lnTo>
                    <a:pt x="254" y="18"/>
                  </a:lnTo>
                  <a:lnTo>
                    <a:pt x="222" y="32"/>
                  </a:lnTo>
                  <a:lnTo>
                    <a:pt x="192" y="48"/>
                  </a:lnTo>
                  <a:lnTo>
                    <a:pt x="162" y="68"/>
                  </a:lnTo>
                  <a:lnTo>
                    <a:pt x="134" y="90"/>
                  </a:lnTo>
                  <a:lnTo>
                    <a:pt x="110" y="114"/>
                  </a:lnTo>
                  <a:lnTo>
                    <a:pt x="86" y="142"/>
                  </a:lnTo>
                  <a:lnTo>
                    <a:pt x="64" y="170"/>
                  </a:lnTo>
                  <a:lnTo>
                    <a:pt x="46" y="200"/>
                  </a:lnTo>
                  <a:lnTo>
                    <a:pt x="30" y="230"/>
                  </a:lnTo>
                  <a:lnTo>
                    <a:pt x="16" y="262"/>
                  </a:lnTo>
                  <a:lnTo>
                    <a:pt x="8" y="294"/>
                  </a:lnTo>
                  <a:lnTo>
                    <a:pt x="2" y="32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94"/>
                  </a:lnTo>
                  <a:lnTo>
                    <a:pt x="6" y="426"/>
                  </a:lnTo>
                  <a:lnTo>
                    <a:pt x="16" y="458"/>
                  </a:lnTo>
                  <a:lnTo>
                    <a:pt x="28" y="488"/>
                  </a:lnTo>
                  <a:lnTo>
                    <a:pt x="44" y="518"/>
                  </a:lnTo>
                  <a:lnTo>
                    <a:pt x="62" y="546"/>
                  </a:lnTo>
                  <a:lnTo>
                    <a:pt x="82" y="572"/>
                  </a:lnTo>
                  <a:lnTo>
                    <a:pt x="104" y="596"/>
                  </a:lnTo>
                  <a:lnTo>
                    <a:pt x="130" y="620"/>
                  </a:lnTo>
                  <a:lnTo>
                    <a:pt x="156" y="640"/>
                  </a:lnTo>
                  <a:lnTo>
                    <a:pt x="184" y="656"/>
                  </a:lnTo>
                  <a:lnTo>
                    <a:pt x="214" y="672"/>
                  </a:lnTo>
                  <a:lnTo>
                    <a:pt x="246" y="684"/>
                  </a:lnTo>
                  <a:lnTo>
                    <a:pt x="278" y="692"/>
                  </a:lnTo>
                  <a:lnTo>
                    <a:pt x="310" y="698"/>
                  </a:lnTo>
                  <a:lnTo>
                    <a:pt x="342" y="700"/>
                  </a:lnTo>
                  <a:lnTo>
                    <a:pt x="342" y="7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189"/>
            <p:cNvSpPr/>
            <p:nvPr/>
          </p:nvSpPr>
          <p:spPr>
            <a:xfrm flipH="1">
              <a:off x="3008790" y="3228154"/>
              <a:ext cx="429060" cy="927833"/>
            </a:xfrm>
            <a:custGeom>
              <a:rect b="b" l="l" r="r" t="t"/>
              <a:pathLst>
                <a:path extrusionOk="0" h="2928" w="1354">
                  <a:moveTo>
                    <a:pt x="1350" y="972"/>
                  </a:moveTo>
                  <a:lnTo>
                    <a:pt x="1350" y="972"/>
                  </a:lnTo>
                  <a:lnTo>
                    <a:pt x="1350" y="442"/>
                  </a:lnTo>
                  <a:lnTo>
                    <a:pt x="1350" y="442"/>
                  </a:lnTo>
                  <a:lnTo>
                    <a:pt x="1352" y="344"/>
                  </a:lnTo>
                  <a:lnTo>
                    <a:pt x="1354" y="286"/>
                  </a:lnTo>
                  <a:lnTo>
                    <a:pt x="1354" y="240"/>
                  </a:lnTo>
                  <a:lnTo>
                    <a:pt x="1350" y="178"/>
                  </a:lnTo>
                  <a:lnTo>
                    <a:pt x="1350" y="178"/>
                  </a:lnTo>
                  <a:lnTo>
                    <a:pt x="1342" y="154"/>
                  </a:lnTo>
                  <a:lnTo>
                    <a:pt x="1332" y="132"/>
                  </a:lnTo>
                  <a:lnTo>
                    <a:pt x="1320" y="112"/>
                  </a:lnTo>
                  <a:lnTo>
                    <a:pt x="1310" y="94"/>
                  </a:lnTo>
                  <a:lnTo>
                    <a:pt x="1296" y="78"/>
                  </a:lnTo>
                  <a:lnTo>
                    <a:pt x="1284" y="64"/>
                  </a:lnTo>
                  <a:lnTo>
                    <a:pt x="1270" y="50"/>
                  </a:lnTo>
                  <a:lnTo>
                    <a:pt x="1256" y="40"/>
                  </a:lnTo>
                  <a:lnTo>
                    <a:pt x="1242" y="30"/>
                  </a:lnTo>
                  <a:lnTo>
                    <a:pt x="1226" y="22"/>
                  </a:lnTo>
                  <a:lnTo>
                    <a:pt x="1210" y="16"/>
                  </a:lnTo>
                  <a:lnTo>
                    <a:pt x="1194" y="10"/>
                  </a:lnTo>
                  <a:lnTo>
                    <a:pt x="1178" y="6"/>
                  </a:lnTo>
                  <a:lnTo>
                    <a:pt x="1162" y="4"/>
                  </a:lnTo>
                  <a:lnTo>
                    <a:pt x="1130" y="2"/>
                  </a:lnTo>
                  <a:lnTo>
                    <a:pt x="1130" y="2"/>
                  </a:lnTo>
                  <a:lnTo>
                    <a:pt x="732" y="2"/>
                  </a:lnTo>
                  <a:lnTo>
                    <a:pt x="732" y="2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32" y="0"/>
                  </a:lnTo>
                  <a:lnTo>
                    <a:pt x="204" y="2"/>
                  </a:lnTo>
                  <a:lnTo>
                    <a:pt x="178" y="6"/>
                  </a:lnTo>
                  <a:lnTo>
                    <a:pt x="154" y="12"/>
                  </a:lnTo>
                  <a:lnTo>
                    <a:pt x="130" y="20"/>
                  </a:lnTo>
                  <a:lnTo>
                    <a:pt x="106" y="34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52" y="88"/>
                  </a:lnTo>
                  <a:lnTo>
                    <a:pt x="40" y="104"/>
                  </a:lnTo>
                  <a:lnTo>
                    <a:pt x="32" y="118"/>
                  </a:lnTo>
                  <a:lnTo>
                    <a:pt x="24" y="134"/>
                  </a:lnTo>
                  <a:lnTo>
                    <a:pt x="16" y="148"/>
                  </a:lnTo>
                  <a:lnTo>
                    <a:pt x="12" y="164"/>
                  </a:lnTo>
                  <a:lnTo>
                    <a:pt x="8" y="182"/>
                  </a:lnTo>
                  <a:lnTo>
                    <a:pt x="4" y="202"/>
                  </a:lnTo>
                  <a:lnTo>
                    <a:pt x="2" y="226"/>
                  </a:lnTo>
                  <a:lnTo>
                    <a:pt x="2" y="280"/>
                  </a:lnTo>
                  <a:lnTo>
                    <a:pt x="2" y="446"/>
                  </a:lnTo>
                  <a:lnTo>
                    <a:pt x="2" y="446"/>
                  </a:lnTo>
                  <a:lnTo>
                    <a:pt x="2" y="986"/>
                  </a:lnTo>
                  <a:lnTo>
                    <a:pt x="2" y="986"/>
                  </a:lnTo>
                  <a:lnTo>
                    <a:pt x="0" y="1100"/>
                  </a:lnTo>
                  <a:lnTo>
                    <a:pt x="2" y="1160"/>
                  </a:lnTo>
                  <a:lnTo>
                    <a:pt x="4" y="1188"/>
                  </a:lnTo>
                  <a:lnTo>
                    <a:pt x="6" y="1216"/>
                  </a:lnTo>
                  <a:lnTo>
                    <a:pt x="12" y="1242"/>
                  </a:lnTo>
                  <a:lnTo>
                    <a:pt x="20" y="1266"/>
                  </a:lnTo>
                  <a:lnTo>
                    <a:pt x="28" y="1288"/>
                  </a:lnTo>
                  <a:lnTo>
                    <a:pt x="40" y="1306"/>
                  </a:lnTo>
                  <a:lnTo>
                    <a:pt x="54" y="1320"/>
                  </a:lnTo>
                  <a:lnTo>
                    <a:pt x="62" y="1326"/>
                  </a:lnTo>
                  <a:lnTo>
                    <a:pt x="72" y="1332"/>
                  </a:lnTo>
                  <a:lnTo>
                    <a:pt x="82" y="1336"/>
                  </a:lnTo>
                  <a:lnTo>
                    <a:pt x="92" y="1340"/>
                  </a:lnTo>
                  <a:lnTo>
                    <a:pt x="104" y="1342"/>
                  </a:lnTo>
                  <a:lnTo>
                    <a:pt x="118" y="1342"/>
                  </a:lnTo>
                  <a:lnTo>
                    <a:pt x="118" y="1342"/>
                  </a:lnTo>
                  <a:lnTo>
                    <a:pt x="140" y="1340"/>
                  </a:lnTo>
                  <a:lnTo>
                    <a:pt x="160" y="1338"/>
                  </a:lnTo>
                  <a:lnTo>
                    <a:pt x="178" y="1332"/>
                  </a:lnTo>
                  <a:lnTo>
                    <a:pt x="194" y="1324"/>
                  </a:lnTo>
                  <a:lnTo>
                    <a:pt x="206" y="1316"/>
                  </a:lnTo>
                  <a:lnTo>
                    <a:pt x="216" y="1304"/>
                  </a:lnTo>
                  <a:lnTo>
                    <a:pt x="226" y="1292"/>
                  </a:lnTo>
                  <a:lnTo>
                    <a:pt x="232" y="1276"/>
                  </a:lnTo>
                  <a:lnTo>
                    <a:pt x="238" y="1260"/>
                  </a:lnTo>
                  <a:lnTo>
                    <a:pt x="242" y="1242"/>
                  </a:lnTo>
                  <a:lnTo>
                    <a:pt x="246" y="1202"/>
                  </a:lnTo>
                  <a:lnTo>
                    <a:pt x="248" y="1156"/>
                  </a:lnTo>
                  <a:lnTo>
                    <a:pt x="248" y="1106"/>
                  </a:lnTo>
                  <a:lnTo>
                    <a:pt x="248" y="1106"/>
                  </a:lnTo>
                  <a:lnTo>
                    <a:pt x="248" y="738"/>
                  </a:lnTo>
                  <a:lnTo>
                    <a:pt x="248" y="738"/>
                  </a:lnTo>
                  <a:lnTo>
                    <a:pt x="248" y="660"/>
                  </a:lnTo>
                  <a:lnTo>
                    <a:pt x="248" y="616"/>
                  </a:lnTo>
                  <a:lnTo>
                    <a:pt x="250" y="602"/>
                  </a:lnTo>
                  <a:lnTo>
                    <a:pt x="252" y="594"/>
                  </a:lnTo>
                  <a:lnTo>
                    <a:pt x="258" y="590"/>
                  </a:lnTo>
                  <a:lnTo>
                    <a:pt x="266" y="588"/>
                  </a:lnTo>
                  <a:lnTo>
                    <a:pt x="266" y="588"/>
                  </a:lnTo>
                  <a:lnTo>
                    <a:pt x="274" y="588"/>
                  </a:lnTo>
                  <a:lnTo>
                    <a:pt x="282" y="590"/>
                  </a:lnTo>
                  <a:lnTo>
                    <a:pt x="286" y="596"/>
                  </a:lnTo>
                  <a:lnTo>
                    <a:pt x="290" y="606"/>
                  </a:lnTo>
                  <a:lnTo>
                    <a:pt x="290" y="622"/>
                  </a:lnTo>
                  <a:lnTo>
                    <a:pt x="292" y="648"/>
                  </a:lnTo>
                  <a:lnTo>
                    <a:pt x="292" y="726"/>
                  </a:lnTo>
                  <a:lnTo>
                    <a:pt x="292" y="726"/>
                  </a:lnTo>
                  <a:lnTo>
                    <a:pt x="292" y="2736"/>
                  </a:lnTo>
                  <a:lnTo>
                    <a:pt x="292" y="2736"/>
                  </a:lnTo>
                  <a:lnTo>
                    <a:pt x="294" y="2770"/>
                  </a:lnTo>
                  <a:lnTo>
                    <a:pt x="296" y="2786"/>
                  </a:lnTo>
                  <a:lnTo>
                    <a:pt x="300" y="2802"/>
                  </a:lnTo>
                  <a:lnTo>
                    <a:pt x="306" y="2818"/>
                  </a:lnTo>
                  <a:lnTo>
                    <a:pt x="314" y="2832"/>
                  </a:lnTo>
                  <a:lnTo>
                    <a:pt x="322" y="2848"/>
                  </a:lnTo>
                  <a:lnTo>
                    <a:pt x="332" y="2860"/>
                  </a:lnTo>
                  <a:lnTo>
                    <a:pt x="342" y="2874"/>
                  </a:lnTo>
                  <a:lnTo>
                    <a:pt x="356" y="2884"/>
                  </a:lnTo>
                  <a:lnTo>
                    <a:pt x="370" y="2894"/>
                  </a:lnTo>
                  <a:lnTo>
                    <a:pt x="386" y="2902"/>
                  </a:lnTo>
                  <a:lnTo>
                    <a:pt x="406" y="2910"/>
                  </a:lnTo>
                  <a:lnTo>
                    <a:pt x="426" y="2914"/>
                  </a:lnTo>
                  <a:lnTo>
                    <a:pt x="448" y="2918"/>
                  </a:lnTo>
                  <a:lnTo>
                    <a:pt x="472" y="2920"/>
                  </a:lnTo>
                  <a:lnTo>
                    <a:pt x="472" y="2920"/>
                  </a:lnTo>
                  <a:lnTo>
                    <a:pt x="496" y="2918"/>
                  </a:lnTo>
                  <a:lnTo>
                    <a:pt x="518" y="2916"/>
                  </a:lnTo>
                  <a:lnTo>
                    <a:pt x="538" y="2912"/>
                  </a:lnTo>
                  <a:lnTo>
                    <a:pt x="556" y="2906"/>
                  </a:lnTo>
                  <a:lnTo>
                    <a:pt x="574" y="2898"/>
                  </a:lnTo>
                  <a:lnTo>
                    <a:pt x="588" y="2890"/>
                  </a:lnTo>
                  <a:lnTo>
                    <a:pt x="602" y="2880"/>
                  </a:lnTo>
                  <a:lnTo>
                    <a:pt x="614" y="2870"/>
                  </a:lnTo>
                  <a:lnTo>
                    <a:pt x="626" y="2858"/>
                  </a:lnTo>
                  <a:lnTo>
                    <a:pt x="634" y="2844"/>
                  </a:lnTo>
                  <a:lnTo>
                    <a:pt x="642" y="2830"/>
                  </a:lnTo>
                  <a:lnTo>
                    <a:pt x="648" y="2816"/>
                  </a:lnTo>
                  <a:lnTo>
                    <a:pt x="652" y="2802"/>
                  </a:lnTo>
                  <a:lnTo>
                    <a:pt x="656" y="2786"/>
                  </a:lnTo>
                  <a:lnTo>
                    <a:pt x="658" y="2770"/>
                  </a:lnTo>
                  <a:lnTo>
                    <a:pt x="658" y="2754"/>
                  </a:lnTo>
                  <a:lnTo>
                    <a:pt x="658" y="2754"/>
                  </a:lnTo>
                  <a:lnTo>
                    <a:pt x="658" y="1828"/>
                  </a:lnTo>
                  <a:lnTo>
                    <a:pt x="658" y="1828"/>
                  </a:lnTo>
                  <a:lnTo>
                    <a:pt x="660" y="1770"/>
                  </a:lnTo>
                  <a:lnTo>
                    <a:pt x="660" y="1746"/>
                  </a:lnTo>
                  <a:lnTo>
                    <a:pt x="664" y="1728"/>
                  </a:lnTo>
                  <a:lnTo>
                    <a:pt x="666" y="1714"/>
                  </a:lnTo>
                  <a:lnTo>
                    <a:pt x="670" y="1704"/>
                  </a:lnTo>
                  <a:lnTo>
                    <a:pt x="676" y="1698"/>
                  </a:lnTo>
                  <a:lnTo>
                    <a:pt x="684" y="1696"/>
                  </a:lnTo>
                  <a:lnTo>
                    <a:pt x="684" y="1696"/>
                  </a:lnTo>
                  <a:lnTo>
                    <a:pt x="690" y="1698"/>
                  </a:lnTo>
                  <a:lnTo>
                    <a:pt x="696" y="1704"/>
                  </a:lnTo>
                  <a:lnTo>
                    <a:pt x="700" y="1714"/>
                  </a:lnTo>
                  <a:lnTo>
                    <a:pt x="702" y="1728"/>
                  </a:lnTo>
                  <a:lnTo>
                    <a:pt x="704" y="1770"/>
                  </a:lnTo>
                  <a:lnTo>
                    <a:pt x="704" y="1828"/>
                  </a:lnTo>
                  <a:lnTo>
                    <a:pt x="704" y="1828"/>
                  </a:lnTo>
                  <a:lnTo>
                    <a:pt x="704" y="2754"/>
                  </a:lnTo>
                  <a:lnTo>
                    <a:pt x="704" y="2754"/>
                  </a:lnTo>
                  <a:lnTo>
                    <a:pt x="704" y="2764"/>
                  </a:lnTo>
                  <a:lnTo>
                    <a:pt x="706" y="2776"/>
                  </a:lnTo>
                  <a:lnTo>
                    <a:pt x="714" y="2804"/>
                  </a:lnTo>
                  <a:lnTo>
                    <a:pt x="720" y="2818"/>
                  </a:lnTo>
                  <a:lnTo>
                    <a:pt x="728" y="2832"/>
                  </a:lnTo>
                  <a:lnTo>
                    <a:pt x="738" y="2846"/>
                  </a:lnTo>
                  <a:lnTo>
                    <a:pt x="748" y="2860"/>
                  </a:lnTo>
                  <a:lnTo>
                    <a:pt x="762" y="2874"/>
                  </a:lnTo>
                  <a:lnTo>
                    <a:pt x="776" y="2886"/>
                  </a:lnTo>
                  <a:lnTo>
                    <a:pt x="790" y="2898"/>
                  </a:lnTo>
                  <a:lnTo>
                    <a:pt x="808" y="2908"/>
                  </a:lnTo>
                  <a:lnTo>
                    <a:pt x="826" y="2916"/>
                  </a:lnTo>
                  <a:lnTo>
                    <a:pt x="848" y="2922"/>
                  </a:lnTo>
                  <a:lnTo>
                    <a:pt x="870" y="2926"/>
                  </a:lnTo>
                  <a:lnTo>
                    <a:pt x="894" y="2928"/>
                  </a:lnTo>
                  <a:lnTo>
                    <a:pt x="894" y="2928"/>
                  </a:lnTo>
                  <a:lnTo>
                    <a:pt x="910" y="2926"/>
                  </a:lnTo>
                  <a:lnTo>
                    <a:pt x="926" y="2922"/>
                  </a:lnTo>
                  <a:lnTo>
                    <a:pt x="942" y="2916"/>
                  </a:lnTo>
                  <a:lnTo>
                    <a:pt x="958" y="2908"/>
                  </a:lnTo>
                  <a:lnTo>
                    <a:pt x="972" y="2900"/>
                  </a:lnTo>
                  <a:lnTo>
                    <a:pt x="986" y="2888"/>
                  </a:lnTo>
                  <a:lnTo>
                    <a:pt x="1000" y="2876"/>
                  </a:lnTo>
                  <a:lnTo>
                    <a:pt x="1012" y="2864"/>
                  </a:lnTo>
                  <a:lnTo>
                    <a:pt x="1032" y="2836"/>
                  </a:lnTo>
                  <a:lnTo>
                    <a:pt x="1048" y="2806"/>
                  </a:lnTo>
                  <a:lnTo>
                    <a:pt x="1054" y="2792"/>
                  </a:lnTo>
                  <a:lnTo>
                    <a:pt x="1060" y="2780"/>
                  </a:lnTo>
                  <a:lnTo>
                    <a:pt x="1062" y="2766"/>
                  </a:lnTo>
                  <a:lnTo>
                    <a:pt x="1064" y="2756"/>
                  </a:lnTo>
                  <a:lnTo>
                    <a:pt x="1064" y="2756"/>
                  </a:lnTo>
                  <a:lnTo>
                    <a:pt x="1066" y="722"/>
                  </a:lnTo>
                  <a:lnTo>
                    <a:pt x="1066" y="722"/>
                  </a:lnTo>
                  <a:lnTo>
                    <a:pt x="1064" y="674"/>
                  </a:lnTo>
                  <a:lnTo>
                    <a:pt x="1066" y="630"/>
                  </a:lnTo>
                  <a:lnTo>
                    <a:pt x="1068" y="612"/>
                  </a:lnTo>
                  <a:lnTo>
                    <a:pt x="1070" y="598"/>
                  </a:lnTo>
                  <a:lnTo>
                    <a:pt x="1076" y="588"/>
                  </a:lnTo>
                  <a:lnTo>
                    <a:pt x="1078" y="586"/>
                  </a:lnTo>
                  <a:lnTo>
                    <a:pt x="1082" y="584"/>
                  </a:lnTo>
                  <a:lnTo>
                    <a:pt x="1082" y="584"/>
                  </a:lnTo>
                  <a:lnTo>
                    <a:pt x="1090" y="586"/>
                  </a:lnTo>
                  <a:lnTo>
                    <a:pt x="1096" y="590"/>
                  </a:lnTo>
                  <a:lnTo>
                    <a:pt x="1100" y="596"/>
                  </a:lnTo>
                  <a:lnTo>
                    <a:pt x="1102" y="606"/>
                  </a:lnTo>
                  <a:lnTo>
                    <a:pt x="1104" y="638"/>
                  </a:lnTo>
                  <a:lnTo>
                    <a:pt x="1104" y="692"/>
                  </a:lnTo>
                  <a:lnTo>
                    <a:pt x="1104" y="692"/>
                  </a:lnTo>
                  <a:lnTo>
                    <a:pt x="1104" y="1032"/>
                  </a:lnTo>
                  <a:lnTo>
                    <a:pt x="1104" y="1032"/>
                  </a:lnTo>
                  <a:lnTo>
                    <a:pt x="1106" y="1110"/>
                  </a:lnTo>
                  <a:lnTo>
                    <a:pt x="1108" y="1144"/>
                  </a:lnTo>
                  <a:lnTo>
                    <a:pt x="1112" y="1176"/>
                  </a:lnTo>
                  <a:lnTo>
                    <a:pt x="1116" y="1202"/>
                  </a:lnTo>
                  <a:lnTo>
                    <a:pt x="1120" y="1226"/>
                  </a:lnTo>
                  <a:lnTo>
                    <a:pt x="1126" y="1248"/>
                  </a:lnTo>
                  <a:lnTo>
                    <a:pt x="1134" y="1266"/>
                  </a:lnTo>
                  <a:lnTo>
                    <a:pt x="1142" y="1280"/>
                  </a:lnTo>
                  <a:lnTo>
                    <a:pt x="1150" y="1294"/>
                  </a:lnTo>
                  <a:lnTo>
                    <a:pt x="1160" y="1304"/>
                  </a:lnTo>
                  <a:lnTo>
                    <a:pt x="1172" y="1312"/>
                  </a:lnTo>
                  <a:lnTo>
                    <a:pt x="1184" y="1318"/>
                  </a:lnTo>
                  <a:lnTo>
                    <a:pt x="1198" y="1322"/>
                  </a:lnTo>
                  <a:lnTo>
                    <a:pt x="1212" y="1324"/>
                  </a:lnTo>
                  <a:lnTo>
                    <a:pt x="1228" y="1324"/>
                  </a:lnTo>
                  <a:lnTo>
                    <a:pt x="1228" y="1324"/>
                  </a:lnTo>
                  <a:lnTo>
                    <a:pt x="1240" y="1324"/>
                  </a:lnTo>
                  <a:lnTo>
                    <a:pt x="1252" y="1322"/>
                  </a:lnTo>
                  <a:lnTo>
                    <a:pt x="1262" y="1318"/>
                  </a:lnTo>
                  <a:lnTo>
                    <a:pt x="1272" y="1314"/>
                  </a:lnTo>
                  <a:lnTo>
                    <a:pt x="1280" y="1310"/>
                  </a:lnTo>
                  <a:lnTo>
                    <a:pt x="1290" y="1302"/>
                  </a:lnTo>
                  <a:lnTo>
                    <a:pt x="1304" y="1288"/>
                  </a:lnTo>
                  <a:lnTo>
                    <a:pt x="1316" y="1268"/>
                  </a:lnTo>
                  <a:lnTo>
                    <a:pt x="1326" y="1246"/>
                  </a:lnTo>
                  <a:lnTo>
                    <a:pt x="1332" y="1222"/>
                  </a:lnTo>
                  <a:lnTo>
                    <a:pt x="1338" y="1196"/>
                  </a:lnTo>
                  <a:lnTo>
                    <a:pt x="1344" y="1168"/>
                  </a:lnTo>
                  <a:lnTo>
                    <a:pt x="1346" y="1138"/>
                  </a:lnTo>
                  <a:lnTo>
                    <a:pt x="1350" y="1080"/>
                  </a:lnTo>
                  <a:lnTo>
                    <a:pt x="1350" y="1024"/>
                  </a:lnTo>
                  <a:lnTo>
                    <a:pt x="1350" y="972"/>
                  </a:lnTo>
                  <a:lnTo>
                    <a:pt x="1350" y="97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65" name="Google Shape;6165;p189"/>
          <p:cNvSpPr txBox="1"/>
          <p:nvPr/>
        </p:nvSpPr>
        <p:spPr>
          <a:xfrm>
            <a:off x="3654563" y="1399870"/>
            <a:ext cx="1491017" cy="547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/>
          </a:p>
        </p:txBody>
      </p:sp>
      <p:sp>
        <p:nvSpPr>
          <p:cNvPr id="6166" name="Google Shape;6166;p189"/>
          <p:cNvSpPr txBox="1"/>
          <p:nvPr/>
        </p:nvSpPr>
        <p:spPr>
          <a:xfrm>
            <a:off x="7037543" y="1399870"/>
            <a:ext cx="1491017" cy="547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/>
          </a:p>
        </p:txBody>
      </p:sp>
      <p:sp>
        <p:nvSpPr>
          <p:cNvPr id="6167" name="Google Shape;6167;p189"/>
          <p:cNvSpPr txBox="1"/>
          <p:nvPr/>
        </p:nvSpPr>
        <p:spPr>
          <a:xfrm>
            <a:off x="2841160" y="2106446"/>
            <a:ext cx="2505911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8" name="Google Shape;6168;p189"/>
          <p:cNvSpPr txBox="1"/>
          <p:nvPr/>
        </p:nvSpPr>
        <p:spPr>
          <a:xfrm>
            <a:off x="6816446" y="2095056"/>
            <a:ext cx="2505911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and description here. This text is fully editable.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" name="Google Shape;421;p1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List</a:t>
            </a:r>
            <a:endParaRPr/>
          </a:p>
        </p:txBody>
      </p:sp>
      <p:sp>
        <p:nvSpPr>
          <p:cNvPr id="422" name="Google Shape;422;p19"/>
          <p:cNvSpPr/>
          <p:nvPr/>
        </p:nvSpPr>
        <p:spPr>
          <a:xfrm>
            <a:off x="419099" y="1471539"/>
            <a:ext cx="11174984" cy="1377275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1806358" y="2009211"/>
            <a:ext cx="8156039" cy="232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152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1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24" name="Google Shape;424;p19"/>
          <p:cNvSpPr txBox="1"/>
          <p:nvPr/>
        </p:nvSpPr>
        <p:spPr>
          <a:xfrm>
            <a:off x="739391" y="1873492"/>
            <a:ext cx="566181" cy="503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5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2675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19"/>
          <p:cNvCxnSpPr/>
          <p:nvPr/>
        </p:nvCxnSpPr>
        <p:spPr>
          <a:xfrm>
            <a:off x="1527589" y="1685500"/>
            <a:ext cx="0" cy="926652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6" name="Google Shape;426;p19"/>
          <p:cNvSpPr/>
          <p:nvPr/>
        </p:nvSpPr>
        <p:spPr>
          <a:xfrm>
            <a:off x="419099" y="3048030"/>
            <a:ext cx="11174984" cy="1377275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9"/>
          <p:cNvSpPr/>
          <p:nvPr/>
        </p:nvSpPr>
        <p:spPr>
          <a:xfrm>
            <a:off x="1806358" y="3585701"/>
            <a:ext cx="8156039" cy="232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152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1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28" name="Google Shape;428;p19"/>
          <p:cNvSpPr txBox="1"/>
          <p:nvPr/>
        </p:nvSpPr>
        <p:spPr>
          <a:xfrm>
            <a:off x="739391" y="3449984"/>
            <a:ext cx="566181" cy="503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5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2675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19"/>
          <p:cNvCxnSpPr/>
          <p:nvPr/>
        </p:nvCxnSpPr>
        <p:spPr>
          <a:xfrm>
            <a:off x="1527589" y="3261987"/>
            <a:ext cx="0" cy="926652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0" name="Google Shape;430;p19"/>
          <p:cNvSpPr/>
          <p:nvPr/>
        </p:nvSpPr>
        <p:spPr>
          <a:xfrm>
            <a:off x="419099" y="4595779"/>
            <a:ext cx="11174984" cy="1377275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4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1806358" y="5133450"/>
            <a:ext cx="8156039" cy="232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1" marL="152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1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32" name="Google Shape;432;p19"/>
          <p:cNvSpPr txBox="1"/>
          <p:nvPr/>
        </p:nvSpPr>
        <p:spPr>
          <a:xfrm>
            <a:off x="739391" y="4997735"/>
            <a:ext cx="566181" cy="5039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75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2675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3" name="Google Shape;433;p19"/>
          <p:cNvCxnSpPr/>
          <p:nvPr/>
        </p:nvCxnSpPr>
        <p:spPr>
          <a:xfrm>
            <a:off x="1527589" y="4809739"/>
            <a:ext cx="0" cy="926652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2" name="Shape 6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Google Shape;6173;p19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Pillar </a:t>
            </a:r>
            <a:endParaRPr/>
          </a:p>
        </p:txBody>
      </p:sp>
      <p:sp>
        <p:nvSpPr>
          <p:cNvPr id="6174" name="Google Shape;6174;p19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75" name="Google Shape;6175;p190"/>
          <p:cNvSpPr/>
          <p:nvPr/>
        </p:nvSpPr>
        <p:spPr>
          <a:xfrm>
            <a:off x="2058494" y="1008405"/>
            <a:ext cx="8075015" cy="161814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6" name="Google Shape;6176;p190"/>
          <p:cNvSpPr/>
          <p:nvPr/>
        </p:nvSpPr>
        <p:spPr>
          <a:xfrm>
            <a:off x="2046000" y="2624726"/>
            <a:ext cx="8100000" cy="439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7" name="Google Shape;6177;p190"/>
          <p:cNvSpPr/>
          <p:nvPr/>
        </p:nvSpPr>
        <p:spPr>
          <a:xfrm>
            <a:off x="3607906" y="1042938"/>
            <a:ext cx="494869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178" name="Google Shape;6178;p190"/>
          <p:cNvSpPr/>
          <p:nvPr/>
        </p:nvSpPr>
        <p:spPr>
          <a:xfrm>
            <a:off x="3224362" y="2689341"/>
            <a:ext cx="53459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179" name="Google Shape;6179;p190"/>
          <p:cNvSpPr/>
          <p:nvPr/>
        </p:nvSpPr>
        <p:spPr>
          <a:xfrm>
            <a:off x="2534978" y="3078357"/>
            <a:ext cx="1553341" cy="2631307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0" name="Google Shape;6180;p190"/>
          <p:cNvSpPr/>
          <p:nvPr/>
        </p:nvSpPr>
        <p:spPr>
          <a:xfrm>
            <a:off x="4339682" y="3078357"/>
            <a:ext cx="1553341" cy="2631307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1" name="Google Shape;6181;p190"/>
          <p:cNvSpPr/>
          <p:nvPr/>
        </p:nvSpPr>
        <p:spPr>
          <a:xfrm>
            <a:off x="6067797" y="3078357"/>
            <a:ext cx="1553341" cy="2631307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2" name="Google Shape;6182;p190"/>
          <p:cNvSpPr/>
          <p:nvPr/>
        </p:nvSpPr>
        <p:spPr>
          <a:xfrm>
            <a:off x="7865627" y="3078357"/>
            <a:ext cx="1553341" cy="2631307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Headline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text. You simply add your own text 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3" name="Google Shape;6183;p190"/>
          <p:cNvSpPr/>
          <p:nvPr/>
        </p:nvSpPr>
        <p:spPr>
          <a:xfrm>
            <a:off x="2534978" y="3496498"/>
            <a:ext cx="6900682" cy="0"/>
          </a:xfrm>
          <a:custGeom>
            <a:rect b="b" l="l" r="r" t="t"/>
            <a:pathLst>
              <a:path extrusionOk="0" h="120000" w="6375400">
                <a:moveTo>
                  <a:pt x="0" y="0"/>
                </a:moveTo>
                <a:lnTo>
                  <a:pt x="6375400" y="0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4" name="Google Shape;6184;p190"/>
          <p:cNvSpPr/>
          <p:nvPr/>
        </p:nvSpPr>
        <p:spPr>
          <a:xfrm>
            <a:off x="2287543" y="5572200"/>
            <a:ext cx="7794196" cy="948500"/>
          </a:xfrm>
          <a:prstGeom prst="rightArrow">
            <a:avLst>
              <a:gd fmla="val 65000" name="adj1"/>
              <a:gd fmla="val 45158" name="adj2"/>
            </a:avLst>
          </a:prstGeom>
          <a:solidFill>
            <a:schemeClr val="accent5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5" name="Google Shape;6185;p190"/>
          <p:cNvSpPr/>
          <p:nvPr/>
        </p:nvSpPr>
        <p:spPr>
          <a:xfrm>
            <a:off x="3002355" y="5907376"/>
            <a:ext cx="1486029" cy="33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SAMPLE TEXT</a:t>
            </a:r>
            <a:endParaRPr/>
          </a:p>
        </p:txBody>
      </p:sp>
      <p:sp>
        <p:nvSpPr>
          <p:cNvPr id="6186" name="Google Shape;6186;p190"/>
          <p:cNvSpPr/>
          <p:nvPr/>
        </p:nvSpPr>
        <p:spPr>
          <a:xfrm>
            <a:off x="7497420" y="5907376"/>
            <a:ext cx="1735429" cy="33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SAMPLE TEXT</a:t>
            </a:r>
            <a:endParaRPr/>
          </a:p>
        </p:txBody>
      </p:sp>
      <p:sp>
        <p:nvSpPr>
          <p:cNvPr id="6187" name="Google Shape;6187;p190"/>
          <p:cNvSpPr/>
          <p:nvPr/>
        </p:nvSpPr>
        <p:spPr>
          <a:xfrm>
            <a:off x="2562471" y="6067070"/>
            <a:ext cx="494870" cy="0"/>
          </a:xfrm>
          <a:custGeom>
            <a:rect b="b" l="l" r="r" t="t"/>
            <a:pathLst>
              <a:path extrusionOk="0" h="120000"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8" name="Google Shape;6188;p190"/>
          <p:cNvSpPr/>
          <p:nvPr/>
        </p:nvSpPr>
        <p:spPr>
          <a:xfrm>
            <a:off x="4488384" y="6067070"/>
            <a:ext cx="3068191" cy="0"/>
          </a:xfrm>
          <a:custGeom>
            <a:rect b="b" l="l" r="r" t="t"/>
            <a:pathLst>
              <a:path extrusionOk="0" h="120000"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9" name="Google Shape;6189;p190"/>
          <p:cNvSpPr/>
          <p:nvPr/>
        </p:nvSpPr>
        <p:spPr>
          <a:xfrm>
            <a:off x="9157787" y="6067070"/>
            <a:ext cx="494870" cy="0"/>
          </a:xfrm>
          <a:custGeom>
            <a:rect b="b" l="l" r="r" t="t"/>
            <a:pathLst>
              <a:path extrusionOk="0" h="120000" w="6540500">
                <a:moveTo>
                  <a:pt x="0" y="0"/>
                </a:moveTo>
                <a:lnTo>
                  <a:pt x="6540500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3" name="Shape 6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4" name="Google Shape;6194;p19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Pyramid </a:t>
            </a:r>
            <a:endParaRPr/>
          </a:p>
        </p:txBody>
      </p:sp>
      <p:sp>
        <p:nvSpPr>
          <p:cNvPr id="6195" name="Google Shape;6195;p19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196" name="Google Shape;6196;p191"/>
          <p:cNvGrpSpPr/>
          <p:nvPr/>
        </p:nvGrpSpPr>
        <p:grpSpPr>
          <a:xfrm>
            <a:off x="1270683" y="1335480"/>
            <a:ext cx="5605703" cy="4749084"/>
            <a:chOff x="479735" y="1846769"/>
            <a:chExt cx="5102384" cy="4322671"/>
          </a:xfrm>
        </p:grpSpPr>
        <p:sp>
          <p:nvSpPr>
            <p:cNvPr id="6197" name="Google Shape;6197;p191"/>
            <p:cNvSpPr/>
            <p:nvPr/>
          </p:nvSpPr>
          <p:spPr>
            <a:xfrm>
              <a:off x="877809" y="3724790"/>
              <a:ext cx="4341025" cy="1776119"/>
            </a:xfrm>
            <a:custGeom>
              <a:rect b="b" l="l" r="r" t="t"/>
              <a:pathLst>
                <a:path extrusionOk="0" h="1652640" w="3054947">
                  <a:moveTo>
                    <a:pt x="0" y="779471"/>
                  </a:moveTo>
                  <a:lnTo>
                    <a:pt x="1531087" y="0"/>
                  </a:lnTo>
                  <a:lnTo>
                    <a:pt x="3054947" y="788883"/>
                  </a:lnTo>
                  <a:lnTo>
                    <a:pt x="1523445" y="1652640"/>
                  </a:lnTo>
                  <a:lnTo>
                    <a:pt x="0" y="7794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191"/>
            <p:cNvSpPr/>
            <p:nvPr/>
          </p:nvSpPr>
          <p:spPr>
            <a:xfrm>
              <a:off x="3077000" y="4571257"/>
              <a:ext cx="2505119" cy="1598183"/>
            </a:xfrm>
            <a:custGeom>
              <a:rect b="b" l="l" r="r" t="t"/>
              <a:pathLst>
                <a:path extrusionOk="0" h="1487076" w="1762947">
                  <a:moveTo>
                    <a:pt x="264" y="790993"/>
                  </a:moveTo>
                  <a:lnTo>
                    <a:pt x="1509878" y="0"/>
                  </a:lnTo>
                  <a:lnTo>
                    <a:pt x="1762947" y="420731"/>
                  </a:lnTo>
                  <a:lnTo>
                    <a:pt x="3555" y="1487076"/>
                  </a:lnTo>
                  <a:cubicBezTo>
                    <a:pt x="983" y="1127063"/>
                    <a:pt x="-669" y="1020958"/>
                    <a:pt x="264" y="7909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191"/>
            <p:cNvSpPr/>
            <p:nvPr/>
          </p:nvSpPr>
          <p:spPr>
            <a:xfrm flipH="1">
              <a:off x="479735" y="4553913"/>
              <a:ext cx="2608484" cy="1606538"/>
            </a:xfrm>
            <a:custGeom>
              <a:rect b="b" l="l" r="r" t="t"/>
              <a:pathLst>
                <a:path extrusionOk="0" h="1494848" w="1575742">
                  <a:moveTo>
                    <a:pt x="0" y="808377"/>
                  </a:moveTo>
                  <a:lnTo>
                    <a:pt x="1330889" y="0"/>
                  </a:lnTo>
                  <a:lnTo>
                    <a:pt x="1575742" y="428321"/>
                  </a:lnTo>
                  <a:lnTo>
                    <a:pt x="4063" y="1494848"/>
                  </a:lnTo>
                  <a:cubicBezTo>
                    <a:pt x="-1822" y="1133670"/>
                    <a:pt x="3200" y="1166618"/>
                    <a:pt x="0" y="808377"/>
                  </a:cubicBezTo>
                  <a:close/>
                </a:path>
              </a:pathLst>
            </a:custGeom>
            <a:solidFill>
              <a:srgbClr val="20312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191"/>
            <p:cNvSpPr/>
            <p:nvPr/>
          </p:nvSpPr>
          <p:spPr>
            <a:xfrm>
              <a:off x="1267240" y="3652314"/>
              <a:ext cx="3552730" cy="968957"/>
            </a:xfrm>
            <a:custGeom>
              <a:rect b="b" l="l" r="r" t="t"/>
              <a:pathLst>
                <a:path extrusionOk="0" h="901593" w="2500194">
                  <a:moveTo>
                    <a:pt x="0" y="387968"/>
                  </a:moveTo>
                  <a:lnTo>
                    <a:pt x="1277286" y="0"/>
                  </a:lnTo>
                  <a:lnTo>
                    <a:pt x="2500194" y="410502"/>
                  </a:lnTo>
                  <a:lnTo>
                    <a:pt x="1233387" y="901593"/>
                  </a:lnTo>
                  <a:lnTo>
                    <a:pt x="0" y="3879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191"/>
            <p:cNvSpPr/>
            <p:nvPr/>
          </p:nvSpPr>
          <p:spPr>
            <a:xfrm>
              <a:off x="3062190" y="4086614"/>
              <a:ext cx="2080727" cy="1154011"/>
            </a:xfrm>
            <a:custGeom>
              <a:rect b="b" l="l" r="r" t="t"/>
              <a:pathLst>
                <a:path extrusionOk="0" h="1073782" w="1464288">
                  <a:moveTo>
                    <a:pt x="0" y="494405"/>
                  </a:moveTo>
                  <a:lnTo>
                    <a:pt x="1235390" y="0"/>
                  </a:lnTo>
                  <a:lnTo>
                    <a:pt x="1464288" y="364803"/>
                  </a:lnTo>
                  <a:lnTo>
                    <a:pt x="798" y="1073782"/>
                  </a:lnTo>
                  <a:cubicBezTo>
                    <a:pt x="3432" y="869657"/>
                    <a:pt x="1360" y="766819"/>
                    <a:pt x="0" y="4944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191"/>
            <p:cNvSpPr/>
            <p:nvPr/>
          </p:nvSpPr>
          <p:spPr>
            <a:xfrm flipH="1">
              <a:off x="933568" y="4069270"/>
              <a:ext cx="2136060" cy="1178859"/>
            </a:xfrm>
            <a:custGeom>
              <a:rect b="b" l="l" r="r" t="t"/>
              <a:pathLst>
                <a:path extrusionOk="0" h="1096902" w="1290357">
                  <a:moveTo>
                    <a:pt x="2699" y="510258"/>
                  </a:moveTo>
                  <a:lnTo>
                    <a:pt x="1089596" y="0"/>
                  </a:lnTo>
                  <a:lnTo>
                    <a:pt x="1290357" y="368396"/>
                  </a:lnTo>
                  <a:lnTo>
                    <a:pt x="0" y="1096902"/>
                  </a:lnTo>
                  <a:cubicBezTo>
                    <a:pt x="1058" y="912752"/>
                    <a:pt x="1641" y="694408"/>
                    <a:pt x="2699" y="510258"/>
                  </a:cubicBezTo>
                  <a:close/>
                </a:path>
              </a:pathLst>
            </a:custGeom>
            <a:solidFill>
              <a:srgbClr val="59B4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191"/>
            <p:cNvSpPr/>
            <p:nvPr/>
          </p:nvSpPr>
          <p:spPr>
            <a:xfrm>
              <a:off x="1695780" y="3471465"/>
              <a:ext cx="2698670" cy="425039"/>
            </a:xfrm>
            <a:custGeom>
              <a:rect b="b" l="l" r="r" t="t"/>
              <a:pathLst>
                <a:path extrusionOk="0" h="383840" w="1899160">
                  <a:moveTo>
                    <a:pt x="0" y="77754"/>
                  </a:moveTo>
                  <a:lnTo>
                    <a:pt x="965710" y="0"/>
                  </a:lnTo>
                  <a:lnTo>
                    <a:pt x="1899160" y="101600"/>
                  </a:lnTo>
                  <a:lnTo>
                    <a:pt x="957205" y="383840"/>
                  </a:lnTo>
                  <a:lnTo>
                    <a:pt x="0" y="777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191"/>
            <p:cNvSpPr/>
            <p:nvPr/>
          </p:nvSpPr>
          <p:spPr>
            <a:xfrm>
              <a:off x="3053349" y="3580456"/>
              <a:ext cx="1697074" cy="869057"/>
            </a:xfrm>
            <a:custGeom>
              <a:rect b="b" l="l" r="r" t="t"/>
              <a:pathLst>
                <a:path extrusionOk="0" h="784821" w="1194297">
                  <a:moveTo>
                    <a:pt x="227" y="238438"/>
                  </a:moveTo>
                  <a:lnTo>
                    <a:pt x="951386" y="0"/>
                  </a:lnTo>
                  <a:lnTo>
                    <a:pt x="1194297" y="387960"/>
                  </a:lnTo>
                  <a:lnTo>
                    <a:pt x="1144" y="784821"/>
                  </a:lnTo>
                  <a:cubicBezTo>
                    <a:pt x="2202" y="600671"/>
                    <a:pt x="-831" y="422588"/>
                    <a:pt x="227" y="2384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191"/>
            <p:cNvSpPr/>
            <p:nvPr/>
          </p:nvSpPr>
          <p:spPr>
            <a:xfrm flipH="1">
              <a:off x="1337479" y="3552329"/>
              <a:ext cx="1727725" cy="899828"/>
            </a:xfrm>
            <a:custGeom>
              <a:rect b="b" l="l" r="r" t="t"/>
              <a:pathLst>
                <a:path extrusionOk="0" h="812607" w="1043691">
                  <a:moveTo>
                    <a:pt x="7355" y="260158"/>
                  </a:moveTo>
                  <a:lnTo>
                    <a:pt x="824888" y="0"/>
                  </a:lnTo>
                  <a:lnTo>
                    <a:pt x="1043691" y="368397"/>
                  </a:lnTo>
                  <a:lnTo>
                    <a:pt x="0" y="812607"/>
                  </a:lnTo>
                  <a:cubicBezTo>
                    <a:pt x="1058" y="628457"/>
                    <a:pt x="6297" y="444308"/>
                    <a:pt x="7355" y="260158"/>
                  </a:cubicBezTo>
                  <a:close/>
                </a:path>
              </a:pathLst>
            </a:custGeom>
            <a:solidFill>
              <a:srgbClr val="897CB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191"/>
            <p:cNvSpPr/>
            <p:nvPr/>
          </p:nvSpPr>
          <p:spPr>
            <a:xfrm>
              <a:off x="2100383" y="2950481"/>
              <a:ext cx="1877881" cy="333426"/>
            </a:xfrm>
            <a:custGeom>
              <a:rect b="b" l="l" r="r" t="t"/>
              <a:pathLst>
                <a:path extrusionOk="0" h="336550" w="1895475">
                  <a:moveTo>
                    <a:pt x="0" y="73025"/>
                  </a:moveTo>
                  <a:lnTo>
                    <a:pt x="962025" y="0"/>
                  </a:lnTo>
                  <a:lnTo>
                    <a:pt x="1895475" y="101600"/>
                  </a:lnTo>
                  <a:lnTo>
                    <a:pt x="946150" y="336550"/>
                  </a:lnTo>
                  <a:lnTo>
                    <a:pt x="0" y="730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191"/>
            <p:cNvSpPr/>
            <p:nvPr/>
          </p:nvSpPr>
          <p:spPr>
            <a:xfrm>
              <a:off x="3030223" y="3047993"/>
              <a:ext cx="1304723" cy="660562"/>
            </a:xfrm>
            <a:custGeom>
              <a:rect b="b" l="l" r="r" t="t"/>
              <a:pathLst>
                <a:path extrusionOk="0" h="666750" w="1316947">
                  <a:moveTo>
                    <a:pt x="3175" y="114300"/>
                  </a:moveTo>
                  <a:lnTo>
                    <a:pt x="964522" y="0"/>
                  </a:lnTo>
                  <a:lnTo>
                    <a:pt x="1316947" y="438150"/>
                  </a:lnTo>
                  <a:lnTo>
                    <a:pt x="0" y="666750"/>
                  </a:lnTo>
                  <a:cubicBezTo>
                    <a:pt x="1058" y="482600"/>
                    <a:pt x="2117" y="298450"/>
                    <a:pt x="3175" y="114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191"/>
            <p:cNvSpPr/>
            <p:nvPr/>
          </p:nvSpPr>
          <p:spPr>
            <a:xfrm flipH="1">
              <a:off x="1746177" y="3022829"/>
              <a:ext cx="1296629" cy="685726"/>
            </a:xfrm>
            <a:custGeom>
              <a:rect b="b" l="l" r="r" t="t"/>
              <a:pathLst>
                <a:path extrusionOk="0" h="692150" w="1123444">
                  <a:moveTo>
                    <a:pt x="3175" y="139700"/>
                  </a:moveTo>
                  <a:lnTo>
                    <a:pt x="817351" y="0"/>
                  </a:lnTo>
                  <a:lnTo>
                    <a:pt x="1123444" y="428625"/>
                  </a:lnTo>
                  <a:lnTo>
                    <a:pt x="0" y="692150"/>
                  </a:lnTo>
                  <a:cubicBezTo>
                    <a:pt x="1058" y="508000"/>
                    <a:pt x="2117" y="323850"/>
                    <a:pt x="3175" y="139700"/>
                  </a:cubicBezTo>
                  <a:close/>
                </a:path>
              </a:pathLst>
            </a:custGeom>
            <a:solidFill>
              <a:srgbClr val="DC231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191"/>
            <p:cNvSpPr/>
            <p:nvPr/>
          </p:nvSpPr>
          <p:spPr>
            <a:xfrm>
              <a:off x="2136739" y="1846769"/>
              <a:ext cx="906067" cy="1235335"/>
            </a:xfrm>
            <a:custGeom>
              <a:rect b="b" l="l" r="r" t="t"/>
              <a:pathLst>
                <a:path extrusionOk="0" h="1246909" w="914556">
                  <a:moveTo>
                    <a:pt x="0" y="1124128"/>
                  </a:moveTo>
                  <a:lnTo>
                    <a:pt x="903104" y="0"/>
                  </a:lnTo>
                  <a:lnTo>
                    <a:pt x="914556" y="1246909"/>
                  </a:lnTo>
                  <a:lnTo>
                    <a:pt x="0" y="1124128"/>
                  </a:lnTo>
                  <a:close/>
                </a:path>
              </a:pathLst>
            </a:custGeom>
            <a:solidFill>
              <a:srgbClr val="1E1D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191"/>
            <p:cNvSpPr/>
            <p:nvPr/>
          </p:nvSpPr>
          <p:spPr>
            <a:xfrm>
              <a:off x="3030290" y="1853258"/>
              <a:ext cx="945486" cy="1225483"/>
            </a:xfrm>
            <a:custGeom>
              <a:rect b="b" l="l" r="r" t="t"/>
              <a:pathLst>
                <a:path extrusionOk="0" h="1236965" w="954344">
                  <a:moveTo>
                    <a:pt x="8120" y="1236965"/>
                  </a:moveTo>
                  <a:cubicBezTo>
                    <a:pt x="5413" y="824643"/>
                    <a:pt x="2707" y="412322"/>
                    <a:pt x="0" y="0"/>
                  </a:cubicBezTo>
                  <a:lnTo>
                    <a:pt x="954344" y="1145060"/>
                  </a:lnTo>
                  <a:lnTo>
                    <a:pt x="8120" y="123696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11" name="Google Shape;6211;p191"/>
          <p:cNvGrpSpPr/>
          <p:nvPr/>
        </p:nvGrpSpPr>
        <p:grpSpPr>
          <a:xfrm>
            <a:off x="5416431" y="2537024"/>
            <a:ext cx="5316492" cy="2272845"/>
            <a:chOff x="5336112" y="3064254"/>
            <a:chExt cx="3282277" cy="2068770"/>
          </a:xfrm>
        </p:grpSpPr>
        <p:cxnSp>
          <p:nvCxnSpPr>
            <p:cNvPr id="6212" name="Google Shape;6212;p191"/>
            <p:cNvCxnSpPr/>
            <p:nvPr/>
          </p:nvCxnSpPr>
          <p:spPr>
            <a:xfrm flipH="1">
              <a:off x="5336112" y="3064254"/>
              <a:ext cx="3282276" cy="58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13" name="Google Shape;6213;p191"/>
            <p:cNvCxnSpPr/>
            <p:nvPr/>
          </p:nvCxnSpPr>
          <p:spPr>
            <a:xfrm rot="10800000">
              <a:off x="5664346" y="3577476"/>
              <a:ext cx="2954041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14" name="Google Shape;6214;p191"/>
            <p:cNvCxnSpPr/>
            <p:nvPr/>
          </p:nvCxnSpPr>
          <p:spPr>
            <a:xfrm rot="10800000">
              <a:off x="6058414" y="4116429"/>
              <a:ext cx="2559975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15" name="Google Shape;6215;p191"/>
            <p:cNvCxnSpPr/>
            <p:nvPr/>
          </p:nvCxnSpPr>
          <p:spPr>
            <a:xfrm flipH="1">
              <a:off x="6510752" y="4564255"/>
              <a:ext cx="2107636" cy="58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16" name="Google Shape;6216;p191"/>
            <p:cNvCxnSpPr/>
            <p:nvPr/>
          </p:nvCxnSpPr>
          <p:spPr>
            <a:xfrm flipH="1">
              <a:off x="6922740" y="5112733"/>
              <a:ext cx="1695648" cy="20291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217" name="Google Shape;6217;p191"/>
          <p:cNvSpPr txBox="1"/>
          <p:nvPr/>
        </p:nvSpPr>
        <p:spPr>
          <a:xfrm>
            <a:off x="6735851" y="2066663"/>
            <a:ext cx="4181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  <p:sp>
        <p:nvSpPr>
          <p:cNvPr id="6218" name="Google Shape;6218;p191"/>
          <p:cNvSpPr txBox="1"/>
          <p:nvPr/>
        </p:nvSpPr>
        <p:spPr>
          <a:xfrm>
            <a:off x="6105558" y="2637926"/>
            <a:ext cx="48116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  <p:sp>
        <p:nvSpPr>
          <p:cNvPr id="6219" name="Google Shape;6219;p191"/>
          <p:cNvSpPr txBox="1"/>
          <p:nvPr/>
        </p:nvSpPr>
        <p:spPr>
          <a:xfrm>
            <a:off x="6105558" y="3052829"/>
            <a:ext cx="48116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  <p:sp>
        <p:nvSpPr>
          <p:cNvPr id="6220" name="Google Shape;6220;p191"/>
          <p:cNvSpPr txBox="1"/>
          <p:nvPr/>
        </p:nvSpPr>
        <p:spPr>
          <a:xfrm>
            <a:off x="6105558" y="3717658"/>
            <a:ext cx="48116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  <p:sp>
        <p:nvSpPr>
          <p:cNvPr id="6221" name="Google Shape;6221;p191"/>
          <p:cNvSpPr txBox="1"/>
          <p:nvPr/>
        </p:nvSpPr>
        <p:spPr>
          <a:xfrm>
            <a:off x="6088063" y="4328934"/>
            <a:ext cx="48116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an example text. You can edit it.</a:t>
            </a:r>
            <a:endParaRPr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5" name="Shape 6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6" name="Google Shape;6226;p19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7" name="Google Shape;6227;p19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Timeline </a:t>
            </a:r>
            <a:endParaRPr/>
          </a:p>
        </p:txBody>
      </p:sp>
      <p:sp>
        <p:nvSpPr>
          <p:cNvPr id="6228" name="Google Shape;6228;p192"/>
          <p:cNvSpPr/>
          <p:nvPr/>
        </p:nvSpPr>
        <p:spPr>
          <a:xfrm flipH="1" rot="10800000">
            <a:off x="582125" y="1492722"/>
            <a:ext cx="3320814" cy="575729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9" name="Google Shape;6229;p192"/>
          <p:cNvCxnSpPr/>
          <p:nvPr/>
        </p:nvCxnSpPr>
        <p:spPr>
          <a:xfrm>
            <a:off x="582125" y="2068448"/>
            <a:ext cx="0" cy="37989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30" name="Google Shape;6230;p192"/>
          <p:cNvSpPr txBox="1"/>
          <p:nvPr/>
        </p:nvSpPr>
        <p:spPr>
          <a:xfrm>
            <a:off x="767233" y="1642087"/>
            <a:ext cx="1920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  <a:endParaRPr/>
          </a:p>
        </p:txBody>
      </p:sp>
      <p:sp>
        <p:nvSpPr>
          <p:cNvPr id="6231" name="Google Shape;6231;p192"/>
          <p:cNvSpPr txBox="1"/>
          <p:nvPr/>
        </p:nvSpPr>
        <p:spPr>
          <a:xfrm>
            <a:off x="767233" y="2200677"/>
            <a:ext cx="320290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232" name="Google Shape;6232;p192"/>
          <p:cNvSpPr/>
          <p:nvPr/>
        </p:nvSpPr>
        <p:spPr>
          <a:xfrm flipH="1" rot="10800000">
            <a:off x="4360908" y="1492722"/>
            <a:ext cx="3320814" cy="575729"/>
          </a:xfrm>
          <a:prstGeom prst="homePlat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3" name="Google Shape;6233;p192"/>
          <p:cNvCxnSpPr/>
          <p:nvPr/>
        </p:nvCxnSpPr>
        <p:spPr>
          <a:xfrm>
            <a:off x="4360908" y="2068448"/>
            <a:ext cx="0" cy="37989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34" name="Google Shape;6234;p192"/>
          <p:cNvSpPr txBox="1"/>
          <p:nvPr/>
        </p:nvSpPr>
        <p:spPr>
          <a:xfrm>
            <a:off x="4565779" y="1642087"/>
            <a:ext cx="1920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  <a:endParaRPr/>
          </a:p>
        </p:txBody>
      </p:sp>
      <p:sp>
        <p:nvSpPr>
          <p:cNvPr id="6235" name="Google Shape;6235;p192"/>
          <p:cNvSpPr txBox="1"/>
          <p:nvPr/>
        </p:nvSpPr>
        <p:spPr>
          <a:xfrm>
            <a:off x="4565779" y="2200677"/>
            <a:ext cx="320290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236" name="Google Shape;6236;p192"/>
          <p:cNvSpPr/>
          <p:nvPr/>
        </p:nvSpPr>
        <p:spPr>
          <a:xfrm flipH="1" rot="10800000">
            <a:off x="8226646" y="1492722"/>
            <a:ext cx="3320814" cy="575729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37" name="Google Shape;6237;p192"/>
          <p:cNvCxnSpPr/>
          <p:nvPr/>
        </p:nvCxnSpPr>
        <p:spPr>
          <a:xfrm>
            <a:off x="8226646" y="2068448"/>
            <a:ext cx="0" cy="379895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38" name="Google Shape;6238;p192"/>
          <p:cNvSpPr txBox="1"/>
          <p:nvPr/>
        </p:nvSpPr>
        <p:spPr>
          <a:xfrm>
            <a:off x="8451282" y="1642087"/>
            <a:ext cx="19205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  <a:endParaRPr/>
          </a:p>
        </p:txBody>
      </p:sp>
      <p:sp>
        <p:nvSpPr>
          <p:cNvPr id="6239" name="Google Shape;6239;p192"/>
          <p:cNvSpPr txBox="1"/>
          <p:nvPr/>
        </p:nvSpPr>
        <p:spPr>
          <a:xfrm>
            <a:off x="8451282" y="2200677"/>
            <a:ext cx="320290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3" name="Shape 6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4" name="Google Shape;6244;p19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Timeline</a:t>
            </a:r>
            <a:endParaRPr/>
          </a:p>
        </p:txBody>
      </p:sp>
      <p:sp>
        <p:nvSpPr>
          <p:cNvPr id="6245" name="Google Shape;6245;p19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46" name="Google Shape;6246;p193"/>
          <p:cNvCxnSpPr/>
          <p:nvPr/>
        </p:nvCxnSpPr>
        <p:spPr>
          <a:xfrm>
            <a:off x="2677337" y="2105022"/>
            <a:ext cx="0" cy="106276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247" name="Google Shape;6247;p193"/>
          <p:cNvCxnSpPr/>
          <p:nvPr/>
        </p:nvCxnSpPr>
        <p:spPr>
          <a:xfrm>
            <a:off x="6441823" y="2105022"/>
            <a:ext cx="0" cy="106276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248" name="Google Shape;6248;p193"/>
          <p:cNvCxnSpPr/>
          <p:nvPr/>
        </p:nvCxnSpPr>
        <p:spPr>
          <a:xfrm>
            <a:off x="10157134" y="2105022"/>
            <a:ext cx="0" cy="106276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249" name="Google Shape;6249;p193"/>
          <p:cNvCxnSpPr/>
          <p:nvPr/>
        </p:nvCxnSpPr>
        <p:spPr>
          <a:xfrm>
            <a:off x="4563314" y="4112778"/>
            <a:ext cx="0" cy="117663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250" name="Google Shape;6250;p193"/>
          <p:cNvCxnSpPr/>
          <p:nvPr/>
        </p:nvCxnSpPr>
        <p:spPr>
          <a:xfrm>
            <a:off x="8320846" y="4112778"/>
            <a:ext cx="0" cy="117663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dash"/>
            <a:miter lim="800000"/>
            <a:headEnd len="sm" w="sm" type="none"/>
            <a:tailEnd len="sm" w="sm" type="none"/>
          </a:ln>
        </p:spPr>
      </p:cxnSp>
      <p:grpSp>
        <p:nvGrpSpPr>
          <p:cNvPr id="6251" name="Google Shape;6251;p193"/>
          <p:cNvGrpSpPr/>
          <p:nvPr/>
        </p:nvGrpSpPr>
        <p:grpSpPr>
          <a:xfrm>
            <a:off x="1007550" y="3135161"/>
            <a:ext cx="10176901" cy="977618"/>
            <a:chOff x="378467" y="3032279"/>
            <a:chExt cx="8252089" cy="792714"/>
          </a:xfrm>
        </p:grpSpPr>
        <p:sp>
          <p:nvSpPr>
            <p:cNvPr id="6252" name="Google Shape;6252;p193"/>
            <p:cNvSpPr/>
            <p:nvPr/>
          </p:nvSpPr>
          <p:spPr>
            <a:xfrm>
              <a:off x="378467" y="3032279"/>
              <a:ext cx="8252089" cy="792714"/>
            </a:xfrm>
            <a:prstGeom prst="chevron">
              <a:avLst>
                <a:gd fmla="val 36222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193"/>
            <p:cNvSpPr/>
            <p:nvPr/>
          </p:nvSpPr>
          <p:spPr>
            <a:xfrm>
              <a:off x="644301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193"/>
            <p:cNvSpPr/>
            <p:nvPr/>
          </p:nvSpPr>
          <p:spPr>
            <a:xfrm>
              <a:off x="1121901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193"/>
            <p:cNvSpPr/>
            <p:nvPr/>
          </p:nvSpPr>
          <p:spPr>
            <a:xfrm>
              <a:off x="1599501" y="3086688"/>
              <a:ext cx="524199" cy="683896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193"/>
            <p:cNvSpPr/>
            <p:nvPr/>
          </p:nvSpPr>
          <p:spPr>
            <a:xfrm>
              <a:off x="2160332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193"/>
            <p:cNvSpPr/>
            <p:nvPr/>
          </p:nvSpPr>
          <p:spPr>
            <a:xfrm>
              <a:off x="2637932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193"/>
            <p:cNvSpPr/>
            <p:nvPr/>
          </p:nvSpPr>
          <p:spPr>
            <a:xfrm>
              <a:off x="3115532" y="3086688"/>
              <a:ext cx="524199" cy="683896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193"/>
            <p:cNvSpPr/>
            <p:nvPr/>
          </p:nvSpPr>
          <p:spPr>
            <a:xfrm>
              <a:off x="3676363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193"/>
            <p:cNvSpPr/>
            <p:nvPr/>
          </p:nvSpPr>
          <p:spPr>
            <a:xfrm>
              <a:off x="4153963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193"/>
            <p:cNvSpPr/>
            <p:nvPr/>
          </p:nvSpPr>
          <p:spPr>
            <a:xfrm>
              <a:off x="4631563" y="3086688"/>
              <a:ext cx="524199" cy="683896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193"/>
            <p:cNvSpPr/>
            <p:nvPr/>
          </p:nvSpPr>
          <p:spPr>
            <a:xfrm>
              <a:off x="5192394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193"/>
            <p:cNvSpPr/>
            <p:nvPr/>
          </p:nvSpPr>
          <p:spPr>
            <a:xfrm>
              <a:off x="5669994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193"/>
            <p:cNvSpPr/>
            <p:nvPr/>
          </p:nvSpPr>
          <p:spPr>
            <a:xfrm>
              <a:off x="6147594" y="3086688"/>
              <a:ext cx="524199" cy="683896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193"/>
            <p:cNvSpPr/>
            <p:nvPr/>
          </p:nvSpPr>
          <p:spPr>
            <a:xfrm>
              <a:off x="6708425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193"/>
            <p:cNvSpPr/>
            <p:nvPr/>
          </p:nvSpPr>
          <p:spPr>
            <a:xfrm>
              <a:off x="7186025" y="3141097"/>
              <a:ext cx="440968" cy="575310"/>
            </a:xfrm>
            <a:prstGeom prst="chevron">
              <a:avLst>
                <a:gd fmla="val 50000" name="adj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193"/>
            <p:cNvSpPr/>
            <p:nvPr/>
          </p:nvSpPr>
          <p:spPr>
            <a:xfrm>
              <a:off x="7663626" y="3086688"/>
              <a:ext cx="524199" cy="683896"/>
            </a:xfrm>
            <a:prstGeom prst="chevron">
              <a:avLst>
                <a:gd fmla="val 50000" name="adj"/>
              </a:avLst>
            </a:prstGeom>
            <a:solidFill>
              <a:schemeClr val="accent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68" name="Google Shape;6268;p193"/>
          <p:cNvSpPr txBox="1"/>
          <p:nvPr/>
        </p:nvSpPr>
        <p:spPr>
          <a:xfrm>
            <a:off x="3702521" y="5339602"/>
            <a:ext cx="1687275" cy="221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269" name="Google Shape;6269;p193"/>
          <p:cNvSpPr txBox="1"/>
          <p:nvPr/>
        </p:nvSpPr>
        <p:spPr>
          <a:xfrm>
            <a:off x="3702523" y="5636083"/>
            <a:ext cx="1687275" cy="516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sample text.  Replace with </a:t>
            </a:r>
            <a:b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own text here. </a:t>
            </a:r>
            <a:endParaRPr/>
          </a:p>
        </p:txBody>
      </p:sp>
      <p:sp>
        <p:nvSpPr>
          <p:cNvPr id="6270" name="Google Shape;6270;p193"/>
          <p:cNvSpPr txBox="1"/>
          <p:nvPr/>
        </p:nvSpPr>
        <p:spPr>
          <a:xfrm>
            <a:off x="5609005" y="1232673"/>
            <a:ext cx="1687275" cy="221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271" name="Google Shape;6271;p193"/>
          <p:cNvSpPr txBox="1"/>
          <p:nvPr/>
        </p:nvSpPr>
        <p:spPr>
          <a:xfrm>
            <a:off x="5609006" y="1529155"/>
            <a:ext cx="1687275" cy="516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sample text.  Replace with </a:t>
            </a:r>
            <a:b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own text here. </a:t>
            </a:r>
            <a:endParaRPr/>
          </a:p>
        </p:txBody>
      </p:sp>
      <p:sp>
        <p:nvSpPr>
          <p:cNvPr id="6272" name="Google Shape;6272;p193"/>
          <p:cNvSpPr txBox="1"/>
          <p:nvPr/>
        </p:nvSpPr>
        <p:spPr>
          <a:xfrm>
            <a:off x="7477386" y="5258948"/>
            <a:ext cx="1687275" cy="221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273" name="Google Shape;6273;p193"/>
          <p:cNvSpPr txBox="1"/>
          <p:nvPr/>
        </p:nvSpPr>
        <p:spPr>
          <a:xfrm>
            <a:off x="7477387" y="5555430"/>
            <a:ext cx="1687275" cy="516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sample text.  Replace with </a:t>
            </a:r>
            <a:b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own text here. </a:t>
            </a:r>
            <a:endParaRPr/>
          </a:p>
        </p:txBody>
      </p:sp>
      <p:sp>
        <p:nvSpPr>
          <p:cNvPr id="6274" name="Google Shape;6274;p193"/>
          <p:cNvSpPr txBox="1"/>
          <p:nvPr/>
        </p:nvSpPr>
        <p:spPr>
          <a:xfrm>
            <a:off x="9322716" y="1250861"/>
            <a:ext cx="1687275" cy="48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D97FF"/>
              </a:buClr>
              <a:buSzPts val="1600"/>
              <a:buFont typeface="Arial"/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5" name="Google Shape;6275;p193"/>
          <p:cNvSpPr txBox="1"/>
          <p:nvPr/>
        </p:nvSpPr>
        <p:spPr>
          <a:xfrm>
            <a:off x="9322717" y="1547343"/>
            <a:ext cx="1687275" cy="516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sample text.  Replace with </a:t>
            </a:r>
            <a:b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own text here. </a:t>
            </a:r>
            <a:endParaRPr/>
          </a:p>
        </p:txBody>
      </p:sp>
      <p:sp>
        <p:nvSpPr>
          <p:cNvPr id="6276" name="Google Shape;6276;p193"/>
          <p:cNvSpPr txBox="1"/>
          <p:nvPr/>
        </p:nvSpPr>
        <p:spPr>
          <a:xfrm>
            <a:off x="1795109" y="1244883"/>
            <a:ext cx="1687275" cy="2215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277" name="Google Shape;6277;p193"/>
          <p:cNvSpPr txBox="1"/>
          <p:nvPr/>
        </p:nvSpPr>
        <p:spPr>
          <a:xfrm>
            <a:off x="1795111" y="1541365"/>
            <a:ext cx="1687275" cy="5168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a sample text.  Replace with </a:t>
            </a:r>
            <a:b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own text here. </a:t>
            </a:r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1" name="Shape 6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2" name="Google Shape;6282;p19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Vision</a:t>
            </a:r>
            <a:endParaRPr/>
          </a:p>
        </p:txBody>
      </p:sp>
      <p:sp>
        <p:nvSpPr>
          <p:cNvPr id="6283" name="Google Shape;6283;p19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84" name="Google Shape;6284;p194"/>
          <p:cNvSpPr/>
          <p:nvPr/>
        </p:nvSpPr>
        <p:spPr>
          <a:xfrm>
            <a:off x="1847198" y="1239576"/>
            <a:ext cx="1368152" cy="1368152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5" name="Google Shape;6285;p194"/>
          <p:cNvSpPr/>
          <p:nvPr/>
        </p:nvSpPr>
        <p:spPr>
          <a:xfrm>
            <a:off x="1847198" y="3183792"/>
            <a:ext cx="1368152" cy="1368152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6" name="Google Shape;6286;p194"/>
          <p:cNvSpPr/>
          <p:nvPr/>
        </p:nvSpPr>
        <p:spPr>
          <a:xfrm>
            <a:off x="1847198" y="5128008"/>
            <a:ext cx="1368152" cy="1368152"/>
          </a:xfrm>
          <a:prstGeom prst="ellipse">
            <a:avLst/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7" name="Google Shape;6287;p194"/>
          <p:cNvSpPr/>
          <p:nvPr/>
        </p:nvSpPr>
        <p:spPr>
          <a:xfrm>
            <a:off x="3402190" y="1268760"/>
            <a:ext cx="7200220" cy="129614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/>
          </a:p>
        </p:txBody>
      </p:sp>
      <p:sp>
        <p:nvSpPr>
          <p:cNvPr id="6288" name="Google Shape;6288;p194"/>
          <p:cNvSpPr txBox="1"/>
          <p:nvPr/>
        </p:nvSpPr>
        <p:spPr>
          <a:xfrm>
            <a:off x="3525130" y="1833452"/>
            <a:ext cx="60001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9" name="Google Shape;6289;p194"/>
          <p:cNvSpPr/>
          <p:nvPr/>
        </p:nvSpPr>
        <p:spPr>
          <a:xfrm>
            <a:off x="3402190" y="3212976"/>
            <a:ext cx="7200220" cy="1296144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</p:txBody>
      </p:sp>
      <p:sp>
        <p:nvSpPr>
          <p:cNvPr id="6290" name="Google Shape;6290;p194"/>
          <p:cNvSpPr txBox="1"/>
          <p:nvPr/>
        </p:nvSpPr>
        <p:spPr>
          <a:xfrm>
            <a:off x="3525130" y="3777668"/>
            <a:ext cx="60001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1" name="Google Shape;6291;p194"/>
          <p:cNvSpPr/>
          <p:nvPr/>
        </p:nvSpPr>
        <p:spPr>
          <a:xfrm>
            <a:off x="3402190" y="5157192"/>
            <a:ext cx="7200220" cy="1296144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/>
          </a:p>
        </p:txBody>
      </p:sp>
      <p:sp>
        <p:nvSpPr>
          <p:cNvPr id="6292" name="Google Shape;6292;p194"/>
          <p:cNvSpPr txBox="1"/>
          <p:nvPr/>
        </p:nvSpPr>
        <p:spPr>
          <a:xfrm>
            <a:off x="3525130" y="5721884"/>
            <a:ext cx="60001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93" name="Google Shape;6293;p194"/>
          <p:cNvGrpSpPr/>
          <p:nvPr/>
        </p:nvGrpSpPr>
        <p:grpSpPr>
          <a:xfrm>
            <a:off x="1995817" y="1493009"/>
            <a:ext cx="1110650" cy="814951"/>
            <a:chOff x="2267744" y="933103"/>
            <a:chExt cx="1110650" cy="814951"/>
          </a:xfrm>
        </p:grpSpPr>
        <p:sp>
          <p:nvSpPr>
            <p:cNvPr id="6294" name="Google Shape;6294;p194"/>
            <p:cNvSpPr/>
            <p:nvPr/>
          </p:nvSpPr>
          <p:spPr>
            <a:xfrm>
              <a:off x="2627784" y="1124744"/>
              <a:ext cx="432048" cy="43204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95" name="Google Shape;6295;p194"/>
            <p:cNvGrpSpPr/>
            <p:nvPr/>
          </p:nvGrpSpPr>
          <p:grpSpPr>
            <a:xfrm>
              <a:off x="2267744" y="933103"/>
              <a:ext cx="1110650" cy="814951"/>
              <a:chOff x="7084660" y="1237584"/>
              <a:chExt cx="1110650" cy="1111296"/>
            </a:xfrm>
          </p:grpSpPr>
          <p:sp>
            <p:nvSpPr>
              <p:cNvPr id="6296" name="Google Shape;6296;p194"/>
              <p:cNvSpPr/>
              <p:nvPr/>
            </p:nvSpPr>
            <p:spPr>
              <a:xfrm>
                <a:off x="7092280" y="1484785"/>
                <a:ext cx="1080120" cy="864095"/>
              </a:xfrm>
              <a:prstGeom prst="arc">
                <a:avLst>
                  <a:gd fmla="val 11318442" name="adj1"/>
                  <a:gd fmla="val 21097728" name="adj2"/>
                </a:avLst>
              </a:prstGeom>
              <a:noFill/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7" name="Google Shape;6297;p194"/>
              <p:cNvSpPr/>
              <p:nvPr/>
            </p:nvSpPr>
            <p:spPr>
              <a:xfrm rot="10800000">
                <a:off x="7084660" y="1237584"/>
                <a:ext cx="1110650" cy="864095"/>
              </a:xfrm>
              <a:prstGeom prst="arc">
                <a:avLst>
                  <a:gd fmla="val 11611316" name="adj1"/>
                  <a:gd fmla="val 20914949" name="adj2"/>
                </a:avLst>
              </a:prstGeom>
              <a:noFill/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98" name="Google Shape;6298;p194"/>
          <p:cNvGrpSpPr/>
          <p:nvPr/>
        </p:nvGrpSpPr>
        <p:grpSpPr>
          <a:xfrm>
            <a:off x="2063222" y="3392995"/>
            <a:ext cx="936104" cy="936104"/>
            <a:chOff x="2335560" y="2896369"/>
            <a:chExt cx="936104" cy="936104"/>
          </a:xfrm>
        </p:grpSpPr>
        <p:grpSp>
          <p:nvGrpSpPr>
            <p:cNvPr id="6299" name="Google Shape;6299;p194"/>
            <p:cNvGrpSpPr/>
            <p:nvPr/>
          </p:nvGrpSpPr>
          <p:grpSpPr>
            <a:xfrm>
              <a:off x="2373660" y="2934469"/>
              <a:ext cx="864096" cy="864096"/>
              <a:chOff x="7596336" y="2708920"/>
              <a:chExt cx="864096" cy="864096"/>
            </a:xfrm>
          </p:grpSpPr>
          <p:sp>
            <p:nvSpPr>
              <p:cNvPr id="6300" name="Google Shape;6300;p194"/>
              <p:cNvSpPr/>
              <p:nvPr/>
            </p:nvSpPr>
            <p:spPr>
              <a:xfrm>
                <a:off x="7596336" y="2708920"/>
                <a:ext cx="864096" cy="864096"/>
              </a:xfrm>
              <a:prstGeom prst="ellipse">
                <a:avLst/>
              </a:prstGeom>
              <a:noFill/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1" name="Google Shape;6301;p194"/>
              <p:cNvSpPr/>
              <p:nvPr/>
            </p:nvSpPr>
            <p:spPr>
              <a:xfrm>
                <a:off x="7767042" y="2879626"/>
                <a:ext cx="522684" cy="52268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02" name="Google Shape;6302;p194"/>
            <p:cNvGrpSpPr/>
            <p:nvPr/>
          </p:nvGrpSpPr>
          <p:grpSpPr>
            <a:xfrm>
              <a:off x="2335560" y="2896369"/>
              <a:ext cx="936104" cy="936104"/>
              <a:chOff x="7020272" y="2132856"/>
              <a:chExt cx="936104" cy="936104"/>
            </a:xfrm>
          </p:grpSpPr>
          <p:cxnSp>
            <p:nvCxnSpPr>
              <p:cNvPr id="6303" name="Google Shape;6303;p194"/>
              <p:cNvCxnSpPr/>
              <p:nvPr/>
            </p:nvCxnSpPr>
            <p:spPr>
              <a:xfrm>
                <a:off x="7499945" y="2132856"/>
                <a:ext cx="0" cy="93610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304" name="Google Shape;6304;p194"/>
              <p:cNvCxnSpPr/>
              <p:nvPr/>
            </p:nvCxnSpPr>
            <p:spPr>
              <a:xfrm rot="10800000">
                <a:off x="7488324" y="2096853"/>
                <a:ext cx="0" cy="93610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305" name="Google Shape;6305;p194"/>
          <p:cNvSpPr/>
          <p:nvPr/>
        </p:nvSpPr>
        <p:spPr>
          <a:xfrm>
            <a:off x="2216737" y="5508387"/>
            <a:ext cx="622708" cy="702932"/>
          </a:xfrm>
          <a:custGeom>
            <a:rect b="b" l="l" r="r" t="t"/>
            <a:pathLst>
              <a:path extrusionOk="0" h="1472" w="1304">
                <a:moveTo>
                  <a:pt x="1304" y="254"/>
                </a:moveTo>
                <a:lnTo>
                  <a:pt x="1190" y="792"/>
                </a:lnTo>
                <a:lnTo>
                  <a:pt x="954" y="790"/>
                </a:lnTo>
                <a:lnTo>
                  <a:pt x="954" y="790"/>
                </a:lnTo>
                <a:lnTo>
                  <a:pt x="950" y="814"/>
                </a:lnTo>
                <a:lnTo>
                  <a:pt x="944" y="838"/>
                </a:lnTo>
                <a:lnTo>
                  <a:pt x="936" y="862"/>
                </a:lnTo>
                <a:lnTo>
                  <a:pt x="928" y="884"/>
                </a:lnTo>
                <a:lnTo>
                  <a:pt x="916" y="904"/>
                </a:lnTo>
                <a:lnTo>
                  <a:pt x="904" y="924"/>
                </a:lnTo>
                <a:lnTo>
                  <a:pt x="890" y="944"/>
                </a:lnTo>
                <a:lnTo>
                  <a:pt x="876" y="962"/>
                </a:lnTo>
                <a:lnTo>
                  <a:pt x="858" y="978"/>
                </a:lnTo>
                <a:lnTo>
                  <a:pt x="842" y="994"/>
                </a:lnTo>
                <a:lnTo>
                  <a:pt x="822" y="1008"/>
                </a:lnTo>
                <a:lnTo>
                  <a:pt x="802" y="1020"/>
                </a:lnTo>
                <a:lnTo>
                  <a:pt x="782" y="1032"/>
                </a:lnTo>
                <a:lnTo>
                  <a:pt x="760" y="1042"/>
                </a:lnTo>
                <a:lnTo>
                  <a:pt x="736" y="1048"/>
                </a:lnTo>
                <a:lnTo>
                  <a:pt x="714" y="1054"/>
                </a:lnTo>
                <a:lnTo>
                  <a:pt x="714" y="1054"/>
                </a:lnTo>
                <a:lnTo>
                  <a:pt x="716" y="1104"/>
                </a:lnTo>
                <a:lnTo>
                  <a:pt x="716" y="1156"/>
                </a:lnTo>
                <a:lnTo>
                  <a:pt x="716" y="1156"/>
                </a:lnTo>
                <a:lnTo>
                  <a:pt x="714" y="1234"/>
                </a:lnTo>
                <a:lnTo>
                  <a:pt x="708" y="1306"/>
                </a:lnTo>
                <a:lnTo>
                  <a:pt x="704" y="1338"/>
                </a:lnTo>
                <a:lnTo>
                  <a:pt x="698" y="1366"/>
                </a:lnTo>
                <a:lnTo>
                  <a:pt x="692" y="1392"/>
                </a:lnTo>
                <a:lnTo>
                  <a:pt x="684" y="1414"/>
                </a:lnTo>
                <a:lnTo>
                  <a:pt x="688" y="1414"/>
                </a:lnTo>
                <a:lnTo>
                  <a:pt x="812" y="1472"/>
                </a:lnTo>
                <a:lnTo>
                  <a:pt x="486" y="1472"/>
                </a:lnTo>
                <a:lnTo>
                  <a:pt x="608" y="1414"/>
                </a:lnTo>
                <a:lnTo>
                  <a:pt x="614" y="1414"/>
                </a:lnTo>
                <a:lnTo>
                  <a:pt x="614" y="1414"/>
                </a:lnTo>
                <a:lnTo>
                  <a:pt x="606" y="1392"/>
                </a:lnTo>
                <a:lnTo>
                  <a:pt x="600" y="1366"/>
                </a:lnTo>
                <a:lnTo>
                  <a:pt x="594" y="1338"/>
                </a:lnTo>
                <a:lnTo>
                  <a:pt x="590" y="1306"/>
                </a:lnTo>
                <a:lnTo>
                  <a:pt x="584" y="1234"/>
                </a:lnTo>
                <a:lnTo>
                  <a:pt x="582" y="1156"/>
                </a:lnTo>
                <a:lnTo>
                  <a:pt x="582" y="1156"/>
                </a:lnTo>
                <a:lnTo>
                  <a:pt x="582" y="1104"/>
                </a:lnTo>
                <a:lnTo>
                  <a:pt x="586" y="1054"/>
                </a:lnTo>
                <a:lnTo>
                  <a:pt x="586" y="1054"/>
                </a:lnTo>
                <a:lnTo>
                  <a:pt x="562" y="1048"/>
                </a:lnTo>
                <a:lnTo>
                  <a:pt x="540" y="1040"/>
                </a:lnTo>
                <a:lnTo>
                  <a:pt x="518" y="1030"/>
                </a:lnTo>
                <a:lnTo>
                  <a:pt x="496" y="1020"/>
                </a:lnTo>
                <a:lnTo>
                  <a:pt x="478" y="1008"/>
                </a:lnTo>
                <a:lnTo>
                  <a:pt x="458" y="994"/>
                </a:lnTo>
                <a:lnTo>
                  <a:pt x="440" y="978"/>
                </a:lnTo>
                <a:lnTo>
                  <a:pt x="424" y="962"/>
                </a:lnTo>
                <a:lnTo>
                  <a:pt x="410" y="944"/>
                </a:lnTo>
                <a:lnTo>
                  <a:pt x="396" y="924"/>
                </a:lnTo>
                <a:lnTo>
                  <a:pt x="384" y="904"/>
                </a:lnTo>
                <a:lnTo>
                  <a:pt x="372" y="882"/>
                </a:lnTo>
                <a:lnTo>
                  <a:pt x="364" y="862"/>
                </a:lnTo>
                <a:lnTo>
                  <a:pt x="356" y="838"/>
                </a:lnTo>
                <a:lnTo>
                  <a:pt x="350" y="814"/>
                </a:lnTo>
                <a:lnTo>
                  <a:pt x="348" y="790"/>
                </a:lnTo>
                <a:lnTo>
                  <a:pt x="114" y="792"/>
                </a:lnTo>
                <a:lnTo>
                  <a:pt x="0" y="254"/>
                </a:lnTo>
                <a:lnTo>
                  <a:pt x="294" y="254"/>
                </a:lnTo>
                <a:lnTo>
                  <a:pt x="268" y="0"/>
                </a:lnTo>
                <a:lnTo>
                  <a:pt x="1030" y="0"/>
                </a:lnTo>
                <a:lnTo>
                  <a:pt x="1004" y="254"/>
                </a:lnTo>
                <a:lnTo>
                  <a:pt x="1304" y="254"/>
                </a:lnTo>
                <a:lnTo>
                  <a:pt x="1304" y="254"/>
                </a:lnTo>
                <a:close/>
                <a:moveTo>
                  <a:pt x="298" y="316"/>
                </a:moveTo>
                <a:lnTo>
                  <a:pt x="64" y="306"/>
                </a:lnTo>
                <a:lnTo>
                  <a:pt x="188" y="706"/>
                </a:lnTo>
                <a:lnTo>
                  <a:pt x="344" y="706"/>
                </a:lnTo>
                <a:lnTo>
                  <a:pt x="298" y="316"/>
                </a:lnTo>
                <a:lnTo>
                  <a:pt x="298" y="316"/>
                </a:lnTo>
                <a:close/>
                <a:moveTo>
                  <a:pt x="954" y="706"/>
                </a:moveTo>
                <a:lnTo>
                  <a:pt x="1112" y="706"/>
                </a:lnTo>
                <a:lnTo>
                  <a:pt x="1234" y="306"/>
                </a:lnTo>
                <a:lnTo>
                  <a:pt x="1002" y="316"/>
                </a:lnTo>
                <a:lnTo>
                  <a:pt x="954" y="706"/>
                </a:lnTo>
                <a:lnTo>
                  <a:pt x="954" y="70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9" name="Shape 6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0" name="Google Shape;6310;p19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Factors</a:t>
            </a:r>
            <a:endParaRPr/>
          </a:p>
        </p:txBody>
      </p:sp>
      <p:sp>
        <p:nvSpPr>
          <p:cNvPr id="6311" name="Google Shape;6311;p19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312" name="Google Shape;6312;p195"/>
          <p:cNvGrpSpPr/>
          <p:nvPr/>
        </p:nvGrpSpPr>
        <p:grpSpPr>
          <a:xfrm>
            <a:off x="831939" y="1648219"/>
            <a:ext cx="10499801" cy="3561562"/>
            <a:chOff x="2123069" y="5811261"/>
            <a:chExt cx="20131509" cy="6828664"/>
          </a:xfrm>
        </p:grpSpPr>
        <p:sp>
          <p:nvSpPr>
            <p:cNvPr id="6313" name="Google Shape;6313;p195"/>
            <p:cNvSpPr/>
            <p:nvPr/>
          </p:nvSpPr>
          <p:spPr>
            <a:xfrm>
              <a:off x="2123069" y="8912823"/>
              <a:ext cx="3727104" cy="37271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195"/>
            <p:cNvSpPr/>
            <p:nvPr/>
          </p:nvSpPr>
          <p:spPr>
            <a:xfrm>
              <a:off x="7561007" y="5811261"/>
              <a:ext cx="3727104" cy="37271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195"/>
            <p:cNvSpPr/>
            <p:nvPr/>
          </p:nvSpPr>
          <p:spPr>
            <a:xfrm>
              <a:off x="13089535" y="8912823"/>
              <a:ext cx="3727104" cy="37271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195"/>
            <p:cNvSpPr/>
            <p:nvPr/>
          </p:nvSpPr>
          <p:spPr>
            <a:xfrm>
              <a:off x="18527474" y="5811261"/>
              <a:ext cx="3727104" cy="372710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7" name="Google Shape;6317;p195"/>
          <p:cNvSpPr txBox="1"/>
          <p:nvPr/>
        </p:nvSpPr>
        <p:spPr>
          <a:xfrm flipH="1">
            <a:off x="419473" y="2575493"/>
            <a:ext cx="27706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18" name="Google Shape;6318;p195"/>
          <p:cNvSpPr/>
          <p:nvPr/>
        </p:nvSpPr>
        <p:spPr>
          <a:xfrm flipH="1">
            <a:off x="924144" y="2191997"/>
            <a:ext cx="17613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9" name="Google Shape;6319;p195"/>
          <p:cNvSpPr txBox="1"/>
          <p:nvPr/>
        </p:nvSpPr>
        <p:spPr>
          <a:xfrm flipH="1">
            <a:off x="3264643" y="4097308"/>
            <a:ext cx="27706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20" name="Google Shape;6320;p195"/>
          <p:cNvSpPr/>
          <p:nvPr/>
        </p:nvSpPr>
        <p:spPr>
          <a:xfrm flipH="1">
            <a:off x="3769314" y="3713812"/>
            <a:ext cx="17613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/>
          </a:p>
        </p:txBody>
      </p:sp>
      <p:sp>
        <p:nvSpPr>
          <p:cNvPr id="6321" name="Google Shape;6321;p195"/>
          <p:cNvSpPr txBox="1"/>
          <p:nvPr/>
        </p:nvSpPr>
        <p:spPr>
          <a:xfrm flipH="1">
            <a:off x="6138233" y="2575493"/>
            <a:ext cx="27706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22" name="Google Shape;6322;p195"/>
          <p:cNvSpPr/>
          <p:nvPr/>
        </p:nvSpPr>
        <p:spPr>
          <a:xfrm flipH="1">
            <a:off x="6642904" y="2191996"/>
            <a:ext cx="17613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/>
          </a:p>
        </p:txBody>
      </p:sp>
      <p:sp>
        <p:nvSpPr>
          <p:cNvPr id="6323" name="Google Shape;6323;p195"/>
          <p:cNvSpPr txBox="1"/>
          <p:nvPr/>
        </p:nvSpPr>
        <p:spPr>
          <a:xfrm flipH="1">
            <a:off x="8992184" y="4097307"/>
            <a:ext cx="277065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24" name="Google Shape;6324;p195"/>
          <p:cNvSpPr/>
          <p:nvPr/>
        </p:nvSpPr>
        <p:spPr>
          <a:xfrm flipH="1">
            <a:off x="9085467" y="3713811"/>
            <a:ext cx="25840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5" name="Google Shape;6325;p195"/>
          <p:cNvSpPr/>
          <p:nvPr/>
        </p:nvSpPr>
        <p:spPr>
          <a:xfrm>
            <a:off x="4336179" y="2311071"/>
            <a:ext cx="651057" cy="624003"/>
          </a:xfrm>
          <a:custGeom>
            <a:rect b="b" l="l" r="r" t="t"/>
            <a:pathLst>
              <a:path extrusionOk="0" h="510953" w="533104">
                <a:moveTo>
                  <a:pt x="530392" y="361477"/>
                </a:moveTo>
                <a:lnTo>
                  <a:pt x="530171" y="360887"/>
                </a:lnTo>
                <a:cubicBezTo>
                  <a:pt x="526553" y="350845"/>
                  <a:pt x="519317" y="342796"/>
                  <a:pt x="509644" y="338292"/>
                </a:cubicBezTo>
                <a:cubicBezTo>
                  <a:pt x="500045" y="333714"/>
                  <a:pt x="489191" y="333198"/>
                  <a:pt x="479223" y="336742"/>
                </a:cubicBezTo>
                <a:cubicBezTo>
                  <a:pt x="442452" y="349959"/>
                  <a:pt x="400734" y="366424"/>
                  <a:pt x="381389" y="374177"/>
                </a:cubicBezTo>
                <a:cubicBezTo>
                  <a:pt x="375925" y="359336"/>
                  <a:pt x="361896" y="348556"/>
                  <a:pt x="345135" y="348039"/>
                </a:cubicBezTo>
                <a:cubicBezTo>
                  <a:pt x="344765" y="348039"/>
                  <a:pt x="344396" y="348039"/>
                  <a:pt x="344027" y="348039"/>
                </a:cubicBezTo>
                <a:cubicBezTo>
                  <a:pt x="370165" y="326109"/>
                  <a:pt x="386853" y="293178"/>
                  <a:pt x="386853" y="256407"/>
                </a:cubicBezTo>
                <a:cubicBezTo>
                  <a:pt x="386853" y="237062"/>
                  <a:pt x="382201" y="218824"/>
                  <a:pt x="374079" y="202653"/>
                </a:cubicBezTo>
                <a:cubicBezTo>
                  <a:pt x="380724" y="202875"/>
                  <a:pt x="385967" y="202949"/>
                  <a:pt x="387148" y="202949"/>
                </a:cubicBezTo>
                <a:lnTo>
                  <a:pt x="416757" y="202949"/>
                </a:lnTo>
                <a:cubicBezTo>
                  <a:pt x="419046" y="221482"/>
                  <a:pt x="431820" y="235289"/>
                  <a:pt x="447842" y="235511"/>
                </a:cubicBezTo>
                <a:lnTo>
                  <a:pt x="489339" y="236028"/>
                </a:lnTo>
                <a:cubicBezTo>
                  <a:pt x="489413" y="236028"/>
                  <a:pt x="489413" y="236028"/>
                  <a:pt x="489486" y="236028"/>
                </a:cubicBezTo>
                <a:cubicBezTo>
                  <a:pt x="496722" y="236028"/>
                  <a:pt x="502703" y="230195"/>
                  <a:pt x="502777" y="222885"/>
                </a:cubicBezTo>
                <a:cubicBezTo>
                  <a:pt x="502851" y="215575"/>
                  <a:pt x="497018" y="209520"/>
                  <a:pt x="489634" y="209446"/>
                </a:cubicBezTo>
                <a:lnTo>
                  <a:pt x="448137" y="208930"/>
                </a:lnTo>
                <a:cubicBezTo>
                  <a:pt x="446808" y="208930"/>
                  <a:pt x="442821" y="204499"/>
                  <a:pt x="442895" y="196599"/>
                </a:cubicBezTo>
                <a:lnTo>
                  <a:pt x="444593" y="55348"/>
                </a:lnTo>
                <a:cubicBezTo>
                  <a:pt x="444667" y="51361"/>
                  <a:pt x="445775" y="47669"/>
                  <a:pt x="447621" y="45159"/>
                </a:cubicBezTo>
                <a:cubicBezTo>
                  <a:pt x="448728" y="43682"/>
                  <a:pt x="449688" y="43165"/>
                  <a:pt x="450131" y="43165"/>
                </a:cubicBezTo>
                <a:lnTo>
                  <a:pt x="450131" y="43165"/>
                </a:lnTo>
                <a:lnTo>
                  <a:pt x="491628" y="43682"/>
                </a:lnTo>
                <a:cubicBezTo>
                  <a:pt x="498937" y="43756"/>
                  <a:pt x="504992" y="37923"/>
                  <a:pt x="505066" y="30539"/>
                </a:cubicBezTo>
                <a:cubicBezTo>
                  <a:pt x="505140" y="23229"/>
                  <a:pt x="499307" y="17174"/>
                  <a:pt x="491923" y="17101"/>
                </a:cubicBezTo>
                <a:lnTo>
                  <a:pt x="450426" y="16584"/>
                </a:lnTo>
                <a:cubicBezTo>
                  <a:pt x="441271" y="16510"/>
                  <a:pt x="432484" y="21088"/>
                  <a:pt x="426355" y="29210"/>
                </a:cubicBezTo>
                <a:cubicBezTo>
                  <a:pt x="421852" y="35264"/>
                  <a:pt x="418972" y="42870"/>
                  <a:pt x="418233" y="51066"/>
                </a:cubicBezTo>
                <a:lnTo>
                  <a:pt x="412548" y="50549"/>
                </a:lnTo>
                <a:cubicBezTo>
                  <a:pt x="412400" y="50549"/>
                  <a:pt x="412253" y="50549"/>
                  <a:pt x="412105" y="50549"/>
                </a:cubicBezTo>
                <a:cubicBezTo>
                  <a:pt x="375999" y="48629"/>
                  <a:pt x="346538" y="34231"/>
                  <a:pt x="320547" y="21531"/>
                </a:cubicBezTo>
                <a:cubicBezTo>
                  <a:pt x="293227" y="8166"/>
                  <a:pt x="269599" y="-3352"/>
                  <a:pt x="244642" y="1816"/>
                </a:cubicBezTo>
                <a:cubicBezTo>
                  <a:pt x="240729" y="2628"/>
                  <a:pt x="231425" y="4548"/>
                  <a:pt x="126503" y="53133"/>
                </a:cubicBezTo>
                <a:cubicBezTo>
                  <a:pt x="78139" y="75506"/>
                  <a:pt x="31253" y="97805"/>
                  <a:pt x="25715" y="100389"/>
                </a:cubicBezTo>
                <a:cubicBezTo>
                  <a:pt x="16264" y="104007"/>
                  <a:pt x="8658" y="111021"/>
                  <a:pt x="4302" y="120251"/>
                </a:cubicBezTo>
                <a:cubicBezTo>
                  <a:pt x="-128" y="129702"/>
                  <a:pt x="-645" y="140261"/>
                  <a:pt x="2825" y="150081"/>
                </a:cubicBezTo>
                <a:lnTo>
                  <a:pt x="3047" y="150746"/>
                </a:lnTo>
                <a:cubicBezTo>
                  <a:pt x="6665" y="160788"/>
                  <a:pt x="13901" y="168836"/>
                  <a:pt x="23573" y="173340"/>
                </a:cubicBezTo>
                <a:cubicBezTo>
                  <a:pt x="28964" y="175924"/>
                  <a:pt x="34797" y="177180"/>
                  <a:pt x="40630" y="177180"/>
                </a:cubicBezTo>
                <a:cubicBezTo>
                  <a:pt x="45134" y="177180"/>
                  <a:pt x="49638" y="176367"/>
                  <a:pt x="53994" y="174817"/>
                </a:cubicBezTo>
                <a:cubicBezTo>
                  <a:pt x="90692" y="161600"/>
                  <a:pt x="132483" y="145134"/>
                  <a:pt x="151829" y="137381"/>
                </a:cubicBezTo>
                <a:cubicBezTo>
                  <a:pt x="153675" y="142402"/>
                  <a:pt x="156480" y="147054"/>
                  <a:pt x="160320" y="151041"/>
                </a:cubicBezTo>
                <a:cubicBezTo>
                  <a:pt x="167630" y="158794"/>
                  <a:pt x="177524" y="163151"/>
                  <a:pt x="188157" y="163446"/>
                </a:cubicBezTo>
                <a:cubicBezTo>
                  <a:pt x="188526" y="163446"/>
                  <a:pt x="188895" y="163446"/>
                  <a:pt x="189264" y="163446"/>
                </a:cubicBezTo>
                <a:cubicBezTo>
                  <a:pt x="190224" y="163372"/>
                  <a:pt x="191258" y="163298"/>
                  <a:pt x="192292" y="163298"/>
                </a:cubicBezTo>
                <a:cubicBezTo>
                  <a:pt x="165046" y="185228"/>
                  <a:pt x="147620" y="218824"/>
                  <a:pt x="147620" y="256481"/>
                </a:cubicBezTo>
                <a:cubicBezTo>
                  <a:pt x="147620" y="275309"/>
                  <a:pt x="151976" y="293104"/>
                  <a:pt x="159729" y="308905"/>
                </a:cubicBezTo>
                <a:cubicBezTo>
                  <a:pt x="152863" y="308610"/>
                  <a:pt x="147325" y="308610"/>
                  <a:pt x="146143" y="308610"/>
                </a:cubicBezTo>
                <a:lnTo>
                  <a:pt x="116461" y="308610"/>
                </a:lnTo>
                <a:cubicBezTo>
                  <a:pt x="115575" y="301448"/>
                  <a:pt x="113064" y="294728"/>
                  <a:pt x="109151" y="289264"/>
                </a:cubicBezTo>
                <a:cubicBezTo>
                  <a:pt x="103244" y="280995"/>
                  <a:pt x="94605" y="276195"/>
                  <a:pt x="85375" y="276048"/>
                </a:cubicBezTo>
                <a:lnTo>
                  <a:pt x="43879" y="275531"/>
                </a:lnTo>
                <a:cubicBezTo>
                  <a:pt x="36569" y="275457"/>
                  <a:pt x="30514" y="281290"/>
                  <a:pt x="30440" y="288674"/>
                </a:cubicBezTo>
                <a:cubicBezTo>
                  <a:pt x="30366" y="295984"/>
                  <a:pt x="36200" y="302038"/>
                  <a:pt x="43583" y="302112"/>
                </a:cubicBezTo>
                <a:lnTo>
                  <a:pt x="85080" y="302629"/>
                </a:lnTo>
                <a:cubicBezTo>
                  <a:pt x="85449" y="302629"/>
                  <a:pt x="86483" y="303220"/>
                  <a:pt x="87517" y="304696"/>
                </a:cubicBezTo>
                <a:cubicBezTo>
                  <a:pt x="89363" y="307281"/>
                  <a:pt x="90322" y="310973"/>
                  <a:pt x="90322" y="314960"/>
                </a:cubicBezTo>
                <a:lnTo>
                  <a:pt x="88624" y="456210"/>
                </a:lnTo>
                <a:cubicBezTo>
                  <a:pt x="88550" y="464111"/>
                  <a:pt x="84489" y="468394"/>
                  <a:pt x="83086" y="468394"/>
                </a:cubicBezTo>
                <a:lnTo>
                  <a:pt x="83086" y="468394"/>
                </a:lnTo>
                <a:lnTo>
                  <a:pt x="41590" y="467877"/>
                </a:lnTo>
                <a:cubicBezTo>
                  <a:pt x="34280" y="467803"/>
                  <a:pt x="28225" y="473636"/>
                  <a:pt x="28151" y="481020"/>
                </a:cubicBezTo>
                <a:cubicBezTo>
                  <a:pt x="28078" y="488330"/>
                  <a:pt x="33911" y="494384"/>
                  <a:pt x="41294" y="494458"/>
                </a:cubicBezTo>
                <a:lnTo>
                  <a:pt x="82791" y="494975"/>
                </a:lnTo>
                <a:cubicBezTo>
                  <a:pt x="82865" y="494975"/>
                  <a:pt x="83012" y="494975"/>
                  <a:pt x="83160" y="494975"/>
                </a:cubicBezTo>
                <a:cubicBezTo>
                  <a:pt x="99847" y="494975"/>
                  <a:pt x="113212" y="480207"/>
                  <a:pt x="115058" y="460493"/>
                </a:cubicBezTo>
                <a:lnTo>
                  <a:pt x="120743" y="461010"/>
                </a:lnTo>
                <a:cubicBezTo>
                  <a:pt x="120891" y="461010"/>
                  <a:pt x="121039" y="461010"/>
                  <a:pt x="121186" y="461010"/>
                </a:cubicBezTo>
                <a:cubicBezTo>
                  <a:pt x="157293" y="462930"/>
                  <a:pt x="186754" y="477328"/>
                  <a:pt x="212744" y="490028"/>
                </a:cubicBezTo>
                <a:cubicBezTo>
                  <a:pt x="235486" y="501177"/>
                  <a:pt x="255718" y="510998"/>
                  <a:pt x="276244" y="510998"/>
                </a:cubicBezTo>
                <a:cubicBezTo>
                  <a:pt x="280379" y="510998"/>
                  <a:pt x="284514" y="510628"/>
                  <a:pt x="288649" y="509742"/>
                </a:cubicBezTo>
                <a:cubicBezTo>
                  <a:pt x="292562" y="508930"/>
                  <a:pt x="301866" y="507010"/>
                  <a:pt x="406789" y="458426"/>
                </a:cubicBezTo>
                <a:cubicBezTo>
                  <a:pt x="455152" y="436053"/>
                  <a:pt x="502039" y="413754"/>
                  <a:pt x="507576" y="411170"/>
                </a:cubicBezTo>
                <a:cubicBezTo>
                  <a:pt x="517028" y="407552"/>
                  <a:pt x="524633" y="400537"/>
                  <a:pt x="528989" y="391308"/>
                </a:cubicBezTo>
                <a:cubicBezTo>
                  <a:pt x="533346" y="381856"/>
                  <a:pt x="533863" y="371298"/>
                  <a:pt x="530392" y="361477"/>
                </a:cubicBezTo>
                <a:moveTo>
                  <a:pt x="188304" y="136864"/>
                </a:moveTo>
                <a:cubicBezTo>
                  <a:pt x="181216" y="136421"/>
                  <a:pt x="175752" y="130441"/>
                  <a:pt x="175900" y="123278"/>
                </a:cubicBezTo>
                <a:cubicBezTo>
                  <a:pt x="175974" y="119734"/>
                  <a:pt x="177450" y="116485"/>
                  <a:pt x="180035" y="114049"/>
                </a:cubicBezTo>
                <a:cubicBezTo>
                  <a:pt x="182619" y="111612"/>
                  <a:pt x="185942" y="110357"/>
                  <a:pt x="189486" y="110431"/>
                </a:cubicBezTo>
                <a:cubicBezTo>
                  <a:pt x="189560" y="110431"/>
                  <a:pt x="189560" y="110431"/>
                  <a:pt x="189633" y="110431"/>
                </a:cubicBezTo>
                <a:lnTo>
                  <a:pt x="287837" y="112129"/>
                </a:lnTo>
                <a:cubicBezTo>
                  <a:pt x="292193" y="112203"/>
                  <a:pt x="296328" y="110135"/>
                  <a:pt x="298839" y="106591"/>
                </a:cubicBezTo>
                <a:lnTo>
                  <a:pt x="311539" y="88944"/>
                </a:lnTo>
                <a:cubicBezTo>
                  <a:pt x="315821" y="82963"/>
                  <a:pt x="314492" y="74694"/>
                  <a:pt x="308511" y="70411"/>
                </a:cubicBezTo>
                <a:cubicBezTo>
                  <a:pt x="302531" y="66128"/>
                  <a:pt x="294261" y="67457"/>
                  <a:pt x="289978" y="73438"/>
                </a:cubicBezTo>
                <a:lnTo>
                  <a:pt x="281339" y="85400"/>
                </a:lnTo>
                <a:lnTo>
                  <a:pt x="190150" y="83776"/>
                </a:lnTo>
                <a:cubicBezTo>
                  <a:pt x="179518" y="83480"/>
                  <a:pt x="169476" y="87394"/>
                  <a:pt x="161797" y="94630"/>
                </a:cubicBezTo>
                <a:cubicBezTo>
                  <a:pt x="157662" y="98543"/>
                  <a:pt x="154487" y="103195"/>
                  <a:pt x="152346" y="108289"/>
                </a:cubicBezTo>
                <a:cubicBezTo>
                  <a:pt x="148063" y="110062"/>
                  <a:pt x="92242" y="132656"/>
                  <a:pt x="44913" y="149564"/>
                </a:cubicBezTo>
                <a:cubicBezTo>
                  <a:pt x="41590" y="150746"/>
                  <a:pt x="38046" y="150598"/>
                  <a:pt x="34871" y="149048"/>
                </a:cubicBezTo>
                <a:cubicBezTo>
                  <a:pt x="31622" y="147497"/>
                  <a:pt x="29185" y="144839"/>
                  <a:pt x="28004" y="141442"/>
                </a:cubicBezTo>
                <a:lnTo>
                  <a:pt x="27782" y="140778"/>
                </a:lnTo>
                <a:cubicBezTo>
                  <a:pt x="26675" y="137677"/>
                  <a:pt x="26822" y="134280"/>
                  <a:pt x="28299" y="131327"/>
                </a:cubicBezTo>
                <a:cubicBezTo>
                  <a:pt x="29702" y="128299"/>
                  <a:pt x="32212" y="126010"/>
                  <a:pt x="35314" y="124903"/>
                </a:cubicBezTo>
                <a:cubicBezTo>
                  <a:pt x="35757" y="124755"/>
                  <a:pt x="36126" y="124607"/>
                  <a:pt x="36495" y="124386"/>
                </a:cubicBezTo>
                <a:cubicBezTo>
                  <a:pt x="111809" y="88575"/>
                  <a:pt x="236372" y="30613"/>
                  <a:pt x="249885" y="27585"/>
                </a:cubicBezTo>
                <a:cubicBezTo>
                  <a:pt x="265981" y="24263"/>
                  <a:pt x="284883" y="33492"/>
                  <a:pt x="308733" y="45159"/>
                </a:cubicBezTo>
                <a:cubicBezTo>
                  <a:pt x="335610" y="58302"/>
                  <a:pt x="368984" y="74620"/>
                  <a:pt x="410333" y="76835"/>
                </a:cubicBezTo>
                <a:lnTo>
                  <a:pt x="417643" y="77499"/>
                </a:lnTo>
                <a:lnTo>
                  <a:pt x="416461" y="176146"/>
                </a:lnTo>
                <a:lnTo>
                  <a:pt x="387000" y="176146"/>
                </a:lnTo>
                <a:cubicBezTo>
                  <a:pt x="380724" y="176146"/>
                  <a:pt x="362929" y="175703"/>
                  <a:pt x="353995" y="174152"/>
                </a:cubicBezTo>
                <a:cubicBezTo>
                  <a:pt x="337086" y="156210"/>
                  <a:pt x="314640" y="143510"/>
                  <a:pt x="289461" y="138710"/>
                </a:cubicBezTo>
                <a:cubicBezTo>
                  <a:pt x="264947" y="132803"/>
                  <a:pt x="198715" y="136274"/>
                  <a:pt x="188304" y="136864"/>
                </a:cubicBezTo>
                <a:moveTo>
                  <a:pt x="267163" y="163372"/>
                </a:moveTo>
                <a:cubicBezTo>
                  <a:pt x="272848" y="163372"/>
                  <a:pt x="278386" y="163889"/>
                  <a:pt x="283702" y="164849"/>
                </a:cubicBezTo>
                <a:cubicBezTo>
                  <a:pt x="294925" y="167802"/>
                  <a:pt x="301644" y="173340"/>
                  <a:pt x="309397" y="179838"/>
                </a:cubicBezTo>
                <a:cubicBezTo>
                  <a:pt x="317298" y="186409"/>
                  <a:pt x="326085" y="193719"/>
                  <a:pt x="339523" y="198076"/>
                </a:cubicBezTo>
                <a:cubicBezTo>
                  <a:pt x="352445" y="214024"/>
                  <a:pt x="360124" y="234330"/>
                  <a:pt x="360124" y="256407"/>
                </a:cubicBezTo>
                <a:cubicBezTo>
                  <a:pt x="360124" y="305435"/>
                  <a:pt x="321950" y="345750"/>
                  <a:pt x="273808" y="349220"/>
                </a:cubicBezTo>
                <a:cubicBezTo>
                  <a:pt x="263692" y="348851"/>
                  <a:pt x="255053" y="348039"/>
                  <a:pt x="249737" y="346710"/>
                </a:cubicBezTo>
                <a:cubicBezTo>
                  <a:pt x="238292" y="343830"/>
                  <a:pt x="231499" y="338145"/>
                  <a:pt x="223599" y="331573"/>
                </a:cubicBezTo>
                <a:cubicBezTo>
                  <a:pt x="215698" y="325002"/>
                  <a:pt x="206985" y="317766"/>
                  <a:pt x="193621" y="313409"/>
                </a:cubicBezTo>
                <a:cubicBezTo>
                  <a:pt x="181364" y="297608"/>
                  <a:pt x="174054" y="277820"/>
                  <a:pt x="174054" y="256407"/>
                </a:cubicBezTo>
                <a:cubicBezTo>
                  <a:pt x="174128" y="205164"/>
                  <a:pt x="215846" y="163372"/>
                  <a:pt x="267163" y="163372"/>
                </a:cubicBezTo>
                <a:moveTo>
                  <a:pt x="504844" y="379937"/>
                </a:moveTo>
                <a:cubicBezTo>
                  <a:pt x="503442" y="382964"/>
                  <a:pt x="500931" y="385253"/>
                  <a:pt x="497830" y="386360"/>
                </a:cubicBezTo>
                <a:cubicBezTo>
                  <a:pt x="497387" y="386508"/>
                  <a:pt x="497018" y="386656"/>
                  <a:pt x="496648" y="386877"/>
                </a:cubicBezTo>
                <a:cubicBezTo>
                  <a:pt x="421335" y="422688"/>
                  <a:pt x="296771" y="480651"/>
                  <a:pt x="283259" y="483678"/>
                </a:cubicBezTo>
                <a:cubicBezTo>
                  <a:pt x="267163" y="487001"/>
                  <a:pt x="248260" y="477771"/>
                  <a:pt x="224411" y="466105"/>
                </a:cubicBezTo>
                <a:cubicBezTo>
                  <a:pt x="197534" y="452962"/>
                  <a:pt x="164160" y="436644"/>
                  <a:pt x="122811" y="434428"/>
                </a:cubicBezTo>
                <a:lnTo>
                  <a:pt x="115501" y="433764"/>
                </a:lnTo>
                <a:lnTo>
                  <a:pt x="116682" y="335117"/>
                </a:lnTo>
                <a:lnTo>
                  <a:pt x="146143" y="335117"/>
                </a:lnTo>
                <a:cubicBezTo>
                  <a:pt x="152346" y="335117"/>
                  <a:pt x="170140" y="335487"/>
                  <a:pt x="179075" y="337111"/>
                </a:cubicBezTo>
                <a:cubicBezTo>
                  <a:pt x="200930" y="361034"/>
                  <a:pt x="232385" y="376023"/>
                  <a:pt x="267310" y="376023"/>
                </a:cubicBezTo>
                <a:cubicBezTo>
                  <a:pt x="269747" y="376023"/>
                  <a:pt x="272183" y="375949"/>
                  <a:pt x="274620" y="375802"/>
                </a:cubicBezTo>
                <a:cubicBezTo>
                  <a:pt x="303195" y="376835"/>
                  <a:pt x="337677" y="375063"/>
                  <a:pt x="344987" y="374620"/>
                </a:cubicBezTo>
                <a:cubicBezTo>
                  <a:pt x="352075" y="375063"/>
                  <a:pt x="357539" y="381044"/>
                  <a:pt x="357392" y="388206"/>
                </a:cubicBezTo>
                <a:cubicBezTo>
                  <a:pt x="357170" y="395516"/>
                  <a:pt x="351115" y="401276"/>
                  <a:pt x="343805" y="401054"/>
                </a:cubicBezTo>
                <a:cubicBezTo>
                  <a:pt x="343732" y="401054"/>
                  <a:pt x="343732" y="401054"/>
                  <a:pt x="343658" y="401054"/>
                </a:cubicBezTo>
                <a:lnTo>
                  <a:pt x="245454" y="399356"/>
                </a:lnTo>
                <a:cubicBezTo>
                  <a:pt x="241098" y="399282"/>
                  <a:pt x="236963" y="401349"/>
                  <a:pt x="234453" y="404894"/>
                </a:cubicBezTo>
                <a:lnTo>
                  <a:pt x="221753" y="422541"/>
                </a:lnTo>
                <a:cubicBezTo>
                  <a:pt x="217470" y="428521"/>
                  <a:pt x="218799" y="436791"/>
                  <a:pt x="224780" y="441074"/>
                </a:cubicBezTo>
                <a:cubicBezTo>
                  <a:pt x="227143" y="442772"/>
                  <a:pt x="229875" y="443584"/>
                  <a:pt x="232533" y="443584"/>
                </a:cubicBezTo>
                <a:cubicBezTo>
                  <a:pt x="236668" y="443584"/>
                  <a:pt x="240729" y="441664"/>
                  <a:pt x="243313" y="438046"/>
                </a:cubicBezTo>
                <a:lnTo>
                  <a:pt x="251952" y="426085"/>
                </a:lnTo>
                <a:lnTo>
                  <a:pt x="343141" y="427709"/>
                </a:lnTo>
                <a:cubicBezTo>
                  <a:pt x="343510" y="427709"/>
                  <a:pt x="343805" y="427709"/>
                  <a:pt x="344175" y="427709"/>
                </a:cubicBezTo>
                <a:cubicBezTo>
                  <a:pt x="360640" y="427709"/>
                  <a:pt x="374891" y="417594"/>
                  <a:pt x="380946" y="403121"/>
                </a:cubicBezTo>
                <a:cubicBezTo>
                  <a:pt x="385081" y="401423"/>
                  <a:pt x="441049" y="378829"/>
                  <a:pt x="488379" y="361773"/>
                </a:cubicBezTo>
                <a:cubicBezTo>
                  <a:pt x="491701" y="360591"/>
                  <a:pt x="495246" y="360739"/>
                  <a:pt x="498421" y="362289"/>
                </a:cubicBezTo>
                <a:cubicBezTo>
                  <a:pt x="501669" y="363840"/>
                  <a:pt x="504106" y="366498"/>
                  <a:pt x="505288" y="369895"/>
                </a:cubicBezTo>
                <a:lnTo>
                  <a:pt x="505509" y="370485"/>
                </a:lnTo>
                <a:cubicBezTo>
                  <a:pt x="506469" y="373587"/>
                  <a:pt x="506247" y="376909"/>
                  <a:pt x="504844" y="379937"/>
                </a:cubicBezTo>
                <a:moveTo>
                  <a:pt x="214517" y="263938"/>
                </a:moveTo>
                <a:cubicBezTo>
                  <a:pt x="209348" y="258696"/>
                  <a:pt x="209422" y="250278"/>
                  <a:pt x="214664" y="245110"/>
                </a:cubicBezTo>
                <a:cubicBezTo>
                  <a:pt x="219907" y="239941"/>
                  <a:pt x="228324" y="240015"/>
                  <a:pt x="233493" y="245257"/>
                </a:cubicBezTo>
                <a:lnTo>
                  <a:pt x="250844" y="262978"/>
                </a:lnTo>
                <a:lnTo>
                  <a:pt x="298691" y="203687"/>
                </a:lnTo>
                <a:cubicBezTo>
                  <a:pt x="303269" y="198002"/>
                  <a:pt x="311686" y="197116"/>
                  <a:pt x="317372" y="201694"/>
                </a:cubicBezTo>
                <a:cubicBezTo>
                  <a:pt x="323057" y="206271"/>
                  <a:pt x="323943" y="214689"/>
                  <a:pt x="319365" y="220374"/>
                </a:cubicBezTo>
                <a:lnTo>
                  <a:pt x="262142" y="291258"/>
                </a:lnTo>
                <a:cubicBezTo>
                  <a:pt x="262142" y="291258"/>
                  <a:pt x="262142" y="291258"/>
                  <a:pt x="262068" y="291332"/>
                </a:cubicBezTo>
                <a:cubicBezTo>
                  <a:pt x="261772" y="291701"/>
                  <a:pt x="261477" y="292070"/>
                  <a:pt x="261108" y="292366"/>
                </a:cubicBezTo>
                <a:cubicBezTo>
                  <a:pt x="261034" y="292439"/>
                  <a:pt x="260960" y="292513"/>
                  <a:pt x="260886" y="292587"/>
                </a:cubicBezTo>
                <a:cubicBezTo>
                  <a:pt x="260591" y="292883"/>
                  <a:pt x="260296" y="293104"/>
                  <a:pt x="260000" y="293326"/>
                </a:cubicBezTo>
                <a:cubicBezTo>
                  <a:pt x="259853" y="293473"/>
                  <a:pt x="259705" y="293547"/>
                  <a:pt x="259557" y="293621"/>
                </a:cubicBezTo>
                <a:cubicBezTo>
                  <a:pt x="259336" y="293769"/>
                  <a:pt x="259114" y="293990"/>
                  <a:pt x="258819" y="294138"/>
                </a:cubicBezTo>
                <a:cubicBezTo>
                  <a:pt x="258671" y="294212"/>
                  <a:pt x="258523" y="294359"/>
                  <a:pt x="258302" y="294433"/>
                </a:cubicBezTo>
                <a:cubicBezTo>
                  <a:pt x="258081" y="294581"/>
                  <a:pt x="257785" y="294728"/>
                  <a:pt x="257564" y="294802"/>
                </a:cubicBezTo>
                <a:cubicBezTo>
                  <a:pt x="257416" y="294876"/>
                  <a:pt x="257268" y="294950"/>
                  <a:pt x="257047" y="295024"/>
                </a:cubicBezTo>
                <a:cubicBezTo>
                  <a:pt x="256751" y="295171"/>
                  <a:pt x="256530" y="295245"/>
                  <a:pt x="256235" y="295319"/>
                </a:cubicBezTo>
                <a:cubicBezTo>
                  <a:pt x="256087" y="295393"/>
                  <a:pt x="255939" y="295467"/>
                  <a:pt x="255718" y="295467"/>
                </a:cubicBezTo>
                <a:cubicBezTo>
                  <a:pt x="255422" y="295541"/>
                  <a:pt x="255127" y="295614"/>
                  <a:pt x="254832" y="295688"/>
                </a:cubicBezTo>
                <a:cubicBezTo>
                  <a:pt x="254684" y="295762"/>
                  <a:pt x="254536" y="295762"/>
                  <a:pt x="254389" y="295762"/>
                </a:cubicBezTo>
                <a:cubicBezTo>
                  <a:pt x="254093" y="295836"/>
                  <a:pt x="253724" y="295910"/>
                  <a:pt x="253429" y="295910"/>
                </a:cubicBezTo>
                <a:cubicBezTo>
                  <a:pt x="253281" y="295910"/>
                  <a:pt x="253133" y="295984"/>
                  <a:pt x="253060" y="295984"/>
                </a:cubicBezTo>
                <a:cubicBezTo>
                  <a:pt x="252616" y="296058"/>
                  <a:pt x="252174" y="296058"/>
                  <a:pt x="251730" y="296058"/>
                </a:cubicBezTo>
                <a:cubicBezTo>
                  <a:pt x="251730" y="296058"/>
                  <a:pt x="251730" y="296058"/>
                  <a:pt x="251730" y="296058"/>
                </a:cubicBezTo>
                <a:cubicBezTo>
                  <a:pt x="251361" y="296058"/>
                  <a:pt x="250918" y="296058"/>
                  <a:pt x="250549" y="295984"/>
                </a:cubicBezTo>
                <a:cubicBezTo>
                  <a:pt x="250475" y="295984"/>
                  <a:pt x="250328" y="295984"/>
                  <a:pt x="250254" y="295910"/>
                </a:cubicBezTo>
                <a:cubicBezTo>
                  <a:pt x="249958" y="295910"/>
                  <a:pt x="249663" y="295836"/>
                  <a:pt x="249368" y="295762"/>
                </a:cubicBezTo>
                <a:cubicBezTo>
                  <a:pt x="249220" y="295762"/>
                  <a:pt x="249146" y="295688"/>
                  <a:pt x="248999" y="295688"/>
                </a:cubicBezTo>
                <a:cubicBezTo>
                  <a:pt x="248703" y="295614"/>
                  <a:pt x="248482" y="295541"/>
                  <a:pt x="248186" y="295467"/>
                </a:cubicBezTo>
                <a:cubicBezTo>
                  <a:pt x="248039" y="295393"/>
                  <a:pt x="247891" y="295393"/>
                  <a:pt x="247743" y="295319"/>
                </a:cubicBezTo>
                <a:cubicBezTo>
                  <a:pt x="247522" y="295245"/>
                  <a:pt x="247226" y="295171"/>
                  <a:pt x="247005" y="295024"/>
                </a:cubicBezTo>
                <a:cubicBezTo>
                  <a:pt x="246857" y="294950"/>
                  <a:pt x="246709" y="294950"/>
                  <a:pt x="246562" y="294876"/>
                </a:cubicBezTo>
                <a:cubicBezTo>
                  <a:pt x="246340" y="294802"/>
                  <a:pt x="246119" y="294655"/>
                  <a:pt x="245823" y="294507"/>
                </a:cubicBezTo>
                <a:cubicBezTo>
                  <a:pt x="245676" y="294433"/>
                  <a:pt x="245528" y="294359"/>
                  <a:pt x="245381" y="294285"/>
                </a:cubicBezTo>
                <a:cubicBezTo>
                  <a:pt x="245085" y="294138"/>
                  <a:pt x="244864" y="293990"/>
                  <a:pt x="244568" y="293842"/>
                </a:cubicBezTo>
                <a:cubicBezTo>
                  <a:pt x="244421" y="293769"/>
                  <a:pt x="244347" y="293695"/>
                  <a:pt x="244199" y="293621"/>
                </a:cubicBezTo>
                <a:cubicBezTo>
                  <a:pt x="243904" y="293399"/>
                  <a:pt x="243608" y="293252"/>
                  <a:pt x="243387" y="293030"/>
                </a:cubicBezTo>
                <a:cubicBezTo>
                  <a:pt x="243387" y="293030"/>
                  <a:pt x="243387" y="293030"/>
                  <a:pt x="243313" y="292956"/>
                </a:cubicBezTo>
                <a:cubicBezTo>
                  <a:pt x="243165" y="292809"/>
                  <a:pt x="243018" y="292661"/>
                  <a:pt x="242796" y="292513"/>
                </a:cubicBezTo>
                <a:cubicBezTo>
                  <a:pt x="242648" y="292366"/>
                  <a:pt x="242427" y="292218"/>
                  <a:pt x="242279" y="291996"/>
                </a:cubicBezTo>
                <a:cubicBezTo>
                  <a:pt x="242279" y="291996"/>
                  <a:pt x="242279" y="291996"/>
                  <a:pt x="242206" y="291923"/>
                </a:cubicBezTo>
                <a:lnTo>
                  <a:pt x="214517" y="2639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6" name="Google Shape;6326;p195"/>
          <p:cNvSpPr/>
          <p:nvPr/>
        </p:nvSpPr>
        <p:spPr>
          <a:xfrm>
            <a:off x="7187673" y="3833853"/>
            <a:ext cx="680478" cy="685401"/>
          </a:xfrm>
          <a:custGeom>
            <a:rect b="b" l="l" r="r" t="t"/>
            <a:pathLst>
              <a:path extrusionOk="0" h="513906" w="510215">
                <a:moveTo>
                  <a:pt x="398942" y="133461"/>
                </a:moveTo>
                <a:cubicBezTo>
                  <a:pt x="435640" y="133461"/>
                  <a:pt x="465396" y="103631"/>
                  <a:pt x="465396" y="67007"/>
                </a:cubicBezTo>
                <a:cubicBezTo>
                  <a:pt x="465396" y="30310"/>
                  <a:pt x="435566" y="554"/>
                  <a:pt x="398942" y="554"/>
                </a:cubicBezTo>
                <a:cubicBezTo>
                  <a:pt x="362245" y="554"/>
                  <a:pt x="332489" y="30384"/>
                  <a:pt x="332489" y="67007"/>
                </a:cubicBezTo>
                <a:cubicBezTo>
                  <a:pt x="332489" y="103631"/>
                  <a:pt x="362319" y="133461"/>
                  <a:pt x="398942" y="133461"/>
                </a:cubicBezTo>
                <a:moveTo>
                  <a:pt x="398942" y="27061"/>
                </a:moveTo>
                <a:cubicBezTo>
                  <a:pt x="420946" y="27061"/>
                  <a:pt x="438814" y="44930"/>
                  <a:pt x="438814" y="66933"/>
                </a:cubicBezTo>
                <a:cubicBezTo>
                  <a:pt x="438814" y="88937"/>
                  <a:pt x="420946" y="106805"/>
                  <a:pt x="398942" y="106805"/>
                </a:cubicBezTo>
                <a:cubicBezTo>
                  <a:pt x="376939" y="106805"/>
                  <a:pt x="359070" y="88937"/>
                  <a:pt x="359070" y="66933"/>
                </a:cubicBezTo>
                <a:cubicBezTo>
                  <a:pt x="359070" y="44930"/>
                  <a:pt x="376939" y="27061"/>
                  <a:pt x="398942" y="27061"/>
                </a:cubicBezTo>
                <a:moveTo>
                  <a:pt x="510141" y="208922"/>
                </a:moveTo>
                <a:cubicBezTo>
                  <a:pt x="510067" y="192974"/>
                  <a:pt x="502240" y="178058"/>
                  <a:pt x="489393" y="168977"/>
                </a:cubicBezTo>
                <a:cubicBezTo>
                  <a:pt x="471746" y="156572"/>
                  <a:pt x="450850" y="148006"/>
                  <a:pt x="428551" y="144019"/>
                </a:cubicBezTo>
                <a:cubicBezTo>
                  <a:pt x="428034" y="143872"/>
                  <a:pt x="427444" y="143798"/>
                  <a:pt x="426927" y="143724"/>
                </a:cubicBezTo>
                <a:cubicBezTo>
                  <a:pt x="417771" y="142173"/>
                  <a:pt x="408467" y="141361"/>
                  <a:pt x="399016" y="141361"/>
                </a:cubicBezTo>
                <a:lnTo>
                  <a:pt x="399016" y="141361"/>
                </a:lnTo>
                <a:lnTo>
                  <a:pt x="399016" y="141361"/>
                </a:lnTo>
                <a:cubicBezTo>
                  <a:pt x="389639" y="141361"/>
                  <a:pt x="380262" y="142173"/>
                  <a:pt x="371179" y="143724"/>
                </a:cubicBezTo>
                <a:cubicBezTo>
                  <a:pt x="370589" y="143798"/>
                  <a:pt x="370072" y="143872"/>
                  <a:pt x="369481" y="144019"/>
                </a:cubicBezTo>
                <a:cubicBezTo>
                  <a:pt x="347478" y="148006"/>
                  <a:pt x="326730" y="156424"/>
                  <a:pt x="309230" y="168607"/>
                </a:cubicBezTo>
                <a:cubicBezTo>
                  <a:pt x="295939" y="177911"/>
                  <a:pt x="287965" y="193047"/>
                  <a:pt x="287965" y="209218"/>
                </a:cubicBezTo>
                <a:lnTo>
                  <a:pt x="287965" y="335332"/>
                </a:lnTo>
                <a:cubicBezTo>
                  <a:pt x="287965" y="342641"/>
                  <a:pt x="293946" y="348622"/>
                  <a:pt x="301256" y="348622"/>
                </a:cubicBezTo>
                <a:lnTo>
                  <a:pt x="322890" y="348622"/>
                </a:lnTo>
                <a:lnTo>
                  <a:pt x="322890" y="500653"/>
                </a:lnTo>
                <a:cubicBezTo>
                  <a:pt x="322890" y="507963"/>
                  <a:pt x="328871" y="513944"/>
                  <a:pt x="336181" y="513944"/>
                </a:cubicBezTo>
                <a:lnTo>
                  <a:pt x="460744" y="513944"/>
                </a:lnTo>
                <a:cubicBezTo>
                  <a:pt x="468054" y="513944"/>
                  <a:pt x="474035" y="507963"/>
                  <a:pt x="474035" y="500653"/>
                </a:cubicBezTo>
                <a:lnTo>
                  <a:pt x="474035" y="348622"/>
                </a:lnTo>
                <a:lnTo>
                  <a:pt x="496998" y="348622"/>
                </a:lnTo>
                <a:cubicBezTo>
                  <a:pt x="504308" y="348622"/>
                  <a:pt x="510289" y="342641"/>
                  <a:pt x="510289" y="335332"/>
                </a:cubicBezTo>
                <a:cubicBezTo>
                  <a:pt x="510289" y="321450"/>
                  <a:pt x="510215" y="221992"/>
                  <a:pt x="510141" y="208922"/>
                </a:cubicBezTo>
                <a:moveTo>
                  <a:pt x="460744" y="321967"/>
                </a:moveTo>
                <a:cubicBezTo>
                  <a:pt x="453434" y="321967"/>
                  <a:pt x="447454" y="327948"/>
                  <a:pt x="447454" y="335258"/>
                </a:cubicBezTo>
                <a:lnTo>
                  <a:pt x="447454" y="487288"/>
                </a:lnTo>
                <a:lnTo>
                  <a:pt x="349471" y="487288"/>
                </a:lnTo>
                <a:lnTo>
                  <a:pt x="349471" y="335258"/>
                </a:lnTo>
                <a:cubicBezTo>
                  <a:pt x="349471" y="327948"/>
                  <a:pt x="343490" y="321967"/>
                  <a:pt x="336181" y="321967"/>
                </a:cubicBezTo>
                <a:lnTo>
                  <a:pt x="314547" y="321967"/>
                </a:lnTo>
                <a:lnTo>
                  <a:pt x="314547" y="209144"/>
                </a:lnTo>
                <a:cubicBezTo>
                  <a:pt x="314547" y="201686"/>
                  <a:pt x="318238" y="194672"/>
                  <a:pt x="324367" y="190315"/>
                </a:cubicBezTo>
                <a:cubicBezTo>
                  <a:pt x="337953" y="180790"/>
                  <a:pt x="354049" y="174145"/>
                  <a:pt x="371179" y="170675"/>
                </a:cubicBezTo>
                <a:lnTo>
                  <a:pt x="385652" y="176434"/>
                </a:lnTo>
                <a:lnTo>
                  <a:pt x="385726" y="279585"/>
                </a:lnTo>
                <a:cubicBezTo>
                  <a:pt x="385726" y="286894"/>
                  <a:pt x="391706" y="292875"/>
                  <a:pt x="399016" y="292875"/>
                </a:cubicBezTo>
                <a:lnTo>
                  <a:pt x="399016" y="292875"/>
                </a:lnTo>
                <a:cubicBezTo>
                  <a:pt x="406326" y="292875"/>
                  <a:pt x="412307" y="286894"/>
                  <a:pt x="412307" y="279585"/>
                </a:cubicBezTo>
                <a:lnTo>
                  <a:pt x="412233" y="176434"/>
                </a:lnTo>
                <a:lnTo>
                  <a:pt x="426705" y="170675"/>
                </a:lnTo>
                <a:cubicBezTo>
                  <a:pt x="444057" y="174219"/>
                  <a:pt x="460301" y="181012"/>
                  <a:pt x="474035" y="190685"/>
                </a:cubicBezTo>
                <a:cubicBezTo>
                  <a:pt x="479942" y="194820"/>
                  <a:pt x="483486" y="201760"/>
                  <a:pt x="483560" y="209070"/>
                </a:cubicBezTo>
                <a:cubicBezTo>
                  <a:pt x="483634" y="219924"/>
                  <a:pt x="483708" y="290660"/>
                  <a:pt x="483708" y="321967"/>
                </a:cubicBezTo>
                <a:lnTo>
                  <a:pt x="460744" y="321967"/>
                </a:lnTo>
                <a:close/>
                <a:moveTo>
                  <a:pt x="121240" y="346333"/>
                </a:moveTo>
                <a:cubicBezTo>
                  <a:pt x="126409" y="351502"/>
                  <a:pt x="126409" y="359919"/>
                  <a:pt x="121240" y="365162"/>
                </a:cubicBezTo>
                <a:cubicBezTo>
                  <a:pt x="118656" y="367746"/>
                  <a:pt x="115260" y="369075"/>
                  <a:pt x="111863" y="369075"/>
                </a:cubicBezTo>
                <a:cubicBezTo>
                  <a:pt x="108467" y="369075"/>
                  <a:pt x="105070" y="367746"/>
                  <a:pt x="102486" y="365162"/>
                </a:cubicBezTo>
                <a:lnTo>
                  <a:pt x="76126" y="338802"/>
                </a:lnTo>
                <a:lnTo>
                  <a:pt x="76126" y="500653"/>
                </a:lnTo>
                <a:cubicBezTo>
                  <a:pt x="76126" y="507963"/>
                  <a:pt x="70145" y="513944"/>
                  <a:pt x="62836" y="513944"/>
                </a:cubicBezTo>
                <a:cubicBezTo>
                  <a:pt x="55525" y="513944"/>
                  <a:pt x="49545" y="507963"/>
                  <a:pt x="49545" y="500653"/>
                </a:cubicBezTo>
                <a:lnTo>
                  <a:pt x="49545" y="338802"/>
                </a:lnTo>
                <a:lnTo>
                  <a:pt x="23185" y="365162"/>
                </a:lnTo>
                <a:cubicBezTo>
                  <a:pt x="20601" y="367746"/>
                  <a:pt x="17204" y="369075"/>
                  <a:pt x="13807" y="369075"/>
                </a:cubicBezTo>
                <a:cubicBezTo>
                  <a:pt x="10411" y="369075"/>
                  <a:pt x="7015" y="367746"/>
                  <a:pt x="4430" y="365162"/>
                </a:cubicBezTo>
                <a:cubicBezTo>
                  <a:pt x="-738" y="359993"/>
                  <a:pt x="-738" y="351576"/>
                  <a:pt x="4430" y="346333"/>
                </a:cubicBezTo>
                <a:lnTo>
                  <a:pt x="53532" y="297232"/>
                </a:lnTo>
                <a:cubicBezTo>
                  <a:pt x="53827" y="296936"/>
                  <a:pt x="54196" y="296641"/>
                  <a:pt x="54492" y="296346"/>
                </a:cubicBezTo>
                <a:cubicBezTo>
                  <a:pt x="54640" y="296198"/>
                  <a:pt x="54787" y="296124"/>
                  <a:pt x="54935" y="295977"/>
                </a:cubicBezTo>
                <a:cubicBezTo>
                  <a:pt x="55156" y="295829"/>
                  <a:pt x="55304" y="295681"/>
                  <a:pt x="55525" y="295533"/>
                </a:cubicBezTo>
                <a:cubicBezTo>
                  <a:pt x="55747" y="295386"/>
                  <a:pt x="55895" y="295312"/>
                  <a:pt x="56116" y="295164"/>
                </a:cubicBezTo>
                <a:cubicBezTo>
                  <a:pt x="56264" y="295090"/>
                  <a:pt x="56485" y="294943"/>
                  <a:pt x="56633" y="294869"/>
                </a:cubicBezTo>
                <a:cubicBezTo>
                  <a:pt x="56855" y="294795"/>
                  <a:pt x="57002" y="294647"/>
                  <a:pt x="57224" y="294573"/>
                </a:cubicBezTo>
                <a:cubicBezTo>
                  <a:pt x="57445" y="294500"/>
                  <a:pt x="57593" y="294352"/>
                  <a:pt x="57814" y="294278"/>
                </a:cubicBezTo>
                <a:cubicBezTo>
                  <a:pt x="58036" y="294204"/>
                  <a:pt x="58184" y="294131"/>
                  <a:pt x="58405" y="294057"/>
                </a:cubicBezTo>
                <a:cubicBezTo>
                  <a:pt x="58627" y="293983"/>
                  <a:pt x="58848" y="293909"/>
                  <a:pt x="59070" y="293835"/>
                </a:cubicBezTo>
                <a:cubicBezTo>
                  <a:pt x="59291" y="293761"/>
                  <a:pt x="59439" y="293761"/>
                  <a:pt x="59660" y="293688"/>
                </a:cubicBezTo>
                <a:cubicBezTo>
                  <a:pt x="59882" y="293614"/>
                  <a:pt x="60103" y="293540"/>
                  <a:pt x="60325" y="293540"/>
                </a:cubicBezTo>
                <a:cubicBezTo>
                  <a:pt x="60547" y="293466"/>
                  <a:pt x="60768" y="293466"/>
                  <a:pt x="60990" y="293466"/>
                </a:cubicBezTo>
                <a:cubicBezTo>
                  <a:pt x="61211" y="293466"/>
                  <a:pt x="61359" y="293392"/>
                  <a:pt x="61580" y="293392"/>
                </a:cubicBezTo>
                <a:cubicBezTo>
                  <a:pt x="62023" y="293318"/>
                  <a:pt x="6246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3278" y="293318"/>
                  <a:pt x="63721" y="293318"/>
                  <a:pt x="64091" y="293392"/>
                </a:cubicBezTo>
                <a:cubicBezTo>
                  <a:pt x="64312" y="293392"/>
                  <a:pt x="64460" y="293466"/>
                  <a:pt x="64681" y="293466"/>
                </a:cubicBezTo>
                <a:cubicBezTo>
                  <a:pt x="64903" y="293466"/>
                  <a:pt x="65124" y="293540"/>
                  <a:pt x="65346" y="293540"/>
                </a:cubicBezTo>
                <a:cubicBezTo>
                  <a:pt x="65567" y="293614"/>
                  <a:pt x="65789" y="293614"/>
                  <a:pt x="66010" y="293688"/>
                </a:cubicBezTo>
                <a:cubicBezTo>
                  <a:pt x="66232" y="293761"/>
                  <a:pt x="66380" y="293761"/>
                  <a:pt x="66601" y="293835"/>
                </a:cubicBezTo>
                <a:cubicBezTo>
                  <a:pt x="66823" y="293909"/>
                  <a:pt x="67044" y="293983"/>
                  <a:pt x="67266" y="294057"/>
                </a:cubicBezTo>
                <a:cubicBezTo>
                  <a:pt x="67487" y="294131"/>
                  <a:pt x="67635" y="294204"/>
                  <a:pt x="67856" y="294278"/>
                </a:cubicBezTo>
                <a:cubicBezTo>
                  <a:pt x="68078" y="294352"/>
                  <a:pt x="68226" y="294426"/>
                  <a:pt x="68447" y="294573"/>
                </a:cubicBezTo>
                <a:cubicBezTo>
                  <a:pt x="68669" y="294647"/>
                  <a:pt x="68816" y="294721"/>
                  <a:pt x="69038" y="294869"/>
                </a:cubicBezTo>
                <a:cubicBezTo>
                  <a:pt x="69259" y="294943"/>
                  <a:pt x="69407" y="295090"/>
                  <a:pt x="69554" y="295164"/>
                </a:cubicBezTo>
                <a:cubicBezTo>
                  <a:pt x="69776" y="295312"/>
                  <a:pt x="69924" y="295386"/>
                  <a:pt x="70145" y="295533"/>
                </a:cubicBezTo>
                <a:cubicBezTo>
                  <a:pt x="70367" y="295681"/>
                  <a:pt x="70515" y="295829"/>
                  <a:pt x="70736" y="295977"/>
                </a:cubicBezTo>
                <a:cubicBezTo>
                  <a:pt x="70884" y="296124"/>
                  <a:pt x="71031" y="296198"/>
                  <a:pt x="71179" y="296346"/>
                </a:cubicBezTo>
                <a:cubicBezTo>
                  <a:pt x="71548" y="296641"/>
                  <a:pt x="71843" y="296936"/>
                  <a:pt x="72139" y="297232"/>
                </a:cubicBezTo>
                <a:lnTo>
                  <a:pt x="121240" y="346333"/>
                </a:lnTo>
                <a:close/>
                <a:moveTo>
                  <a:pt x="248979" y="210842"/>
                </a:moveTo>
                <a:cubicBezTo>
                  <a:pt x="254147" y="216011"/>
                  <a:pt x="254147" y="224428"/>
                  <a:pt x="248979" y="229671"/>
                </a:cubicBezTo>
                <a:cubicBezTo>
                  <a:pt x="246395" y="232255"/>
                  <a:pt x="242998" y="233584"/>
                  <a:pt x="239602" y="233584"/>
                </a:cubicBezTo>
                <a:cubicBezTo>
                  <a:pt x="236205" y="233584"/>
                  <a:pt x="232809" y="232255"/>
                  <a:pt x="230224" y="229671"/>
                </a:cubicBezTo>
                <a:lnTo>
                  <a:pt x="203865" y="203311"/>
                </a:lnTo>
                <a:lnTo>
                  <a:pt x="203865" y="500653"/>
                </a:lnTo>
                <a:cubicBezTo>
                  <a:pt x="203865" y="507963"/>
                  <a:pt x="197884" y="513944"/>
                  <a:pt x="190574" y="513944"/>
                </a:cubicBezTo>
                <a:cubicBezTo>
                  <a:pt x="183264" y="513944"/>
                  <a:pt x="177283" y="507963"/>
                  <a:pt x="177283" y="500653"/>
                </a:cubicBezTo>
                <a:lnTo>
                  <a:pt x="177283" y="203311"/>
                </a:lnTo>
                <a:lnTo>
                  <a:pt x="150923" y="229671"/>
                </a:lnTo>
                <a:cubicBezTo>
                  <a:pt x="148339" y="232255"/>
                  <a:pt x="144942" y="233584"/>
                  <a:pt x="141546" y="233584"/>
                </a:cubicBezTo>
                <a:cubicBezTo>
                  <a:pt x="138149" y="233584"/>
                  <a:pt x="134753" y="232255"/>
                  <a:pt x="132169" y="229671"/>
                </a:cubicBezTo>
                <a:cubicBezTo>
                  <a:pt x="127000" y="224502"/>
                  <a:pt x="127000" y="216085"/>
                  <a:pt x="132169" y="210842"/>
                </a:cubicBezTo>
                <a:lnTo>
                  <a:pt x="181270" y="161740"/>
                </a:lnTo>
                <a:cubicBezTo>
                  <a:pt x="181270" y="161740"/>
                  <a:pt x="181270" y="161740"/>
                  <a:pt x="181270" y="161740"/>
                </a:cubicBezTo>
                <a:cubicBezTo>
                  <a:pt x="181566" y="161445"/>
                  <a:pt x="181935" y="161150"/>
                  <a:pt x="182230" y="160854"/>
                </a:cubicBezTo>
                <a:cubicBezTo>
                  <a:pt x="182378" y="160707"/>
                  <a:pt x="182525" y="160633"/>
                  <a:pt x="182673" y="160485"/>
                </a:cubicBezTo>
                <a:cubicBezTo>
                  <a:pt x="182895" y="160337"/>
                  <a:pt x="183042" y="160190"/>
                  <a:pt x="183264" y="160042"/>
                </a:cubicBezTo>
                <a:cubicBezTo>
                  <a:pt x="183485" y="159894"/>
                  <a:pt x="183633" y="159820"/>
                  <a:pt x="183855" y="159673"/>
                </a:cubicBezTo>
                <a:cubicBezTo>
                  <a:pt x="184002" y="159599"/>
                  <a:pt x="184224" y="159451"/>
                  <a:pt x="184371" y="159378"/>
                </a:cubicBezTo>
                <a:cubicBezTo>
                  <a:pt x="184593" y="159304"/>
                  <a:pt x="184740" y="159156"/>
                  <a:pt x="184962" y="159082"/>
                </a:cubicBezTo>
                <a:cubicBezTo>
                  <a:pt x="185184" y="159009"/>
                  <a:pt x="185331" y="158861"/>
                  <a:pt x="185553" y="158787"/>
                </a:cubicBezTo>
                <a:cubicBezTo>
                  <a:pt x="185774" y="158713"/>
                  <a:pt x="185922" y="158639"/>
                  <a:pt x="186144" y="158565"/>
                </a:cubicBezTo>
                <a:cubicBezTo>
                  <a:pt x="186365" y="158492"/>
                  <a:pt x="186586" y="158418"/>
                  <a:pt x="186808" y="158344"/>
                </a:cubicBezTo>
                <a:cubicBezTo>
                  <a:pt x="187030" y="158270"/>
                  <a:pt x="187177" y="158270"/>
                  <a:pt x="187399" y="158196"/>
                </a:cubicBezTo>
                <a:cubicBezTo>
                  <a:pt x="187620" y="158122"/>
                  <a:pt x="187842" y="158048"/>
                  <a:pt x="188063" y="158048"/>
                </a:cubicBezTo>
                <a:cubicBezTo>
                  <a:pt x="188285" y="157975"/>
                  <a:pt x="188506" y="157975"/>
                  <a:pt x="188728" y="157975"/>
                </a:cubicBezTo>
                <a:cubicBezTo>
                  <a:pt x="188949" y="157975"/>
                  <a:pt x="189171" y="157901"/>
                  <a:pt x="189319" y="157901"/>
                </a:cubicBezTo>
                <a:cubicBezTo>
                  <a:pt x="189688" y="157827"/>
                  <a:pt x="190131" y="157827"/>
                  <a:pt x="190500" y="157827"/>
                </a:cubicBezTo>
                <a:cubicBezTo>
                  <a:pt x="190500" y="157827"/>
                  <a:pt x="190574" y="157827"/>
                  <a:pt x="190574" y="157827"/>
                </a:cubicBezTo>
                <a:cubicBezTo>
                  <a:pt x="190574" y="157827"/>
                  <a:pt x="190647" y="157827"/>
                  <a:pt x="190647" y="157827"/>
                </a:cubicBezTo>
                <a:cubicBezTo>
                  <a:pt x="191017" y="157827"/>
                  <a:pt x="191460" y="157827"/>
                  <a:pt x="191829" y="157901"/>
                </a:cubicBezTo>
                <a:cubicBezTo>
                  <a:pt x="192051" y="157901"/>
                  <a:pt x="192272" y="157975"/>
                  <a:pt x="192420" y="157975"/>
                </a:cubicBezTo>
                <a:cubicBezTo>
                  <a:pt x="192641" y="157975"/>
                  <a:pt x="192863" y="158048"/>
                  <a:pt x="193084" y="158048"/>
                </a:cubicBezTo>
                <a:cubicBezTo>
                  <a:pt x="193306" y="158122"/>
                  <a:pt x="193527" y="158122"/>
                  <a:pt x="193749" y="158196"/>
                </a:cubicBezTo>
                <a:cubicBezTo>
                  <a:pt x="193970" y="158270"/>
                  <a:pt x="194118" y="158270"/>
                  <a:pt x="194339" y="158344"/>
                </a:cubicBezTo>
                <a:cubicBezTo>
                  <a:pt x="194561" y="158418"/>
                  <a:pt x="194782" y="158492"/>
                  <a:pt x="195004" y="158565"/>
                </a:cubicBezTo>
                <a:cubicBezTo>
                  <a:pt x="195226" y="158639"/>
                  <a:pt x="195373" y="158713"/>
                  <a:pt x="195595" y="158787"/>
                </a:cubicBezTo>
                <a:cubicBezTo>
                  <a:pt x="195816" y="158861"/>
                  <a:pt x="195964" y="158935"/>
                  <a:pt x="196185" y="159082"/>
                </a:cubicBezTo>
                <a:cubicBezTo>
                  <a:pt x="196407" y="159156"/>
                  <a:pt x="196554" y="159230"/>
                  <a:pt x="196776" y="159378"/>
                </a:cubicBezTo>
                <a:cubicBezTo>
                  <a:pt x="196998" y="159451"/>
                  <a:pt x="197145" y="159599"/>
                  <a:pt x="197293" y="159673"/>
                </a:cubicBezTo>
                <a:cubicBezTo>
                  <a:pt x="197515" y="159820"/>
                  <a:pt x="197662" y="159894"/>
                  <a:pt x="197884" y="160042"/>
                </a:cubicBezTo>
                <a:cubicBezTo>
                  <a:pt x="198105" y="160190"/>
                  <a:pt x="198253" y="160337"/>
                  <a:pt x="198474" y="160485"/>
                </a:cubicBezTo>
                <a:cubicBezTo>
                  <a:pt x="198622" y="160633"/>
                  <a:pt x="198770" y="160707"/>
                  <a:pt x="198917" y="160854"/>
                </a:cubicBezTo>
                <a:cubicBezTo>
                  <a:pt x="199287" y="161150"/>
                  <a:pt x="199582" y="161445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lnTo>
                  <a:pt x="248979" y="2108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27" name="Google Shape;6327;p195"/>
          <p:cNvGrpSpPr/>
          <p:nvPr/>
        </p:nvGrpSpPr>
        <p:grpSpPr>
          <a:xfrm>
            <a:off x="9987816" y="2265130"/>
            <a:ext cx="704867" cy="710085"/>
            <a:chOff x="5014564" y="2955589"/>
            <a:chExt cx="939996" cy="946954"/>
          </a:xfrm>
        </p:grpSpPr>
        <p:sp>
          <p:nvSpPr>
            <p:cNvPr id="6328" name="Google Shape;6328;p195"/>
            <p:cNvSpPr/>
            <p:nvPr/>
          </p:nvSpPr>
          <p:spPr>
            <a:xfrm>
              <a:off x="5014564" y="2955589"/>
              <a:ext cx="483059" cy="483059"/>
            </a:xfrm>
            <a:custGeom>
              <a:rect b="b" l="l" r="r" t="t"/>
              <a:pathLst>
                <a:path extrusionOk="0" h="483059" w="483059">
                  <a:moveTo>
                    <a:pt x="242383" y="482731"/>
                  </a:moveTo>
                  <a:cubicBezTo>
                    <a:pt x="242514" y="482731"/>
                    <a:pt x="242646" y="482731"/>
                    <a:pt x="242777" y="482731"/>
                  </a:cubicBezTo>
                  <a:cubicBezTo>
                    <a:pt x="246452" y="482731"/>
                    <a:pt x="249997" y="482600"/>
                    <a:pt x="253672" y="482469"/>
                  </a:cubicBezTo>
                  <a:cubicBezTo>
                    <a:pt x="381000" y="476299"/>
                    <a:pt x="482731" y="370761"/>
                    <a:pt x="482731" y="241858"/>
                  </a:cubicBezTo>
                  <a:cubicBezTo>
                    <a:pt x="482731" y="109017"/>
                    <a:pt x="374699" y="984"/>
                    <a:pt x="241858" y="984"/>
                  </a:cubicBezTo>
                  <a:cubicBezTo>
                    <a:pt x="109017" y="984"/>
                    <a:pt x="984" y="109017"/>
                    <a:pt x="984" y="241858"/>
                  </a:cubicBezTo>
                  <a:cubicBezTo>
                    <a:pt x="984" y="374699"/>
                    <a:pt x="109017" y="482731"/>
                    <a:pt x="241858" y="482731"/>
                  </a:cubicBezTo>
                  <a:cubicBezTo>
                    <a:pt x="242121" y="482731"/>
                    <a:pt x="242252" y="482731"/>
                    <a:pt x="242383" y="482731"/>
                  </a:cubicBezTo>
                  <a:close/>
                  <a:moveTo>
                    <a:pt x="241070" y="278613"/>
                  </a:moveTo>
                  <a:cubicBezTo>
                    <a:pt x="202478" y="278613"/>
                    <a:pt x="171106" y="247240"/>
                    <a:pt x="171106" y="208648"/>
                  </a:cubicBezTo>
                  <a:cubicBezTo>
                    <a:pt x="171106" y="170055"/>
                    <a:pt x="202478" y="138683"/>
                    <a:pt x="241070" y="138683"/>
                  </a:cubicBezTo>
                  <a:cubicBezTo>
                    <a:pt x="279663" y="138683"/>
                    <a:pt x="311035" y="170055"/>
                    <a:pt x="311035" y="208648"/>
                  </a:cubicBezTo>
                  <a:cubicBezTo>
                    <a:pt x="311035" y="247240"/>
                    <a:pt x="279663" y="278613"/>
                    <a:pt x="241070" y="278613"/>
                  </a:cubicBezTo>
                  <a:close/>
                  <a:moveTo>
                    <a:pt x="241070" y="364329"/>
                  </a:moveTo>
                  <a:cubicBezTo>
                    <a:pt x="282419" y="364329"/>
                    <a:pt x="321537" y="376012"/>
                    <a:pt x="347659" y="395833"/>
                  </a:cubicBezTo>
                  <a:cubicBezTo>
                    <a:pt x="320749" y="419724"/>
                    <a:pt x="287014" y="433507"/>
                    <a:pt x="251178" y="435344"/>
                  </a:cubicBezTo>
                  <a:cubicBezTo>
                    <a:pt x="248290" y="435476"/>
                    <a:pt x="245402" y="435607"/>
                    <a:pt x="242383" y="435607"/>
                  </a:cubicBezTo>
                  <a:cubicBezTo>
                    <a:pt x="202741" y="435476"/>
                    <a:pt x="165461" y="421036"/>
                    <a:pt x="136451" y="394520"/>
                  </a:cubicBezTo>
                  <a:cubicBezTo>
                    <a:pt x="162573" y="375356"/>
                    <a:pt x="200903" y="364329"/>
                    <a:pt x="241070" y="364329"/>
                  </a:cubicBezTo>
                  <a:close/>
                  <a:moveTo>
                    <a:pt x="48503" y="241858"/>
                  </a:moveTo>
                  <a:cubicBezTo>
                    <a:pt x="48503" y="135139"/>
                    <a:pt x="135401" y="48240"/>
                    <a:pt x="242121" y="48240"/>
                  </a:cubicBezTo>
                  <a:cubicBezTo>
                    <a:pt x="348840" y="48240"/>
                    <a:pt x="435738" y="135139"/>
                    <a:pt x="435738" y="241858"/>
                  </a:cubicBezTo>
                  <a:cubicBezTo>
                    <a:pt x="435738" y="290164"/>
                    <a:pt x="417886" y="334532"/>
                    <a:pt x="388482" y="368398"/>
                  </a:cubicBezTo>
                  <a:cubicBezTo>
                    <a:pt x="387958" y="367742"/>
                    <a:pt x="387301" y="367217"/>
                    <a:pt x="386645" y="366692"/>
                  </a:cubicBezTo>
                  <a:cubicBezTo>
                    <a:pt x="359604" y="342145"/>
                    <a:pt x="321537" y="325868"/>
                    <a:pt x="278875" y="319699"/>
                  </a:cubicBezTo>
                  <a:cubicBezTo>
                    <a:pt x="325081" y="303947"/>
                    <a:pt x="358291" y="260104"/>
                    <a:pt x="358291" y="208648"/>
                  </a:cubicBezTo>
                  <a:cubicBezTo>
                    <a:pt x="358291" y="143933"/>
                    <a:pt x="305653" y="91427"/>
                    <a:pt x="241070" y="91427"/>
                  </a:cubicBezTo>
                  <a:cubicBezTo>
                    <a:pt x="176488" y="91427"/>
                    <a:pt x="123850" y="144065"/>
                    <a:pt x="123850" y="208648"/>
                  </a:cubicBezTo>
                  <a:cubicBezTo>
                    <a:pt x="123850" y="260104"/>
                    <a:pt x="157191" y="303947"/>
                    <a:pt x="203397" y="319699"/>
                  </a:cubicBezTo>
                  <a:cubicBezTo>
                    <a:pt x="162179" y="325606"/>
                    <a:pt x="125031" y="341226"/>
                    <a:pt x="98121" y="364461"/>
                  </a:cubicBezTo>
                  <a:cubicBezTo>
                    <a:pt x="96940" y="365379"/>
                    <a:pt x="95890" y="366429"/>
                    <a:pt x="94971" y="367611"/>
                  </a:cubicBezTo>
                  <a:cubicBezTo>
                    <a:pt x="65961" y="333613"/>
                    <a:pt x="48503" y="289770"/>
                    <a:pt x="48503" y="2418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195"/>
            <p:cNvSpPr/>
            <p:nvPr/>
          </p:nvSpPr>
          <p:spPr>
            <a:xfrm>
              <a:off x="5471501" y="3141199"/>
              <a:ext cx="483059" cy="761344"/>
            </a:xfrm>
            <a:custGeom>
              <a:rect b="b" l="l" r="r" t="t"/>
              <a:pathLst>
                <a:path extrusionOk="0" h="761343" w="483059">
                  <a:moveTo>
                    <a:pt x="482863" y="520667"/>
                  </a:moveTo>
                  <a:cubicBezTo>
                    <a:pt x="482863" y="392420"/>
                    <a:pt x="382181" y="287276"/>
                    <a:pt x="255641" y="280188"/>
                  </a:cubicBezTo>
                  <a:cubicBezTo>
                    <a:pt x="255904" y="280188"/>
                    <a:pt x="256166" y="280056"/>
                    <a:pt x="256429" y="279925"/>
                  </a:cubicBezTo>
                  <a:cubicBezTo>
                    <a:pt x="256822" y="279794"/>
                    <a:pt x="257085" y="279794"/>
                    <a:pt x="257478" y="279663"/>
                  </a:cubicBezTo>
                  <a:cubicBezTo>
                    <a:pt x="257873" y="279531"/>
                    <a:pt x="258266" y="279400"/>
                    <a:pt x="258660" y="279269"/>
                  </a:cubicBezTo>
                  <a:cubicBezTo>
                    <a:pt x="259054" y="279137"/>
                    <a:pt x="259316" y="279006"/>
                    <a:pt x="259710" y="278875"/>
                  </a:cubicBezTo>
                  <a:cubicBezTo>
                    <a:pt x="260104" y="278744"/>
                    <a:pt x="260367" y="278612"/>
                    <a:pt x="260760" y="278350"/>
                  </a:cubicBezTo>
                  <a:cubicBezTo>
                    <a:pt x="261154" y="278219"/>
                    <a:pt x="261548" y="277956"/>
                    <a:pt x="261811" y="277825"/>
                  </a:cubicBezTo>
                  <a:cubicBezTo>
                    <a:pt x="262073" y="277694"/>
                    <a:pt x="262467" y="277431"/>
                    <a:pt x="262729" y="277300"/>
                  </a:cubicBezTo>
                  <a:cubicBezTo>
                    <a:pt x="263123" y="277037"/>
                    <a:pt x="263385" y="276906"/>
                    <a:pt x="263780" y="276643"/>
                  </a:cubicBezTo>
                  <a:cubicBezTo>
                    <a:pt x="264173" y="276381"/>
                    <a:pt x="264436" y="276118"/>
                    <a:pt x="264829" y="275856"/>
                  </a:cubicBezTo>
                  <a:cubicBezTo>
                    <a:pt x="265092" y="275593"/>
                    <a:pt x="265354" y="275462"/>
                    <a:pt x="265749" y="275199"/>
                  </a:cubicBezTo>
                  <a:cubicBezTo>
                    <a:pt x="266405" y="274674"/>
                    <a:pt x="266930" y="274149"/>
                    <a:pt x="267455" y="273624"/>
                  </a:cubicBezTo>
                  <a:cubicBezTo>
                    <a:pt x="267455" y="273624"/>
                    <a:pt x="267455" y="273624"/>
                    <a:pt x="267455" y="273624"/>
                  </a:cubicBezTo>
                  <a:lnTo>
                    <a:pt x="324424" y="216655"/>
                  </a:lnTo>
                  <a:cubicBezTo>
                    <a:pt x="333613" y="207466"/>
                    <a:pt x="333613" y="192502"/>
                    <a:pt x="324424" y="183182"/>
                  </a:cubicBezTo>
                  <a:cubicBezTo>
                    <a:pt x="315236" y="173993"/>
                    <a:pt x="300271" y="173993"/>
                    <a:pt x="290951" y="183182"/>
                  </a:cubicBezTo>
                  <a:lnTo>
                    <a:pt x="274281" y="199853"/>
                  </a:lnTo>
                  <a:lnTo>
                    <a:pt x="274281" y="128969"/>
                  </a:lnTo>
                  <a:cubicBezTo>
                    <a:pt x="274281" y="74887"/>
                    <a:pt x="253935" y="39314"/>
                    <a:pt x="212060" y="20018"/>
                  </a:cubicBezTo>
                  <a:cubicBezTo>
                    <a:pt x="177537" y="4135"/>
                    <a:pt x="131988" y="984"/>
                    <a:pt x="69636" y="984"/>
                  </a:cubicBezTo>
                  <a:cubicBezTo>
                    <a:pt x="56641" y="984"/>
                    <a:pt x="46009" y="11617"/>
                    <a:pt x="46009" y="24612"/>
                  </a:cubicBezTo>
                  <a:cubicBezTo>
                    <a:pt x="46009" y="37608"/>
                    <a:pt x="56641" y="48240"/>
                    <a:pt x="69636" y="48240"/>
                  </a:cubicBezTo>
                  <a:cubicBezTo>
                    <a:pt x="123981" y="48240"/>
                    <a:pt x="165724" y="50734"/>
                    <a:pt x="192370" y="62942"/>
                  </a:cubicBezTo>
                  <a:cubicBezTo>
                    <a:pt x="209566" y="70818"/>
                    <a:pt x="227025" y="84732"/>
                    <a:pt x="227025" y="128838"/>
                  </a:cubicBezTo>
                  <a:lnTo>
                    <a:pt x="227025" y="199721"/>
                  </a:lnTo>
                  <a:lnTo>
                    <a:pt x="210354" y="183051"/>
                  </a:lnTo>
                  <a:cubicBezTo>
                    <a:pt x="201165" y="173862"/>
                    <a:pt x="186201" y="173862"/>
                    <a:pt x="176881" y="183051"/>
                  </a:cubicBezTo>
                  <a:cubicBezTo>
                    <a:pt x="167693" y="192239"/>
                    <a:pt x="167693" y="207204"/>
                    <a:pt x="176881" y="216523"/>
                  </a:cubicBezTo>
                  <a:lnTo>
                    <a:pt x="233851" y="273493"/>
                  </a:lnTo>
                  <a:cubicBezTo>
                    <a:pt x="234375" y="274018"/>
                    <a:pt x="235032" y="274543"/>
                    <a:pt x="235557" y="275068"/>
                  </a:cubicBezTo>
                  <a:cubicBezTo>
                    <a:pt x="235820" y="275331"/>
                    <a:pt x="236082" y="275462"/>
                    <a:pt x="236344" y="275725"/>
                  </a:cubicBezTo>
                  <a:cubicBezTo>
                    <a:pt x="236739" y="275987"/>
                    <a:pt x="237001" y="276250"/>
                    <a:pt x="237395" y="276512"/>
                  </a:cubicBezTo>
                  <a:cubicBezTo>
                    <a:pt x="237789" y="276775"/>
                    <a:pt x="238051" y="276906"/>
                    <a:pt x="238445" y="277168"/>
                  </a:cubicBezTo>
                  <a:cubicBezTo>
                    <a:pt x="238708" y="277300"/>
                    <a:pt x="239101" y="277562"/>
                    <a:pt x="239364" y="277694"/>
                  </a:cubicBezTo>
                  <a:cubicBezTo>
                    <a:pt x="239758" y="277825"/>
                    <a:pt x="240020" y="278087"/>
                    <a:pt x="240414" y="278219"/>
                  </a:cubicBezTo>
                  <a:cubicBezTo>
                    <a:pt x="240808" y="278350"/>
                    <a:pt x="241070" y="278612"/>
                    <a:pt x="241464" y="278744"/>
                  </a:cubicBezTo>
                  <a:cubicBezTo>
                    <a:pt x="241858" y="278875"/>
                    <a:pt x="242121" y="279006"/>
                    <a:pt x="242514" y="279137"/>
                  </a:cubicBezTo>
                  <a:cubicBezTo>
                    <a:pt x="242908" y="279269"/>
                    <a:pt x="243302" y="279400"/>
                    <a:pt x="243695" y="279531"/>
                  </a:cubicBezTo>
                  <a:cubicBezTo>
                    <a:pt x="243827" y="279531"/>
                    <a:pt x="243958" y="279663"/>
                    <a:pt x="244090" y="279663"/>
                  </a:cubicBezTo>
                  <a:cubicBezTo>
                    <a:pt x="243302" y="279663"/>
                    <a:pt x="242646" y="279663"/>
                    <a:pt x="241858" y="279663"/>
                  </a:cubicBezTo>
                  <a:cubicBezTo>
                    <a:pt x="109016" y="279663"/>
                    <a:pt x="984" y="387695"/>
                    <a:pt x="984" y="520536"/>
                  </a:cubicBezTo>
                  <a:cubicBezTo>
                    <a:pt x="984" y="653377"/>
                    <a:pt x="109016" y="761409"/>
                    <a:pt x="241858" y="761409"/>
                  </a:cubicBezTo>
                  <a:cubicBezTo>
                    <a:pt x="241989" y="761409"/>
                    <a:pt x="242121" y="761409"/>
                    <a:pt x="242251" y="761409"/>
                  </a:cubicBezTo>
                  <a:cubicBezTo>
                    <a:pt x="242383" y="761409"/>
                    <a:pt x="242514" y="761409"/>
                    <a:pt x="242646" y="761409"/>
                  </a:cubicBezTo>
                  <a:cubicBezTo>
                    <a:pt x="246321" y="761409"/>
                    <a:pt x="249865" y="761278"/>
                    <a:pt x="253540" y="761147"/>
                  </a:cubicBezTo>
                  <a:cubicBezTo>
                    <a:pt x="381131" y="755109"/>
                    <a:pt x="482863" y="649571"/>
                    <a:pt x="482863" y="520667"/>
                  </a:cubicBezTo>
                  <a:close/>
                  <a:moveTo>
                    <a:pt x="48372" y="520667"/>
                  </a:moveTo>
                  <a:cubicBezTo>
                    <a:pt x="48372" y="413948"/>
                    <a:pt x="135270" y="327049"/>
                    <a:pt x="241989" y="327049"/>
                  </a:cubicBezTo>
                  <a:cubicBezTo>
                    <a:pt x="348708" y="327049"/>
                    <a:pt x="435607" y="413948"/>
                    <a:pt x="435607" y="520667"/>
                  </a:cubicBezTo>
                  <a:cubicBezTo>
                    <a:pt x="435607" y="568973"/>
                    <a:pt x="417755" y="613341"/>
                    <a:pt x="388351" y="647208"/>
                  </a:cubicBezTo>
                  <a:cubicBezTo>
                    <a:pt x="387826" y="646551"/>
                    <a:pt x="387170" y="646026"/>
                    <a:pt x="386513" y="645501"/>
                  </a:cubicBezTo>
                  <a:cubicBezTo>
                    <a:pt x="359472" y="620955"/>
                    <a:pt x="321405" y="604677"/>
                    <a:pt x="278744" y="598508"/>
                  </a:cubicBezTo>
                  <a:cubicBezTo>
                    <a:pt x="324949" y="582756"/>
                    <a:pt x="358160" y="538913"/>
                    <a:pt x="358160" y="487457"/>
                  </a:cubicBezTo>
                  <a:cubicBezTo>
                    <a:pt x="358160" y="422743"/>
                    <a:pt x="305522" y="370236"/>
                    <a:pt x="240939" y="370236"/>
                  </a:cubicBezTo>
                  <a:cubicBezTo>
                    <a:pt x="176356" y="370236"/>
                    <a:pt x="123718" y="422874"/>
                    <a:pt x="123718" y="487457"/>
                  </a:cubicBezTo>
                  <a:cubicBezTo>
                    <a:pt x="123718" y="538913"/>
                    <a:pt x="157060" y="582756"/>
                    <a:pt x="203266" y="598508"/>
                  </a:cubicBezTo>
                  <a:cubicBezTo>
                    <a:pt x="162048" y="604415"/>
                    <a:pt x="124900" y="620036"/>
                    <a:pt x="97990" y="643270"/>
                  </a:cubicBezTo>
                  <a:cubicBezTo>
                    <a:pt x="96809" y="644189"/>
                    <a:pt x="95759" y="645239"/>
                    <a:pt x="94840" y="646420"/>
                  </a:cubicBezTo>
                  <a:cubicBezTo>
                    <a:pt x="65961" y="612553"/>
                    <a:pt x="48372" y="568579"/>
                    <a:pt x="48372" y="520667"/>
                  </a:cubicBezTo>
                  <a:close/>
                  <a:moveTo>
                    <a:pt x="242383" y="714285"/>
                  </a:moveTo>
                  <a:cubicBezTo>
                    <a:pt x="202741" y="714154"/>
                    <a:pt x="165461" y="699714"/>
                    <a:pt x="136451" y="673199"/>
                  </a:cubicBezTo>
                  <a:cubicBezTo>
                    <a:pt x="162573" y="654296"/>
                    <a:pt x="200903" y="643138"/>
                    <a:pt x="241070" y="643138"/>
                  </a:cubicBezTo>
                  <a:cubicBezTo>
                    <a:pt x="282419" y="643138"/>
                    <a:pt x="321537" y="654821"/>
                    <a:pt x="347659" y="674642"/>
                  </a:cubicBezTo>
                  <a:cubicBezTo>
                    <a:pt x="320749" y="698533"/>
                    <a:pt x="287013" y="712316"/>
                    <a:pt x="251178" y="714154"/>
                  </a:cubicBezTo>
                  <a:cubicBezTo>
                    <a:pt x="248290" y="714154"/>
                    <a:pt x="245271" y="714285"/>
                    <a:pt x="242383" y="714285"/>
                  </a:cubicBezTo>
                  <a:close/>
                  <a:moveTo>
                    <a:pt x="240939" y="557553"/>
                  </a:moveTo>
                  <a:cubicBezTo>
                    <a:pt x="202347" y="557553"/>
                    <a:pt x="170974" y="526181"/>
                    <a:pt x="170974" y="487588"/>
                  </a:cubicBezTo>
                  <a:cubicBezTo>
                    <a:pt x="170974" y="448996"/>
                    <a:pt x="202347" y="417623"/>
                    <a:pt x="240939" y="417623"/>
                  </a:cubicBezTo>
                  <a:cubicBezTo>
                    <a:pt x="279532" y="417623"/>
                    <a:pt x="310904" y="448996"/>
                    <a:pt x="310904" y="487588"/>
                  </a:cubicBezTo>
                  <a:cubicBezTo>
                    <a:pt x="310904" y="526049"/>
                    <a:pt x="279532" y="557553"/>
                    <a:pt x="240939" y="557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195"/>
            <p:cNvSpPr/>
            <p:nvPr/>
          </p:nvSpPr>
          <p:spPr>
            <a:xfrm>
              <a:off x="5165585" y="3443899"/>
              <a:ext cx="286160" cy="280910"/>
            </a:xfrm>
            <a:custGeom>
              <a:rect b="b" l="l" r="r" t="t"/>
              <a:pathLst>
                <a:path extrusionOk="0" h="280909" w="286160">
                  <a:moveTo>
                    <a:pt x="262926" y="233063"/>
                  </a:moveTo>
                  <a:cubicBezTo>
                    <a:pt x="208582" y="233063"/>
                    <a:pt x="166839" y="230569"/>
                    <a:pt x="140192" y="218361"/>
                  </a:cubicBezTo>
                  <a:cubicBezTo>
                    <a:pt x="122996" y="210485"/>
                    <a:pt x="105538" y="196571"/>
                    <a:pt x="105538" y="152466"/>
                  </a:cubicBezTo>
                  <a:lnTo>
                    <a:pt x="105538" y="81582"/>
                  </a:lnTo>
                  <a:lnTo>
                    <a:pt x="122209" y="98253"/>
                  </a:lnTo>
                  <a:cubicBezTo>
                    <a:pt x="126803" y="102847"/>
                    <a:pt x="132841" y="105210"/>
                    <a:pt x="138880" y="105210"/>
                  </a:cubicBezTo>
                  <a:cubicBezTo>
                    <a:pt x="144918" y="105210"/>
                    <a:pt x="150956" y="102847"/>
                    <a:pt x="155550" y="98253"/>
                  </a:cubicBezTo>
                  <a:cubicBezTo>
                    <a:pt x="164739" y="89064"/>
                    <a:pt x="164739" y="74100"/>
                    <a:pt x="155550" y="64780"/>
                  </a:cubicBezTo>
                  <a:lnTo>
                    <a:pt x="98581" y="7810"/>
                  </a:lnTo>
                  <a:cubicBezTo>
                    <a:pt x="98581" y="7810"/>
                    <a:pt x="98581" y="7810"/>
                    <a:pt x="98450" y="7810"/>
                  </a:cubicBezTo>
                  <a:cubicBezTo>
                    <a:pt x="97925" y="7285"/>
                    <a:pt x="97399" y="6760"/>
                    <a:pt x="96743" y="6366"/>
                  </a:cubicBezTo>
                  <a:cubicBezTo>
                    <a:pt x="96481" y="6104"/>
                    <a:pt x="96218" y="5972"/>
                    <a:pt x="95956" y="5710"/>
                  </a:cubicBezTo>
                  <a:cubicBezTo>
                    <a:pt x="95562" y="5447"/>
                    <a:pt x="95299" y="5185"/>
                    <a:pt x="94905" y="4922"/>
                  </a:cubicBezTo>
                  <a:cubicBezTo>
                    <a:pt x="94512" y="4660"/>
                    <a:pt x="94249" y="4529"/>
                    <a:pt x="93855" y="4266"/>
                  </a:cubicBezTo>
                  <a:cubicBezTo>
                    <a:pt x="93593" y="4135"/>
                    <a:pt x="93199" y="3872"/>
                    <a:pt x="92937" y="3741"/>
                  </a:cubicBezTo>
                  <a:cubicBezTo>
                    <a:pt x="92543" y="3610"/>
                    <a:pt x="92280" y="3347"/>
                    <a:pt x="91886" y="3216"/>
                  </a:cubicBezTo>
                  <a:cubicBezTo>
                    <a:pt x="91492" y="3085"/>
                    <a:pt x="91230" y="2822"/>
                    <a:pt x="90836" y="2691"/>
                  </a:cubicBezTo>
                  <a:cubicBezTo>
                    <a:pt x="90443" y="2560"/>
                    <a:pt x="90180" y="2428"/>
                    <a:pt x="89786" y="2297"/>
                  </a:cubicBezTo>
                  <a:cubicBezTo>
                    <a:pt x="89392" y="2166"/>
                    <a:pt x="88999" y="2034"/>
                    <a:pt x="88605" y="1903"/>
                  </a:cubicBezTo>
                  <a:cubicBezTo>
                    <a:pt x="88211" y="1772"/>
                    <a:pt x="87948" y="1772"/>
                    <a:pt x="87554" y="1641"/>
                  </a:cubicBezTo>
                  <a:cubicBezTo>
                    <a:pt x="87161" y="1509"/>
                    <a:pt x="86767" y="1378"/>
                    <a:pt x="86373" y="1378"/>
                  </a:cubicBezTo>
                  <a:cubicBezTo>
                    <a:pt x="85979" y="1247"/>
                    <a:pt x="85585" y="1247"/>
                    <a:pt x="85192" y="1247"/>
                  </a:cubicBezTo>
                  <a:cubicBezTo>
                    <a:pt x="84798" y="1247"/>
                    <a:pt x="84536" y="1116"/>
                    <a:pt x="84142" y="1116"/>
                  </a:cubicBezTo>
                  <a:cubicBezTo>
                    <a:pt x="83354" y="984"/>
                    <a:pt x="82567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0991" y="984"/>
                    <a:pt x="80204" y="984"/>
                    <a:pt x="79416" y="1116"/>
                  </a:cubicBezTo>
                  <a:cubicBezTo>
                    <a:pt x="79022" y="1116"/>
                    <a:pt x="78760" y="1247"/>
                    <a:pt x="78366" y="1247"/>
                  </a:cubicBezTo>
                  <a:cubicBezTo>
                    <a:pt x="77972" y="1247"/>
                    <a:pt x="77447" y="1378"/>
                    <a:pt x="77053" y="1378"/>
                  </a:cubicBezTo>
                  <a:cubicBezTo>
                    <a:pt x="76660" y="1509"/>
                    <a:pt x="76266" y="1509"/>
                    <a:pt x="75872" y="1641"/>
                  </a:cubicBezTo>
                  <a:cubicBezTo>
                    <a:pt x="75478" y="1772"/>
                    <a:pt x="75084" y="1772"/>
                    <a:pt x="74691" y="1903"/>
                  </a:cubicBezTo>
                  <a:cubicBezTo>
                    <a:pt x="74297" y="2034"/>
                    <a:pt x="74034" y="2166"/>
                    <a:pt x="73640" y="2297"/>
                  </a:cubicBezTo>
                  <a:cubicBezTo>
                    <a:pt x="73247" y="2428"/>
                    <a:pt x="72853" y="2560"/>
                    <a:pt x="72590" y="2691"/>
                  </a:cubicBezTo>
                  <a:cubicBezTo>
                    <a:pt x="72196" y="2822"/>
                    <a:pt x="71934" y="2953"/>
                    <a:pt x="71671" y="3085"/>
                  </a:cubicBezTo>
                  <a:cubicBezTo>
                    <a:pt x="71278" y="3216"/>
                    <a:pt x="70884" y="3478"/>
                    <a:pt x="70490" y="3610"/>
                  </a:cubicBezTo>
                  <a:cubicBezTo>
                    <a:pt x="70227" y="3741"/>
                    <a:pt x="69834" y="4003"/>
                    <a:pt x="69571" y="4135"/>
                  </a:cubicBezTo>
                  <a:cubicBezTo>
                    <a:pt x="69177" y="4397"/>
                    <a:pt x="68784" y="4529"/>
                    <a:pt x="68521" y="4791"/>
                  </a:cubicBezTo>
                  <a:cubicBezTo>
                    <a:pt x="68258" y="5054"/>
                    <a:pt x="67865" y="5316"/>
                    <a:pt x="67602" y="5447"/>
                  </a:cubicBezTo>
                  <a:cubicBezTo>
                    <a:pt x="67340" y="5710"/>
                    <a:pt x="67077" y="5841"/>
                    <a:pt x="66815" y="6104"/>
                  </a:cubicBezTo>
                  <a:cubicBezTo>
                    <a:pt x="66815" y="6104"/>
                    <a:pt x="66815" y="6104"/>
                    <a:pt x="66683" y="6104"/>
                  </a:cubicBezTo>
                  <a:cubicBezTo>
                    <a:pt x="66158" y="6629"/>
                    <a:pt x="65502" y="7023"/>
                    <a:pt x="64977" y="7548"/>
                  </a:cubicBezTo>
                  <a:cubicBezTo>
                    <a:pt x="64977" y="7548"/>
                    <a:pt x="64977" y="7548"/>
                    <a:pt x="64846" y="7679"/>
                  </a:cubicBezTo>
                  <a:lnTo>
                    <a:pt x="7876" y="64649"/>
                  </a:lnTo>
                  <a:cubicBezTo>
                    <a:pt x="-1313" y="73837"/>
                    <a:pt x="-1313" y="88801"/>
                    <a:pt x="7876" y="98121"/>
                  </a:cubicBezTo>
                  <a:cubicBezTo>
                    <a:pt x="12470" y="102716"/>
                    <a:pt x="18509" y="105078"/>
                    <a:pt x="24547" y="105078"/>
                  </a:cubicBezTo>
                  <a:cubicBezTo>
                    <a:pt x="30585" y="105078"/>
                    <a:pt x="36623" y="102716"/>
                    <a:pt x="41218" y="98121"/>
                  </a:cubicBezTo>
                  <a:lnTo>
                    <a:pt x="57889" y="81450"/>
                  </a:lnTo>
                  <a:lnTo>
                    <a:pt x="57889" y="152334"/>
                  </a:lnTo>
                  <a:cubicBezTo>
                    <a:pt x="57889" y="206416"/>
                    <a:pt x="78235" y="241989"/>
                    <a:pt x="120109" y="261285"/>
                  </a:cubicBezTo>
                  <a:cubicBezTo>
                    <a:pt x="154632" y="277168"/>
                    <a:pt x="200181" y="280319"/>
                    <a:pt x="262533" y="280319"/>
                  </a:cubicBezTo>
                  <a:cubicBezTo>
                    <a:pt x="275528" y="280319"/>
                    <a:pt x="286161" y="269686"/>
                    <a:pt x="286161" y="256691"/>
                  </a:cubicBezTo>
                  <a:cubicBezTo>
                    <a:pt x="286161" y="243695"/>
                    <a:pt x="275921" y="233063"/>
                    <a:pt x="262926" y="233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31" name="Google Shape;6331;p195"/>
          <p:cNvSpPr/>
          <p:nvPr/>
        </p:nvSpPr>
        <p:spPr>
          <a:xfrm>
            <a:off x="1566635" y="3920254"/>
            <a:ext cx="552766" cy="594244"/>
          </a:xfrm>
          <a:custGeom>
            <a:rect b="b" l="l" r="r" t="t"/>
            <a:pathLst>
              <a:path extrusionOk="0" h="486587" w="452622">
                <a:moveTo>
                  <a:pt x="317463" y="34297"/>
                </a:moveTo>
                <a:lnTo>
                  <a:pt x="260018" y="34224"/>
                </a:lnTo>
                <a:cubicBezTo>
                  <a:pt x="259058" y="32008"/>
                  <a:pt x="257507" y="29793"/>
                  <a:pt x="255366" y="27652"/>
                </a:cubicBezTo>
                <a:cubicBezTo>
                  <a:pt x="238900" y="10965"/>
                  <a:pt x="205747" y="554"/>
                  <a:pt x="168829" y="554"/>
                </a:cubicBezTo>
                <a:cubicBezTo>
                  <a:pt x="131910" y="554"/>
                  <a:pt x="98757" y="10965"/>
                  <a:pt x="82292" y="27652"/>
                </a:cubicBezTo>
                <a:cubicBezTo>
                  <a:pt x="80150" y="29793"/>
                  <a:pt x="78600" y="32008"/>
                  <a:pt x="77640" y="34224"/>
                </a:cubicBezTo>
                <a:lnTo>
                  <a:pt x="20194" y="34224"/>
                </a:lnTo>
                <a:cubicBezTo>
                  <a:pt x="8824" y="34224"/>
                  <a:pt x="554" y="45373"/>
                  <a:pt x="554" y="60805"/>
                </a:cubicBezTo>
                <a:lnTo>
                  <a:pt x="554" y="471487"/>
                </a:lnTo>
                <a:cubicBezTo>
                  <a:pt x="554" y="479536"/>
                  <a:pt x="7125" y="486107"/>
                  <a:pt x="15174" y="486107"/>
                </a:cubicBezTo>
                <a:lnTo>
                  <a:pt x="322484" y="486181"/>
                </a:lnTo>
                <a:cubicBezTo>
                  <a:pt x="330532" y="486181"/>
                  <a:pt x="337104" y="479610"/>
                  <a:pt x="337104" y="471561"/>
                </a:cubicBezTo>
                <a:lnTo>
                  <a:pt x="337104" y="60805"/>
                </a:lnTo>
                <a:cubicBezTo>
                  <a:pt x="337104" y="45447"/>
                  <a:pt x="328834" y="34297"/>
                  <a:pt x="317463" y="34297"/>
                </a:cubicBezTo>
                <a:moveTo>
                  <a:pt x="103040" y="44635"/>
                </a:moveTo>
                <a:cubicBezTo>
                  <a:pt x="113525" y="35700"/>
                  <a:pt x="137153" y="27135"/>
                  <a:pt x="168829" y="27135"/>
                </a:cubicBezTo>
                <a:cubicBezTo>
                  <a:pt x="200505" y="27135"/>
                  <a:pt x="224133" y="35700"/>
                  <a:pt x="234618" y="44635"/>
                </a:cubicBezTo>
                <a:lnTo>
                  <a:pt x="234618" y="47514"/>
                </a:lnTo>
                <a:lnTo>
                  <a:pt x="103040" y="47514"/>
                </a:lnTo>
                <a:lnTo>
                  <a:pt x="103040" y="44635"/>
                </a:lnTo>
                <a:close/>
                <a:moveTo>
                  <a:pt x="310522" y="459526"/>
                </a:moveTo>
                <a:lnTo>
                  <a:pt x="27209" y="459526"/>
                </a:lnTo>
                <a:lnTo>
                  <a:pt x="27209" y="60805"/>
                </a:lnTo>
                <a:lnTo>
                  <a:pt x="76532" y="60805"/>
                </a:lnTo>
                <a:cubicBezTo>
                  <a:pt x="76754" y="66047"/>
                  <a:pt x="80446" y="74096"/>
                  <a:pt x="92703" y="74096"/>
                </a:cubicBezTo>
                <a:lnTo>
                  <a:pt x="245029" y="74096"/>
                </a:lnTo>
                <a:cubicBezTo>
                  <a:pt x="257360" y="74096"/>
                  <a:pt x="260978" y="66047"/>
                  <a:pt x="261273" y="60805"/>
                </a:cubicBezTo>
                <a:lnTo>
                  <a:pt x="310596" y="60805"/>
                </a:lnTo>
                <a:lnTo>
                  <a:pt x="310596" y="459526"/>
                </a:lnTo>
                <a:close/>
                <a:moveTo>
                  <a:pt x="268583" y="153914"/>
                </a:moveTo>
                <a:cubicBezTo>
                  <a:pt x="275893" y="153914"/>
                  <a:pt x="281874" y="159894"/>
                  <a:pt x="281874" y="167204"/>
                </a:cubicBezTo>
                <a:cubicBezTo>
                  <a:pt x="281874" y="174514"/>
                  <a:pt x="275893" y="180495"/>
                  <a:pt x="268583" y="180495"/>
                </a:cubicBezTo>
                <a:lnTo>
                  <a:pt x="162257" y="180495"/>
                </a:lnTo>
                <a:cubicBezTo>
                  <a:pt x="154947" y="180495"/>
                  <a:pt x="148967" y="174514"/>
                  <a:pt x="148967" y="167204"/>
                </a:cubicBezTo>
                <a:cubicBezTo>
                  <a:pt x="148967" y="159894"/>
                  <a:pt x="154947" y="153914"/>
                  <a:pt x="162257" y="153914"/>
                </a:cubicBezTo>
                <a:lnTo>
                  <a:pt x="268583" y="153914"/>
                </a:lnTo>
                <a:close/>
                <a:moveTo>
                  <a:pt x="281874" y="273530"/>
                </a:moveTo>
                <a:cubicBezTo>
                  <a:pt x="281874" y="280840"/>
                  <a:pt x="275893" y="286821"/>
                  <a:pt x="268583" y="286821"/>
                </a:cubicBezTo>
                <a:lnTo>
                  <a:pt x="162257" y="286821"/>
                </a:lnTo>
                <a:cubicBezTo>
                  <a:pt x="154947" y="286821"/>
                  <a:pt x="148967" y="280840"/>
                  <a:pt x="148967" y="273530"/>
                </a:cubicBezTo>
                <a:cubicBezTo>
                  <a:pt x="148967" y="266220"/>
                  <a:pt x="154947" y="260239"/>
                  <a:pt x="162257" y="260239"/>
                </a:cubicBezTo>
                <a:lnTo>
                  <a:pt x="268583" y="260239"/>
                </a:lnTo>
                <a:cubicBezTo>
                  <a:pt x="275893" y="260239"/>
                  <a:pt x="281874" y="266220"/>
                  <a:pt x="281874" y="273530"/>
                </a:cubicBezTo>
                <a:moveTo>
                  <a:pt x="281874" y="379856"/>
                </a:moveTo>
                <a:cubicBezTo>
                  <a:pt x="281874" y="387165"/>
                  <a:pt x="275893" y="393146"/>
                  <a:pt x="268583" y="393146"/>
                </a:cubicBezTo>
                <a:lnTo>
                  <a:pt x="162257" y="393146"/>
                </a:lnTo>
                <a:cubicBezTo>
                  <a:pt x="154947" y="393146"/>
                  <a:pt x="148967" y="387165"/>
                  <a:pt x="148967" y="379856"/>
                </a:cubicBezTo>
                <a:cubicBezTo>
                  <a:pt x="148967" y="372546"/>
                  <a:pt x="154947" y="366565"/>
                  <a:pt x="162257" y="366565"/>
                </a:cubicBezTo>
                <a:lnTo>
                  <a:pt x="268583" y="366565"/>
                </a:lnTo>
                <a:cubicBezTo>
                  <a:pt x="275893" y="366565"/>
                  <a:pt x="281874" y="372546"/>
                  <a:pt x="281874" y="379856"/>
                </a:cubicBezTo>
                <a:moveTo>
                  <a:pt x="69222" y="207003"/>
                </a:moveTo>
                <a:lnTo>
                  <a:pt x="122385" y="207003"/>
                </a:lnTo>
                <a:cubicBezTo>
                  <a:pt x="129695" y="207003"/>
                  <a:pt x="135676" y="201022"/>
                  <a:pt x="135676" y="193712"/>
                </a:cubicBezTo>
                <a:lnTo>
                  <a:pt x="135676" y="140549"/>
                </a:lnTo>
                <a:cubicBezTo>
                  <a:pt x="135676" y="133239"/>
                  <a:pt x="129695" y="127258"/>
                  <a:pt x="122385" y="127258"/>
                </a:cubicBezTo>
                <a:lnTo>
                  <a:pt x="69222" y="127258"/>
                </a:lnTo>
                <a:cubicBezTo>
                  <a:pt x="61913" y="127258"/>
                  <a:pt x="55932" y="133239"/>
                  <a:pt x="55932" y="140549"/>
                </a:cubicBezTo>
                <a:lnTo>
                  <a:pt x="55932" y="193712"/>
                </a:lnTo>
                <a:cubicBezTo>
                  <a:pt x="55932" y="201022"/>
                  <a:pt x="61913" y="207003"/>
                  <a:pt x="69222" y="207003"/>
                </a:cubicBezTo>
                <a:moveTo>
                  <a:pt x="82513" y="153840"/>
                </a:moveTo>
                <a:lnTo>
                  <a:pt x="109094" y="153840"/>
                </a:lnTo>
                <a:lnTo>
                  <a:pt x="109094" y="180421"/>
                </a:lnTo>
                <a:lnTo>
                  <a:pt x="82513" y="180421"/>
                </a:lnTo>
                <a:lnTo>
                  <a:pt x="82513" y="153840"/>
                </a:lnTo>
                <a:close/>
                <a:moveTo>
                  <a:pt x="122385" y="233658"/>
                </a:moveTo>
                <a:lnTo>
                  <a:pt x="69222" y="233658"/>
                </a:lnTo>
                <a:cubicBezTo>
                  <a:pt x="61913" y="233658"/>
                  <a:pt x="55932" y="239639"/>
                  <a:pt x="55932" y="246949"/>
                </a:cubicBezTo>
                <a:lnTo>
                  <a:pt x="55932" y="300111"/>
                </a:lnTo>
                <a:cubicBezTo>
                  <a:pt x="55932" y="307421"/>
                  <a:pt x="61913" y="313402"/>
                  <a:pt x="69222" y="313402"/>
                </a:cubicBezTo>
                <a:lnTo>
                  <a:pt x="122385" y="313402"/>
                </a:lnTo>
                <a:cubicBezTo>
                  <a:pt x="129695" y="313402"/>
                  <a:pt x="135676" y="307421"/>
                  <a:pt x="135676" y="300111"/>
                </a:cubicBezTo>
                <a:lnTo>
                  <a:pt x="135676" y="246949"/>
                </a:lnTo>
                <a:cubicBezTo>
                  <a:pt x="135676" y="239639"/>
                  <a:pt x="129769" y="233658"/>
                  <a:pt x="122385" y="233658"/>
                </a:cubicBezTo>
                <a:moveTo>
                  <a:pt x="109094" y="286821"/>
                </a:moveTo>
                <a:lnTo>
                  <a:pt x="82513" y="286821"/>
                </a:lnTo>
                <a:lnTo>
                  <a:pt x="82513" y="260239"/>
                </a:lnTo>
                <a:lnTo>
                  <a:pt x="109094" y="260239"/>
                </a:lnTo>
                <a:lnTo>
                  <a:pt x="109094" y="286821"/>
                </a:lnTo>
                <a:close/>
                <a:moveTo>
                  <a:pt x="122311" y="339983"/>
                </a:moveTo>
                <a:lnTo>
                  <a:pt x="69149" y="339983"/>
                </a:lnTo>
                <a:cubicBezTo>
                  <a:pt x="61839" y="339983"/>
                  <a:pt x="55858" y="345964"/>
                  <a:pt x="55858" y="353274"/>
                </a:cubicBezTo>
                <a:lnTo>
                  <a:pt x="55858" y="406437"/>
                </a:lnTo>
                <a:cubicBezTo>
                  <a:pt x="55858" y="413747"/>
                  <a:pt x="61839" y="419728"/>
                  <a:pt x="69149" y="419728"/>
                </a:cubicBezTo>
                <a:lnTo>
                  <a:pt x="122311" y="419728"/>
                </a:lnTo>
                <a:cubicBezTo>
                  <a:pt x="129621" y="419728"/>
                  <a:pt x="135602" y="413747"/>
                  <a:pt x="135602" y="406437"/>
                </a:cubicBezTo>
                <a:lnTo>
                  <a:pt x="135602" y="353274"/>
                </a:lnTo>
                <a:cubicBezTo>
                  <a:pt x="135602" y="345964"/>
                  <a:pt x="129621" y="339983"/>
                  <a:pt x="122311" y="339983"/>
                </a:cubicBezTo>
                <a:moveTo>
                  <a:pt x="109021" y="393146"/>
                </a:moveTo>
                <a:lnTo>
                  <a:pt x="82439" y="393146"/>
                </a:lnTo>
                <a:lnTo>
                  <a:pt x="82439" y="366565"/>
                </a:lnTo>
                <a:lnTo>
                  <a:pt x="109021" y="366565"/>
                </a:lnTo>
                <a:lnTo>
                  <a:pt x="109021" y="393146"/>
                </a:lnTo>
                <a:close/>
                <a:moveTo>
                  <a:pt x="450296" y="169493"/>
                </a:moveTo>
                <a:lnTo>
                  <a:pt x="423715" y="129621"/>
                </a:lnTo>
                <a:cubicBezTo>
                  <a:pt x="421204" y="125929"/>
                  <a:pt x="417069" y="123640"/>
                  <a:pt x="412565" y="123714"/>
                </a:cubicBezTo>
                <a:cubicBezTo>
                  <a:pt x="408135" y="123714"/>
                  <a:pt x="403926" y="126003"/>
                  <a:pt x="401490" y="129769"/>
                </a:cubicBezTo>
                <a:lnTo>
                  <a:pt x="375425" y="169641"/>
                </a:lnTo>
                <a:cubicBezTo>
                  <a:pt x="374022" y="171782"/>
                  <a:pt x="373284" y="174293"/>
                  <a:pt x="373284" y="176877"/>
                </a:cubicBezTo>
                <a:lnTo>
                  <a:pt x="372767" y="469199"/>
                </a:lnTo>
                <a:cubicBezTo>
                  <a:pt x="372767" y="472743"/>
                  <a:pt x="374170" y="476139"/>
                  <a:pt x="376681" y="478576"/>
                </a:cubicBezTo>
                <a:cubicBezTo>
                  <a:pt x="379191" y="481086"/>
                  <a:pt x="382588" y="482489"/>
                  <a:pt x="386058" y="482489"/>
                </a:cubicBezTo>
                <a:lnTo>
                  <a:pt x="439221" y="482489"/>
                </a:lnTo>
                <a:cubicBezTo>
                  <a:pt x="446531" y="482489"/>
                  <a:pt x="452511" y="476508"/>
                  <a:pt x="452511" y="469199"/>
                </a:cubicBezTo>
                <a:lnTo>
                  <a:pt x="452511" y="176803"/>
                </a:lnTo>
                <a:cubicBezTo>
                  <a:pt x="452511" y="174219"/>
                  <a:pt x="451773" y="171635"/>
                  <a:pt x="450296" y="169493"/>
                </a:cubicBezTo>
                <a:moveTo>
                  <a:pt x="412713" y="161076"/>
                </a:moveTo>
                <a:lnTo>
                  <a:pt x="425930" y="180864"/>
                </a:lnTo>
                <a:lnTo>
                  <a:pt x="425930" y="416110"/>
                </a:lnTo>
                <a:lnTo>
                  <a:pt x="399422" y="416110"/>
                </a:lnTo>
                <a:lnTo>
                  <a:pt x="399865" y="180864"/>
                </a:lnTo>
                <a:lnTo>
                  <a:pt x="412713" y="161076"/>
                </a:lnTo>
                <a:close/>
                <a:moveTo>
                  <a:pt x="399349" y="455982"/>
                </a:moveTo>
                <a:lnTo>
                  <a:pt x="399349" y="442691"/>
                </a:lnTo>
                <a:lnTo>
                  <a:pt x="425856" y="442691"/>
                </a:lnTo>
                <a:lnTo>
                  <a:pt x="425856" y="455982"/>
                </a:lnTo>
                <a:lnTo>
                  <a:pt x="399349" y="4559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5" name="Shape 6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Google Shape;6336;p19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Circle</a:t>
            </a:r>
            <a:endParaRPr/>
          </a:p>
        </p:txBody>
      </p:sp>
      <p:sp>
        <p:nvSpPr>
          <p:cNvPr id="6337" name="Google Shape;6337;p19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38" name="Google Shape;6338;p196"/>
          <p:cNvSpPr/>
          <p:nvPr/>
        </p:nvSpPr>
        <p:spPr>
          <a:xfrm rot="4800">
            <a:off x="5914215" y="1510481"/>
            <a:ext cx="2444765" cy="2448641"/>
          </a:xfrm>
          <a:custGeom>
            <a:rect b="b" l="l" r="r" t="t"/>
            <a:pathLst>
              <a:path extrusionOk="0" h="631" w="630">
                <a:moveTo>
                  <a:pt x="630" y="315"/>
                </a:moveTo>
                <a:cubicBezTo>
                  <a:pt x="630" y="490"/>
                  <a:pt x="490" y="631"/>
                  <a:pt x="315" y="631"/>
                </a:cubicBezTo>
                <a:cubicBezTo>
                  <a:pt x="142" y="631"/>
                  <a:pt x="0" y="490"/>
                  <a:pt x="0" y="315"/>
                </a:cubicBezTo>
                <a:cubicBezTo>
                  <a:pt x="0" y="142"/>
                  <a:pt x="142" y="0"/>
                  <a:pt x="315" y="0"/>
                </a:cubicBezTo>
                <a:cubicBezTo>
                  <a:pt x="490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9" name="Google Shape;6339;p196"/>
          <p:cNvSpPr/>
          <p:nvPr/>
        </p:nvSpPr>
        <p:spPr>
          <a:xfrm rot="4800">
            <a:off x="6264700" y="1861021"/>
            <a:ext cx="1751416" cy="1751408"/>
          </a:xfrm>
          <a:custGeom>
            <a:rect b="b" l="l" r="r" t="t"/>
            <a:pathLst>
              <a:path extrusionOk="0" h="250" w="250">
                <a:moveTo>
                  <a:pt x="250" y="124"/>
                </a:moveTo>
                <a:cubicBezTo>
                  <a:pt x="250" y="194"/>
                  <a:pt x="194" y="250"/>
                  <a:pt x="124" y="250"/>
                </a:cubicBezTo>
                <a:cubicBezTo>
                  <a:pt x="56" y="250"/>
                  <a:pt x="0" y="194"/>
                  <a:pt x="0" y="124"/>
                </a:cubicBezTo>
                <a:cubicBezTo>
                  <a:pt x="0" y="55"/>
                  <a:pt x="56" y="0"/>
                  <a:pt x="124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0" name="Google Shape;6340;p196"/>
          <p:cNvSpPr/>
          <p:nvPr/>
        </p:nvSpPr>
        <p:spPr>
          <a:xfrm rot="4800">
            <a:off x="1720791" y="1504630"/>
            <a:ext cx="2444765" cy="2448641"/>
          </a:xfrm>
          <a:custGeom>
            <a:rect b="b" l="l" r="r" t="t"/>
            <a:pathLst>
              <a:path extrusionOk="0" h="631" w="630">
                <a:moveTo>
                  <a:pt x="630" y="315"/>
                </a:moveTo>
                <a:cubicBezTo>
                  <a:pt x="630" y="490"/>
                  <a:pt x="489" y="631"/>
                  <a:pt x="315" y="631"/>
                </a:cubicBezTo>
                <a:cubicBezTo>
                  <a:pt x="141" y="631"/>
                  <a:pt x="0" y="490"/>
                  <a:pt x="0" y="315"/>
                </a:cubicBezTo>
                <a:cubicBezTo>
                  <a:pt x="0" y="142"/>
                  <a:pt x="141" y="0"/>
                  <a:pt x="315" y="0"/>
                </a:cubicBezTo>
                <a:cubicBezTo>
                  <a:pt x="489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1" name="Google Shape;6341;p196"/>
          <p:cNvSpPr/>
          <p:nvPr/>
        </p:nvSpPr>
        <p:spPr>
          <a:xfrm rot="4800">
            <a:off x="2067390" y="1855169"/>
            <a:ext cx="1751416" cy="1751408"/>
          </a:xfrm>
          <a:custGeom>
            <a:rect b="b" l="l" r="r" t="t"/>
            <a:pathLst>
              <a:path extrusionOk="0" h="250" w="250">
                <a:moveTo>
                  <a:pt x="250" y="124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4"/>
                </a:cubicBezTo>
                <a:cubicBezTo>
                  <a:pt x="0" y="55"/>
                  <a:pt x="56" y="0"/>
                  <a:pt x="125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2" name="Google Shape;6342;p196"/>
          <p:cNvSpPr/>
          <p:nvPr/>
        </p:nvSpPr>
        <p:spPr>
          <a:xfrm rot="4800">
            <a:off x="3819452" y="1507556"/>
            <a:ext cx="2444765" cy="2448641"/>
          </a:xfrm>
          <a:custGeom>
            <a:rect b="b" l="l" r="r" t="t"/>
            <a:pathLst>
              <a:path extrusionOk="0" h="631" w="630">
                <a:moveTo>
                  <a:pt x="630" y="315"/>
                </a:moveTo>
                <a:cubicBezTo>
                  <a:pt x="630" y="490"/>
                  <a:pt x="489" y="631"/>
                  <a:pt x="315" y="631"/>
                </a:cubicBezTo>
                <a:cubicBezTo>
                  <a:pt x="141" y="631"/>
                  <a:pt x="0" y="490"/>
                  <a:pt x="0" y="315"/>
                </a:cubicBezTo>
                <a:cubicBezTo>
                  <a:pt x="0" y="142"/>
                  <a:pt x="141" y="0"/>
                  <a:pt x="315" y="0"/>
                </a:cubicBezTo>
                <a:cubicBezTo>
                  <a:pt x="489" y="0"/>
                  <a:pt x="630" y="142"/>
                  <a:pt x="630" y="3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3" name="Google Shape;6343;p196"/>
          <p:cNvSpPr/>
          <p:nvPr/>
        </p:nvSpPr>
        <p:spPr>
          <a:xfrm rot="4800">
            <a:off x="4166039" y="1858095"/>
            <a:ext cx="1751416" cy="1751408"/>
          </a:xfrm>
          <a:custGeom>
            <a:rect b="b" l="l" r="r" t="t"/>
            <a:pathLst>
              <a:path extrusionOk="0" h="250" w="250">
                <a:moveTo>
                  <a:pt x="250" y="124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6" y="250"/>
                  <a:pt x="0" y="194"/>
                  <a:pt x="0" y="124"/>
                </a:cubicBezTo>
                <a:cubicBezTo>
                  <a:pt x="0" y="55"/>
                  <a:pt x="56" y="0"/>
                  <a:pt x="125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4" name="Google Shape;6344;p196"/>
          <p:cNvSpPr/>
          <p:nvPr/>
        </p:nvSpPr>
        <p:spPr>
          <a:xfrm rot="4800">
            <a:off x="8012864" y="1513419"/>
            <a:ext cx="2448652" cy="2448641"/>
          </a:xfrm>
          <a:custGeom>
            <a:rect b="b" l="l" r="r" t="t"/>
            <a:pathLst>
              <a:path extrusionOk="0" h="631" w="631">
                <a:moveTo>
                  <a:pt x="631" y="315"/>
                </a:moveTo>
                <a:cubicBezTo>
                  <a:pt x="631" y="490"/>
                  <a:pt x="490" y="631"/>
                  <a:pt x="316" y="631"/>
                </a:cubicBezTo>
                <a:cubicBezTo>
                  <a:pt x="142" y="631"/>
                  <a:pt x="0" y="490"/>
                  <a:pt x="0" y="315"/>
                </a:cubicBezTo>
                <a:cubicBezTo>
                  <a:pt x="0" y="142"/>
                  <a:pt x="142" y="0"/>
                  <a:pt x="316" y="0"/>
                </a:cubicBezTo>
                <a:cubicBezTo>
                  <a:pt x="490" y="0"/>
                  <a:pt x="631" y="142"/>
                  <a:pt x="631" y="3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5" name="Google Shape;6345;p196"/>
          <p:cNvSpPr/>
          <p:nvPr/>
        </p:nvSpPr>
        <p:spPr>
          <a:xfrm rot="4800">
            <a:off x="8363350" y="1863957"/>
            <a:ext cx="1751416" cy="1751408"/>
          </a:xfrm>
          <a:custGeom>
            <a:rect b="b" l="l" r="r" t="t"/>
            <a:pathLst>
              <a:path extrusionOk="0" h="250" w="250">
                <a:moveTo>
                  <a:pt x="250" y="124"/>
                </a:moveTo>
                <a:cubicBezTo>
                  <a:pt x="250" y="194"/>
                  <a:pt x="194" y="250"/>
                  <a:pt x="125" y="250"/>
                </a:cubicBezTo>
                <a:cubicBezTo>
                  <a:pt x="55" y="250"/>
                  <a:pt x="0" y="194"/>
                  <a:pt x="0" y="124"/>
                </a:cubicBezTo>
                <a:cubicBezTo>
                  <a:pt x="0" y="55"/>
                  <a:pt x="55" y="0"/>
                  <a:pt x="125" y="0"/>
                </a:cubicBezTo>
                <a:cubicBezTo>
                  <a:pt x="194" y="0"/>
                  <a:pt x="250" y="55"/>
                  <a:pt x="250" y="12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6" name="Google Shape;6346;p196"/>
          <p:cNvSpPr txBox="1"/>
          <p:nvPr/>
        </p:nvSpPr>
        <p:spPr>
          <a:xfrm>
            <a:off x="926082" y="4192872"/>
            <a:ext cx="24167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47" name="Google Shape;6347;p196"/>
          <p:cNvSpPr txBox="1"/>
          <p:nvPr/>
        </p:nvSpPr>
        <p:spPr>
          <a:xfrm>
            <a:off x="3563890" y="4192872"/>
            <a:ext cx="24167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48" name="Google Shape;6348;p196"/>
          <p:cNvSpPr txBox="1"/>
          <p:nvPr/>
        </p:nvSpPr>
        <p:spPr>
          <a:xfrm>
            <a:off x="6201698" y="4192872"/>
            <a:ext cx="24167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49" name="Google Shape;6349;p196"/>
          <p:cNvSpPr txBox="1"/>
          <p:nvPr/>
        </p:nvSpPr>
        <p:spPr>
          <a:xfrm>
            <a:off x="8839506" y="4192872"/>
            <a:ext cx="24167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50" name="Google Shape;6350;p196"/>
          <p:cNvSpPr/>
          <p:nvPr/>
        </p:nvSpPr>
        <p:spPr>
          <a:xfrm flipH="1">
            <a:off x="2174940" y="2259903"/>
            <a:ext cx="1536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1" name="Google Shape;6351;p196"/>
          <p:cNvSpPr/>
          <p:nvPr/>
        </p:nvSpPr>
        <p:spPr>
          <a:xfrm flipH="1">
            <a:off x="4273752" y="2259903"/>
            <a:ext cx="1536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2" name="Google Shape;6352;p196"/>
          <p:cNvSpPr/>
          <p:nvPr/>
        </p:nvSpPr>
        <p:spPr>
          <a:xfrm flipH="1">
            <a:off x="6372413" y="2259903"/>
            <a:ext cx="1536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3" name="Google Shape;6353;p196"/>
          <p:cNvSpPr/>
          <p:nvPr/>
        </p:nvSpPr>
        <p:spPr>
          <a:xfrm flipH="1">
            <a:off x="8469032" y="2259903"/>
            <a:ext cx="15363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7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7" name="Shape 6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8" name="Google Shape;6358;p19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Flow</a:t>
            </a:r>
            <a:endParaRPr/>
          </a:p>
        </p:txBody>
      </p:sp>
      <p:sp>
        <p:nvSpPr>
          <p:cNvPr id="6359" name="Google Shape;6359;p19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60" name="Google Shape;6360;p197"/>
          <p:cNvSpPr/>
          <p:nvPr/>
        </p:nvSpPr>
        <p:spPr>
          <a:xfrm>
            <a:off x="992666" y="1777292"/>
            <a:ext cx="1346493" cy="13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1" name="Google Shape;6361;p197"/>
          <p:cNvSpPr/>
          <p:nvPr/>
        </p:nvSpPr>
        <p:spPr>
          <a:xfrm>
            <a:off x="3944060" y="1777292"/>
            <a:ext cx="1346493" cy="13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2" name="Google Shape;6362;p197"/>
          <p:cNvSpPr/>
          <p:nvPr/>
        </p:nvSpPr>
        <p:spPr>
          <a:xfrm>
            <a:off x="6896308" y="1777292"/>
            <a:ext cx="1346493" cy="13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3" name="Google Shape;6363;p197"/>
          <p:cNvSpPr/>
          <p:nvPr/>
        </p:nvSpPr>
        <p:spPr>
          <a:xfrm>
            <a:off x="9815732" y="1777292"/>
            <a:ext cx="1346493" cy="13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64" name="Google Shape;6364;p197"/>
          <p:cNvCxnSpPr/>
          <p:nvPr/>
        </p:nvCxnSpPr>
        <p:spPr>
          <a:xfrm>
            <a:off x="2557954" y="2445628"/>
            <a:ext cx="1188607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65" name="Google Shape;6365;p197"/>
          <p:cNvCxnSpPr/>
          <p:nvPr/>
        </p:nvCxnSpPr>
        <p:spPr>
          <a:xfrm>
            <a:off x="5521146" y="2445628"/>
            <a:ext cx="1188607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366" name="Google Shape;6366;p197"/>
          <p:cNvCxnSpPr/>
          <p:nvPr/>
        </p:nvCxnSpPr>
        <p:spPr>
          <a:xfrm>
            <a:off x="8429869" y="2445628"/>
            <a:ext cx="1188607" cy="0"/>
          </a:xfrm>
          <a:prstGeom prst="straightConnector1">
            <a:avLst/>
          </a:prstGeom>
          <a:noFill/>
          <a:ln cap="flat" cmpd="sng" w="508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367" name="Google Shape;6367;p197"/>
          <p:cNvSpPr txBox="1"/>
          <p:nvPr/>
        </p:nvSpPr>
        <p:spPr>
          <a:xfrm flipH="1">
            <a:off x="429538" y="4159640"/>
            <a:ext cx="24727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68" name="Google Shape;6368;p197"/>
          <p:cNvSpPr/>
          <p:nvPr/>
        </p:nvSpPr>
        <p:spPr>
          <a:xfrm flipH="1">
            <a:off x="879945" y="3583036"/>
            <a:ext cx="1571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9" name="Google Shape;6369;p197"/>
          <p:cNvSpPr txBox="1"/>
          <p:nvPr/>
        </p:nvSpPr>
        <p:spPr>
          <a:xfrm flipH="1">
            <a:off x="3380933" y="4159640"/>
            <a:ext cx="24727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70" name="Google Shape;6370;p197"/>
          <p:cNvSpPr/>
          <p:nvPr/>
        </p:nvSpPr>
        <p:spPr>
          <a:xfrm flipH="1">
            <a:off x="3831340" y="3583036"/>
            <a:ext cx="1571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1" name="Google Shape;6371;p197"/>
          <p:cNvSpPr txBox="1"/>
          <p:nvPr/>
        </p:nvSpPr>
        <p:spPr>
          <a:xfrm flipH="1">
            <a:off x="6333180" y="4159640"/>
            <a:ext cx="24727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72" name="Google Shape;6372;p197"/>
          <p:cNvSpPr/>
          <p:nvPr/>
        </p:nvSpPr>
        <p:spPr>
          <a:xfrm flipH="1">
            <a:off x="6783587" y="3583036"/>
            <a:ext cx="15719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3" name="Google Shape;6373;p197"/>
          <p:cNvSpPr txBox="1"/>
          <p:nvPr/>
        </p:nvSpPr>
        <p:spPr>
          <a:xfrm flipH="1">
            <a:off x="9289715" y="4159640"/>
            <a:ext cx="247274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374" name="Google Shape;6374;p197"/>
          <p:cNvSpPr/>
          <p:nvPr/>
        </p:nvSpPr>
        <p:spPr>
          <a:xfrm flipH="1">
            <a:off x="9372968" y="3583036"/>
            <a:ext cx="23062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 b="1" sz="5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5" name="Google Shape;6375;p197"/>
          <p:cNvSpPr/>
          <p:nvPr/>
        </p:nvSpPr>
        <p:spPr>
          <a:xfrm>
            <a:off x="4420150" y="2245314"/>
            <a:ext cx="420826" cy="403339"/>
          </a:xfrm>
          <a:custGeom>
            <a:rect b="b" l="l" r="r" t="t"/>
            <a:pathLst>
              <a:path extrusionOk="0" h="510953" w="533104">
                <a:moveTo>
                  <a:pt x="530392" y="361477"/>
                </a:moveTo>
                <a:lnTo>
                  <a:pt x="530171" y="360887"/>
                </a:lnTo>
                <a:cubicBezTo>
                  <a:pt x="526553" y="350845"/>
                  <a:pt x="519317" y="342796"/>
                  <a:pt x="509644" y="338292"/>
                </a:cubicBezTo>
                <a:cubicBezTo>
                  <a:pt x="500045" y="333714"/>
                  <a:pt x="489191" y="333198"/>
                  <a:pt x="479223" y="336742"/>
                </a:cubicBezTo>
                <a:cubicBezTo>
                  <a:pt x="442452" y="349959"/>
                  <a:pt x="400734" y="366424"/>
                  <a:pt x="381389" y="374177"/>
                </a:cubicBezTo>
                <a:cubicBezTo>
                  <a:pt x="375925" y="359336"/>
                  <a:pt x="361896" y="348556"/>
                  <a:pt x="345135" y="348039"/>
                </a:cubicBezTo>
                <a:cubicBezTo>
                  <a:pt x="344765" y="348039"/>
                  <a:pt x="344396" y="348039"/>
                  <a:pt x="344027" y="348039"/>
                </a:cubicBezTo>
                <a:cubicBezTo>
                  <a:pt x="370165" y="326109"/>
                  <a:pt x="386853" y="293178"/>
                  <a:pt x="386853" y="256407"/>
                </a:cubicBezTo>
                <a:cubicBezTo>
                  <a:pt x="386853" y="237062"/>
                  <a:pt x="382201" y="218824"/>
                  <a:pt x="374079" y="202653"/>
                </a:cubicBezTo>
                <a:cubicBezTo>
                  <a:pt x="380724" y="202875"/>
                  <a:pt x="385967" y="202949"/>
                  <a:pt x="387148" y="202949"/>
                </a:cubicBezTo>
                <a:lnTo>
                  <a:pt x="416757" y="202949"/>
                </a:lnTo>
                <a:cubicBezTo>
                  <a:pt x="419046" y="221482"/>
                  <a:pt x="431820" y="235289"/>
                  <a:pt x="447842" y="235511"/>
                </a:cubicBezTo>
                <a:lnTo>
                  <a:pt x="489339" y="236028"/>
                </a:lnTo>
                <a:cubicBezTo>
                  <a:pt x="489413" y="236028"/>
                  <a:pt x="489413" y="236028"/>
                  <a:pt x="489486" y="236028"/>
                </a:cubicBezTo>
                <a:cubicBezTo>
                  <a:pt x="496722" y="236028"/>
                  <a:pt x="502703" y="230195"/>
                  <a:pt x="502777" y="222885"/>
                </a:cubicBezTo>
                <a:cubicBezTo>
                  <a:pt x="502851" y="215575"/>
                  <a:pt x="497018" y="209520"/>
                  <a:pt x="489634" y="209446"/>
                </a:cubicBezTo>
                <a:lnTo>
                  <a:pt x="448137" y="208930"/>
                </a:lnTo>
                <a:cubicBezTo>
                  <a:pt x="446808" y="208930"/>
                  <a:pt x="442821" y="204499"/>
                  <a:pt x="442895" y="196599"/>
                </a:cubicBezTo>
                <a:lnTo>
                  <a:pt x="444593" y="55348"/>
                </a:lnTo>
                <a:cubicBezTo>
                  <a:pt x="444667" y="51361"/>
                  <a:pt x="445775" y="47669"/>
                  <a:pt x="447621" y="45159"/>
                </a:cubicBezTo>
                <a:cubicBezTo>
                  <a:pt x="448728" y="43682"/>
                  <a:pt x="449688" y="43165"/>
                  <a:pt x="450131" y="43165"/>
                </a:cubicBezTo>
                <a:lnTo>
                  <a:pt x="450131" y="43165"/>
                </a:lnTo>
                <a:lnTo>
                  <a:pt x="491628" y="43682"/>
                </a:lnTo>
                <a:cubicBezTo>
                  <a:pt x="498937" y="43756"/>
                  <a:pt x="504992" y="37923"/>
                  <a:pt x="505066" y="30539"/>
                </a:cubicBezTo>
                <a:cubicBezTo>
                  <a:pt x="505140" y="23229"/>
                  <a:pt x="499307" y="17174"/>
                  <a:pt x="491923" y="17101"/>
                </a:cubicBezTo>
                <a:lnTo>
                  <a:pt x="450426" y="16584"/>
                </a:lnTo>
                <a:cubicBezTo>
                  <a:pt x="441271" y="16510"/>
                  <a:pt x="432484" y="21088"/>
                  <a:pt x="426355" y="29210"/>
                </a:cubicBezTo>
                <a:cubicBezTo>
                  <a:pt x="421852" y="35264"/>
                  <a:pt x="418972" y="42870"/>
                  <a:pt x="418233" y="51066"/>
                </a:cubicBezTo>
                <a:lnTo>
                  <a:pt x="412548" y="50549"/>
                </a:lnTo>
                <a:cubicBezTo>
                  <a:pt x="412400" y="50549"/>
                  <a:pt x="412253" y="50549"/>
                  <a:pt x="412105" y="50549"/>
                </a:cubicBezTo>
                <a:cubicBezTo>
                  <a:pt x="375999" y="48629"/>
                  <a:pt x="346538" y="34231"/>
                  <a:pt x="320547" y="21531"/>
                </a:cubicBezTo>
                <a:cubicBezTo>
                  <a:pt x="293227" y="8166"/>
                  <a:pt x="269599" y="-3352"/>
                  <a:pt x="244642" y="1816"/>
                </a:cubicBezTo>
                <a:cubicBezTo>
                  <a:pt x="240729" y="2628"/>
                  <a:pt x="231425" y="4548"/>
                  <a:pt x="126503" y="53133"/>
                </a:cubicBezTo>
                <a:cubicBezTo>
                  <a:pt x="78139" y="75506"/>
                  <a:pt x="31253" y="97805"/>
                  <a:pt x="25715" y="100389"/>
                </a:cubicBezTo>
                <a:cubicBezTo>
                  <a:pt x="16264" y="104007"/>
                  <a:pt x="8658" y="111021"/>
                  <a:pt x="4302" y="120251"/>
                </a:cubicBezTo>
                <a:cubicBezTo>
                  <a:pt x="-128" y="129702"/>
                  <a:pt x="-645" y="140261"/>
                  <a:pt x="2825" y="150081"/>
                </a:cubicBezTo>
                <a:lnTo>
                  <a:pt x="3047" y="150746"/>
                </a:lnTo>
                <a:cubicBezTo>
                  <a:pt x="6665" y="160788"/>
                  <a:pt x="13901" y="168836"/>
                  <a:pt x="23573" y="173340"/>
                </a:cubicBezTo>
                <a:cubicBezTo>
                  <a:pt x="28964" y="175924"/>
                  <a:pt x="34797" y="177180"/>
                  <a:pt x="40630" y="177180"/>
                </a:cubicBezTo>
                <a:cubicBezTo>
                  <a:pt x="45134" y="177180"/>
                  <a:pt x="49638" y="176367"/>
                  <a:pt x="53994" y="174817"/>
                </a:cubicBezTo>
                <a:cubicBezTo>
                  <a:pt x="90692" y="161600"/>
                  <a:pt x="132483" y="145134"/>
                  <a:pt x="151829" y="137381"/>
                </a:cubicBezTo>
                <a:cubicBezTo>
                  <a:pt x="153675" y="142402"/>
                  <a:pt x="156480" y="147054"/>
                  <a:pt x="160320" y="151041"/>
                </a:cubicBezTo>
                <a:cubicBezTo>
                  <a:pt x="167630" y="158794"/>
                  <a:pt x="177524" y="163151"/>
                  <a:pt x="188157" y="163446"/>
                </a:cubicBezTo>
                <a:cubicBezTo>
                  <a:pt x="188526" y="163446"/>
                  <a:pt x="188895" y="163446"/>
                  <a:pt x="189264" y="163446"/>
                </a:cubicBezTo>
                <a:cubicBezTo>
                  <a:pt x="190224" y="163372"/>
                  <a:pt x="191258" y="163298"/>
                  <a:pt x="192292" y="163298"/>
                </a:cubicBezTo>
                <a:cubicBezTo>
                  <a:pt x="165046" y="185228"/>
                  <a:pt x="147620" y="218824"/>
                  <a:pt x="147620" y="256481"/>
                </a:cubicBezTo>
                <a:cubicBezTo>
                  <a:pt x="147620" y="275309"/>
                  <a:pt x="151976" y="293104"/>
                  <a:pt x="159729" y="308905"/>
                </a:cubicBezTo>
                <a:cubicBezTo>
                  <a:pt x="152863" y="308610"/>
                  <a:pt x="147325" y="308610"/>
                  <a:pt x="146143" y="308610"/>
                </a:cubicBezTo>
                <a:lnTo>
                  <a:pt x="116461" y="308610"/>
                </a:lnTo>
                <a:cubicBezTo>
                  <a:pt x="115575" y="301448"/>
                  <a:pt x="113064" y="294728"/>
                  <a:pt x="109151" y="289264"/>
                </a:cubicBezTo>
                <a:cubicBezTo>
                  <a:pt x="103244" y="280995"/>
                  <a:pt x="94605" y="276195"/>
                  <a:pt x="85375" y="276048"/>
                </a:cubicBezTo>
                <a:lnTo>
                  <a:pt x="43879" y="275531"/>
                </a:lnTo>
                <a:cubicBezTo>
                  <a:pt x="36569" y="275457"/>
                  <a:pt x="30514" y="281290"/>
                  <a:pt x="30440" y="288674"/>
                </a:cubicBezTo>
                <a:cubicBezTo>
                  <a:pt x="30366" y="295984"/>
                  <a:pt x="36200" y="302038"/>
                  <a:pt x="43583" y="302112"/>
                </a:cubicBezTo>
                <a:lnTo>
                  <a:pt x="85080" y="302629"/>
                </a:lnTo>
                <a:cubicBezTo>
                  <a:pt x="85449" y="302629"/>
                  <a:pt x="86483" y="303220"/>
                  <a:pt x="87517" y="304696"/>
                </a:cubicBezTo>
                <a:cubicBezTo>
                  <a:pt x="89363" y="307281"/>
                  <a:pt x="90322" y="310973"/>
                  <a:pt x="90322" y="314960"/>
                </a:cubicBezTo>
                <a:lnTo>
                  <a:pt x="88624" y="456210"/>
                </a:lnTo>
                <a:cubicBezTo>
                  <a:pt x="88550" y="464111"/>
                  <a:pt x="84489" y="468394"/>
                  <a:pt x="83086" y="468394"/>
                </a:cubicBezTo>
                <a:lnTo>
                  <a:pt x="83086" y="468394"/>
                </a:lnTo>
                <a:lnTo>
                  <a:pt x="41590" y="467877"/>
                </a:lnTo>
                <a:cubicBezTo>
                  <a:pt x="34280" y="467803"/>
                  <a:pt x="28225" y="473636"/>
                  <a:pt x="28151" y="481020"/>
                </a:cubicBezTo>
                <a:cubicBezTo>
                  <a:pt x="28078" y="488330"/>
                  <a:pt x="33911" y="494384"/>
                  <a:pt x="41294" y="494458"/>
                </a:cubicBezTo>
                <a:lnTo>
                  <a:pt x="82791" y="494975"/>
                </a:lnTo>
                <a:cubicBezTo>
                  <a:pt x="82865" y="494975"/>
                  <a:pt x="83012" y="494975"/>
                  <a:pt x="83160" y="494975"/>
                </a:cubicBezTo>
                <a:cubicBezTo>
                  <a:pt x="99847" y="494975"/>
                  <a:pt x="113212" y="480207"/>
                  <a:pt x="115058" y="460493"/>
                </a:cubicBezTo>
                <a:lnTo>
                  <a:pt x="120743" y="461010"/>
                </a:lnTo>
                <a:cubicBezTo>
                  <a:pt x="120891" y="461010"/>
                  <a:pt x="121039" y="461010"/>
                  <a:pt x="121186" y="461010"/>
                </a:cubicBezTo>
                <a:cubicBezTo>
                  <a:pt x="157293" y="462930"/>
                  <a:pt x="186754" y="477328"/>
                  <a:pt x="212744" y="490028"/>
                </a:cubicBezTo>
                <a:cubicBezTo>
                  <a:pt x="235486" y="501177"/>
                  <a:pt x="255718" y="510998"/>
                  <a:pt x="276244" y="510998"/>
                </a:cubicBezTo>
                <a:cubicBezTo>
                  <a:pt x="280379" y="510998"/>
                  <a:pt x="284514" y="510628"/>
                  <a:pt x="288649" y="509742"/>
                </a:cubicBezTo>
                <a:cubicBezTo>
                  <a:pt x="292562" y="508930"/>
                  <a:pt x="301866" y="507010"/>
                  <a:pt x="406789" y="458426"/>
                </a:cubicBezTo>
                <a:cubicBezTo>
                  <a:pt x="455152" y="436053"/>
                  <a:pt x="502039" y="413754"/>
                  <a:pt x="507576" y="411170"/>
                </a:cubicBezTo>
                <a:cubicBezTo>
                  <a:pt x="517028" y="407552"/>
                  <a:pt x="524633" y="400537"/>
                  <a:pt x="528989" y="391308"/>
                </a:cubicBezTo>
                <a:cubicBezTo>
                  <a:pt x="533346" y="381856"/>
                  <a:pt x="533863" y="371298"/>
                  <a:pt x="530392" y="361477"/>
                </a:cubicBezTo>
                <a:moveTo>
                  <a:pt x="188304" y="136864"/>
                </a:moveTo>
                <a:cubicBezTo>
                  <a:pt x="181216" y="136421"/>
                  <a:pt x="175752" y="130441"/>
                  <a:pt x="175900" y="123278"/>
                </a:cubicBezTo>
                <a:cubicBezTo>
                  <a:pt x="175974" y="119734"/>
                  <a:pt x="177450" y="116485"/>
                  <a:pt x="180035" y="114049"/>
                </a:cubicBezTo>
                <a:cubicBezTo>
                  <a:pt x="182619" y="111612"/>
                  <a:pt x="185942" y="110357"/>
                  <a:pt x="189486" y="110431"/>
                </a:cubicBezTo>
                <a:cubicBezTo>
                  <a:pt x="189560" y="110431"/>
                  <a:pt x="189560" y="110431"/>
                  <a:pt x="189633" y="110431"/>
                </a:cubicBezTo>
                <a:lnTo>
                  <a:pt x="287837" y="112129"/>
                </a:lnTo>
                <a:cubicBezTo>
                  <a:pt x="292193" y="112203"/>
                  <a:pt x="296328" y="110135"/>
                  <a:pt x="298839" y="106591"/>
                </a:cubicBezTo>
                <a:lnTo>
                  <a:pt x="311539" y="88944"/>
                </a:lnTo>
                <a:cubicBezTo>
                  <a:pt x="315821" y="82963"/>
                  <a:pt x="314492" y="74694"/>
                  <a:pt x="308511" y="70411"/>
                </a:cubicBezTo>
                <a:cubicBezTo>
                  <a:pt x="302531" y="66128"/>
                  <a:pt x="294261" y="67457"/>
                  <a:pt x="289978" y="73438"/>
                </a:cubicBezTo>
                <a:lnTo>
                  <a:pt x="281339" y="85400"/>
                </a:lnTo>
                <a:lnTo>
                  <a:pt x="190150" y="83776"/>
                </a:lnTo>
                <a:cubicBezTo>
                  <a:pt x="179518" y="83480"/>
                  <a:pt x="169476" y="87394"/>
                  <a:pt x="161797" y="94630"/>
                </a:cubicBezTo>
                <a:cubicBezTo>
                  <a:pt x="157662" y="98543"/>
                  <a:pt x="154487" y="103195"/>
                  <a:pt x="152346" y="108289"/>
                </a:cubicBezTo>
                <a:cubicBezTo>
                  <a:pt x="148063" y="110062"/>
                  <a:pt x="92242" y="132656"/>
                  <a:pt x="44913" y="149564"/>
                </a:cubicBezTo>
                <a:cubicBezTo>
                  <a:pt x="41590" y="150746"/>
                  <a:pt x="38046" y="150598"/>
                  <a:pt x="34871" y="149048"/>
                </a:cubicBezTo>
                <a:cubicBezTo>
                  <a:pt x="31622" y="147497"/>
                  <a:pt x="29185" y="144839"/>
                  <a:pt x="28004" y="141442"/>
                </a:cubicBezTo>
                <a:lnTo>
                  <a:pt x="27782" y="140778"/>
                </a:lnTo>
                <a:cubicBezTo>
                  <a:pt x="26675" y="137677"/>
                  <a:pt x="26822" y="134280"/>
                  <a:pt x="28299" y="131327"/>
                </a:cubicBezTo>
                <a:cubicBezTo>
                  <a:pt x="29702" y="128299"/>
                  <a:pt x="32212" y="126010"/>
                  <a:pt x="35314" y="124903"/>
                </a:cubicBezTo>
                <a:cubicBezTo>
                  <a:pt x="35757" y="124755"/>
                  <a:pt x="36126" y="124607"/>
                  <a:pt x="36495" y="124386"/>
                </a:cubicBezTo>
                <a:cubicBezTo>
                  <a:pt x="111809" y="88575"/>
                  <a:pt x="236372" y="30613"/>
                  <a:pt x="249885" y="27585"/>
                </a:cubicBezTo>
                <a:cubicBezTo>
                  <a:pt x="265981" y="24263"/>
                  <a:pt x="284883" y="33492"/>
                  <a:pt x="308733" y="45159"/>
                </a:cubicBezTo>
                <a:cubicBezTo>
                  <a:pt x="335610" y="58302"/>
                  <a:pt x="368984" y="74620"/>
                  <a:pt x="410333" y="76835"/>
                </a:cubicBezTo>
                <a:lnTo>
                  <a:pt x="417643" y="77499"/>
                </a:lnTo>
                <a:lnTo>
                  <a:pt x="416461" y="176146"/>
                </a:lnTo>
                <a:lnTo>
                  <a:pt x="387000" y="176146"/>
                </a:lnTo>
                <a:cubicBezTo>
                  <a:pt x="380724" y="176146"/>
                  <a:pt x="362929" y="175703"/>
                  <a:pt x="353995" y="174152"/>
                </a:cubicBezTo>
                <a:cubicBezTo>
                  <a:pt x="337086" y="156210"/>
                  <a:pt x="314640" y="143510"/>
                  <a:pt x="289461" y="138710"/>
                </a:cubicBezTo>
                <a:cubicBezTo>
                  <a:pt x="264947" y="132803"/>
                  <a:pt x="198715" y="136274"/>
                  <a:pt x="188304" y="136864"/>
                </a:cubicBezTo>
                <a:moveTo>
                  <a:pt x="267163" y="163372"/>
                </a:moveTo>
                <a:cubicBezTo>
                  <a:pt x="272848" y="163372"/>
                  <a:pt x="278386" y="163889"/>
                  <a:pt x="283702" y="164849"/>
                </a:cubicBezTo>
                <a:cubicBezTo>
                  <a:pt x="294925" y="167802"/>
                  <a:pt x="301644" y="173340"/>
                  <a:pt x="309397" y="179838"/>
                </a:cubicBezTo>
                <a:cubicBezTo>
                  <a:pt x="317298" y="186409"/>
                  <a:pt x="326085" y="193719"/>
                  <a:pt x="339523" y="198076"/>
                </a:cubicBezTo>
                <a:cubicBezTo>
                  <a:pt x="352445" y="214024"/>
                  <a:pt x="360124" y="234330"/>
                  <a:pt x="360124" y="256407"/>
                </a:cubicBezTo>
                <a:cubicBezTo>
                  <a:pt x="360124" y="305435"/>
                  <a:pt x="321950" y="345750"/>
                  <a:pt x="273808" y="349220"/>
                </a:cubicBezTo>
                <a:cubicBezTo>
                  <a:pt x="263692" y="348851"/>
                  <a:pt x="255053" y="348039"/>
                  <a:pt x="249737" y="346710"/>
                </a:cubicBezTo>
                <a:cubicBezTo>
                  <a:pt x="238292" y="343830"/>
                  <a:pt x="231499" y="338145"/>
                  <a:pt x="223599" y="331573"/>
                </a:cubicBezTo>
                <a:cubicBezTo>
                  <a:pt x="215698" y="325002"/>
                  <a:pt x="206985" y="317766"/>
                  <a:pt x="193621" y="313409"/>
                </a:cubicBezTo>
                <a:cubicBezTo>
                  <a:pt x="181364" y="297608"/>
                  <a:pt x="174054" y="277820"/>
                  <a:pt x="174054" y="256407"/>
                </a:cubicBezTo>
                <a:cubicBezTo>
                  <a:pt x="174128" y="205164"/>
                  <a:pt x="215846" y="163372"/>
                  <a:pt x="267163" y="163372"/>
                </a:cubicBezTo>
                <a:moveTo>
                  <a:pt x="504844" y="379937"/>
                </a:moveTo>
                <a:cubicBezTo>
                  <a:pt x="503442" y="382964"/>
                  <a:pt x="500931" y="385253"/>
                  <a:pt x="497830" y="386360"/>
                </a:cubicBezTo>
                <a:cubicBezTo>
                  <a:pt x="497387" y="386508"/>
                  <a:pt x="497018" y="386656"/>
                  <a:pt x="496648" y="386877"/>
                </a:cubicBezTo>
                <a:cubicBezTo>
                  <a:pt x="421335" y="422688"/>
                  <a:pt x="296771" y="480651"/>
                  <a:pt x="283259" y="483678"/>
                </a:cubicBezTo>
                <a:cubicBezTo>
                  <a:pt x="267163" y="487001"/>
                  <a:pt x="248260" y="477771"/>
                  <a:pt x="224411" y="466105"/>
                </a:cubicBezTo>
                <a:cubicBezTo>
                  <a:pt x="197534" y="452962"/>
                  <a:pt x="164160" y="436644"/>
                  <a:pt x="122811" y="434428"/>
                </a:cubicBezTo>
                <a:lnTo>
                  <a:pt x="115501" y="433764"/>
                </a:lnTo>
                <a:lnTo>
                  <a:pt x="116682" y="335117"/>
                </a:lnTo>
                <a:lnTo>
                  <a:pt x="146143" y="335117"/>
                </a:lnTo>
                <a:cubicBezTo>
                  <a:pt x="152346" y="335117"/>
                  <a:pt x="170140" y="335487"/>
                  <a:pt x="179075" y="337111"/>
                </a:cubicBezTo>
                <a:cubicBezTo>
                  <a:pt x="200930" y="361034"/>
                  <a:pt x="232385" y="376023"/>
                  <a:pt x="267310" y="376023"/>
                </a:cubicBezTo>
                <a:cubicBezTo>
                  <a:pt x="269747" y="376023"/>
                  <a:pt x="272183" y="375949"/>
                  <a:pt x="274620" y="375802"/>
                </a:cubicBezTo>
                <a:cubicBezTo>
                  <a:pt x="303195" y="376835"/>
                  <a:pt x="337677" y="375063"/>
                  <a:pt x="344987" y="374620"/>
                </a:cubicBezTo>
                <a:cubicBezTo>
                  <a:pt x="352075" y="375063"/>
                  <a:pt x="357539" y="381044"/>
                  <a:pt x="357392" y="388206"/>
                </a:cubicBezTo>
                <a:cubicBezTo>
                  <a:pt x="357170" y="395516"/>
                  <a:pt x="351115" y="401276"/>
                  <a:pt x="343805" y="401054"/>
                </a:cubicBezTo>
                <a:cubicBezTo>
                  <a:pt x="343732" y="401054"/>
                  <a:pt x="343732" y="401054"/>
                  <a:pt x="343658" y="401054"/>
                </a:cubicBezTo>
                <a:lnTo>
                  <a:pt x="245454" y="399356"/>
                </a:lnTo>
                <a:cubicBezTo>
                  <a:pt x="241098" y="399282"/>
                  <a:pt x="236963" y="401349"/>
                  <a:pt x="234453" y="404894"/>
                </a:cubicBezTo>
                <a:lnTo>
                  <a:pt x="221753" y="422541"/>
                </a:lnTo>
                <a:cubicBezTo>
                  <a:pt x="217470" y="428521"/>
                  <a:pt x="218799" y="436791"/>
                  <a:pt x="224780" y="441074"/>
                </a:cubicBezTo>
                <a:cubicBezTo>
                  <a:pt x="227143" y="442772"/>
                  <a:pt x="229875" y="443584"/>
                  <a:pt x="232533" y="443584"/>
                </a:cubicBezTo>
                <a:cubicBezTo>
                  <a:pt x="236668" y="443584"/>
                  <a:pt x="240729" y="441664"/>
                  <a:pt x="243313" y="438046"/>
                </a:cubicBezTo>
                <a:lnTo>
                  <a:pt x="251952" y="426085"/>
                </a:lnTo>
                <a:lnTo>
                  <a:pt x="343141" y="427709"/>
                </a:lnTo>
                <a:cubicBezTo>
                  <a:pt x="343510" y="427709"/>
                  <a:pt x="343805" y="427709"/>
                  <a:pt x="344175" y="427709"/>
                </a:cubicBezTo>
                <a:cubicBezTo>
                  <a:pt x="360640" y="427709"/>
                  <a:pt x="374891" y="417594"/>
                  <a:pt x="380946" y="403121"/>
                </a:cubicBezTo>
                <a:cubicBezTo>
                  <a:pt x="385081" y="401423"/>
                  <a:pt x="441049" y="378829"/>
                  <a:pt x="488379" y="361773"/>
                </a:cubicBezTo>
                <a:cubicBezTo>
                  <a:pt x="491701" y="360591"/>
                  <a:pt x="495246" y="360739"/>
                  <a:pt x="498421" y="362289"/>
                </a:cubicBezTo>
                <a:cubicBezTo>
                  <a:pt x="501669" y="363840"/>
                  <a:pt x="504106" y="366498"/>
                  <a:pt x="505288" y="369895"/>
                </a:cubicBezTo>
                <a:lnTo>
                  <a:pt x="505509" y="370485"/>
                </a:lnTo>
                <a:cubicBezTo>
                  <a:pt x="506469" y="373587"/>
                  <a:pt x="506247" y="376909"/>
                  <a:pt x="504844" y="379937"/>
                </a:cubicBezTo>
                <a:moveTo>
                  <a:pt x="214517" y="263938"/>
                </a:moveTo>
                <a:cubicBezTo>
                  <a:pt x="209348" y="258696"/>
                  <a:pt x="209422" y="250278"/>
                  <a:pt x="214664" y="245110"/>
                </a:cubicBezTo>
                <a:cubicBezTo>
                  <a:pt x="219907" y="239941"/>
                  <a:pt x="228324" y="240015"/>
                  <a:pt x="233493" y="245257"/>
                </a:cubicBezTo>
                <a:lnTo>
                  <a:pt x="250844" y="262978"/>
                </a:lnTo>
                <a:lnTo>
                  <a:pt x="298691" y="203687"/>
                </a:lnTo>
                <a:cubicBezTo>
                  <a:pt x="303269" y="198002"/>
                  <a:pt x="311686" y="197116"/>
                  <a:pt x="317372" y="201694"/>
                </a:cubicBezTo>
                <a:cubicBezTo>
                  <a:pt x="323057" y="206271"/>
                  <a:pt x="323943" y="214689"/>
                  <a:pt x="319365" y="220374"/>
                </a:cubicBezTo>
                <a:lnTo>
                  <a:pt x="262142" y="291258"/>
                </a:lnTo>
                <a:cubicBezTo>
                  <a:pt x="262142" y="291258"/>
                  <a:pt x="262142" y="291258"/>
                  <a:pt x="262068" y="291332"/>
                </a:cubicBezTo>
                <a:cubicBezTo>
                  <a:pt x="261772" y="291701"/>
                  <a:pt x="261477" y="292070"/>
                  <a:pt x="261108" y="292366"/>
                </a:cubicBezTo>
                <a:cubicBezTo>
                  <a:pt x="261034" y="292439"/>
                  <a:pt x="260960" y="292513"/>
                  <a:pt x="260886" y="292587"/>
                </a:cubicBezTo>
                <a:cubicBezTo>
                  <a:pt x="260591" y="292883"/>
                  <a:pt x="260296" y="293104"/>
                  <a:pt x="260000" y="293326"/>
                </a:cubicBezTo>
                <a:cubicBezTo>
                  <a:pt x="259853" y="293473"/>
                  <a:pt x="259705" y="293547"/>
                  <a:pt x="259557" y="293621"/>
                </a:cubicBezTo>
                <a:cubicBezTo>
                  <a:pt x="259336" y="293769"/>
                  <a:pt x="259114" y="293990"/>
                  <a:pt x="258819" y="294138"/>
                </a:cubicBezTo>
                <a:cubicBezTo>
                  <a:pt x="258671" y="294212"/>
                  <a:pt x="258523" y="294359"/>
                  <a:pt x="258302" y="294433"/>
                </a:cubicBezTo>
                <a:cubicBezTo>
                  <a:pt x="258081" y="294581"/>
                  <a:pt x="257785" y="294728"/>
                  <a:pt x="257564" y="294802"/>
                </a:cubicBezTo>
                <a:cubicBezTo>
                  <a:pt x="257416" y="294876"/>
                  <a:pt x="257268" y="294950"/>
                  <a:pt x="257047" y="295024"/>
                </a:cubicBezTo>
                <a:cubicBezTo>
                  <a:pt x="256751" y="295171"/>
                  <a:pt x="256530" y="295245"/>
                  <a:pt x="256235" y="295319"/>
                </a:cubicBezTo>
                <a:cubicBezTo>
                  <a:pt x="256087" y="295393"/>
                  <a:pt x="255939" y="295467"/>
                  <a:pt x="255718" y="295467"/>
                </a:cubicBezTo>
                <a:cubicBezTo>
                  <a:pt x="255422" y="295541"/>
                  <a:pt x="255127" y="295614"/>
                  <a:pt x="254832" y="295688"/>
                </a:cubicBezTo>
                <a:cubicBezTo>
                  <a:pt x="254684" y="295762"/>
                  <a:pt x="254536" y="295762"/>
                  <a:pt x="254389" y="295762"/>
                </a:cubicBezTo>
                <a:cubicBezTo>
                  <a:pt x="254093" y="295836"/>
                  <a:pt x="253724" y="295910"/>
                  <a:pt x="253429" y="295910"/>
                </a:cubicBezTo>
                <a:cubicBezTo>
                  <a:pt x="253281" y="295910"/>
                  <a:pt x="253133" y="295984"/>
                  <a:pt x="253060" y="295984"/>
                </a:cubicBezTo>
                <a:cubicBezTo>
                  <a:pt x="252616" y="296058"/>
                  <a:pt x="252174" y="296058"/>
                  <a:pt x="251730" y="296058"/>
                </a:cubicBezTo>
                <a:cubicBezTo>
                  <a:pt x="251730" y="296058"/>
                  <a:pt x="251730" y="296058"/>
                  <a:pt x="251730" y="296058"/>
                </a:cubicBezTo>
                <a:cubicBezTo>
                  <a:pt x="251361" y="296058"/>
                  <a:pt x="250918" y="296058"/>
                  <a:pt x="250549" y="295984"/>
                </a:cubicBezTo>
                <a:cubicBezTo>
                  <a:pt x="250475" y="295984"/>
                  <a:pt x="250328" y="295984"/>
                  <a:pt x="250254" y="295910"/>
                </a:cubicBezTo>
                <a:cubicBezTo>
                  <a:pt x="249958" y="295910"/>
                  <a:pt x="249663" y="295836"/>
                  <a:pt x="249368" y="295762"/>
                </a:cubicBezTo>
                <a:cubicBezTo>
                  <a:pt x="249220" y="295762"/>
                  <a:pt x="249146" y="295688"/>
                  <a:pt x="248999" y="295688"/>
                </a:cubicBezTo>
                <a:cubicBezTo>
                  <a:pt x="248703" y="295614"/>
                  <a:pt x="248482" y="295541"/>
                  <a:pt x="248186" y="295467"/>
                </a:cubicBezTo>
                <a:cubicBezTo>
                  <a:pt x="248039" y="295393"/>
                  <a:pt x="247891" y="295393"/>
                  <a:pt x="247743" y="295319"/>
                </a:cubicBezTo>
                <a:cubicBezTo>
                  <a:pt x="247522" y="295245"/>
                  <a:pt x="247226" y="295171"/>
                  <a:pt x="247005" y="295024"/>
                </a:cubicBezTo>
                <a:cubicBezTo>
                  <a:pt x="246857" y="294950"/>
                  <a:pt x="246709" y="294950"/>
                  <a:pt x="246562" y="294876"/>
                </a:cubicBezTo>
                <a:cubicBezTo>
                  <a:pt x="246340" y="294802"/>
                  <a:pt x="246119" y="294655"/>
                  <a:pt x="245823" y="294507"/>
                </a:cubicBezTo>
                <a:cubicBezTo>
                  <a:pt x="245676" y="294433"/>
                  <a:pt x="245528" y="294359"/>
                  <a:pt x="245381" y="294285"/>
                </a:cubicBezTo>
                <a:cubicBezTo>
                  <a:pt x="245085" y="294138"/>
                  <a:pt x="244864" y="293990"/>
                  <a:pt x="244568" y="293842"/>
                </a:cubicBezTo>
                <a:cubicBezTo>
                  <a:pt x="244421" y="293769"/>
                  <a:pt x="244347" y="293695"/>
                  <a:pt x="244199" y="293621"/>
                </a:cubicBezTo>
                <a:cubicBezTo>
                  <a:pt x="243904" y="293399"/>
                  <a:pt x="243608" y="293252"/>
                  <a:pt x="243387" y="293030"/>
                </a:cubicBezTo>
                <a:cubicBezTo>
                  <a:pt x="243387" y="293030"/>
                  <a:pt x="243387" y="293030"/>
                  <a:pt x="243313" y="292956"/>
                </a:cubicBezTo>
                <a:cubicBezTo>
                  <a:pt x="243165" y="292809"/>
                  <a:pt x="243018" y="292661"/>
                  <a:pt x="242796" y="292513"/>
                </a:cubicBezTo>
                <a:cubicBezTo>
                  <a:pt x="242648" y="292366"/>
                  <a:pt x="242427" y="292218"/>
                  <a:pt x="242279" y="291996"/>
                </a:cubicBezTo>
                <a:cubicBezTo>
                  <a:pt x="242279" y="291996"/>
                  <a:pt x="242279" y="291996"/>
                  <a:pt x="242206" y="291923"/>
                </a:cubicBezTo>
                <a:lnTo>
                  <a:pt x="214517" y="2639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6" name="Google Shape;6376;p197"/>
          <p:cNvSpPr/>
          <p:nvPr/>
        </p:nvSpPr>
        <p:spPr>
          <a:xfrm>
            <a:off x="7344505" y="2202233"/>
            <a:ext cx="449276" cy="452527"/>
          </a:xfrm>
          <a:custGeom>
            <a:rect b="b" l="l" r="r" t="t"/>
            <a:pathLst>
              <a:path extrusionOk="0" h="513906" w="510215">
                <a:moveTo>
                  <a:pt x="398942" y="133461"/>
                </a:moveTo>
                <a:cubicBezTo>
                  <a:pt x="435640" y="133461"/>
                  <a:pt x="465396" y="103631"/>
                  <a:pt x="465396" y="67007"/>
                </a:cubicBezTo>
                <a:cubicBezTo>
                  <a:pt x="465396" y="30310"/>
                  <a:pt x="435566" y="554"/>
                  <a:pt x="398942" y="554"/>
                </a:cubicBezTo>
                <a:cubicBezTo>
                  <a:pt x="362245" y="554"/>
                  <a:pt x="332489" y="30384"/>
                  <a:pt x="332489" y="67007"/>
                </a:cubicBezTo>
                <a:cubicBezTo>
                  <a:pt x="332489" y="103631"/>
                  <a:pt x="362319" y="133461"/>
                  <a:pt x="398942" y="133461"/>
                </a:cubicBezTo>
                <a:moveTo>
                  <a:pt x="398942" y="27061"/>
                </a:moveTo>
                <a:cubicBezTo>
                  <a:pt x="420946" y="27061"/>
                  <a:pt x="438814" y="44930"/>
                  <a:pt x="438814" y="66933"/>
                </a:cubicBezTo>
                <a:cubicBezTo>
                  <a:pt x="438814" y="88937"/>
                  <a:pt x="420946" y="106805"/>
                  <a:pt x="398942" y="106805"/>
                </a:cubicBezTo>
                <a:cubicBezTo>
                  <a:pt x="376939" y="106805"/>
                  <a:pt x="359070" y="88937"/>
                  <a:pt x="359070" y="66933"/>
                </a:cubicBezTo>
                <a:cubicBezTo>
                  <a:pt x="359070" y="44930"/>
                  <a:pt x="376939" y="27061"/>
                  <a:pt x="398942" y="27061"/>
                </a:cubicBezTo>
                <a:moveTo>
                  <a:pt x="510141" y="208922"/>
                </a:moveTo>
                <a:cubicBezTo>
                  <a:pt x="510067" y="192974"/>
                  <a:pt x="502240" y="178058"/>
                  <a:pt x="489393" y="168977"/>
                </a:cubicBezTo>
                <a:cubicBezTo>
                  <a:pt x="471746" y="156572"/>
                  <a:pt x="450850" y="148006"/>
                  <a:pt x="428551" y="144019"/>
                </a:cubicBezTo>
                <a:cubicBezTo>
                  <a:pt x="428034" y="143872"/>
                  <a:pt x="427444" y="143798"/>
                  <a:pt x="426927" y="143724"/>
                </a:cubicBezTo>
                <a:cubicBezTo>
                  <a:pt x="417771" y="142173"/>
                  <a:pt x="408467" y="141361"/>
                  <a:pt x="399016" y="141361"/>
                </a:cubicBezTo>
                <a:lnTo>
                  <a:pt x="399016" y="141361"/>
                </a:lnTo>
                <a:lnTo>
                  <a:pt x="399016" y="141361"/>
                </a:lnTo>
                <a:cubicBezTo>
                  <a:pt x="389639" y="141361"/>
                  <a:pt x="380262" y="142173"/>
                  <a:pt x="371179" y="143724"/>
                </a:cubicBezTo>
                <a:cubicBezTo>
                  <a:pt x="370589" y="143798"/>
                  <a:pt x="370072" y="143872"/>
                  <a:pt x="369481" y="144019"/>
                </a:cubicBezTo>
                <a:cubicBezTo>
                  <a:pt x="347478" y="148006"/>
                  <a:pt x="326730" y="156424"/>
                  <a:pt x="309230" y="168607"/>
                </a:cubicBezTo>
                <a:cubicBezTo>
                  <a:pt x="295939" y="177911"/>
                  <a:pt x="287965" y="193047"/>
                  <a:pt x="287965" y="209218"/>
                </a:cubicBezTo>
                <a:lnTo>
                  <a:pt x="287965" y="335332"/>
                </a:lnTo>
                <a:cubicBezTo>
                  <a:pt x="287965" y="342641"/>
                  <a:pt x="293946" y="348622"/>
                  <a:pt x="301256" y="348622"/>
                </a:cubicBezTo>
                <a:lnTo>
                  <a:pt x="322890" y="348622"/>
                </a:lnTo>
                <a:lnTo>
                  <a:pt x="322890" y="500653"/>
                </a:lnTo>
                <a:cubicBezTo>
                  <a:pt x="322890" y="507963"/>
                  <a:pt x="328871" y="513944"/>
                  <a:pt x="336181" y="513944"/>
                </a:cubicBezTo>
                <a:lnTo>
                  <a:pt x="460744" y="513944"/>
                </a:lnTo>
                <a:cubicBezTo>
                  <a:pt x="468054" y="513944"/>
                  <a:pt x="474035" y="507963"/>
                  <a:pt x="474035" y="500653"/>
                </a:cubicBezTo>
                <a:lnTo>
                  <a:pt x="474035" y="348622"/>
                </a:lnTo>
                <a:lnTo>
                  <a:pt x="496998" y="348622"/>
                </a:lnTo>
                <a:cubicBezTo>
                  <a:pt x="504308" y="348622"/>
                  <a:pt x="510289" y="342641"/>
                  <a:pt x="510289" y="335332"/>
                </a:cubicBezTo>
                <a:cubicBezTo>
                  <a:pt x="510289" y="321450"/>
                  <a:pt x="510215" y="221992"/>
                  <a:pt x="510141" y="208922"/>
                </a:cubicBezTo>
                <a:moveTo>
                  <a:pt x="460744" y="321967"/>
                </a:moveTo>
                <a:cubicBezTo>
                  <a:pt x="453434" y="321967"/>
                  <a:pt x="447454" y="327948"/>
                  <a:pt x="447454" y="335258"/>
                </a:cubicBezTo>
                <a:lnTo>
                  <a:pt x="447454" y="487288"/>
                </a:lnTo>
                <a:lnTo>
                  <a:pt x="349471" y="487288"/>
                </a:lnTo>
                <a:lnTo>
                  <a:pt x="349471" y="335258"/>
                </a:lnTo>
                <a:cubicBezTo>
                  <a:pt x="349471" y="327948"/>
                  <a:pt x="343490" y="321967"/>
                  <a:pt x="336181" y="321967"/>
                </a:cubicBezTo>
                <a:lnTo>
                  <a:pt x="314547" y="321967"/>
                </a:lnTo>
                <a:lnTo>
                  <a:pt x="314547" y="209144"/>
                </a:lnTo>
                <a:cubicBezTo>
                  <a:pt x="314547" y="201686"/>
                  <a:pt x="318238" y="194672"/>
                  <a:pt x="324367" y="190315"/>
                </a:cubicBezTo>
                <a:cubicBezTo>
                  <a:pt x="337953" y="180790"/>
                  <a:pt x="354049" y="174145"/>
                  <a:pt x="371179" y="170675"/>
                </a:cubicBezTo>
                <a:lnTo>
                  <a:pt x="385652" y="176434"/>
                </a:lnTo>
                <a:lnTo>
                  <a:pt x="385726" y="279585"/>
                </a:lnTo>
                <a:cubicBezTo>
                  <a:pt x="385726" y="286894"/>
                  <a:pt x="391706" y="292875"/>
                  <a:pt x="399016" y="292875"/>
                </a:cubicBezTo>
                <a:lnTo>
                  <a:pt x="399016" y="292875"/>
                </a:lnTo>
                <a:cubicBezTo>
                  <a:pt x="406326" y="292875"/>
                  <a:pt x="412307" y="286894"/>
                  <a:pt x="412307" y="279585"/>
                </a:cubicBezTo>
                <a:lnTo>
                  <a:pt x="412233" y="176434"/>
                </a:lnTo>
                <a:lnTo>
                  <a:pt x="426705" y="170675"/>
                </a:lnTo>
                <a:cubicBezTo>
                  <a:pt x="444057" y="174219"/>
                  <a:pt x="460301" y="181012"/>
                  <a:pt x="474035" y="190685"/>
                </a:cubicBezTo>
                <a:cubicBezTo>
                  <a:pt x="479942" y="194820"/>
                  <a:pt x="483486" y="201760"/>
                  <a:pt x="483560" y="209070"/>
                </a:cubicBezTo>
                <a:cubicBezTo>
                  <a:pt x="483634" y="219924"/>
                  <a:pt x="483708" y="290660"/>
                  <a:pt x="483708" y="321967"/>
                </a:cubicBezTo>
                <a:lnTo>
                  <a:pt x="460744" y="321967"/>
                </a:lnTo>
                <a:close/>
                <a:moveTo>
                  <a:pt x="121240" y="346333"/>
                </a:moveTo>
                <a:cubicBezTo>
                  <a:pt x="126409" y="351502"/>
                  <a:pt x="126409" y="359919"/>
                  <a:pt x="121240" y="365162"/>
                </a:cubicBezTo>
                <a:cubicBezTo>
                  <a:pt x="118656" y="367746"/>
                  <a:pt x="115260" y="369075"/>
                  <a:pt x="111863" y="369075"/>
                </a:cubicBezTo>
                <a:cubicBezTo>
                  <a:pt x="108467" y="369075"/>
                  <a:pt x="105070" y="367746"/>
                  <a:pt x="102486" y="365162"/>
                </a:cubicBezTo>
                <a:lnTo>
                  <a:pt x="76126" y="338802"/>
                </a:lnTo>
                <a:lnTo>
                  <a:pt x="76126" y="500653"/>
                </a:lnTo>
                <a:cubicBezTo>
                  <a:pt x="76126" y="507963"/>
                  <a:pt x="70145" y="513944"/>
                  <a:pt x="62836" y="513944"/>
                </a:cubicBezTo>
                <a:cubicBezTo>
                  <a:pt x="55525" y="513944"/>
                  <a:pt x="49545" y="507963"/>
                  <a:pt x="49545" y="500653"/>
                </a:cubicBezTo>
                <a:lnTo>
                  <a:pt x="49545" y="338802"/>
                </a:lnTo>
                <a:lnTo>
                  <a:pt x="23185" y="365162"/>
                </a:lnTo>
                <a:cubicBezTo>
                  <a:pt x="20601" y="367746"/>
                  <a:pt x="17204" y="369075"/>
                  <a:pt x="13807" y="369075"/>
                </a:cubicBezTo>
                <a:cubicBezTo>
                  <a:pt x="10411" y="369075"/>
                  <a:pt x="7015" y="367746"/>
                  <a:pt x="4430" y="365162"/>
                </a:cubicBezTo>
                <a:cubicBezTo>
                  <a:pt x="-738" y="359993"/>
                  <a:pt x="-738" y="351576"/>
                  <a:pt x="4430" y="346333"/>
                </a:cubicBezTo>
                <a:lnTo>
                  <a:pt x="53532" y="297232"/>
                </a:lnTo>
                <a:cubicBezTo>
                  <a:pt x="53827" y="296936"/>
                  <a:pt x="54196" y="296641"/>
                  <a:pt x="54492" y="296346"/>
                </a:cubicBezTo>
                <a:cubicBezTo>
                  <a:pt x="54640" y="296198"/>
                  <a:pt x="54787" y="296124"/>
                  <a:pt x="54935" y="295977"/>
                </a:cubicBezTo>
                <a:cubicBezTo>
                  <a:pt x="55156" y="295829"/>
                  <a:pt x="55304" y="295681"/>
                  <a:pt x="55525" y="295533"/>
                </a:cubicBezTo>
                <a:cubicBezTo>
                  <a:pt x="55747" y="295386"/>
                  <a:pt x="55895" y="295312"/>
                  <a:pt x="56116" y="295164"/>
                </a:cubicBezTo>
                <a:cubicBezTo>
                  <a:pt x="56264" y="295090"/>
                  <a:pt x="56485" y="294943"/>
                  <a:pt x="56633" y="294869"/>
                </a:cubicBezTo>
                <a:cubicBezTo>
                  <a:pt x="56855" y="294795"/>
                  <a:pt x="57002" y="294647"/>
                  <a:pt x="57224" y="294573"/>
                </a:cubicBezTo>
                <a:cubicBezTo>
                  <a:pt x="57445" y="294500"/>
                  <a:pt x="57593" y="294352"/>
                  <a:pt x="57814" y="294278"/>
                </a:cubicBezTo>
                <a:cubicBezTo>
                  <a:pt x="58036" y="294204"/>
                  <a:pt x="58184" y="294131"/>
                  <a:pt x="58405" y="294057"/>
                </a:cubicBezTo>
                <a:cubicBezTo>
                  <a:pt x="58627" y="293983"/>
                  <a:pt x="58848" y="293909"/>
                  <a:pt x="59070" y="293835"/>
                </a:cubicBezTo>
                <a:cubicBezTo>
                  <a:pt x="59291" y="293761"/>
                  <a:pt x="59439" y="293761"/>
                  <a:pt x="59660" y="293688"/>
                </a:cubicBezTo>
                <a:cubicBezTo>
                  <a:pt x="59882" y="293614"/>
                  <a:pt x="60103" y="293540"/>
                  <a:pt x="60325" y="293540"/>
                </a:cubicBezTo>
                <a:cubicBezTo>
                  <a:pt x="60547" y="293466"/>
                  <a:pt x="60768" y="293466"/>
                  <a:pt x="60990" y="293466"/>
                </a:cubicBezTo>
                <a:cubicBezTo>
                  <a:pt x="61211" y="293466"/>
                  <a:pt x="61359" y="293392"/>
                  <a:pt x="61580" y="293392"/>
                </a:cubicBezTo>
                <a:cubicBezTo>
                  <a:pt x="62023" y="293318"/>
                  <a:pt x="6246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3278" y="293318"/>
                  <a:pt x="63721" y="293318"/>
                  <a:pt x="64091" y="293392"/>
                </a:cubicBezTo>
                <a:cubicBezTo>
                  <a:pt x="64312" y="293392"/>
                  <a:pt x="64460" y="293466"/>
                  <a:pt x="64681" y="293466"/>
                </a:cubicBezTo>
                <a:cubicBezTo>
                  <a:pt x="64903" y="293466"/>
                  <a:pt x="65124" y="293540"/>
                  <a:pt x="65346" y="293540"/>
                </a:cubicBezTo>
                <a:cubicBezTo>
                  <a:pt x="65567" y="293614"/>
                  <a:pt x="65789" y="293614"/>
                  <a:pt x="66010" y="293688"/>
                </a:cubicBezTo>
                <a:cubicBezTo>
                  <a:pt x="66232" y="293761"/>
                  <a:pt x="66380" y="293761"/>
                  <a:pt x="66601" y="293835"/>
                </a:cubicBezTo>
                <a:cubicBezTo>
                  <a:pt x="66823" y="293909"/>
                  <a:pt x="67044" y="293983"/>
                  <a:pt x="67266" y="294057"/>
                </a:cubicBezTo>
                <a:cubicBezTo>
                  <a:pt x="67487" y="294131"/>
                  <a:pt x="67635" y="294204"/>
                  <a:pt x="67856" y="294278"/>
                </a:cubicBezTo>
                <a:cubicBezTo>
                  <a:pt x="68078" y="294352"/>
                  <a:pt x="68226" y="294426"/>
                  <a:pt x="68447" y="294573"/>
                </a:cubicBezTo>
                <a:cubicBezTo>
                  <a:pt x="68669" y="294647"/>
                  <a:pt x="68816" y="294721"/>
                  <a:pt x="69038" y="294869"/>
                </a:cubicBezTo>
                <a:cubicBezTo>
                  <a:pt x="69259" y="294943"/>
                  <a:pt x="69407" y="295090"/>
                  <a:pt x="69554" y="295164"/>
                </a:cubicBezTo>
                <a:cubicBezTo>
                  <a:pt x="69776" y="295312"/>
                  <a:pt x="69924" y="295386"/>
                  <a:pt x="70145" y="295533"/>
                </a:cubicBezTo>
                <a:cubicBezTo>
                  <a:pt x="70367" y="295681"/>
                  <a:pt x="70515" y="295829"/>
                  <a:pt x="70736" y="295977"/>
                </a:cubicBezTo>
                <a:cubicBezTo>
                  <a:pt x="70884" y="296124"/>
                  <a:pt x="71031" y="296198"/>
                  <a:pt x="71179" y="296346"/>
                </a:cubicBezTo>
                <a:cubicBezTo>
                  <a:pt x="71548" y="296641"/>
                  <a:pt x="71843" y="296936"/>
                  <a:pt x="72139" y="297232"/>
                </a:cubicBezTo>
                <a:lnTo>
                  <a:pt x="121240" y="346333"/>
                </a:lnTo>
                <a:close/>
                <a:moveTo>
                  <a:pt x="248979" y="210842"/>
                </a:moveTo>
                <a:cubicBezTo>
                  <a:pt x="254147" y="216011"/>
                  <a:pt x="254147" y="224428"/>
                  <a:pt x="248979" y="229671"/>
                </a:cubicBezTo>
                <a:cubicBezTo>
                  <a:pt x="246395" y="232255"/>
                  <a:pt x="242998" y="233584"/>
                  <a:pt x="239602" y="233584"/>
                </a:cubicBezTo>
                <a:cubicBezTo>
                  <a:pt x="236205" y="233584"/>
                  <a:pt x="232809" y="232255"/>
                  <a:pt x="230224" y="229671"/>
                </a:cubicBezTo>
                <a:lnTo>
                  <a:pt x="203865" y="203311"/>
                </a:lnTo>
                <a:lnTo>
                  <a:pt x="203865" y="500653"/>
                </a:lnTo>
                <a:cubicBezTo>
                  <a:pt x="203865" y="507963"/>
                  <a:pt x="197884" y="513944"/>
                  <a:pt x="190574" y="513944"/>
                </a:cubicBezTo>
                <a:cubicBezTo>
                  <a:pt x="183264" y="513944"/>
                  <a:pt x="177283" y="507963"/>
                  <a:pt x="177283" y="500653"/>
                </a:cubicBezTo>
                <a:lnTo>
                  <a:pt x="177283" y="203311"/>
                </a:lnTo>
                <a:lnTo>
                  <a:pt x="150923" y="229671"/>
                </a:lnTo>
                <a:cubicBezTo>
                  <a:pt x="148339" y="232255"/>
                  <a:pt x="144942" y="233584"/>
                  <a:pt x="141546" y="233584"/>
                </a:cubicBezTo>
                <a:cubicBezTo>
                  <a:pt x="138149" y="233584"/>
                  <a:pt x="134753" y="232255"/>
                  <a:pt x="132169" y="229671"/>
                </a:cubicBezTo>
                <a:cubicBezTo>
                  <a:pt x="127000" y="224502"/>
                  <a:pt x="127000" y="216085"/>
                  <a:pt x="132169" y="210842"/>
                </a:cubicBezTo>
                <a:lnTo>
                  <a:pt x="181270" y="161740"/>
                </a:lnTo>
                <a:cubicBezTo>
                  <a:pt x="181270" y="161740"/>
                  <a:pt x="181270" y="161740"/>
                  <a:pt x="181270" y="161740"/>
                </a:cubicBezTo>
                <a:cubicBezTo>
                  <a:pt x="181566" y="161445"/>
                  <a:pt x="181935" y="161150"/>
                  <a:pt x="182230" y="160854"/>
                </a:cubicBezTo>
                <a:cubicBezTo>
                  <a:pt x="182378" y="160707"/>
                  <a:pt x="182525" y="160633"/>
                  <a:pt x="182673" y="160485"/>
                </a:cubicBezTo>
                <a:cubicBezTo>
                  <a:pt x="182895" y="160337"/>
                  <a:pt x="183042" y="160190"/>
                  <a:pt x="183264" y="160042"/>
                </a:cubicBezTo>
                <a:cubicBezTo>
                  <a:pt x="183485" y="159894"/>
                  <a:pt x="183633" y="159820"/>
                  <a:pt x="183855" y="159673"/>
                </a:cubicBezTo>
                <a:cubicBezTo>
                  <a:pt x="184002" y="159599"/>
                  <a:pt x="184224" y="159451"/>
                  <a:pt x="184371" y="159378"/>
                </a:cubicBezTo>
                <a:cubicBezTo>
                  <a:pt x="184593" y="159304"/>
                  <a:pt x="184740" y="159156"/>
                  <a:pt x="184962" y="159082"/>
                </a:cubicBezTo>
                <a:cubicBezTo>
                  <a:pt x="185184" y="159009"/>
                  <a:pt x="185331" y="158861"/>
                  <a:pt x="185553" y="158787"/>
                </a:cubicBezTo>
                <a:cubicBezTo>
                  <a:pt x="185774" y="158713"/>
                  <a:pt x="185922" y="158639"/>
                  <a:pt x="186144" y="158565"/>
                </a:cubicBezTo>
                <a:cubicBezTo>
                  <a:pt x="186365" y="158492"/>
                  <a:pt x="186586" y="158418"/>
                  <a:pt x="186808" y="158344"/>
                </a:cubicBezTo>
                <a:cubicBezTo>
                  <a:pt x="187030" y="158270"/>
                  <a:pt x="187177" y="158270"/>
                  <a:pt x="187399" y="158196"/>
                </a:cubicBezTo>
                <a:cubicBezTo>
                  <a:pt x="187620" y="158122"/>
                  <a:pt x="187842" y="158048"/>
                  <a:pt x="188063" y="158048"/>
                </a:cubicBezTo>
                <a:cubicBezTo>
                  <a:pt x="188285" y="157975"/>
                  <a:pt x="188506" y="157975"/>
                  <a:pt x="188728" y="157975"/>
                </a:cubicBezTo>
                <a:cubicBezTo>
                  <a:pt x="188949" y="157975"/>
                  <a:pt x="189171" y="157901"/>
                  <a:pt x="189319" y="157901"/>
                </a:cubicBezTo>
                <a:cubicBezTo>
                  <a:pt x="189688" y="157827"/>
                  <a:pt x="190131" y="157827"/>
                  <a:pt x="190500" y="157827"/>
                </a:cubicBezTo>
                <a:cubicBezTo>
                  <a:pt x="190500" y="157827"/>
                  <a:pt x="190574" y="157827"/>
                  <a:pt x="190574" y="157827"/>
                </a:cubicBezTo>
                <a:cubicBezTo>
                  <a:pt x="190574" y="157827"/>
                  <a:pt x="190647" y="157827"/>
                  <a:pt x="190647" y="157827"/>
                </a:cubicBezTo>
                <a:cubicBezTo>
                  <a:pt x="191017" y="157827"/>
                  <a:pt x="191460" y="157827"/>
                  <a:pt x="191829" y="157901"/>
                </a:cubicBezTo>
                <a:cubicBezTo>
                  <a:pt x="192051" y="157901"/>
                  <a:pt x="192272" y="157975"/>
                  <a:pt x="192420" y="157975"/>
                </a:cubicBezTo>
                <a:cubicBezTo>
                  <a:pt x="192641" y="157975"/>
                  <a:pt x="192863" y="158048"/>
                  <a:pt x="193084" y="158048"/>
                </a:cubicBezTo>
                <a:cubicBezTo>
                  <a:pt x="193306" y="158122"/>
                  <a:pt x="193527" y="158122"/>
                  <a:pt x="193749" y="158196"/>
                </a:cubicBezTo>
                <a:cubicBezTo>
                  <a:pt x="193970" y="158270"/>
                  <a:pt x="194118" y="158270"/>
                  <a:pt x="194339" y="158344"/>
                </a:cubicBezTo>
                <a:cubicBezTo>
                  <a:pt x="194561" y="158418"/>
                  <a:pt x="194782" y="158492"/>
                  <a:pt x="195004" y="158565"/>
                </a:cubicBezTo>
                <a:cubicBezTo>
                  <a:pt x="195226" y="158639"/>
                  <a:pt x="195373" y="158713"/>
                  <a:pt x="195595" y="158787"/>
                </a:cubicBezTo>
                <a:cubicBezTo>
                  <a:pt x="195816" y="158861"/>
                  <a:pt x="195964" y="158935"/>
                  <a:pt x="196185" y="159082"/>
                </a:cubicBezTo>
                <a:cubicBezTo>
                  <a:pt x="196407" y="159156"/>
                  <a:pt x="196554" y="159230"/>
                  <a:pt x="196776" y="159378"/>
                </a:cubicBezTo>
                <a:cubicBezTo>
                  <a:pt x="196998" y="159451"/>
                  <a:pt x="197145" y="159599"/>
                  <a:pt x="197293" y="159673"/>
                </a:cubicBezTo>
                <a:cubicBezTo>
                  <a:pt x="197515" y="159820"/>
                  <a:pt x="197662" y="159894"/>
                  <a:pt x="197884" y="160042"/>
                </a:cubicBezTo>
                <a:cubicBezTo>
                  <a:pt x="198105" y="160190"/>
                  <a:pt x="198253" y="160337"/>
                  <a:pt x="198474" y="160485"/>
                </a:cubicBezTo>
                <a:cubicBezTo>
                  <a:pt x="198622" y="160633"/>
                  <a:pt x="198770" y="160707"/>
                  <a:pt x="198917" y="160854"/>
                </a:cubicBezTo>
                <a:cubicBezTo>
                  <a:pt x="199287" y="161150"/>
                  <a:pt x="199582" y="161445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lnTo>
                  <a:pt x="248979" y="2108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77" name="Google Shape;6377;p197"/>
          <p:cNvGrpSpPr/>
          <p:nvPr/>
        </p:nvGrpSpPr>
        <p:grpSpPr>
          <a:xfrm>
            <a:off x="10257563" y="2224962"/>
            <a:ext cx="455607" cy="458980"/>
            <a:chOff x="5014564" y="2955589"/>
            <a:chExt cx="939996" cy="946954"/>
          </a:xfrm>
        </p:grpSpPr>
        <p:sp>
          <p:nvSpPr>
            <p:cNvPr id="6378" name="Google Shape;6378;p197"/>
            <p:cNvSpPr/>
            <p:nvPr/>
          </p:nvSpPr>
          <p:spPr>
            <a:xfrm>
              <a:off x="5014564" y="2955589"/>
              <a:ext cx="483059" cy="483059"/>
            </a:xfrm>
            <a:custGeom>
              <a:rect b="b" l="l" r="r" t="t"/>
              <a:pathLst>
                <a:path extrusionOk="0" h="483059" w="483059">
                  <a:moveTo>
                    <a:pt x="242383" y="482731"/>
                  </a:moveTo>
                  <a:cubicBezTo>
                    <a:pt x="242514" y="482731"/>
                    <a:pt x="242646" y="482731"/>
                    <a:pt x="242777" y="482731"/>
                  </a:cubicBezTo>
                  <a:cubicBezTo>
                    <a:pt x="246452" y="482731"/>
                    <a:pt x="249997" y="482600"/>
                    <a:pt x="253672" y="482469"/>
                  </a:cubicBezTo>
                  <a:cubicBezTo>
                    <a:pt x="381000" y="476299"/>
                    <a:pt x="482731" y="370761"/>
                    <a:pt x="482731" y="241858"/>
                  </a:cubicBezTo>
                  <a:cubicBezTo>
                    <a:pt x="482731" y="109017"/>
                    <a:pt x="374699" y="984"/>
                    <a:pt x="241858" y="984"/>
                  </a:cubicBezTo>
                  <a:cubicBezTo>
                    <a:pt x="109017" y="984"/>
                    <a:pt x="984" y="109017"/>
                    <a:pt x="984" y="241858"/>
                  </a:cubicBezTo>
                  <a:cubicBezTo>
                    <a:pt x="984" y="374699"/>
                    <a:pt x="109017" y="482731"/>
                    <a:pt x="241858" y="482731"/>
                  </a:cubicBezTo>
                  <a:cubicBezTo>
                    <a:pt x="242121" y="482731"/>
                    <a:pt x="242252" y="482731"/>
                    <a:pt x="242383" y="482731"/>
                  </a:cubicBezTo>
                  <a:close/>
                  <a:moveTo>
                    <a:pt x="241070" y="278613"/>
                  </a:moveTo>
                  <a:cubicBezTo>
                    <a:pt x="202478" y="278613"/>
                    <a:pt x="171106" y="247240"/>
                    <a:pt x="171106" y="208648"/>
                  </a:cubicBezTo>
                  <a:cubicBezTo>
                    <a:pt x="171106" y="170055"/>
                    <a:pt x="202478" y="138683"/>
                    <a:pt x="241070" y="138683"/>
                  </a:cubicBezTo>
                  <a:cubicBezTo>
                    <a:pt x="279663" y="138683"/>
                    <a:pt x="311035" y="170055"/>
                    <a:pt x="311035" y="208648"/>
                  </a:cubicBezTo>
                  <a:cubicBezTo>
                    <a:pt x="311035" y="247240"/>
                    <a:pt x="279663" y="278613"/>
                    <a:pt x="241070" y="278613"/>
                  </a:cubicBezTo>
                  <a:close/>
                  <a:moveTo>
                    <a:pt x="241070" y="364329"/>
                  </a:moveTo>
                  <a:cubicBezTo>
                    <a:pt x="282419" y="364329"/>
                    <a:pt x="321537" y="376012"/>
                    <a:pt x="347659" y="395833"/>
                  </a:cubicBezTo>
                  <a:cubicBezTo>
                    <a:pt x="320749" y="419724"/>
                    <a:pt x="287014" y="433507"/>
                    <a:pt x="251178" y="435344"/>
                  </a:cubicBezTo>
                  <a:cubicBezTo>
                    <a:pt x="248290" y="435476"/>
                    <a:pt x="245402" y="435607"/>
                    <a:pt x="242383" y="435607"/>
                  </a:cubicBezTo>
                  <a:cubicBezTo>
                    <a:pt x="202741" y="435476"/>
                    <a:pt x="165461" y="421036"/>
                    <a:pt x="136451" y="394520"/>
                  </a:cubicBezTo>
                  <a:cubicBezTo>
                    <a:pt x="162573" y="375356"/>
                    <a:pt x="200903" y="364329"/>
                    <a:pt x="241070" y="364329"/>
                  </a:cubicBezTo>
                  <a:close/>
                  <a:moveTo>
                    <a:pt x="48503" y="241858"/>
                  </a:moveTo>
                  <a:cubicBezTo>
                    <a:pt x="48503" y="135139"/>
                    <a:pt x="135401" y="48240"/>
                    <a:pt x="242121" y="48240"/>
                  </a:cubicBezTo>
                  <a:cubicBezTo>
                    <a:pt x="348840" y="48240"/>
                    <a:pt x="435738" y="135139"/>
                    <a:pt x="435738" y="241858"/>
                  </a:cubicBezTo>
                  <a:cubicBezTo>
                    <a:pt x="435738" y="290164"/>
                    <a:pt x="417886" y="334532"/>
                    <a:pt x="388482" y="368398"/>
                  </a:cubicBezTo>
                  <a:cubicBezTo>
                    <a:pt x="387958" y="367742"/>
                    <a:pt x="387301" y="367217"/>
                    <a:pt x="386645" y="366692"/>
                  </a:cubicBezTo>
                  <a:cubicBezTo>
                    <a:pt x="359604" y="342145"/>
                    <a:pt x="321537" y="325868"/>
                    <a:pt x="278875" y="319699"/>
                  </a:cubicBezTo>
                  <a:cubicBezTo>
                    <a:pt x="325081" y="303947"/>
                    <a:pt x="358291" y="260104"/>
                    <a:pt x="358291" y="208648"/>
                  </a:cubicBezTo>
                  <a:cubicBezTo>
                    <a:pt x="358291" y="143933"/>
                    <a:pt x="305653" y="91427"/>
                    <a:pt x="241070" y="91427"/>
                  </a:cubicBezTo>
                  <a:cubicBezTo>
                    <a:pt x="176488" y="91427"/>
                    <a:pt x="123850" y="144065"/>
                    <a:pt x="123850" y="208648"/>
                  </a:cubicBezTo>
                  <a:cubicBezTo>
                    <a:pt x="123850" y="260104"/>
                    <a:pt x="157191" y="303947"/>
                    <a:pt x="203397" y="319699"/>
                  </a:cubicBezTo>
                  <a:cubicBezTo>
                    <a:pt x="162179" y="325606"/>
                    <a:pt x="125031" y="341226"/>
                    <a:pt x="98121" y="364461"/>
                  </a:cubicBezTo>
                  <a:cubicBezTo>
                    <a:pt x="96940" y="365379"/>
                    <a:pt x="95890" y="366429"/>
                    <a:pt x="94971" y="367611"/>
                  </a:cubicBezTo>
                  <a:cubicBezTo>
                    <a:pt x="65961" y="333613"/>
                    <a:pt x="48503" y="289770"/>
                    <a:pt x="48503" y="2418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197"/>
            <p:cNvSpPr/>
            <p:nvPr/>
          </p:nvSpPr>
          <p:spPr>
            <a:xfrm>
              <a:off x="5471501" y="3141199"/>
              <a:ext cx="483059" cy="761344"/>
            </a:xfrm>
            <a:custGeom>
              <a:rect b="b" l="l" r="r" t="t"/>
              <a:pathLst>
                <a:path extrusionOk="0" h="761343" w="483059">
                  <a:moveTo>
                    <a:pt x="482863" y="520667"/>
                  </a:moveTo>
                  <a:cubicBezTo>
                    <a:pt x="482863" y="392420"/>
                    <a:pt x="382181" y="287276"/>
                    <a:pt x="255641" y="280188"/>
                  </a:cubicBezTo>
                  <a:cubicBezTo>
                    <a:pt x="255904" y="280188"/>
                    <a:pt x="256166" y="280056"/>
                    <a:pt x="256429" y="279925"/>
                  </a:cubicBezTo>
                  <a:cubicBezTo>
                    <a:pt x="256822" y="279794"/>
                    <a:pt x="257085" y="279794"/>
                    <a:pt x="257478" y="279663"/>
                  </a:cubicBezTo>
                  <a:cubicBezTo>
                    <a:pt x="257873" y="279531"/>
                    <a:pt x="258266" y="279400"/>
                    <a:pt x="258660" y="279269"/>
                  </a:cubicBezTo>
                  <a:cubicBezTo>
                    <a:pt x="259054" y="279137"/>
                    <a:pt x="259316" y="279006"/>
                    <a:pt x="259710" y="278875"/>
                  </a:cubicBezTo>
                  <a:cubicBezTo>
                    <a:pt x="260104" y="278744"/>
                    <a:pt x="260367" y="278612"/>
                    <a:pt x="260760" y="278350"/>
                  </a:cubicBezTo>
                  <a:cubicBezTo>
                    <a:pt x="261154" y="278219"/>
                    <a:pt x="261548" y="277956"/>
                    <a:pt x="261811" y="277825"/>
                  </a:cubicBezTo>
                  <a:cubicBezTo>
                    <a:pt x="262073" y="277694"/>
                    <a:pt x="262467" y="277431"/>
                    <a:pt x="262729" y="277300"/>
                  </a:cubicBezTo>
                  <a:cubicBezTo>
                    <a:pt x="263123" y="277037"/>
                    <a:pt x="263385" y="276906"/>
                    <a:pt x="263780" y="276643"/>
                  </a:cubicBezTo>
                  <a:cubicBezTo>
                    <a:pt x="264173" y="276381"/>
                    <a:pt x="264436" y="276118"/>
                    <a:pt x="264829" y="275856"/>
                  </a:cubicBezTo>
                  <a:cubicBezTo>
                    <a:pt x="265092" y="275593"/>
                    <a:pt x="265354" y="275462"/>
                    <a:pt x="265749" y="275199"/>
                  </a:cubicBezTo>
                  <a:cubicBezTo>
                    <a:pt x="266405" y="274674"/>
                    <a:pt x="266930" y="274149"/>
                    <a:pt x="267455" y="273624"/>
                  </a:cubicBezTo>
                  <a:cubicBezTo>
                    <a:pt x="267455" y="273624"/>
                    <a:pt x="267455" y="273624"/>
                    <a:pt x="267455" y="273624"/>
                  </a:cubicBezTo>
                  <a:lnTo>
                    <a:pt x="324424" y="216655"/>
                  </a:lnTo>
                  <a:cubicBezTo>
                    <a:pt x="333613" y="207466"/>
                    <a:pt x="333613" y="192502"/>
                    <a:pt x="324424" y="183182"/>
                  </a:cubicBezTo>
                  <a:cubicBezTo>
                    <a:pt x="315236" y="173993"/>
                    <a:pt x="300271" y="173993"/>
                    <a:pt x="290951" y="183182"/>
                  </a:cubicBezTo>
                  <a:lnTo>
                    <a:pt x="274281" y="199853"/>
                  </a:lnTo>
                  <a:lnTo>
                    <a:pt x="274281" y="128969"/>
                  </a:lnTo>
                  <a:cubicBezTo>
                    <a:pt x="274281" y="74887"/>
                    <a:pt x="253935" y="39314"/>
                    <a:pt x="212060" y="20018"/>
                  </a:cubicBezTo>
                  <a:cubicBezTo>
                    <a:pt x="177537" y="4135"/>
                    <a:pt x="131988" y="984"/>
                    <a:pt x="69636" y="984"/>
                  </a:cubicBezTo>
                  <a:cubicBezTo>
                    <a:pt x="56641" y="984"/>
                    <a:pt x="46009" y="11617"/>
                    <a:pt x="46009" y="24612"/>
                  </a:cubicBezTo>
                  <a:cubicBezTo>
                    <a:pt x="46009" y="37608"/>
                    <a:pt x="56641" y="48240"/>
                    <a:pt x="69636" y="48240"/>
                  </a:cubicBezTo>
                  <a:cubicBezTo>
                    <a:pt x="123981" y="48240"/>
                    <a:pt x="165724" y="50734"/>
                    <a:pt x="192370" y="62942"/>
                  </a:cubicBezTo>
                  <a:cubicBezTo>
                    <a:pt x="209566" y="70818"/>
                    <a:pt x="227025" y="84732"/>
                    <a:pt x="227025" y="128838"/>
                  </a:cubicBezTo>
                  <a:lnTo>
                    <a:pt x="227025" y="199721"/>
                  </a:lnTo>
                  <a:lnTo>
                    <a:pt x="210354" y="183051"/>
                  </a:lnTo>
                  <a:cubicBezTo>
                    <a:pt x="201165" y="173862"/>
                    <a:pt x="186201" y="173862"/>
                    <a:pt x="176881" y="183051"/>
                  </a:cubicBezTo>
                  <a:cubicBezTo>
                    <a:pt x="167693" y="192239"/>
                    <a:pt x="167693" y="207204"/>
                    <a:pt x="176881" y="216523"/>
                  </a:cubicBezTo>
                  <a:lnTo>
                    <a:pt x="233851" y="273493"/>
                  </a:lnTo>
                  <a:cubicBezTo>
                    <a:pt x="234375" y="274018"/>
                    <a:pt x="235032" y="274543"/>
                    <a:pt x="235557" y="275068"/>
                  </a:cubicBezTo>
                  <a:cubicBezTo>
                    <a:pt x="235820" y="275331"/>
                    <a:pt x="236082" y="275462"/>
                    <a:pt x="236344" y="275725"/>
                  </a:cubicBezTo>
                  <a:cubicBezTo>
                    <a:pt x="236739" y="275987"/>
                    <a:pt x="237001" y="276250"/>
                    <a:pt x="237395" y="276512"/>
                  </a:cubicBezTo>
                  <a:cubicBezTo>
                    <a:pt x="237789" y="276775"/>
                    <a:pt x="238051" y="276906"/>
                    <a:pt x="238445" y="277168"/>
                  </a:cubicBezTo>
                  <a:cubicBezTo>
                    <a:pt x="238708" y="277300"/>
                    <a:pt x="239101" y="277562"/>
                    <a:pt x="239364" y="277694"/>
                  </a:cubicBezTo>
                  <a:cubicBezTo>
                    <a:pt x="239758" y="277825"/>
                    <a:pt x="240020" y="278087"/>
                    <a:pt x="240414" y="278219"/>
                  </a:cubicBezTo>
                  <a:cubicBezTo>
                    <a:pt x="240808" y="278350"/>
                    <a:pt x="241070" y="278612"/>
                    <a:pt x="241464" y="278744"/>
                  </a:cubicBezTo>
                  <a:cubicBezTo>
                    <a:pt x="241858" y="278875"/>
                    <a:pt x="242121" y="279006"/>
                    <a:pt x="242514" y="279137"/>
                  </a:cubicBezTo>
                  <a:cubicBezTo>
                    <a:pt x="242908" y="279269"/>
                    <a:pt x="243302" y="279400"/>
                    <a:pt x="243695" y="279531"/>
                  </a:cubicBezTo>
                  <a:cubicBezTo>
                    <a:pt x="243827" y="279531"/>
                    <a:pt x="243958" y="279663"/>
                    <a:pt x="244090" y="279663"/>
                  </a:cubicBezTo>
                  <a:cubicBezTo>
                    <a:pt x="243302" y="279663"/>
                    <a:pt x="242646" y="279663"/>
                    <a:pt x="241858" y="279663"/>
                  </a:cubicBezTo>
                  <a:cubicBezTo>
                    <a:pt x="109016" y="279663"/>
                    <a:pt x="984" y="387695"/>
                    <a:pt x="984" y="520536"/>
                  </a:cubicBezTo>
                  <a:cubicBezTo>
                    <a:pt x="984" y="653377"/>
                    <a:pt x="109016" y="761409"/>
                    <a:pt x="241858" y="761409"/>
                  </a:cubicBezTo>
                  <a:cubicBezTo>
                    <a:pt x="241989" y="761409"/>
                    <a:pt x="242121" y="761409"/>
                    <a:pt x="242251" y="761409"/>
                  </a:cubicBezTo>
                  <a:cubicBezTo>
                    <a:pt x="242383" y="761409"/>
                    <a:pt x="242514" y="761409"/>
                    <a:pt x="242646" y="761409"/>
                  </a:cubicBezTo>
                  <a:cubicBezTo>
                    <a:pt x="246321" y="761409"/>
                    <a:pt x="249865" y="761278"/>
                    <a:pt x="253540" y="761147"/>
                  </a:cubicBezTo>
                  <a:cubicBezTo>
                    <a:pt x="381131" y="755109"/>
                    <a:pt x="482863" y="649571"/>
                    <a:pt x="482863" y="520667"/>
                  </a:cubicBezTo>
                  <a:close/>
                  <a:moveTo>
                    <a:pt x="48372" y="520667"/>
                  </a:moveTo>
                  <a:cubicBezTo>
                    <a:pt x="48372" y="413948"/>
                    <a:pt x="135270" y="327049"/>
                    <a:pt x="241989" y="327049"/>
                  </a:cubicBezTo>
                  <a:cubicBezTo>
                    <a:pt x="348708" y="327049"/>
                    <a:pt x="435607" y="413948"/>
                    <a:pt x="435607" y="520667"/>
                  </a:cubicBezTo>
                  <a:cubicBezTo>
                    <a:pt x="435607" y="568973"/>
                    <a:pt x="417755" y="613341"/>
                    <a:pt x="388351" y="647208"/>
                  </a:cubicBezTo>
                  <a:cubicBezTo>
                    <a:pt x="387826" y="646551"/>
                    <a:pt x="387170" y="646026"/>
                    <a:pt x="386513" y="645501"/>
                  </a:cubicBezTo>
                  <a:cubicBezTo>
                    <a:pt x="359472" y="620955"/>
                    <a:pt x="321405" y="604677"/>
                    <a:pt x="278744" y="598508"/>
                  </a:cubicBezTo>
                  <a:cubicBezTo>
                    <a:pt x="324949" y="582756"/>
                    <a:pt x="358160" y="538913"/>
                    <a:pt x="358160" y="487457"/>
                  </a:cubicBezTo>
                  <a:cubicBezTo>
                    <a:pt x="358160" y="422743"/>
                    <a:pt x="305522" y="370236"/>
                    <a:pt x="240939" y="370236"/>
                  </a:cubicBezTo>
                  <a:cubicBezTo>
                    <a:pt x="176356" y="370236"/>
                    <a:pt x="123718" y="422874"/>
                    <a:pt x="123718" y="487457"/>
                  </a:cubicBezTo>
                  <a:cubicBezTo>
                    <a:pt x="123718" y="538913"/>
                    <a:pt x="157060" y="582756"/>
                    <a:pt x="203266" y="598508"/>
                  </a:cubicBezTo>
                  <a:cubicBezTo>
                    <a:pt x="162048" y="604415"/>
                    <a:pt x="124900" y="620036"/>
                    <a:pt x="97990" y="643270"/>
                  </a:cubicBezTo>
                  <a:cubicBezTo>
                    <a:pt x="96809" y="644189"/>
                    <a:pt x="95759" y="645239"/>
                    <a:pt x="94840" y="646420"/>
                  </a:cubicBezTo>
                  <a:cubicBezTo>
                    <a:pt x="65961" y="612553"/>
                    <a:pt x="48372" y="568579"/>
                    <a:pt x="48372" y="520667"/>
                  </a:cubicBezTo>
                  <a:close/>
                  <a:moveTo>
                    <a:pt x="242383" y="714285"/>
                  </a:moveTo>
                  <a:cubicBezTo>
                    <a:pt x="202741" y="714154"/>
                    <a:pt x="165461" y="699714"/>
                    <a:pt x="136451" y="673199"/>
                  </a:cubicBezTo>
                  <a:cubicBezTo>
                    <a:pt x="162573" y="654296"/>
                    <a:pt x="200903" y="643138"/>
                    <a:pt x="241070" y="643138"/>
                  </a:cubicBezTo>
                  <a:cubicBezTo>
                    <a:pt x="282419" y="643138"/>
                    <a:pt x="321537" y="654821"/>
                    <a:pt x="347659" y="674642"/>
                  </a:cubicBezTo>
                  <a:cubicBezTo>
                    <a:pt x="320749" y="698533"/>
                    <a:pt x="287013" y="712316"/>
                    <a:pt x="251178" y="714154"/>
                  </a:cubicBezTo>
                  <a:cubicBezTo>
                    <a:pt x="248290" y="714154"/>
                    <a:pt x="245271" y="714285"/>
                    <a:pt x="242383" y="714285"/>
                  </a:cubicBezTo>
                  <a:close/>
                  <a:moveTo>
                    <a:pt x="240939" y="557553"/>
                  </a:moveTo>
                  <a:cubicBezTo>
                    <a:pt x="202347" y="557553"/>
                    <a:pt x="170974" y="526181"/>
                    <a:pt x="170974" y="487588"/>
                  </a:cubicBezTo>
                  <a:cubicBezTo>
                    <a:pt x="170974" y="448996"/>
                    <a:pt x="202347" y="417623"/>
                    <a:pt x="240939" y="417623"/>
                  </a:cubicBezTo>
                  <a:cubicBezTo>
                    <a:pt x="279532" y="417623"/>
                    <a:pt x="310904" y="448996"/>
                    <a:pt x="310904" y="487588"/>
                  </a:cubicBezTo>
                  <a:cubicBezTo>
                    <a:pt x="310904" y="526049"/>
                    <a:pt x="279532" y="557553"/>
                    <a:pt x="240939" y="557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197"/>
            <p:cNvSpPr/>
            <p:nvPr/>
          </p:nvSpPr>
          <p:spPr>
            <a:xfrm>
              <a:off x="5165585" y="3443899"/>
              <a:ext cx="286160" cy="280910"/>
            </a:xfrm>
            <a:custGeom>
              <a:rect b="b" l="l" r="r" t="t"/>
              <a:pathLst>
                <a:path extrusionOk="0" h="280909" w="286160">
                  <a:moveTo>
                    <a:pt x="262926" y="233063"/>
                  </a:moveTo>
                  <a:cubicBezTo>
                    <a:pt x="208582" y="233063"/>
                    <a:pt x="166839" y="230569"/>
                    <a:pt x="140192" y="218361"/>
                  </a:cubicBezTo>
                  <a:cubicBezTo>
                    <a:pt x="122996" y="210485"/>
                    <a:pt x="105538" y="196571"/>
                    <a:pt x="105538" y="152466"/>
                  </a:cubicBezTo>
                  <a:lnTo>
                    <a:pt x="105538" y="81582"/>
                  </a:lnTo>
                  <a:lnTo>
                    <a:pt x="122209" y="98253"/>
                  </a:lnTo>
                  <a:cubicBezTo>
                    <a:pt x="126803" y="102847"/>
                    <a:pt x="132841" y="105210"/>
                    <a:pt x="138880" y="105210"/>
                  </a:cubicBezTo>
                  <a:cubicBezTo>
                    <a:pt x="144918" y="105210"/>
                    <a:pt x="150956" y="102847"/>
                    <a:pt x="155550" y="98253"/>
                  </a:cubicBezTo>
                  <a:cubicBezTo>
                    <a:pt x="164739" y="89064"/>
                    <a:pt x="164739" y="74100"/>
                    <a:pt x="155550" y="64780"/>
                  </a:cubicBezTo>
                  <a:lnTo>
                    <a:pt x="98581" y="7810"/>
                  </a:lnTo>
                  <a:cubicBezTo>
                    <a:pt x="98581" y="7810"/>
                    <a:pt x="98581" y="7810"/>
                    <a:pt x="98450" y="7810"/>
                  </a:cubicBezTo>
                  <a:cubicBezTo>
                    <a:pt x="97925" y="7285"/>
                    <a:pt x="97399" y="6760"/>
                    <a:pt x="96743" y="6366"/>
                  </a:cubicBezTo>
                  <a:cubicBezTo>
                    <a:pt x="96481" y="6104"/>
                    <a:pt x="96218" y="5972"/>
                    <a:pt x="95956" y="5710"/>
                  </a:cubicBezTo>
                  <a:cubicBezTo>
                    <a:pt x="95562" y="5447"/>
                    <a:pt x="95299" y="5185"/>
                    <a:pt x="94905" y="4922"/>
                  </a:cubicBezTo>
                  <a:cubicBezTo>
                    <a:pt x="94512" y="4660"/>
                    <a:pt x="94249" y="4529"/>
                    <a:pt x="93855" y="4266"/>
                  </a:cubicBezTo>
                  <a:cubicBezTo>
                    <a:pt x="93593" y="4135"/>
                    <a:pt x="93199" y="3872"/>
                    <a:pt x="92937" y="3741"/>
                  </a:cubicBezTo>
                  <a:cubicBezTo>
                    <a:pt x="92543" y="3610"/>
                    <a:pt x="92280" y="3347"/>
                    <a:pt x="91886" y="3216"/>
                  </a:cubicBezTo>
                  <a:cubicBezTo>
                    <a:pt x="91492" y="3085"/>
                    <a:pt x="91230" y="2822"/>
                    <a:pt x="90836" y="2691"/>
                  </a:cubicBezTo>
                  <a:cubicBezTo>
                    <a:pt x="90443" y="2560"/>
                    <a:pt x="90180" y="2428"/>
                    <a:pt x="89786" y="2297"/>
                  </a:cubicBezTo>
                  <a:cubicBezTo>
                    <a:pt x="89392" y="2166"/>
                    <a:pt x="88999" y="2034"/>
                    <a:pt x="88605" y="1903"/>
                  </a:cubicBezTo>
                  <a:cubicBezTo>
                    <a:pt x="88211" y="1772"/>
                    <a:pt x="87948" y="1772"/>
                    <a:pt x="87554" y="1641"/>
                  </a:cubicBezTo>
                  <a:cubicBezTo>
                    <a:pt x="87161" y="1509"/>
                    <a:pt x="86767" y="1378"/>
                    <a:pt x="86373" y="1378"/>
                  </a:cubicBezTo>
                  <a:cubicBezTo>
                    <a:pt x="85979" y="1247"/>
                    <a:pt x="85585" y="1247"/>
                    <a:pt x="85192" y="1247"/>
                  </a:cubicBezTo>
                  <a:cubicBezTo>
                    <a:pt x="84798" y="1247"/>
                    <a:pt x="84536" y="1116"/>
                    <a:pt x="84142" y="1116"/>
                  </a:cubicBezTo>
                  <a:cubicBezTo>
                    <a:pt x="83354" y="984"/>
                    <a:pt x="82567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0991" y="984"/>
                    <a:pt x="80204" y="984"/>
                    <a:pt x="79416" y="1116"/>
                  </a:cubicBezTo>
                  <a:cubicBezTo>
                    <a:pt x="79022" y="1116"/>
                    <a:pt x="78760" y="1247"/>
                    <a:pt x="78366" y="1247"/>
                  </a:cubicBezTo>
                  <a:cubicBezTo>
                    <a:pt x="77972" y="1247"/>
                    <a:pt x="77447" y="1378"/>
                    <a:pt x="77053" y="1378"/>
                  </a:cubicBezTo>
                  <a:cubicBezTo>
                    <a:pt x="76660" y="1509"/>
                    <a:pt x="76266" y="1509"/>
                    <a:pt x="75872" y="1641"/>
                  </a:cubicBezTo>
                  <a:cubicBezTo>
                    <a:pt x="75478" y="1772"/>
                    <a:pt x="75084" y="1772"/>
                    <a:pt x="74691" y="1903"/>
                  </a:cubicBezTo>
                  <a:cubicBezTo>
                    <a:pt x="74297" y="2034"/>
                    <a:pt x="74034" y="2166"/>
                    <a:pt x="73640" y="2297"/>
                  </a:cubicBezTo>
                  <a:cubicBezTo>
                    <a:pt x="73247" y="2428"/>
                    <a:pt x="72853" y="2560"/>
                    <a:pt x="72590" y="2691"/>
                  </a:cubicBezTo>
                  <a:cubicBezTo>
                    <a:pt x="72196" y="2822"/>
                    <a:pt x="71934" y="2953"/>
                    <a:pt x="71671" y="3085"/>
                  </a:cubicBezTo>
                  <a:cubicBezTo>
                    <a:pt x="71278" y="3216"/>
                    <a:pt x="70884" y="3478"/>
                    <a:pt x="70490" y="3610"/>
                  </a:cubicBezTo>
                  <a:cubicBezTo>
                    <a:pt x="70227" y="3741"/>
                    <a:pt x="69834" y="4003"/>
                    <a:pt x="69571" y="4135"/>
                  </a:cubicBezTo>
                  <a:cubicBezTo>
                    <a:pt x="69177" y="4397"/>
                    <a:pt x="68784" y="4529"/>
                    <a:pt x="68521" y="4791"/>
                  </a:cubicBezTo>
                  <a:cubicBezTo>
                    <a:pt x="68258" y="5054"/>
                    <a:pt x="67865" y="5316"/>
                    <a:pt x="67602" y="5447"/>
                  </a:cubicBezTo>
                  <a:cubicBezTo>
                    <a:pt x="67340" y="5710"/>
                    <a:pt x="67077" y="5841"/>
                    <a:pt x="66815" y="6104"/>
                  </a:cubicBezTo>
                  <a:cubicBezTo>
                    <a:pt x="66815" y="6104"/>
                    <a:pt x="66815" y="6104"/>
                    <a:pt x="66683" y="6104"/>
                  </a:cubicBezTo>
                  <a:cubicBezTo>
                    <a:pt x="66158" y="6629"/>
                    <a:pt x="65502" y="7023"/>
                    <a:pt x="64977" y="7548"/>
                  </a:cubicBezTo>
                  <a:cubicBezTo>
                    <a:pt x="64977" y="7548"/>
                    <a:pt x="64977" y="7548"/>
                    <a:pt x="64846" y="7679"/>
                  </a:cubicBezTo>
                  <a:lnTo>
                    <a:pt x="7876" y="64649"/>
                  </a:lnTo>
                  <a:cubicBezTo>
                    <a:pt x="-1313" y="73837"/>
                    <a:pt x="-1313" y="88801"/>
                    <a:pt x="7876" y="98121"/>
                  </a:cubicBezTo>
                  <a:cubicBezTo>
                    <a:pt x="12470" y="102716"/>
                    <a:pt x="18509" y="105078"/>
                    <a:pt x="24547" y="105078"/>
                  </a:cubicBezTo>
                  <a:cubicBezTo>
                    <a:pt x="30585" y="105078"/>
                    <a:pt x="36623" y="102716"/>
                    <a:pt x="41218" y="98121"/>
                  </a:cubicBezTo>
                  <a:lnTo>
                    <a:pt x="57889" y="81450"/>
                  </a:lnTo>
                  <a:lnTo>
                    <a:pt x="57889" y="152334"/>
                  </a:lnTo>
                  <a:cubicBezTo>
                    <a:pt x="57889" y="206416"/>
                    <a:pt x="78235" y="241989"/>
                    <a:pt x="120109" y="261285"/>
                  </a:cubicBezTo>
                  <a:cubicBezTo>
                    <a:pt x="154632" y="277168"/>
                    <a:pt x="200181" y="280319"/>
                    <a:pt x="262533" y="280319"/>
                  </a:cubicBezTo>
                  <a:cubicBezTo>
                    <a:pt x="275528" y="280319"/>
                    <a:pt x="286161" y="269686"/>
                    <a:pt x="286161" y="256691"/>
                  </a:cubicBezTo>
                  <a:cubicBezTo>
                    <a:pt x="286161" y="243695"/>
                    <a:pt x="275921" y="233063"/>
                    <a:pt x="262926" y="233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81" name="Google Shape;6381;p197"/>
          <p:cNvSpPr/>
          <p:nvPr/>
        </p:nvSpPr>
        <p:spPr>
          <a:xfrm>
            <a:off x="1503876" y="2224574"/>
            <a:ext cx="357293" cy="384104"/>
          </a:xfrm>
          <a:custGeom>
            <a:rect b="b" l="l" r="r" t="t"/>
            <a:pathLst>
              <a:path extrusionOk="0" h="486587" w="452622">
                <a:moveTo>
                  <a:pt x="317463" y="34297"/>
                </a:moveTo>
                <a:lnTo>
                  <a:pt x="260018" y="34224"/>
                </a:lnTo>
                <a:cubicBezTo>
                  <a:pt x="259058" y="32008"/>
                  <a:pt x="257507" y="29793"/>
                  <a:pt x="255366" y="27652"/>
                </a:cubicBezTo>
                <a:cubicBezTo>
                  <a:pt x="238900" y="10965"/>
                  <a:pt x="205747" y="554"/>
                  <a:pt x="168829" y="554"/>
                </a:cubicBezTo>
                <a:cubicBezTo>
                  <a:pt x="131910" y="554"/>
                  <a:pt x="98757" y="10965"/>
                  <a:pt x="82292" y="27652"/>
                </a:cubicBezTo>
                <a:cubicBezTo>
                  <a:pt x="80150" y="29793"/>
                  <a:pt x="78600" y="32008"/>
                  <a:pt x="77640" y="34224"/>
                </a:cubicBezTo>
                <a:lnTo>
                  <a:pt x="20194" y="34224"/>
                </a:lnTo>
                <a:cubicBezTo>
                  <a:pt x="8824" y="34224"/>
                  <a:pt x="554" y="45373"/>
                  <a:pt x="554" y="60805"/>
                </a:cubicBezTo>
                <a:lnTo>
                  <a:pt x="554" y="471487"/>
                </a:lnTo>
                <a:cubicBezTo>
                  <a:pt x="554" y="479536"/>
                  <a:pt x="7125" y="486107"/>
                  <a:pt x="15174" y="486107"/>
                </a:cubicBezTo>
                <a:lnTo>
                  <a:pt x="322484" y="486181"/>
                </a:lnTo>
                <a:cubicBezTo>
                  <a:pt x="330532" y="486181"/>
                  <a:pt x="337104" y="479610"/>
                  <a:pt x="337104" y="471561"/>
                </a:cubicBezTo>
                <a:lnTo>
                  <a:pt x="337104" y="60805"/>
                </a:lnTo>
                <a:cubicBezTo>
                  <a:pt x="337104" y="45447"/>
                  <a:pt x="328834" y="34297"/>
                  <a:pt x="317463" y="34297"/>
                </a:cubicBezTo>
                <a:moveTo>
                  <a:pt x="103040" y="44635"/>
                </a:moveTo>
                <a:cubicBezTo>
                  <a:pt x="113525" y="35700"/>
                  <a:pt x="137153" y="27135"/>
                  <a:pt x="168829" y="27135"/>
                </a:cubicBezTo>
                <a:cubicBezTo>
                  <a:pt x="200505" y="27135"/>
                  <a:pt x="224133" y="35700"/>
                  <a:pt x="234618" y="44635"/>
                </a:cubicBezTo>
                <a:lnTo>
                  <a:pt x="234618" y="47514"/>
                </a:lnTo>
                <a:lnTo>
                  <a:pt x="103040" y="47514"/>
                </a:lnTo>
                <a:lnTo>
                  <a:pt x="103040" y="44635"/>
                </a:lnTo>
                <a:close/>
                <a:moveTo>
                  <a:pt x="310522" y="459526"/>
                </a:moveTo>
                <a:lnTo>
                  <a:pt x="27209" y="459526"/>
                </a:lnTo>
                <a:lnTo>
                  <a:pt x="27209" y="60805"/>
                </a:lnTo>
                <a:lnTo>
                  <a:pt x="76532" y="60805"/>
                </a:lnTo>
                <a:cubicBezTo>
                  <a:pt x="76754" y="66047"/>
                  <a:pt x="80446" y="74096"/>
                  <a:pt x="92703" y="74096"/>
                </a:cubicBezTo>
                <a:lnTo>
                  <a:pt x="245029" y="74096"/>
                </a:lnTo>
                <a:cubicBezTo>
                  <a:pt x="257360" y="74096"/>
                  <a:pt x="260978" y="66047"/>
                  <a:pt x="261273" y="60805"/>
                </a:cubicBezTo>
                <a:lnTo>
                  <a:pt x="310596" y="60805"/>
                </a:lnTo>
                <a:lnTo>
                  <a:pt x="310596" y="459526"/>
                </a:lnTo>
                <a:close/>
                <a:moveTo>
                  <a:pt x="268583" y="153914"/>
                </a:moveTo>
                <a:cubicBezTo>
                  <a:pt x="275893" y="153914"/>
                  <a:pt x="281874" y="159894"/>
                  <a:pt x="281874" y="167204"/>
                </a:cubicBezTo>
                <a:cubicBezTo>
                  <a:pt x="281874" y="174514"/>
                  <a:pt x="275893" y="180495"/>
                  <a:pt x="268583" y="180495"/>
                </a:cubicBezTo>
                <a:lnTo>
                  <a:pt x="162257" y="180495"/>
                </a:lnTo>
                <a:cubicBezTo>
                  <a:pt x="154947" y="180495"/>
                  <a:pt x="148967" y="174514"/>
                  <a:pt x="148967" y="167204"/>
                </a:cubicBezTo>
                <a:cubicBezTo>
                  <a:pt x="148967" y="159894"/>
                  <a:pt x="154947" y="153914"/>
                  <a:pt x="162257" y="153914"/>
                </a:cubicBezTo>
                <a:lnTo>
                  <a:pt x="268583" y="153914"/>
                </a:lnTo>
                <a:close/>
                <a:moveTo>
                  <a:pt x="281874" y="273530"/>
                </a:moveTo>
                <a:cubicBezTo>
                  <a:pt x="281874" y="280840"/>
                  <a:pt x="275893" y="286821"/>
                  <a:pt x="268583" y="286821"/>
                </a:cubicBezTo>
                <a:lnTo>
                  <a:pt x="162257" y="286821"/>
                </a:lnTo>
                <a:cubicBezTo>
                  <a:pt x="154947" y="286821"/>
                  <a:pt x="148967" y="280840"/>
                  <a:pt x="148967" y="273530"/>
                </a:cubicBezTo>
                <a:cubicBezTo>
                  <a:pt x="148967" y="266220"/>
                  <a:pt x="154947" y="260239"/>
                  <a:pt x="162257" y="260239"/>
                </a:cubicBezTo>
                <a:lnTo>
                  <a:pt x="268583" y="260239"/>
                </a:lnTo>
                <a:cubicBezTo>
                  <a:pt x="275893" y="260239"/>
                  <a:pt x="281874" y="266220"/>
                  <a:pt x="281874" y="273530"/>
                </a:cubicBezTo>
                <a:moveTo>
                  <a:pt x="281874" y="379856"/>
                </a:moveTo>
                <a:cubicBezTo>
                  <a:pt x="281874" y="387165"/>
                  <a:pt x="275893" y="393146"/>
                  <a:pt x="268583" y="393146"/>
                </a:cubicBezTo>
                <a:lnTo>
                  <a:pt x="162257" y="393146"/>
                </a:lnTo>
                <a:cubicBezTo>
                  <a:pt x="154947" y="393146"/>
                  <a:pt x="148967" y="387165"/>
                  <a:pt x="148967" y="379856"/>
                </a:cubicBezTo>
                <a:cubicBezTo>
                  <a:pt x="148967" y="372546"/>
                  <a:pt x="154947" y="366565"/>
                  <a:pt x="162257" y="366565"/>
                </a:cubicBezTo>
                <a:lnTo>
                  <a:pt x="268583" y="366565"/>
                </a:lnTo>
                <a:cubicBezTo>
                  <a:pt x="275893" y="366565"/>
                  <a:pt x="281874" y="372546"/>
                  <a:pt x="281874" y="379856"/>
                </a:cubicBezTo>
                <a:moveTo>
                  <a:pt x="69222" y="207003"/>
                </a:moveTo>
                <a:lnTo>
                  <a:pt x="122385" y="207003"/>
                </a:lnTo>
                <a:cubicBezTo>
                  <a:pt x="129695" y="207003"/>
                  <a:pt x="135676" y="201022"/>
                  <a:pt x="135676" y="193712"/>
                </a:cubicBezTo>
                <a:lnTo>
                  <a:pt x="135676" y="140549"/>
                </a:lnTo>
                <a:cubicBezTo>
                  <a:pt x="135676" y="133239"/>
                  <a:pt x="129695" y="127258"/>
                  <a:pt x="122385" y="127258"/>
                </a:cubicBezTo>
                <a:lnTo>
                  <a:pt x="69222" y="127258"/>
                </a:lnTo>
                <a:cubicBezTo>
                  <a:pt x="61913" y="127258"/>
                  <a:pt x="55932" y="133239"/>
                  <a:pt x="55932" y="140549"/>
                </a:cubicBezTo>
                <a:lnTo>
                  <a:pt x="55932" y="193712"/>
                </a:lnTo>
                <a:cubicBezTo>
                  <a:pt x="55932" y="201022"/>
                  <a:pt x="61913" y="207003"/>
                  <a:pt x="69222" y="207003"/>
                </a:cubicBezTo>
                <a:moveTo>
                  <a:pt x="82513" y="153840"/>
                </a:moveTo>
                <a:lnTo>
                  <a:pt x="109094" y="153840"/>
                </a:lnTo>
                <a:lnTo>
                  <a:pt x="109094" y="180421"/>
                </a:lnTo>
                <a:lnTo>
                  <a:pt x="82513" y="180421"/>
                </a:lnTo>
                <a:lnTo>
                  <a:pt x="82513" y="153840"/>
                </a:lnTo>
                <a:close/>
                <a:moveTo>
                  <a:pt x="122385" y="233658"/>
                </a:moveTo>
                <a:lnTo>
                  <a:pt x="69222" y="233658"/>
                </a:lnTo>
                <a:cubicBezTo>
                  <a:pt x="61913" y="233658"/>
                  <a:pt x="55932" y="239639"/>
                  <a:pt x="55932" y="246949"/>
                </a:cubicBezTo>
                <a:lnTo>
                  <a:pt x="55932" y="300111"/>
                </a:lnTo>
                <a:cubicBezTo>
                  <a:pt x="55932" y="307421"/>
                  <a:pt x="61913" y="313402"/>
                  <a:pt x="69222" y="313402"/>
                </a:cubicBezTo>
                <a:lnTo>
                  <a:pt x="122385" y="313402"/>
                </a:lnTo>
                <a:cubicBezTo>
                  <a:pt x="129695" y="313402"/>
                  <a:pt x="135676" y="307421"/>
                  <a:pt x="135676" y="300111"/>
                </a:cubicBezTo>
                <a:lnTo>
                  <a:pt x="135676" y="246949"/>
                </a:lnTo>
                <a:cubicBezTo>
                  <a:pt x="135676" y="239639"/>
                  <a:pt x="129769" y="233658"/>
                  <a:pt x="122385" y="233658"/>
                </a:cubicBezTo>
                <a:moveTo>
                  <a:pt x="109094" y="286821"/>
                </a:moveTo>
                <a:lnTo>
                  <a:pt x="82513" y="286821"/>
                </a:lnTo>
                <a:lnTo>
                  <a:pt x="82513" y="260239"/>
                </a:lnTo>
                <a:lnTo>
                  <a:pt x="109094" y="260239"/>
                </a:lnTo>
                <a:lnTo>
                  <a:pt x="109094" y="286821"/>
                </a:lnTo>
                <a:close/>
                <a:moveTo>
                  <a:pt x="122311" y="339983"/>
                </a:moveTo>
                <a:lnTo>
                  <a:pt x="69149" y="339983"/>
                </a:lnTo>
                <a:cubicBezTo>
                  <a:pt x="61839" y="339983"/>
                  <a:pt x="55858" y="345964"/>
                  <a:pt x="55858" y="353274"/>
                </a:cubicBezTo>
                <a:lnTo>
                  <a:pt x="55858" y="406437"/>
                </a:lnTo>
                <a:cubicBezTo>
                  <a:pt x="55858" y="413747"/>
                  <a:pt x="61839" y="419728"/>
                  <a:pt x="69149" y="419728"/>
                </a:cubicBezTo>
                <a:lnTo>
                  <a:pt x="122311" y="419728"/>
                </a:lnTo>
                <a:cubicBezTo>
                  <a:pt x="129621" y="419728"/>
                  <a:pt x="135602" y="413747"/>
                  <a:pt x="135602" y="406437"/>
                </a:cubicBezTo>
                <a:lnTo>
                  <a:pt x="135602" y="353274"/>
                </a:lnTo>
                <a:cubicBezTo>
                  <a:pt x="135602" y="345964"/>
                  <a:pt x="129621" y="339983"/>
                  <a:pt x="122311" y="339983"/>
                </a:cubicBezTo>
                <a:moveTo>
                  <a:pt x="109021" y="393146"/>
                </a:moveTo>
                <a:lnTo>
                  <a:pt x="82439" y="393146"/>
                </a:lnTo>
                <a:lnTo>
                  <a:pt x="82439" y="366565"/>
                </a:lnTo>
                <a:lnTo>
                  <a:pt x="109021" y="366565"/>
                </a:lnTo>
                <a:lnTo>
                  <a:pt x="109021" y="393146"/>
                </a:lnTo>
                <a:close/>
                <a:moveTo>
                  <a:pt x="450296" y="169493"/>
                </a:moveTo>
                <a:lnTo>
                  <a:pt x="423715" y="129621"/>
                </a:lnTo>
                <a:cubicBezTo>
                  <a:pt x="421204" y="125929"/>
                  <a:pt x="417069" y="123640"/>
                  <a:pt x="412565" y="123714"/>
                </a:cubicBezTo>
                <a:cubicBezTo>
                  <a:pt x="408135" y="123714"/>
                  <a:pt x="403926" y="126003"/>
                  <a:pt x="401490" y="129769"/>
                </a:cubicBezTo>
                <a:lnTo>
                  <a:pt x="375425" y="169641"/>
                </a:lnTo>
                <a:cubicBezTo>
                  <a:pt x="374022" y="171782"/>
                  <a:pt x="373284" y="174293"/>
                  <a:pt x="373284" y="176877"/>
                </a:cubicBezTo>
                <a:lnTo>
                  <a:pt x="372767" y="469199"/>
                </a:lnTo>
                <a:cubicBezTo>
                  <a:pt x="372767" y="472743"/>
                  <a:pt x="374170" y="476139"/>
                  <a:pt x="376681" y="478576"/>
                </a:cubicBezTo>
                <a:cubicBezTo>
                  <a:pt x="379191" y="481086"/>
                  <a:pt x="382588" y="482489"/>
                  <a:pt x="386058" y="482489"/>
                </a:cubicBezTo>
                <a:lnTo>
                  <a:pt x="439221" y="482489"/>
                </a:lnTo>
                <a:cubicBezTo>
                  <a:pt x="446531" y="482489"/>
                  <a:pt x="452511" y="476508"/>
                  <a:pt x="452511" y="469199"/>
                </a:cubicBezTo>
                <a:lnTo>
                  <a:pt x="452511" y="176803"/>
                </a:lnTo>
                <a:cubicBezTo>
                  <a:pt x="452511" y="174219"/>
                  <a:pt x="451773" y="171635"/>
                  <a:pt x="450296" y="169493"/>
                </a:cubicBezTo>
                <a:moveTo>
                  <a:pt x="412713" y="161076"/>
                </a:moveTo>
                <a:lnTo>
                  <a:pt x="425930" y="180864"/>
                </a:lnTo>
                <a:lnTo>
                  <a:pt x="425930" y="416110"/>
                </a:lnTo>
                <a:lnTo>
                  <a:pt x="399422" y="416110"/>
                </a:lnTo>
                <a:lnTo>
                  <a:pt x="399865" y="180864"/>
                </a:lnTo>
                <a:lnTo>
                  <a:pt x="412713" y="161076"/>
                </a:lnTo>
                <a:close/>
                <a:moveTo>
                  <a:pt x="399349" y="455982"/>
                </a:moveTo>
                <a:lnTo>
                  <a:pt x="399349" y="442691"/>
                </a:lnTo>
                <a:lnTo>
                  <a:pt x="425856" y="442691"/>
                </a:lnTo>
                <a:lnTo>
                  <a:pt x="425856" y="455982"/>
                </a:lnTo>
                <a:lnTo>
                  <a:pt x="399349" y="4559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5" name="Shape 6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6" name="Google Shape;6386;p19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Circle</a:t>
            </a:r>
            <a:endParaRPr/>
          </a:p>
        </p:txBody>
      </p:sp>
      <p:sp>
        <p:nvSpPr>
          <p:cNvPr id="6387" name="Google Shape;6387;p19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88" name="Google Shape;6388;p198"/>
          <p:cNvSpPr/>
          <p:nvPr/>
        </p:nvSpPr>
        <p:spPr>
          <a:xfrm>
            <a:off x="4746428" y="3608424"/>
            <a:ext cx="1958999" cy="19589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9" name="Google Shape;6389;p198"/>
          <p:cNvSpPr/>
          <p:nvPr/>
        </p:nvSpPr>
        <p:spPr>
          <a:xfrm>
            <a:off x="6991345" y="3608424"/>
            <a:ext cx="1958999" cy="19589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0" name="Google Shape;6390;p198"/>
          <p:cNvSpPr/>
          <p:nvPr/>
        </p:nvSpPr>
        <p:spPr>
          <a:xfrm>
            <a:off x="5856678" y="1503813"/>
            <a:ext cx="1958999" cy="1958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1" name="Google Shape;6391;p198"/>
          <p:cNvSpPr/>
          <p:nvPr/>
        </p:nvSpPr>
        <p:spPr>
          <a:xfrm>
            <a:off x="3611761" y="1503813"/>
            <a:ext cx="1958999" cy="1958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2" name="Google Shape;6392;p198"/>
          <p:cNvSpPr/>
          <p:nvPr/>
        </p:nvSpPr>
        <p:spPr>
          <a:xfrm>
            <a:off x="6412463" y="2080223"/>
            <a:ext cx="839934" cy="805032"/>
          </a:xfrm>
          <a:custGeom>
            <a:rect b="b" l="l" r="r" t="t"/>
            <a:pathLst>
              <a:path extrusionOk="0" h="510953" w="533104">
                <a:moveTo>
                  <a:pt x="530392" y="361477"/>
                </a:moveTo>
                <a:lnTo>
                  <a:pt x="530171" y="360887"/>
                </a:lnTo>
                <a:cubicBezTo>
                  <a:pt x="526553" y="350845"/>
                  <a:pt x="519317" y="342796"/>
                  <a:pt x="509644" y="338292"/>
                </a:cubicBezTo>
                <a:cubicBezTo>
                  <a:pt x="500045" y="333714"/>
                  <a:pt x="489191" y="333198"/>
                  <a:pt x="479223" y="336742"/>
                </a:cubicBezTo>
                <a:cubicBezTo>
                  <a:pt x="442452" y="349959"/>
                  <a:pt x="400734" y="366424"/>
                  <a:pt x="381389" y="374177"/>
                </a:cubicBezTo>
                <a:cubicBezTo>
                  <a:pt x="375925" y="359336"/>
                  <a:pt x="361896" y="348556"/>
                  <a:pt x="345135" y="348039"/>
                </a:cubicBezTo>
                <a:cubicBezTo>
                  <a:pt x="344765" y="348039"/>
                  <a:pt x="344396" y="348039"/>
                  <a:pt x="344027" y="348039"/>
                </a:cubicBezTo>
                <a:cubicBezTo>
                  <a:pt x="370165" y="326109"/>
                  <a:pt x="386853" y="293178"/>
                  <a:pt x="386853" y="256407"/>
                </a:cubicBezTo>
                <a:cubicBezTo>
                  <a:pt x="386853" y="237062"/>
                  <a:pt x="382201" y="218824"/>
                  <a:pt x="374079" y="202653"/>
                </a:cubicBezTo>
                <a:cubicBezTo>
                  <a:pt x="380724" y="202875"/>
                  <a:pt x="385967" y="202949"/>
                  <a:pt x="387148" y="202949"/>
                </a:cubicBezTo>
                <a:lnTo>
                  <a:pt x="416757" y="202949"/>
                </a:lnTo>
                <a:cubicBezTo>
                  <a:pt x="419046" y="221482"/>
                  <a:pt x="431820" y="235289"/>
                  <a:pt x="447842" y="235511"/>
                </a:cubicBezTo>
                <a:lnTo>
                  <a:pt x="489339" y="236028"/>
                </a:lnTo>
                <a:cubicBezTo>
                  <a:pt x="489413" y="236028"/>
                  <a:pt x="489413" y="236028"/>
                  <a:pt x="489486" y="236028"/>
                </a:cubicBezTo>
                <a:cubicBezTo>
                  <a:pt x="496722" y="236028"/>
                  <a:pt x="502703" y="230195"/>
                  <a:pt x="502777" y="222885"/>
                </a:cubicBezTo>
                <a:cubicBezTo>
                  <a:pt x="502851" y="215575"/>
                  <a:pt x="497018" y="209520"/>
                  <a:pt x="489634" y="209446"/>
                </a:cubicBezTo>
                <a:lnTo>
                  <a:pt x="448137" y="208930"/>
                </a:lnTo>
                <a:cubicBezTo>
                  <a:pt x="446808" y="208930"/>
                  <a:pt x="442821" y="204499"/>
                  <a:pt x="442895" y="196599"/>
                </a:cubicBezTo>
                <a:lnTo>
                  <a:pt x="444593" y="55348"/>
                </a:lnTo>
                <a:cubicBezTo>
                  <a:pt x="444667" y="51361"/>
                  <a:pt x="445775" y="47669"/>
                  <a:pt x="447621" y="45159"/>
                </a:cubicBezTo>
                <a:cubicBezTo>
                  <a:pt x="448728" y="43682"/>
                  <a:pt x="449688" y="43165"/>
                  <a:pt x="450131" y="43165"/>
                </a:cubicBezTo>
                <a:lnTo>
                  <a:pt x="450131" y="43165"/>
                </a:lnTo>
                <a:lnTo>
                  <a:pt x="491628" y="43682"/>
                </a:lnTo>
                <a:cubicBezTo>
                  <a:pt x="498937" y="43756"/>
                  <a:pt x="504992" y="37923"/>
                  <a:pt x="505066" y="30539"/>
                </a:cubicBezTo>
                <a:cubicBezTo>
                  <a:pt x="505140" y="23229"/>
                  <a:pt x="499307" y="17174"/>
                  <a:pt x="491923" y="17101"/>
                </a:cubicBezTo>
                <a:lnTo>
                  <a:pt x="450426" y="16584"/>
                </a:lnTo>
                <a:cubicBezTo>
                  <a:pt x="441271" y="16510"/>
                  <a:pt x="432484" y="21088"/>
                  <a:pt x="426355" y="29210"/>
                </a:cubicBezTo>
                <a:cubicBezTo>
                  <a:pt x="421852" y="35264"/>
                  <a:pt x="418972" y="42870"/>
                  <a:pt x="418233" y="51066"/>
                </a:cubicBezTo>
                <a:lnTo>
                  <a:pt x="412548" y="50549"/>
                </a:lnTo>
                <a:cubicBezTo>
                  <a:pt x="412400" y="50549"/>
                  <a:pt x="412253" y="50549"/>
                  <a:pt x="412105" y="50549"/>
                </a:cubicBezTo>
                <a:cubicBezTo>
                  <a:pt x="375999" y="48629"/>
                  <a:pt x="346538" y="34231"/>
                  <a:pt x="320547" y="21531"/>
                </a:cubicBezTo>
                <a:cubicBezTo>
                  <a:pt x="293227" y="8166"/>
                  <a:pt x="269599" y="-3352"/>
                  <a:pt x="244642" y="1816"/>
                </a:cubicBezTo>
                <a:cubicBezTo>
                  <a:pt x="240729" y="2628"/>
                  <a:pt x="231425" y="4548"/>
                  <a:pt x="126503" y="53133"/>
                </a:cubicBezTo>
                <a:cubicBezTo>
                  <a:pt x="78139" y="75506"/>
                  <a:pt x="31253" y="97805"/>
                  <a:pt x="25715" y="100389"/>
                </a:cubicBezTo>
                <a:cubicBezTo>
                  <a:pt x="16264" y="104007"/>
                  <a:pt x="8658" y="111021"/>
                  <a:pt x="4302" y="120251"/>
                </a:cubicBezTo>
                <a:cubicBezTo>
                  <a:pt x="-128" y="129702"/>
                  <a:pt x="-645" y="140261"/>
                  <a:pt x="2825" y="150081"/>
                </a:cubicBezTo>
                <a:lnTo>
                  <a:pt x="3047" y="150746"/>
                </a:lnTo>
                <a:cubicBezTo>
                  <a:pt x="6665" y="160788"/>
                  <a:pt x="13901" y="168836"/>
                  <a:pt x="23573" y="173340"/>
                </a:cubicBezTo>
                <a:cubicBezTo>
                  <a:pt x="28964" y="175924"/>
                  <a:pt x="34797" y="177180"/>
                  <a:pt x="40630" y="177180"/>
                </a:cubicBezTo>
                <a:cubicBezTo>
                  <a:pt x="45134" y="177180"/>
                  <a:pt x="49638" y="176367"/>
                  <a:pt x="53994" y="174817"/>
                </a:cubicBezTo>
                <a:cubicBezTo>
                  <a:pt x="90692" y="161600"/>
                  <a:pt x="132483" y="145134"/>
                  <a:pt x="151829" y="137381"/>
                </a:cubicBezTo>
                <a:cubicBezTo>
                  <a:pt x="153675" y="142402"/>
                  <a:pt x="156480" y="147054"/>
                  <a:pt x="160320" y="151041"/>
                </a:cubicBezTo>
                <a:cubicBezTo>
                  <a:pt x="167630" y="158794"/>
                  <a:pt x="177524" y="163151"/>
                  <a:pt x="188157" y="163446"/>
                </a:cubicBezTo>
                <a:cubicBezTo>
                  <a:pt x="188526" y="163446"/>
                  <a:pt x="188895" y="163446"/>
                  <a:pt x="189264" y="163446"/>
                </a:cubicBezTo>
                <a:cubicBezTo>
                  <a:pt x="190224" y="163372"/>
                  <a:pt x="191258" y="163298"/>
                  <a:pt x="192292" y="163298"/>
                </a:cubicBezTo>
                <a:cubicBezTo>
                  <a:pt x="165046" y="185228"/>
                  <a:pt x="147620" y="218824"/>
                  <a:pt x="147620" y="256481"/>
                </a:cubicBezTo>
                <a:cubicBezTo>
                  <a:pt x="147620" y="275309"/>
                  <a:pt x="151976" y="293104"/>
                  <a:pt x="159729" y="308905"/>
                </a:cubicBezTo>
                <a:cubicBezTo>
                  <a:pt x="152863" y="308610"/>
                  <a:pt x="147325" y="308610"/>
                  <a:pt x="146143" y="308610"/>
                </a:cubicBezTo>
                <a:lnTo>
                  <a:pt x="116461" y="308610"/>
                </a:lnTo>
                <a:cubicBezTo>
                  <a:pt x="115575" y="301448"/>
                  <a:pt x="113064" y="294728"/>
                  <a:pt x="109151" y="289264"/>
                </a:cubicBezTo>
                <a:cubicBezTo>
                  <a:pt x="103244" y="280995"/>
                  <a:pt x="94605" y="276195"/>
                  <a:pt x="85375" y="276048"/>
                </a:cubicBezTo>
                <a:lnTo>
                  <a:pt x="43879" y="275531"/>
                </a:lnTo>
                <a:cubicBezTo>
                  <a:pt x="36569" y="275457"/>
                  <a:pt x="30514" y="281290"/>
                  <a:pt x="30440" y="288674"/>
                </a:cubicBezTo>
                <a:cubicBezTo>
                  <a:pt x="30366" y="295984"/>
                  <a:pt x="36200" y="302038"/>
                  <a:pt x="43583" y="302112"/>
                </a:cubicBezTo>
                <a:lnTo>
                  <a:pt x="85080" y="302629"/>
                </a:lnTo>
                <a:cubicBezTo>
                  <a:pt x="85449" y="302629"/>
                  <a:pt x="86483" y="303220"/>
                  <a:pt x="87517" y="304696"/>
                </a:cubicBezTo>
                <a:cubicBezTo>
                  <a:pt x="89363" y="307281"/>
                  <a:pt x="90322" y="310973"/>
                  <a:pt x="90322" y="314960"/>
                </a:cubicBezTo>
                <a:lnTo>
                  <a:pt x="88624" y="456210"/>
                </a:lnTo>
                <a:cubicBezTo>
                  <a:pt x="88550" y="464111"/>
                  <a:pt x="84489" y="468394"/>
                  <a:pt x="83086" y="468394"/>
                </a:cubicBezTo>
                <a:lnTo>
                  <a:pt x="83086" y="468394"/>
                </a:lnTo>
                <a:lnTo>
                  <a:pt x="41590" y="467877"/>
                </a:lnTo>
                <a:cubicBezTo>
                  <a:pt x="34280" y="467803"/>
                  <a:pt x="28225" y="473636"/>
                  <a:pt x="28151" y="481020"/>
                </a:cubicBezTo>
                <a:cubicBezTo>
                  <a:pt x="28078" y="488330"/>
                  <a:pt x="33911" y="494384"/>
                  <a:pt x="41294" y="494458"/>
                </a:cubicBezTo>
                <a:lnTo>
                  <a:pt x="82791" y="494975"/>
                </a:lnTo>
                <a:cubicBezTo>
                  <a:pt x="82865" y="494975"/>
                  <a:pt x="83012" y="494975"/>
                  <a:pt x="83160" y="494975"/>
                </a:cubicBezTo>
                <a:cubicBezTo>
                  <a:pt x="99847" y="494975"/>
                  <a:pt x="113212" y="480207"/>
                  <a:pt x="115058" y="460493"/>
                </a:cubicBezTo>
                <a:lnTo>
                  <a:pt x="120743" y="461010"/>
                </a:lnTo>
                <a:cubicBezTo>
                  <a:pt x="120891" y="461010"/>
                  <a:pt x="121039" y="461010"/>
                  <a:pt x="121186" y="461010"/>
                </a:cubicBezTo>
                <a:cubicBezTo>
                  <a:pt x="157293" y="462930"/>
                  <a:pt x="186754" y="477328"/>
                  <a:pt x="212744" y="490028"/>
                </a:cubicBezTo>
                <a:cubicBezTo>
                  <a:pt x="235486" y="501177"/>
                  <a:pt x="255718" y="510998"/>
                  <a:pt x="276244" y="510998"/>
                </a:cubicBezTo>
                <a:cubicBezTo>
                  <a:pt x="280379" y="510998"/>
                  <a:pt x="284514" y="510628"/>
                  <a:pt x="288649" y="509742"/>
                </a:cubicBezTo>
                <a:cubicBezTo>
                  <a:pt x="292562" y="508930"/>
                  <a:pt x="301866" y="507010"/>
                  <a:pt x="406789" y="458426"/>
                </a:cubicBezTo>
                <a:cubicBezTo>
                  <a:pt x="455152" y="436053"/>
                  <a:pt x="502039" y="413754"/>
                  <a:pt x="507576" y="411170"/>
                </a:cubicBezTo>
                <a:cubicBezTo>
                  <a:pt x="517028" y="407552"/>
                  <a:pt x="524633" y="400537"/>
                  <a:pt x="528989" y="391308"/>
                </a:cubicBezTo>
                <a:cubicBezTo>
                  <a:pt x="533346" y="381856"/>
                  <a:pt x="533863" y="371298"/>
                  <a:pt x="530392" y="361477"/>
                </a:cubicBezTo>
                <a:moveTo>
                  <a:pt x="188304" y="136864"/>
                </a:moveTo>
                <a:cubicBezTo>
                  <a:pt x="181216" y="136421"/>
                  <a:pt x="175752" y="130441"/>
                  <a:pt x="175900" y="123278"/>
                </a:cubicBezTo>
                <a:cubicBezTo>
                  <a:pt x="175974" y="119734"/>
                  <a:pt x="177450" y="116485"/>
                  <a:pt x="180035" y="114049"/>
                </a:cubicBezTo>
                <a:cubicBezTo>
                  <a:pt x="182619" y="111612"/>
                  <a:pt x="185942" y="110357"/>
                  <a:pt x="189486" y="110431"/>
                </a:cubicBezTo>
                <a:cubicBezTo>
                  <a:pt x="189560" y="110431"/>
                  <a:pt x="189560" y="110431"/>
                  <a:pt x="189633" y="110431"/>
                </a:cubicBezTo>
                <a:lnTo>
                  <a:pt x="287837" y="112129"/>
                </a:lnTo>
                <a:cubicBezTo>
                  <a:pt x="292193" y="112203"/>
                  <a:pt x="296328" y="110135"/>
                  <a:pt x="298839" y="106591"/>
                </a:cubicBezTo>
                <a:lnTo>
                  <a:pt x="311539" y="88944"/>
                </a:lnTo>
                <a:cubicBezTo>
                  <a:pt x="315821" y="82963"/>
                  <a:pt x="314492" y="74694"/>
                  <a:pt x="308511" y="70411"/>
                </a:cubicBezTo>
                <a:cubicBezTo>
                  <a:pt x="302531" y="66128"/>
                  <a:pt x="294261" y="67457"/>
                  <a:pt x="289978" y="73438"/>
                </a:cubicBezTo>
                <a:lnTo>
                  <a:pt x="281339" y="85400"/>
                </a:lnTo>
                <a:lnTo>
                  <a:pt x="190150" y="83776"/>
                </a:lnTo>
                <a:cubicBezTo>
                  <a:pt x="179518" y="83480"/>
                  <a:pt x="169476" y="87394"/>
                  <a:pt x="161797" y="94630"/>
                </a:cubicBezTo>
                <a:cubicBezTo>
                  <a:pt x="157662" y="98543"/>
                  <a:pt x="154487" y="103195"/>
                  <a:pt x="152346" y="108289"/>
                </a:cubicBezTo>
                <a:cubicBezTo>
                  <a:pt x="148063" y="110062"/>
                  <a:pt x="92242" y="132656"/>
                  <a:pt x="44913" y="149564"/>
                </a:cubicBezTo>
                <a:cubicBezTo>
                  <a:pt x="41590" y="150746"/>
                  <a:pt x="38046" y="150598"/>
                  <a:pt x="34871" y="149048"/>
                </a:cubicBezTo>
                <a:cubicBezTo>
                  <a:pt x="31622" y="147497"/>
                  <a:pt x="29185" y="144839"/>
                  <a:pt x="28004" y="141442"/>
                </a:cubicBezTo>
                <a:lnTo>
                  <a:pt x="27782" y="140778"/>
                </a:lnTo>
                <a:cubicBezTo>
                  <a:pt x="26675" y="137677"/>
                  <a:pt x="26822" y="134280"/>
                  <a:pt x="28299" y="131327"/>
                </a:cubicBezTo>
                <a:cubicBezTo>
                  <a:pt x="29702" y="128299"/>
                  <a:pt x="32212" y="126010"/>
                  <a:pt x="35314" y="124903"/>
                </a:cubicBezTo>
                <a:cubicBezTo>
                  <a:pt x="35757" y="124755"/>
                  <a:pt x="36126" y="124607"/>
                  <a:pt x="36495" y="124386"/>
                </a:cubicBezTo>
                <a:cubicBezTo>
                  <a:pt x="111809" y="88575"/>
                  <a:pt x="236372" y="30613"/>
                  <a:pt x="249885" y="27585"/>
                </a:cubicBezTo>
                <a:cubicBezTo>
                  <a:pt x="265981" y="24263"/>
                  <a:pt x="284883" y="33492"/>
                  <a:pt x="308733" y="45159"/>
                </a:cubicBezTo>
                <a:cubicBezTo>
                  <a:pt x="335610" y="58302"/>
                  <a:pt x="368984" y="74620"/>
                  <a:pt x="410333" y="76835"/>
                </a:cubicBezTo>
                <a:lnTo>
                  <a:pt x="417643" y="77499"/>
                </a:lnTo>
                <a:lnTo>
                  <a:pt x="416461" y="176146"/>
                </a:lnTo>
                <a:lnTo>
                  <a:pt x="387000" y="176146"/>
                </a:lnTo>
                <a:cubicBezTo>
                  <a:pt x="380724" y="176146"/>
                  <a:pt x="362929" y="175703"/>
                  <a:pt x="353995" y="174152"/>
                </a:cubicBezTo>
                <a:cubicBezTo>
                  <a:pt x="337086" y="156210"/>
                  <a:pt x="314640" y="143510"/>
                  <a:pt x="289461" y="138710"/>
                </a:cubicBezTo>
                <a:cubicBezTo>
                  <a:pt x="264947" y="132803"/>
                  <a:pt x="198715" y="136274"/>
                  <a:pt x="188304" y="136864"/>
                </a:cubicBezTo>
                <a:moveTo>
                  <a:pt x="267163" y="163372"/>
                </a:moveTo>
                <a:cubicBezTo>
                  <a:pt x="272848" y="163372"/>
                  <a:pt x="278386" y="163889"/>
                  <a:pt x="283702" y="164849"/>
                </a:cubicBezTo>
                <a:cubicBezTo>
                  <a:pt x="294925" y="167802"/>
                  <a:pt x="301644" y="173340"/>
                  <a:pt x="309397" y="179838"/>
                </a:cubicBezTo>
                <a:cubicBezTo>
                  <a:pt x="317298" y="186409"/>
                  <a:pt x="326085" y="193719"/>
                  <a:pt x="339523" y="198076"/>
                </a:cubicBezTo>
                <a:cubicBezTo>
                  <a:pt x="352445" y="214024"/>
                  <a:pt x="360124" y="234330"/>
                  <a:pt x="360124" y="256407"/>
                </a:cubicBezTo>
                <a:cubicBezTo>
                  <a:pt x="360124" y="305435"/>
                  <a:pt x="321950" y="345750"/>
                  <a:pt x="273808" y="349220"/>
                </a:cubicBezTo>
                <a:cubicBezTo>
                  <a:pt x="263692" y="348851"/>
                  <a:pt x="255053" y="348039"/>
                  <a:pt x="249737" y="346710"/>
                </a:cubicBezTo>
                <a:cubicBezTo>
                  <a:pt x="238292" y="343830"/>
                  <a:pt x="231499" y="338145"/>
                  <a:pt x="223599" y="331573"/>
                </a:cubicBezTo>
                <a:cubicBezTo>
                  <a:pt x="215698" y="325002"/>
                  <a:pt x="206985" y="317766"/>
                  <a:pt x="193621" y="313409"/>
                </a:cubicBezTo>
                <a:cubicBezTo>
                  <a:pt x="181364" y="297608"/>
                  <a:pt x="174054" y="277820"/>
                  <a:pt x="174054" y="256407"/>
                </a:cubicBezTo>
                <a:cubicBezTo>
                  <a:pt x="174128" y="205164"/>
                  <a:pt x="215846" y="163372"/>
                  <a:pt x="267163" y="163372"/>
                </a:cubicBezTo>
                <a:moveTo>
                  <a:pt x="504844" y="379937"/>
                </a:moveTo>
                <a:cubicBezTo>
                  <a:pt x="503442" y="382964"/>
                  <a:pt x="500931" y="385253"/>
                  <a:pt x="497830" y="386360"/>
                </a:cubicBezTo>
                <a:cubicBezTo>
                  <a:pt x="497387" y="386508"/>
                  <a:pt x="497018" y="386656"/>
                  <a:pt x="496648" y="386877"/>
                </a:cubicBezTo>
                <a:cubicBezTo>
                  <a:pt x="421335" y="422688"/>
                  <a:pt x="296771" y="480651"/>
                  <a:pt x="283259" y="483678"/>
                </a:cubicBezTo>
                <a:cubicBezTo>
                  <a:pt x="267163" y="487001"/>
                  <a:pt x="248260" y="477771"/>
                  <a:pt x="224411" y="466105"/>
                </a:cubicBezTo>
                <a:cubicBezTo>
                  <a:pt x="197534" y="452962"/>
                  <a:pt x="164160" y="436644"/>
                  <a:pt x="122811" y="434428"/>
                </a:cubicBezTo>
                <a:lnTo>
                  <a:pt x="115501" y="433764"/>
                </a:lnTo>
                <a:lnTo>
                  <a:pt x="116682" y="335117"/>
                </a:lnTo>
                <a:lnTo>
                  <a:pt x="146143" y="335117"/>
                </a:lnTo>
                <a:cubicBezTo>
                  <a:pt x="152346" y="335117"/>
                  <a:pt x="170140" y="335487"/>
                  <a:pt x="179075" y="337111"/>
                </a:cubicBezTo>
                <a:cubicBezTo>
                  <a:pt x="200930" y="361034"/>
                  <a:pt x="232385" y="376023"/>
                  <a:pt x="267310" y="376023"/>
                </a:cubicBezTo>
                <a:cubicBezTo>
                  <a:pt x="269747" y="376023"/>
                  <a:pt x="272183" y="375949"/>
                  <a:pt x="274620" y="375802"/>
                </a:cubicBezTo>
                <a:cubicBezTo>
                  <a:pt x="303195" y="376835"/>
                  <a:pt x="337677" y="375063"/>
                  <a:pt x="344987" y="374620"/>
                </a:cubicBezTo>
                <a:cubicBezTo>
                  <a:pt x="352075" y="375063"/>
                  <a:pt x="357539" y="381044"/>
                  <a:pt x="357392" y="388206"/>
                </a:cubicBezTo>
                <a:cubicBezTo>
                  <a:pt x="357170" y="395516"/>
                  <a:pt x="351115" y="401276"/>
                  <a:pt x="343805" y="401054"/>
                </a:cubicBezTo>
                <a:cubicBezTo>
                  <a:pt x="343732" y="401054"/>
                  <a:pt x="343732" y="401054"/>
                  <a:pt x="343658" y="401054"/>
                </a:cubicBezTo>
                <a:lnTo>
                  <a:pt x="245454" y="399356"/>
                </a:lnTo>
                <a:cubicBezTo>
                  <a:pt x="241098" y="399282"/>
                  <a:pt x="236963" y="401349"/>
                  <a:pt x="234453" y="404894"/>
                </a:cubicBezTo>
                <a:lnTo>
                  <a:pt x="221753" y="422541"/>
                </a:lnTo>
                <a:cubicBezTo>
                  <a:pt x="217470" y="428521"/>
                  <a:pt x="218799" y="436791"/>
                  <a:pt x="224780" y="441074"/>
                </a:cubicBezTo>
                <a:cubicBezTo>
                  <a:pt x="227143" y="442772"/>
                  <a:pt x="229875" y="443584"/>
                  <a:pt x="232533" y="443584"/>
                </a:cubicBezTo>
                <a:cubicBezTo>
                  <a:pt x="236668" y="443584"/>
                  <a:pt x="240729" y="441664"/>
                  <a:pt x="243313" y="438046"/>
                </a:cubicBezTo>
                <a:lnTo>
                  <a:pt x="251952" y="426085"/>
                </a:lnTo>
                <a:lnTo>
                  <a:pt x="343141" y="427709"/>
                </a:lnTo>
                <a:cubicBezTo>
                  <a:pt x="343510" y="427709"/>
                  <a:pt x="343805" y="427709"/>
                  <a:pt x="344175" y="427709"/>
                </a:cubicBezTo>
                <a:cubicBezTo>
                  <a:pt x="360640" y="427709"/>
                  <a:pt x="374891" y="417594"/>
                  <a:pt x="380946" y="403121"/>
                </a:cubicBezTo>
                <a:cubicBezTo>
                  <a:pt x="385081" y="401423"/>
                  <a:pt x="441049" y="378829"/>
                  <a:pt x="488379" y="361773"/>
                </a:cubicBezTo>
                <a:cubicBezTo>
                  <a:pt x="491701" y="360591"/>
                  <a:pt x="495246" y="360739"/>
                  <a:pt x="498421" y="362289"/>
                </a:cubicBezTo>
                <a:cubicBezTo>
                  <a:pt x="501669" y="363840"/>
                  <a:pt x="504106" y="366498"/>
                  <a:pt x="505288" y="369895"/>
                </a:cubicBezTo>
                <a:lnTo>
                  <a:pt x="505509" y="370485"/>
                </a:lnTo>
                <a:cubicBezTo>
                  <a:pt x="506469" y="373587"/>
                  <a:pt x="506247" y="376909"/>
                  <a:pt x="504844" y="379937"/>
                </a:cubicBezTo>
                <a:moveTo>
                  <a:pt x="214517" y="263938"/>
                </a:moveTo>
                <a:cubicBezTo>
                  <a:pt x="209348" y="258696"/>
                  <a:pt x="209422" y="250278"/>
                  <a:pt x="214664" y="245110"/>
                </a:cubicBezTo>
                <a:cubicBezTo>
                  <a:pt x="219907" y="239941"/>
                  <a:pt x="228324" y="240015"/>
                  <a:pt x="233493" y="245257"/>
                </a:cubicBezTo>
                <a:lnTo>
                  <a:pt x="250844" y="262978"/>
                </a:lnTo>
                <a:lnTo>
                  <a:pt x="298691" y="203687"/>
                </a:lnTo>
                <a:cubicBezTo>
                  <a:pt x="303269" y="198002"/>
                  <a:pt x="311686" y="197116"/>
                  <a:pt x="317372" y="201694"/>
                </a:cubicBezTo>
                <a:cubicBezTo>
                  <a:pt x="323057" y="206271"/>
                  <a:pt x="323943" y="214689"/>
                  <a:pt x="319365" y="220374"/>
                </a:cubicBezTo>
                <a:lnTo>
                  <a:pt x="262142" y="291258"/>
                </a:lnTo>
                <a:cubicBezTo>
                  <a:pt x="262142" y="291258"/>
                  <a:pt x="262142" y="291258"/>
                  <a:pt x="262068" y="291332"/>
                </a:cubicBezTo>
                <a:cubicBezTo>
                  <a:pt x="261772" y="291701"/>
                  <a:pt x="261477" y="292070"/>
                  <a:pt x="261108" y="292366"/>
                </a:cubicBezTo>
                <a:cubicBezTo>
                  <a:pt x="261034" y="292439"/>
                  <a:pt x="260960" y="292513"/>
                  <a:pt x="260886" y="292587"/>
                </a:cubicBezTo>
                <a:cubicBezTo>
                  <a:pt x="260591" y="292883"/>
                  <a:pt x="260296" y="293104"/>
                  <a:pt x="260000" y="293326"/>
                </a:cubicBezTo>
                <a:cubicBezTo>
                  <a:pt x="259853" y="293473"/>
                  <a:pt x="259705" y="293547"/>
                  <a:pt x="259557" y="293621"/>
                </a:cubicBezTo>
                <a:cubicBezTo>
                  <a:pt x="259336" y="293769"/>
                  <a:pt x="259114" y="293990"/>
                  <a:pt x="258819" y="294138"/>
                </a:cubicBezTo>
                <a:cubicBezTo>
                  <a:pt x="258671" y="294212"/>
                  <a:pt x="258523" y="294359"/>
                  <a:pt x="258302" y="294433"/>
                </a:cubicBezTo>
                <a:cubicBezTo>
                  <a:pt x="258081" y="294581"/>
                  <a:pt x="257785" y="294728"/>
                  <a:pt x="257564" y="294802"/>
                </a:cubicBezTo>
                <a:cubicBezTo>
                  <a:pt x="257416" y="294876"/>
                  <a:pt x="257268" y="294950"/>
                  <a:pt x="257047" y="295024"/>
                </a:cubicBezTo>
                <a:cubicBezTo>
                  <a:pt x="256751" y="295171"/>
                  <a:pt x="256530" y="295245"/>
                  <a:pt x="256235" y="295319"/>
                </a:cubicBezTo>
                <a:cubicBezTo>
                  <a:pt x="256087" y="295393"/>
                  <a:pt x="255939" y="295467"/>
                  <a:pt x="255718" y="295467"/>
                </a:cubicBezTo>
                <a:cubicBezTo>
                  <a:pt x="255422" y="295541"/>
                  <a:pt x="255127" y="295614"/>
                  <a:pt x="254832" y="295688"/>
                </a:cubicBezTo>
                <a:cubicBezTo>
                  <a:pt x="254684" y="295762"/>
                  <a:pt x="254536" y="295762"/>
                  <a:pt x="254389" y="295762"/>
                </a:cubicBezTo>
                <a:cubicBezTo>
                  <a:pt x="254093" y="295836"/>
                  <a:pt x="253724" y="295910"/>
                  <a:pt x="253429" y="295910"/>
                </a:cubicBezTo>
                <a:cubicBezTo>
                  <a:pt x="253281" y="295910"/>
                  <a:pt x="253133" y="295984"/>
                  <a:pt x="253060" y="295984"/>
                </a:cubicBezTo>
                <a:cubicBezTo>
                  <a:pt x="252616" y="296058"/>
                  <a:pt x="252174" y="296058"/>
                  <a:pt x="251730" y="296058"/>
                </a:cubicBezTo>
                <a:cubicBezTo>
                  <a:pt x="251730" y="296058"/>
                  <a:pt x="251730" y="296058"/>
                  <a:pt x="251730" y="296058"/>
                </a:cubicBezTo>
                <a:cubicBezTo>
                  <a:pt x="251361" y="296058"/>
                  <a:pt x="250918" y="296058"/>
                  <a:pt x="250549" y="295984"/>
                </a:cubicBezTo>
                <a:cubicBezTo>
                  <a:pt x="250475" y="295984"/>
                  <a:pt x="250328" y="295984"/>
                  <a:pt x="250254" y="295910"/>
                </a:cubicBezTo>
                <a:cubicBezTo>
                  <a:pt x="249958" y="295910"/>
                  <a:pt x="249663" y="295836"/>
                  <a:pt x="249368" y="295762"/>
                </a:cubicBezTo>
                <a:cubicBezTo>
                  <a:pt x="249220" y="295762"/>
                  <a:pt x="249146" y="295688"/>
                  <a:pt x="248999" y="295688"/>
                </a:cubicBezTo>
                <a:cubicBezTo>
                  <a:pt x="248703" y="295614"/>
                  <a:pt x="248482" y="295541"/>
                  <a:pt x="248186" y="295467"/>
                </a:cubicBezTo>
                <a:cubicBezTo>
                  <a:pt x="248039" y="295393"/>
                  <a:pt x="247891" y="295393"/>
                  <a:pt x="247743" y="295319"/>
                </a:cubicBezTo>
                <a:cubicBezTo>
                  <a:pt x="247522" y="295245"/>
                  <a:pt x="247226" y="295171"/>
                  <a:pt x="247005" y="295024"/>
                </a:cubicBezTo>
                <a:cubicBezTo>
                  <a:pt x="246857" y="294950"/>
                  <a:pt x="246709" y="294950"/>
                  <a:pt x="246562" y="294876"/>
                </a:cubicBezTo>
                <a:cubicBezTo>
                  <a:pt x="246340" y="294802"/>
                  <a:pt x="246119" y="294655"/>
                  <a:pt x="245823" y="294507"/>
                </a:cubicBezTo>
                <a:cubicBezTo>
                  <a:pt x="245676" y="294433"/>
                  <a:pt x="245528" y="294359"/>
                  <a:pt x="245381" y="294285"/>
                </a:cubicBezTo>
                <a:cubicBezTo>
                  <a:pt x="245085" y="294138"/>
                  <a:pt x="244864" y="293990"/>
                  <a:pt x="244568" y="293842"/>
                </a:cubicBezTo>
                <a:cubicBezTo>
                  <a:pt x="244421" y="293769"/>
                  <a:pt x="244347" y="293695"/>
                  <a:pt x="244199" y="293621"/>
                </a:cubicBezTo>
                <a:cubicBezTo>
                  <a:pt x="243904" y="293399"/>
                  <a:pt x="243608" y="293252"/>
                  <a:pt x="243387" y="293030"/>
                </a:cubicBezTo>
                <a:cubicBezTo>
                  <a:pt x="243387" y="293030"/>
                  <a:pt x="243387" y="293030"/>
                  <a:pt x="243313" y="292956"/>
                </a:cubicBezTo>
                <a:cubicBezTo>
                  <a:pt x="243165" y="292809"/>
                  <a:pt x="243018" y="292661"/>
                  <a:pt x="242796" y="292513"/>
                </a:cubicBezTo>
                <a:cubicBezTo>
                  <a:pt x="242648" y="292366"/>
                  <a:pt x="242427" y="292218"/>
                  <a:pt x="242279" y="291996"/>
                </a:cubicBezTo>
                <a:cubicBezTo>
                  <a:pt x="242279" y="291996"/>
                  <a:pt x="242279" y="291996"/>
                  <a:pt x="242206" y="291923"/>
                </a:cubicBezTo>
                <a:lnTo>
                  <a:pt x="214517" y="2639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3" name="Google Shape;6393;p198"/>
          <p:cNvSpPr/>
          <p:nvPr/>
        </p:nvSpPr>
        <p:spPr>
          <a:xfrm>
            <a:off x="5267516" y="4142691"/>
            <a:ext cx="877891" cy="884242"/>
          </a:xfrm>
          <a:custGeom>
            <a:rect b="b" l="l" r="r" t="t"/>
            <a:pathLst>
              <a:path extrusionOk="0" h="513906" w="510215">
                <a:moveTo>
                  <a:pt x="398942" y="133461"/>
                </a:moveTo>
                <a:cubicBezTo>
                  <a:pt x="435640" y="133461"/>
                  <a:pt x="465396" y="103631"/>
                  <a:pt x="465396" y="67007"/>
                </a:cubicBezTo>
                <a:cubicBezTo>
                  <a:pt x="465396" y="30310"/>
                  <a:pt x="435566" y="554"/>
                  <a:pt x="398942" y="554"/>
                </a:cubicBezTo>
                <a:cubicBezTo>
                  <a:pt x="362245" y="554"/>
                  <a:pt x="332489" y="30384"/>
                  <a:pt x="332489" y="67007"/>
                </a:cubicBezTo>
                <a:cubicBezTo>
                  <a:pt x="332489" y="103631"/>
                  <a:pt x="362319" y="133461"/>
                  <a:pt x="398942" y="133461"/>
                </a:cubicBezTo>
                <a:moveTo>
                  <a:pt x="398942" y="27061"/>
                </a:moveTo>
                <a:cubicBezTo>
                  <a:pt x="420946" y="27061"/>
                  <a:pt x="438814" y="44930"/>
                  <a:pt x="438814" y="66933"/>
                </a:cubicBezTo>
                <a:cubicBezTo>
                  <a:pt x="438814" y="88937"/>
                  <a:pt x="420946" y="106805"/>
                  <a:pt x="398942" y="106805"/>
                </a:cubicBezTo>
                <a:cubicBezTo>
                  <a:pt x="376939" y="106805"/>
                  <a:pt x="359070" y="88937"/>
                  <a:pt x="359070" y="66933"/>
                </a:cubicBezTo>
                <a:cubicBezTo>
                  <a:pt x="359070" y="44930"/>
                  <a:pt x="376939" y="27061"/>
                  <a:pt x="398942" y="27061"/>
                </a:cubicBezTo>
                <a:moveTo>
                  <a:pt x="510141" y="208922"/>
                </a:moveTo>
                <a:cubicBezTo>
                  <a:pt x="510067" y="192974"/>
                  <a:pt x="502240" y="178058"/>
                  <a:pt x="489393" y="168977"/>
                </a:cubicBezTo>
                <a:cubicBezTo>
                  <a:pt x="471746" y="156572"/>
                  <a:pt x="450850" y="148006"/>
                  <a:pt x="428551" y="144019"/>
                </a:cubicBezTo>
                <a:cubicBezTo>
                  <a:pt x="428034" y="143872"/>
                  <a:pt x="427444" y="143798"/>
                  <a:pt x="426927" y="143724"/>
                </a:cubicBezTo>
                <a:cubicBezTo>
                  <a:pt x="417771" y="142173"/>
                  <a:pt x="408467" y="141361"/>
                  <a:pt x="399016" y="141361"/>
                </a:cubicBezTo>
                <a:lnTo>
                  <a:pt x="399016" y="141361"/>
                </a:lnTo>
                <a:lnTo>
                  <a:pt x="399016" y="141361"/>
                </a:lnTo>
                <a:cubicBezTo>
                  <a:pt x="389639" y="141361"/>
                  <a:pt x="380262" y="142173"/>
                  <a:pt x="371179" y="143724"/>
                </a:cubicBezTo>
                <a:cubicBezTo>
                  <a:pt x="370589" y="143798"/>
                  <a:pt x="370072" y="143872"/>
                  <a:pt x="369481" y="144019"/>
                </a:cubicBezTo>
                <a:cubicBezTo>
                  <a:pt x="347478" y="148006"/>
                  <a:pt x="326730" y="156424"/>
                  <a:pt x="309230" y="168607"/>
                </a:cubicBezTo>
                <a:cubicBezTo>
                  <a:pt x="295939" y="177911"/>
                  <a:pt x="287965" y="193047"/>
                  <a:pt x="287965" y="209218"/>
                </a:cubicBezTo>
                <a:lnTo>
                  <a:pt x="287965" y="335332"/>
                </a:lnTo>
                <a:cubicBezTo>
                  <a:pt x="287965" y="342641"/>
                  <a:pt x="293946" y="348622"/>
                  <a:pt x="301256" y="348622"/>
                </a:cubicBezTo>
                <a:lnTo>
                  <a:pt x="322890" y="348622"/>
                </a:lnTo>
                <a:lnTo>
                  <a:pt x="322890" y="500653"/>
                </a:lnTo>
                <a:cubicBezTo>
                  <a:pt x="322890" y="507963"/>
                  <a:pt x="328871" y="513944"/>
                  <a:pt x="336181" y="513944"/>
                </a:cubicBezTo>
                <a:lnTo>
                  <a:pt x="460744" y="513944"/>
                </a:lnTo>
                <a:cubicBezTo>
                  <a:pt x="468054" y="513944"/>
                  <a:pt x="474035" y="507963"/>
                  <a:pt x="474035" y="500653"/>
                </a:cubicBezTo>
                <a:lnTo>
                  <a:pt x="474035" y="348622"/>
                </a:lnTo>
                <a:lnTo>
                  <a:pt x="496998" y="348622"/>
                </a:lnTo>
                <a:cubicBezTo>
                  <a:pt x="504308" y="348622"/>
                  <a:pt x="510289" y="342641"/>
                  <a:pt x="510289" y="335332"/>
                </a:cubicBezTo>
                <a:cubicBezTo>
                  <a:pt x="510289" y="321450"/>
                  <a:pt x="510215" y="221992"/>
                  <a:pt x="510141" y="208922"/>
                </a:cubicBezTo>
                <a:moveTo>
                  <a:pt x="460744" y="321967"/>
                </a:moveTo>
                <a:cubicBezTo>
                  <a:pt x="453434" y="321967"/>
                  <a:pt x="447454" y="327948"/>
                  <a:pt x="447454" y="335258"/>
                </a:cubicBezTo>
                <a:lnTo>
                  <a:pt x="447454" y="487288"/>
                </a:lnTo>
                <a:lnTo>
                  <a:pt x="349471" y="487288"/>
                </a:lnTo>
                <a:lnTo>
                  <a:pt x="349471" y="335258"/>
                </a:lnTo>
                <a:cubicBezTo>
                  <a:pt x="349471" y="327948"/>
                  <a:pt x="343490" y="321967"/>
                  <a:pt x="336181" y="321967"/>
                </a:cubicBezTo>
                <a:lnTo>
                  <a:pt x="314547" y="321967"/>
                </a:lnTo>
                <a:lnTo>
                  <a:pt x="314547" y="209144"/>
                </a:lnTo>
                <a:cubicBezTo>
                  <a:pt x="314547" y="201686"/>
                  <a:pt x="318238" y="194672"/>
                  <a:pt x="324367" y="190315"/>
                </a:cubicBezTo>
                <a:cubicBezTo>
                  <a:pt x="337953" y="180790"/>
                  <a:pt x="354049" y="174145"/>
                  <a:pt x="371179" y="170675"/>
                </a:cubicBezTo>
                <a:lnTo>
                  <a:pt x="385652" y="176434"/>
                </a:lnTo>
                <a:lnTo>
                  <a:pt x="385726" y="279585"/>
                </a:lnTo>
                <a:cubicBezTo>
                  <a:pt x="385726" y="286894"/>
                  <a:pt x="391706" y="292875"/>
                  <a:pt x="399016" y="292875"/>
                </a:cubicBezTo>
                <a:lnTo>
                  <a:pt x="399016" y="292875"/>
                </a:lnTo>
                <a:cubicBezTo>
                  <a:pt x="406326" y="292875"/>
                  <a:pt x="412307" y="286894"/>
                  <a:pt x="412307" y="279585"/>
                </a:cubicBezTo>
                <a:lnTo>
                  <a:pt x="412233" y="176434"/>
                </a:lnTo>
                <a:lnTo>
                  <a:pt x="426705" y="170675"/>
                </a:lnTo>
                <a:cubicBezTo>
                  <a:pt x="444057" y="174219"/>
                  <a:pt x="460301" y="181012"/>
                  <a:pt x="474035" y="190685"/>
                </a:cubicBezTo>
                <a:cubicBezTo>
                  <a:pt x="479942" y="194820"/>
                  <a:pt x="483486" y="201760"/>
                  <a:pt x="483560" y="209070"/>
                </a:cubicBezTo>
                <a:cubicBezTo>
                  <a:pt x="483634" y="219924"/>
                  <a:pt x="483708" y="290660"/>
                  <a:pt x="483708" y="321967"/>
                </a:cubicBezTo>
                <a:lnTo>
                  <a:pt x="460744" y="321967"/>
                </a:lnTo>
                <a:close/>
                <a:moveTo>
                  <a:pt x="121240" y="346333"/>
                </a:moveTo>
                <a:cubicBezTo>
                  <a:pt x="126409" y="351502"/>
                  <a:pt x="126409" y="359919"/>
                  <a:pt x="121240" y="365162"/>
                </a:cubicBezTo>
                <a:cubicBezTo>
                  <a:pt x="118656" y="367746"/>
                  <a:pt x="115260" y="369075"/>
                  <a:pt x="111863" y="369075"/>
                </a:cubicBezTo>
                <a:cubicBezTo>
                  <a:pt x="108467" y="369075"/>
                  <a:pt x="105070" y="367746"/>
                  <a:pt x="102486" y="365162"/>
                </a:cubicBezTo>
                <a:lnTo>
                  <a:pt x="76126" y="338802"/>
                </a:lnTo>
                <a:lnTo>
                  <a:pt x="76126" y="500653"/>
                </a:lnTo>
                <a:cubicBezTo>
                  <a:pt x="76126" y="507963"/>
                  <a:pt x="70145" y="513944"/>
                  <a:pt x="62836" y="513944"/>
                </a:cubicBezTo>
                <a:cubicBezTo>
                  <a:pt x="55525" y="513944"/>
                  <a:pt x="49545" y="507963"/>
                  <a:pt x="49545" y="500653"/>
                </a:cubicBezTo>
                <a:lnTo>
                  <a:pt x="49545" y="338802"/>
                </a:lnTo>
                <a:lnTo>
                  <a:pt x="23185" y="365162"/>
                </a:lnTo>
                <a:cubicBezTo>
                  <a:pt x="20601" y="367746"/>
                  <a:pt x="17204" y="369075"/>
                  <a:pt x="13807" y="369075"/>
                </a:cubicBezTo>
                <a:cubicBezTo>
                  <a:pt x="10411" y="369075"/>
                  <a:pt x="7015" y="367746"/>
                  <a:pt x="4430" y="365162"/>
                </a:cubicBezTo>
                <a:cubicBezTo>
                  <a:pt x="-738" y="359993"/>
                  <a:pt x="-738" y="351576"/>
                  <a:pt x="4430" y="346333"/>
                </a:cubicBezTo>
                <a:lnTo>
                  <a:pt x="53532" y="297232"/>
                </a:lnTo>
                <a:cubicBezTo>
                  <a:pt x="53827" y="296936"/>
                  <a:pt x="54196" y="296641"/>
                  <a:pt x="54492" y="296346"/>
                </a:cubicBezTo>
                <a:cubicBezTo>
                  <a:pt x="54640" y="296198"/>
                  <a:pt x="54787" y="296124"/>
                  <a:pt x="54935" y="295977"/>
                </a:cubicBezTo>
                <a:cubicBezTo>
                  <a:pt x="55156" y="295829"/>
                  <a:pt x="55304" y="295681"/>
                  <a:pt x="55525" y="295533"/>
                </a:cubicBezTo>
                <a:cubicBezTo>
                  <a:pt x="55747" y="295386"/>
                  <a:pt x="55895" y="295312"/>
                  <a:pt x="56116" y="295164"/>
                </a:cubicBezTo>
                <a:cubicBezTo>
                  <a:pt x="56264" y="295090"/>
                  <a:pt x="56485" y="294943"/>
                  <a:pt x="56633" y="294869"/>
                </a:cubicBezTo>
                <a:cubicBezTo>
                  <a:pt x="56855" y="294795"/>
                  <a:pt x="57002" y="294647"/>
                  <a:pt x="57224" y="294573"/>
                </a:cubicBezTo>
                <a:cubicBezTo>
                  <a:pt x="57445" y="294500"/>
                  <a:pt x="57593" y="294352"/>
                  <a:pt x="57814" y="294278"/>
                </a:cubicBezTo>
                <a:cubicBezTo>
                  <a:pt x="58036" y="294204"/>
                  <a:pt x="58184" y="294131"/>
                  <a:pt x="58405" y="294057"/>
                </a:cubicBezTo>
                <a:cubicBezTo>
                  <a:pt x="58627" y="293983"/>
                  <a:pt x="58848" y="293909"/>
                  <a:pt x="59070" y="293835"/>
                </a:cubicBezTo>
                <a:cubicBezTo>
                  <a:pt x="59291" y="293761"/>
                  <a:pt x="59439" y="293761"/>
                  <a:pt x="59660" y="293688"/>
                </a:cubicBezTo>
                <a:cubicBezTo>
                  <a:pt x="59882" y="293614"/>
                  <a:pt x="60103" y="293540"/>
                  <a:pt x="60325" y="293540"/>
                </a:cubicBezTo>
                <a:cubicBezTo>
                  <a:pt x="60547" y="293466"/>
                  <a:pt x="60768" y="293466"/>
                  <a:pt x="60990" y="293466"/>
                </a:cubicBezTo>
                <a:cubicBezTo>
                  <a:pt x="61211" y="293466"/>
                  <a:pt x="61359" y="293392"/>
                  <a:pt x="61580" y="293392"/>
                </a:cubicBezTo>
                <a:cubicBezTo>
                  <a:pt x="62023" y="293318"/>
                  <a:pt x="6246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3278" y="293318"/>
                  <a:pt x="63721" y="293318"/>
                  <a:pt x="64091" y="293392"/>
                </a:cubicBezTo>
                <a:cubicBezTo>
                  <a:pt x="64312" y="293392"/>
                  <a:pt x="64460" y="293466"/>
                  <a:pt x="64681" y="293466"/>
                </a:cubicBezTo>
                <a:cubicBezTo>
                  <a:pt x="64903" y="293466"/>
                  <a:pt x="65124" y="293540"/>
                  <a:pt x="65346" y="293540"/>
                </a:cubicBezTo>
                <a:cubicBezTo>
                  <a:pt x="65567" y="293614"/>
                  <a:pt x="65789" y="293614"/>
                  <a:pt x="66010" y="293688"/>
                </a:cubicBezTo>
                <a:cubicBezTo>
                  <a:pt x="66232" y="293761"/>
                  <a:pt x="66380" y="293761"/>
                  <a:pt x="66601" y="293835"/>
                </a:cubicBezTo>
                <a:cubicBezTo>
                  <a:pt x="66823" y="293909"/>
                  <a:pt x="67044" y="293983"/>
                  <a:pt x="67266" y="294057"/>
                </a:cubicBezTo>
                <a:cubicBezTo>
                  <a:pt x="67487" y="294131"/>
                  <a:pt x="67635" y="294204"/>
                  <a:pt x="67856" y="294278"/>
                </a:cubicBezTo>
                <a:cubicBezTo>
                  <a:pt x="68078" y="294352"/>
                  <a:pt x="68226" y="294426"/>
                  <a:pt x="68447" y="294573"/>
                </a:cubicBezTo>
                <a:cubicBezTo>
                  <a:pt x="68669" y="294647"/>
                  <a:pt x="68816" y="294721"/>
                  <a:pt x="69038" y="294869"/>
                </a:cubicBezTo>
                <a:cubicBezTo>
                  <a:pt x="69259" y="294943"/>
                  <a:pt x="69407" y="295090"/>
                  <a:pt x="69554" y="295164"/>
                </a:cubicBezTo>
                <a:cubicBezTo>
                  <a:pt x="69776" y="295312"/>
                  <a:pt x="69924" y="295386"/>
                  <a:pt x="70145" y="295533"/>
                </a:cubicBezTo>
                <a:cubicBezTo>
                  <a:pt x="70367" y="295681"/>
                  <a:pt x="70515" y="295829"/>
                  <a:pt x="70736" y="295977"/>
                </a:cubicBezTo>
                <a:cubicBezTo>
                  <a:pt x="70884" y="296124"/>
                  <a:pt x="71031" y="296198"/>
                  <a:pt x="71179" y="296346"/>
                </a:cubicBezTo>
                <a:cubicBezTo>
                  <a:pt x="71548" y="296641"/>
                  <a:pt x="71843" y="296936"/>
                  <a:pt x="72139" y="297232"/>
                </a:cubicBezTo>
                <a:lnTo>
                  <a:pt x="121240" y="346333"/>
                </a:lnTo>
                <a:close/>
                <a:moveTo>
                  <a:pt x="248979" y="210842"/>
                </a:moveTo>
                <a:cubicBezTo>
                  <a:pt x="254147" y="216011"/>
                  <a:pt x="254147" y="224428"/>
                  <a:pt x="248979" y="229671"/>
                </a:cubicBezTo>
                <a:cubicBezTo>
                  <a:pt x="246395" y="232255"/>
                  <a:pt x="242998" y="233584"/>
                  <a:pt x="239602" y="233584"/>
                </a:cubicBezTo>
                <a:cubicBezTo>
                  <a:pt x="236205" y="233584"/>
                  <a:pt x="232809" y="232255"/>
                  <a:pt x="230224" y="229671"/>
                </a:cubicBezTo>
                <a:lnTo>
                  <a:pt x="203865" y="203311"/>
                </a:lnTo>
                <a:lnTo>
                  <a:pt x="203865" y="500653"/>
                </a:lnTo>
                <a:cubicBezTo>
                  <a:pt x="203865" y="507963"/>
                  <a:pt x="197884" y="513944"/>
                  <a:pt x="190574" y="513944"/>
                </a:cubicBezTo>
                <a:cubicBezTo>
                  <a:pt x="183264" y="513944"/>
                  <a:pt x="177283" y="507963"/>
                  <a:pt x="177283" y="500653"/>
                </a:cubicBezTo>
                <a:lnTo>
                  <a:pt x="177283" y="203311"/>
                </a:lnTo>
                <a:lnTo>
                  <a:pt x="150923" y="229671"/>
                </a:lnTo>
                <a:cubicBezTo>
                  <a:pt x="148339" y="232255"/>
                  <a:pt x="144942" y="233584"/>
                  <a:pt x="141546" y="233584"/>
                </a:cubicBezTo>
                <a:cubicBezTo>
                  <a:pt x="138149" y="233584"/>
                  <a:pt x="134753" y="232255"/>
                  <a:pt x="132169" y="229671"/>
                </a:cubicBezTo>
                <a:cubicBezTo>
                  <a:pt x="127000" y="224502"/>
                  <a:pt x="127000" y="216085"/>
                  <a:pt x="132169" y="210842"/>
                </a:cubicBezTo>
                <a:lnTo>
                  <a:pt x="181270" y="161740"/>
                </a:lnTo>
                <a:cubicBezTo>
                  <a:pt x="181270" y="161740"/>
                  <a:pt x="181270" y="161740"/>
                  <a:pt x="181270" y="161740"/>
                </a:cubicBezTo>
                <a:cubicBezTo>
                  <a:pt x="181566" y="161445"/>
                  <a:pt x="181935" y="161150"/>
                  <a:pt x="182230" y="160854"/>
                </a:cubicBezTo>
                <a:cubicBezTo>
                  <a:pt x="182378" y="160707"/>
                  <a:pt x="182525" y="160633"/>
                  <a:pt x="182673" y="160485"/>
                </a:cubicBezTo>
                <a:cubicBezTo>
                  <a:pt x="182895" y="160337"/>
                  <a:pt x="183042" y="160190"/>
                  <a:pt x="183264" y="160042"/>
                </a:cubicBezTo>
                <a:cubicBezTo>
                  <a:pt x="183485" y="159894"/>
                  <a:pt x="183633" y="159820"/>
                  <a:pt x="183855" y="159673"/>
                </a:cubicBezTo>
                <a:cubicBezTo>
                  <a:pt x="184002" y="159599"/>
                  <a:pt x="184224" y="159451"/>
                  <a:pt x="184371" y="159378"/>
                </a:cubicBezTo>
                <a:cubicBezTo>
                  <a:pt x="184593" y="159304"/>
                  <a:pt x="184740" y="159156"/>
                  <a:pt x="184962" y="159082"/>
                </a:cubicBezTo>
                <a:cubicBezTo>
                  <a:pt x="185184" y="159009"/>
                  <a:pt x="185331" y="158861"/>
                  <a:pt x="185553" y="158787"/>
                </a:cubicBezTo>
                <a:cubicBezTo>
                  <a:pt x="185774" y="158713"/>
                  <a:pt x="185922" y="158639"/>
                  <a:pt x="186144" y="158565"/>
                </a:cubicBezTo>
                <a:cubicBezTo>
                  <a:pt x="186365" y="158492"/>
                  <a:pt x="186586" y="158418"/>
                  <a:pt x="186808" y="158344"/>
                </a:cubicBezTo>
                <a:cubicBezTo>
                  <a:pt x="187030" y="158270"/>
                  <a:pt x="187177" y="158270"/>
                  <a:pt x="187399" y="158196"/>
                </a:cubicBezTo>
                <a:cubicBezTo>
                  <a:pt x="187620" y="158122"/>
                  <a:pt x="187842" y="158048"/>
                  <a:pt x="188063" y="158048"/>
                </a:cubicBezTo>
                <a:cubicBezTo>
                  <a:pt x="188285" y="157975"/>
                  <a:pt x="188506" y="157975"/>
                  <a:pt x="188728" y="157975"/>
                </a:cubicBezTo>
                <a:cubicBezTo>
                  <a:pt x="188949" y="157975"/>
                  <a:pt x="189171" y="157901"/>
                  <a:pt x="189319" y="157901"/>
                </a:cubicBezTo>
                <a:cubicBezTo>
                  <a:pt x="189688" y="157827"/>
                  <a:pt x="190131" y="157827"/>
                  <a:pt x="190500" y="157827"/>
                </a:cubicBezTo>
                <a:cubicBezTo>
                  <a:pt x="190500" y="157827"/>
                  <a:pt x="190574" y="157827"/>
                  <a:pt x="190574" y="157827"/>
                </a:cubicBezTo>
                <a:cubicBezTo>
                  <a:pt x="190574" y="157827"/>
                  <a:pt x="190647" y="157827"/>
                  <a:pt x="190647" y="157827"/>
                </a:cubicBezTo>
                <a:cubicBezTo>
                  <a:pt x="191017" y="157827"/>
                  <a:pt x="191460" y="157827"/>
                  <a:pt x="191829" y="157901"/>
                </a:cubicBezTo>
                <a:cubicBezTo>
                  <a:pt x="192051" y="157901"/>
                  <a:pt x="192272" y="157975"/>
                  <a:pt x="192420" y="157975"/>
                </a:cubicBezTo>
                <a:cubicBezTo>
                  <a:pt x="192641" y="157975"/>
                  <a:pt x="192863" y="158048"/>
                  <a:pt x="193084" y="158048"/>
                </a:cubicBezTo>
                <a:cubicBezTo>
                  <a:pt x="193306" y="158122"/>
                  <a:pt x="193527" y="158122"/>
                  <a:pt x="193749" y="158196"/>
                </a:cubicBezTo>
                <a:cubicBezTo>
                  <a:pt x="193970" y="158270"/>
                  <a:pt x="194118" y="158270"/>
                  <a:pt x="194339" y="158344"/>
                </a:cubicBezTo>
                <a:cubicBezTo>
                  <a:pt x="194561" y="158418"/>
                  <a:pt x="194782" y="158492"/>
                  <a:pt x="195004" y="158565"/>
                </a:cubicBezTo>
                <a:cubicBezTo>
                  <a:pt x="195226" y="158639"/>
                  <a:pt x="195373" y="158713"/>
                  <a:pt x="195595" y="158787"/>
                </a:cubicBezTo>
                <a:cubicBezTo>
                  <a:pt x="195816" y="158861"/>
                  <a:pt x="195964" y="158935"/>
                  <a:pt x="196185" y="159082"/>
                </a:cubicBezTo>
                <a:cubicBezTo>
                  <a:pt x="196407" y="159156"/>
                  <a:pt x="196554" y="159230"/>
                  <a:pt x="196776" y="159378"/>
                </a:cubicBezTo>
                <a:cubicBezTo>
                  <a:pt x="196998" y="159451"/>
                  <a:pt x="197145" y="159599"/>
                  <a:pt x="197293" y="159673"/>
                </a:cubicBezTo>
                <a:cubicBezTo>
                  <a:pt x="197515" y="159820"/>
                  <a:pt x="197662" y="159894"/>
                  <a:pt x="197884" y="160042"/>
                </a:cubicBezTo>
                <a:cubicBezTo>
                  <a:pt x="198105" y="160190"/>
                  <a:pt x="198253" y="160337"/>
                  <a:pt x="198474" y="160485"/>
                </a:cubicBezTo>
                <a:cubicBezTo>
                  <a:pt x="198622" y="160633"/>
                  <a:pt x="198770" y="160707"/>
                  <a:pt x="198917" y="160854"/>
                </a:cubicBezTo>
                <a:cubicBezTo>
                  <a:pt x="199287" y="161150"/>
                  <a:pt x="199582" y="161445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lnTo>
                  <a:pt x="248979" y="2108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94" name="Google Shape;6394;p198"/>
          <p:cNvGrpSpPr/>
          <p:nvPr/>
        </p:nvGrpSpPr>
        <p:grpSpPr>
          <a:xfrm>
            <a:off x="7516167" y="4124548"/>
            <a:ext cx="909355" cy="916087"/>
            <a:chOff x="5014564" y="2955589"/>
            <a:chExt cx="939996" cy="946954"/>
          </a:xfrm>
        </p:grpSpPr>
        <p:sp>
          <p:nvSpPr>
            <p:cNvPr id="6395" name="Google Shape;6395;p198"/>
            <p:cNvSpPr/>
            <p:nvPr/>
          </p:nvSpPr>
          <p:spPr>
            <a:xfrm>
              <a:off x="5014564" y="2955589"/>
              <a:ext cx="483059" cy="483059"/>
            </a:xfrm>
            <a:custGeom>
              <a:rect b="b" l="l" r="r" t="t"/>
              <a:pathLst>
                <a:path extrusionOk="0" h="483059" w="483059">
                  <a:moveTo>
                    <a:pt x="242383" y="482731"/>
                  </a:moveTo>
                  <a:cubicBezTo>
                    <a:pt x="242514" y="482731"/>
                    <a:pt x="242646" y="482731"/>
                    <a:pt x="242777" y="482731"/>
                  </a:cubicBezTo>
                  <a:cubicBezTo>
                    <a:pt x="246452" y="482731"/>
                    <a:pt x="249997" y="482600"/>
                    <a:pt x="253672" y="482469"/>
                  </a:cubicBezTo>
                  <a:cubicBezTo>
                    <a:pt x="381000" y="476299"/>
                    <a:pt x="482731" y="370761"/>
                    <a:pt x="482731" y="241858"/>
                  </a:cubicBezTo>
                  <a:cubicBezTo>
                    <a:pt x="482731" y="109017"/>
                    <a:pt x="374699" y="984"/>
                    <a:pt x="241858" y="984"/>
                  </a:cubicBezTo>
                  <a:cubicBezTo>
                    <a:pt x="109017" y="984"/>
                    <a:pt x="984" y="109017"/>
                    <a:pt x="984" y="241858"/>
                  </a:cubicBezTo>
                  <a:cubicBezTo>
                    <a:pt x="984" y="374699"/>
                    <a:pt x="109017" y="482731"/>
                    <a:pt x="241858" y="482731"/>
                  </a:cubicBezTo>
                  <a:cubicBezTo>
                    <a:pt x="242121" y="482731"/>
                    <a:pt x="242252" y="482731"/>
                    <a:pt x="242383" y="482731"/>
                  </a:cubicBezTo>
                  <a:close/>
                  <a:moveTo>
                    <a:pt x="241070" y="278613"/>
                  </a:moveTo>
                  <a:cubicBezTo>
                    <a:pt x="202478" y="278613"/>
                    <a:pt x="171106" y="247240"/>
                    <a:pt x="171106" y="208648"/>
                  </a:cubicBezTo>
                  <a:cubicBezTo>
                    <a:pt x="171106" y="170055"/>
                    <a:pt x="202478" y="138683"/>
                    <a:pt x="241070" y="138683"/>
                  </a:cubicBezTo>
                  <a:cubicBezTo>
                    <a:pt x="279663" y="138683"/>
                    <a:pt x="311035" y="170055"/>
                    <a:pt x="311035" y="208648"/>
                  </a:cubicBezTo>
                  <a:cubicBezTo>
                    <a:pt x="311035" y="247240"/>
                    <a:pt x="279663" y="278613"/>
                    <a:pt x="241070" y="278613"/>
                  </a:cubicBezTo>
                  <a:close/>
                  <a:moveTo>
                    <a:pt x="241070" y="364329"/>
                  </a:moveTo>
                  <a:cubicBezTo>
                    <a:pt x="282419" y="364329"/>
                    <a:pt x="321537" y="376012"/>
                    <a:pt x="347659" y="395833"/>
                  </a:cubicBezTo>
                  <a:cubicBezTo>
                    <a:pt x="320749" y="419724"/>
                    <a:pt x="287014" y="433507"/>
                    <a:pt x="251178" y="435344"/>
                  </a:cubicBezTo>
                  <a:cubicBezTo>
                    <a:pt x="248290" y="435476"/>
                    <a:pt x="245402" y="435607"/>
                    <a:pt x="242383" y="435607"/>
                  </a:cubicBezTo>
                  <a:cubicBezTo>
                    <a:pt x="202741" y="435476"/>
                    <a:pt x="165461" y="421036"/>
                    <a:pt x="136451" y="394520"/>
                  </a:cubicBezTo>
                  <a:cubicBezTo>
                    <a:pt x="162573" y="375356"/>
                    <a:pt x="200903" y="364329"/>
                    <a:pt x="241070" y="364329"/>
                  </a:cubicBezTo>
                  <a:close/>
                  <a:moveTo>
                    <a:pt x="48503" y="241858"/>
                  </a:moveTo>
                  <a:cubicBezTo>
                    <a:pt x="48503" y="135139"/>
                    <a:pt x="135401" y="48240"/>
                    <a:pt x="242121" y="48240"/>
                  </a:cubicBezTo>
                  <a:cubicBezTo>
                    <a:pt x="348840" y="48240"/>
                    <a:pt x="435738" y="135139"/>
                    <a:pt x="435738" y="241858"/>
                  </a:cubicBezTo>
                  <a:cubicBezTo>
                    <a:pt x="435738" y="290164"/>
                    <a:pt x="417886" y="334532"/>
                    <a:pt x="388482" y="368398"/>
                  </a:cubicBezTo>
                  <a:cubicBezTo>
                    <a:pt x="387958" y="367742"/>
                    <a:pt x="387301" y="367217"/>
                    <a:pt x="386645" y="366692"/>
                  </a:cubicBezTo>
                  <a:cubicBezTo>
                    <a:pt x="359604" y="342145"/>
                    <a:pt x="321537" y="325868"/>
                    <a:pt x="278875" y="319699"/>
                  </a:cubicBezTo>
                  <a:cubicBezTo>
                    <a:pt x="325081" y="303947"/>
                    <a:pt x="358291" y="260104"/>
                    <a:pt x="358291" y="208648"/>
                  </a:cubicBezTo>
                  <a:cubicBezTo>
                    <a:pt x="358291" y="143933"/>
                    <a:pt x="305653" y="91427"/>
                    <a:pt x="241070" y="91427"/>
                  </a:cubicBezTo>
                  <a:cubicBezTo>
                    <a:pt x="176488" y="91427"/>
                    <a:pt x="123850" y="144065"/>
                    <a:pt x="123850" y="208648"/>
                  </a:cubicBezTo>
                  <a:cubicBezTo>
                    <a:pt x="123850" y="260104"/>
                    <a:pt x="157191" y="303947"/>
                    <a:pt x="203397" y="319699"/>
                  </a:cubicBezTo>
                  <a:cubicBezTo>
                    <a:pt x="162179" y="325606"/>
                    <a:pt x="125031" y="341226"/>
                    <a:pt x="98121" y="364461"/>
                  </a:cubicBezTo>
                  <a:cubicBezTo>
                    <a:pt x="96940" y="365379"/>
                    <a:pt x="95890" y="366429"/>
                    <a:pt x="94971" y="367611"/>
                  </a:cubicBezTo>
                  <a:cubicBezTo>
                    <a:pt x="65961" y="333613"/>
                    <a:pt x="48503" y="289770"/>
                    <a:pt x="48503" y="2418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198"/>
            <p:cNvSpPr/>
            <p:nvPr/>
          </p:nvSpPr>
          <p:spPr>
            <a:xfrm>
              <a:off x="5471501" y="3141199"/>
              <a:ext cx="483059" cy="761344"/>
            </a:xfrm>
            <a:custGeom>
              <a:rect b="b" l="l" r="r" t="t"/>
              <a:pathLst>
                <a:path extrusionOk="0" h="761343" w="483059">
                  <a:moveTo>
                    <a:pt x="482863" y="520667"/>
                  </a:moveTo>
                  <a:cubicBezTo>
                    <a:pt x="482863" y="392420"/>
                    <a:pt x="382181" y="287276"/>
                    <a:pt x="255641" y="280188"/>
                  </a:cubicBezTo>
                  <a:cubicBezTo>
                    <a:pt x="255904" y="280188"/>
                    <a:pt x="256166" y="280056"/>
                    <a:pt x="256429" y="279925"/>
                  </a:cubicBezTo>
                  <a:cubicBezTo>
                    <a:pt x="256822" y="279794"/>
                    <a:pt x="257085" y="279794"/>
                    <a:pt x="257478" y="279663"/>
                  </a:cubicBezTo>
                  <a:cubicBezTo>
                    <a:pt x="257873" y="279531"/>
                    <a:pt x="258266" y="279400"/>
                    <a:pt x="258660" y="279269"/>
                  </a:cubicBezTo>
                  <a:cubicBezTo>
                    <a:pt x="259054" y="279137"/>
                    <a:pt x="259316" y="279006"/>
                    <a:pt x="259710" y="278875"/>
                  </a:cubicBezTo>
                  <a:cubicBezTo>
                    <a:pt x="260104" y="278744"/>
                    <a:pt x="260367" y="278612"/>
                    <a:pt x="260760" y="278350"/>
                  </a:cubicBezTo>
                  <a:cubicBezTo>
                    <a:pt x="261154" y="278219"/>
                    <a:pt x="261548" y="277956"/>
                    <a:pt x="261811" y="277825"/>
                  </a:cubicBezTo>
                  <a:cubicBezTo>
                    <a:pt x="262073" y="277694"/>
                    <a:pt x="262467" y="277431"/>
                    <a:pt x="262729" y="277300"/>
                  </a:cubicBezTo>
                  <a:cubicBezTo>
                    <a:pt x="263123" y="277037"/>
                    <a:pt x="263385" y="276906"/>
                    <a:pt x="263780" y="276643"/>
                  </a:cubicBezTo>
                  <a:cubicBezTo>
                    <a:pt x="264173" y="276381"/>
                    <a:pt x="264436" y="276118"/>
                    <a:pt x="264829" y="275856"/>
                  </a:cubicBezTo>
                  <a:cubicBezTo>
                    <a:pt x="265092" y="275593"/>
                    <a:pt x="265354" y="275462"/>
                    <a:pt x="265749" y="275199"/>
                  </a:cubicBezTo>
                  <a:cubicBezTo>
                    <a:pt x="266405" y="274674"/>
                    <a:pt x="266930" y="274149"/>
                    <a:pt x="267455" y="273624"/>
                  </a:cubicBezTo>
                  <a:cubicBezTo>
                    <a:pt x="267455" y="273624"/>
                    <a:pt x="267455" y="273624"/>
                    <a:pt x="267455" y="273624"/>
                  </a:cubicBezTo>
                  <a:lnTo>
                    <a:pt x="324424" y="216655"/>
                  </a:lnTo>
                  <a:cubicBezTo>
                    <a:pt x="333613" y="207466"/>
                    <a:pt x="333613" y="192502"/>
                    <a:pt x="324424" y="183182"/>
                  </a:cubicBezTo>
                  <a:cubicBezTo>
                    <a:pt x="315236" y="173993"/>
                    <a:pt x="300271" y="173993"/>
                    <a:pt x="290951" y="183182"/>
                  </a:cubicBezTo>
                  <a:lnTo>
                    <a:pt x="274281" y="199853"/>
                  </a:lnTo>
                  <a:lnTo>
                    <a:pt x="274281" y="128969"/>
                  </a:lnTo>
                  <a:cubicBezTo>
                    <a:pt x="274281" y="74887"/>
                    <a:pt x="253935" y="39314"/>
                    <a:pt x="212060" y="20018"/>
                  </a:cubicBezTo>
                  <a:cubicBezTo>
                    <a:pt x="177537" y="4135"/>
                    <a:pt x="131988" y="984"/>
                    <a:pt x="69636" y="984"/>
                  </a:cubicBezTo>
                  <a:cubicBezTo>
                    <a:pt x="56641" y="984"/>
                    <a:pt x="46009" y="11617"/>
                    <a:pt x="46009" y="24612"/>
                  </a:cubicBezTo>
                  <a:cubicBezTo>
                    <a:pt x="46009" y="37608"/>
                    <a:pt x="56641" y="48240"/>
                    <a:pt x="69636" y="48240"/>
                  </a:cubicBezTo>
                  <a:cubicBezTo>
                    <a:pt x="123981" y="48240"/>
                    <a:pt x="165724" y="50734"/>
                    <a:pt x="192370" y="62942"/>
                  </a:cubicBezTo>
                  <a:cubicBezTo>
                    <a:pt x="209566" y="70818"/>
                    <a:pt x="227025" y="84732"/>
                    <a:pt x="227025" y="128838"/>
                  </a:cubicBezTo>
                  <a:lnTo>
                    <a:pt x="227025" y="199721"/>
                  </a:lnTo>
                  <a:lnTo>
                    <a:pt x="210354" y="183051"/>
                  </a:lnTo>
                  <a:cubicBezTo>
                    <a:pt x="201165" y="173862"/>
                    <a:pt x="186201" y="173862"/>
                    <a:pt x="176881" y="183051"/>
                  </a:cubicBezTo>
                  <a:cubicBezTo>
                    <a:pt x="167693" y="192239"/>
                    <a:pt x="167693" y="207204"/>
                    <a:pt x="176881" y="216523"/>
                  </a:cubicBezTo>
                  <a:lnTo>
                    <a:pt x="233851" y="273493"/>
                  </a:lnTo>
                  <a:cubicBezTo>
                    <a:pt x="234375" y="274018"/>
                    <a:pt x="235032" y="274543"/>
                    <a:pt x="235557" y="275068"/>
                  </a:cubicBezTo>
                  <a:cubicBezTo>
                    <a:pt x="235820" y="275331"/>
                    <a:pt x="236082" y="275462"/>
                    <a:pt x="236344" y="275725"/>
                  </a:cubicBezTo>
                  <a:cubicBezTo>
                    <a:pt x="236739" y="275987"/>
                    <a:pt x="237001" y="276250"/>
                    <a:pt x="237395" y="276512"/>
                  </a:cubicBezTo>
                  <a:cubicBezTo>
                    <a:pt x="237789" y="276775"/>
                    <a:pt x="238051" y="276906"/>
                    <a:pt x="238445" y="277168"/>
                  </a:cubicBezTo>
                  <a:cubicBezTo>
                    <a:pt x="238708" y="277300"/>
                    <a:pt x="239101" y="277562"/>
                    <a:pt x="239364" y="277694"/>
                  </a:cubicBezTo>
                  <a:cubicBezTo>
                    <a:pt x="239758" y="277825"/>
                    <a:pt x="240020" y="278087"/>
                    <a:pt x="240414" y="278219"/>
                  </a:cubicBezTo>
                  <a:cubicBezTo>
                    <a:pt x="240808" y="278350"/>
                    <a:pt x="241070" y="278612"/>
                    <a:pt x="241464" y="278744"/>
                  </a:cubicBezTo>
                  <a:cubicBezTo>
                    <a:pt x="241858" y="278875"/>
                    <a:pt x="242121" y="279006"/>
                    <a:pt x="242514" y="279137"/>
                  </a:cubicBezTo>
                  <a:cubicBezTo>
                    <a:pt x="242908" y="279269"/>
                    <a:pt x="243302" y="279400"/>
                    <a:pt x="243695" y="279531"/>
                  </a:cubicBezTo>
                  <a:cubicBezTo>
                    <a:pt x="243827" y="279531"/>
                    <a:pt x="243958" y="279663"/>
                    <a:pt x="244090" y="279663"/>
                  </a:cubicBezTo>
                  <a:cubicBezTo>
                    <a:pt x="243302" y="279663"/>
                    <a:pt x="242646" y="279663"/>
                    <a:pt x="241858" y="279663"/>
                  </a:cubicBezTo>
                  <a:cubicBezTo>
                    <a:pt x="109016" y="279663"/>
                    <a:pt x="984" y="387695"/>
                    <a:pt x="984" y="520536"/>
                  </a:cubicBezTo>
                  <a:cubicBezTo>
                    <a:pt x="984" y="653377"/>
                    <a:pt x="109016" y="761409"/>
                    <a:pt x="241858" y="761409"/>
                  </a:cubicBezTo>
                  <a:cubicBezTo>
                    <a:pt x="241989" y="761409"/>
                    <a:pt x="242121" y="761409"/>
                    <a:pt x="242251" y="761409"/>
                  </a:cubicBezTo>
                  <a:cubicBezTo>
                    <a:pt x="242383" y="761409"/>
                    <a:pt x="242514" y="761409"/>
                    <a:pt x="242646" y="761409"/>
                  </a:cubicBezTo>
                  <a:cubicBezTo>
                    <a:pt x="246321" y="761409"/>
                    <a:pt x="249865" y="761278"/>
                    <a:pt x="253540" y="761147"/>
                  </a:cubicBezTo>
                  <a:cubicBezTo>
                    <a:pt x="381131" y="755109"/>
                    <a:pt x="482863" y="649571"/>
                    <a:pt x="482863" y="520667"/>
                  </a:cubicBezTo>
                  <a:close/>
                  <a:moveTo>
                    <a:pt x="48372" y="520667"/>
                  </a:moveTo>
                  <a:cubicBezTo>
                    <a:pt x="48372" y="413948"/>
                    <a:pt x="135270" y="327049"/>
                    <a:pt x="241989" y="327049"/>
                  </a:cubicBezTo>
                  <a:cubicBezTo>
                    <a:pt x="348708" y="327049"/>
                    <a:pt x="435607" y="413948"/>
                    <a:pt x="435607" y="520667"/>
                  </a:cubicBezTo>
                  <a:cubicBezTo>
                    <a:pt x="435607" y="568973"/>
                    <a:pt x="417755" y="613341"/>
                    <a:pt x="388351" y="647208"/>
                  </a:cubicBezTo>
                  <a:cubicBezTo>
                    <a:pt x="387826" y="646551"/>
                    <a:pt x="387170" y="646026"/>
                    <a:pt x="386513" y="645501"/>
                  </a:cubicBezTo>
                  <a:cubicBezTo>
                    <a:pt x="359472" y="620955"/>
                    <a:pt x="321405" y="604677"/>
                    <a:pt x="278744" y="598508"/>
                  </a:cubicBezTo>
                  <a:cubicBezTo>
                    <a:pt x="324949" y="582756"/>
                    <a:pt x="358160" y="538913"/>
                    <a:pt x="358160" y="487457"/>
                  </a:cubicBezTo>
                  <a:cubicBezTo>
                    <a:pt x="358160" y="422743"/>
                    <a:pt x="305522" y="370236"/>
                    <a:pt x="240939" y="370236"/>
                  </a:cubicBezTo>
                  <a:cubicBezTo>
                    <a:pt x="176356" y="370236"/>
                    <a:pt x="123718" y="422874"/>
                    <a:pt x="123718" y="487457"/>
                  </a:cubicBezTo>
                  <a:cubicBezTo>
                    <a:pt x="123718" y="538913"/>
                    <a:pt x="157060" y="582756"/>
                    <a:pt x="203266" y="598508"/>
                  </a:cubicBezTo>
                  <a:cubicBezTo>
                    <a:pt x="162048" y="604415"/>
                    <a:pt x="124900" y="620036"/>
                    <a:pt x="97990" y="643270"/>
                  </a:cubicBezTo>
                  <a:cubicBezTo>
                    <a:pt x="96809" y="644189"/>
                    <a:pt x="95759" y="645239"/>
                    <a:pt x="94840" y="646420"/>
                  </a:cubicBezTo>
                  <a:cubicBezTo>
                    <a:pt x="65961" y="612553"/>
                    <a:pt x="48372" y="568579"/>
                    <a:pt x="48372" y="520667"/>
                  </a:cubicBezTo>
                  <a:close/>
                  <a:moveTo>
                    <a:pt x="242383" y="714285"/>
                  </a:moveTo>
                  <a:cubicBezTo>
                    <a:pt x="202741" y="714154"/>
                    <a:pt x="165461" y="699714"/>
                    <a:pt x="136451" y="673199"/>
                  </a:cubicBezTo>
                  <a:cubicBezTo>
                    <a:pt x="162573" y="654296"/>
                    <a:pt x="200903" y="643138"/>
                    <a:pt x="241070" y="643138"/>
                  </a:cubicBezTo>
                  <a:cubicBezTo>
                    <a:pt x="282419" y="643138"/>
                    <a:pt x="321537" y="654821"/>
                    <a:pt x="347659" y="674642"/>
                  </a:cubicBezTo>
                  <a:cubicBezTo>
                    <a:pt x="320749" y="698533"/>
                    <a:pt x="287013" y="712316"/>
                    <a:pt x="251178" y="714154"/>
                  </a:cubicBezTo>
                  <a:cubicBezTo>
                    <a:pt x="248290" y="714154"/>
                    <a:pt x="245271" y="714285"/>
                    <a:pt x="242383" y="714285"/>
                  </a:cubicBezTo>
                  <a:close/>
                  <a:moveTo>
                    <a:pt x="240939" y="557553"/>
                  </a:moveTo>
                  <a:cubicBezTo>
                    <a:pt x="202347" y="557553"/>
                    <a:pt x="170974" y="526181"/>
                    <a:pt x="170974" y="487588"/>
                  </a:cubicBezTo>
                  <a:cubicBezTo>
                    <a:pt x="170974" y="448996"/>
                    <a:pt x="202347" y="417623"/>
                    <a:pt x="240939" y="417623"/>
                  </a:cubicBezTo>
                  <a:cubicBezTo>
                    <a:pt x="279532" y="417623"/>
                    <a:pt x="310904" y="448996"/>
                    <a:pt x="310904" y="487588"/>
                  </a:cubicBezTo>
                  <a:cubicBezTo>
                    <a:pt x="310904" y="526049"/>
                    <a:pt x="279532" y="557553"/>
                    <a:pt x="240939" y="5575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198"/>
            <p:cNvSpPr/>
            <p:nvPr/>
          </p:nvSpPr>
          <p:spPr>
            <a:xfrm>
              <a:off x="5165585" y="3443899"/>
              <a:ext cx="286160" cy="280910"/>
            </a:xfrm>
            <a:custGeom>
              <a:rect b="b" l="l" r="r" t="t"/>
              <a:pathLst>
                <a:path extrusionOk="0" h="280909" w="286160">
                  <a:moveTo>
                    <a:pt x="262926" y="233063"/>
                  </a:moveTo>
                  <a:cubicBezTo>
                    <a:pt x="208582" y="233063"/>
                    <a:pt x="166839" y="230569"/>
                    <a:pt x="140192" y="218361"/>
                  </a:cubicBezTo>
                  <a:cubicBezTo>
                    <a:pt x="122996" y="210485"/>
                    <a:pt x="105538" y="196571"/>
                    <a:pt x="105538" y="152466"/>
                  </a:cubicBezTo>
                  <a:lnTo>
                    <a:pt x="105538" y="81582"/>
                  </a:lnTo>
                  <a:lnTo>
                    <a:pt x="122209" y="98253"/>
                  </a:lnTo>
                  <a:cubicBezTo>
                    <a:pt x="126803" y="102847"/>
                    <a:pt x="132841" y="105210"/>
                    <a:pt x="138880" y="105210"/>
                  </a:cubicBezTo>
                  <a:cubicBezTo>
                    <a:pt x="144918" y="105210"/>
                    <a:pt x="150956" y="102847"/>
                    <a:pt x="155550" y="98253"/>
                  </a:cubicBezTo>
                  <a:cubicBezTo>
                    <a:pt x="164739" y="89064"/>
                    <a:pt x="164739" y="74100"/>
                    <a:pt x="155550" y="64780"/>
                  </a:cubicBezTo>
                  <a:lnTo>
                    <a:pt x="98581" y="7810"/>
                  </a:lnTo>
                  <a:cubicBezTo>
                    <a:pt x="98581" y="7810"/>
                    <a:pt x="98581" y="7810"/>
                    <a:pt x="98450" y="7810"/>
                  </a:cubicBezTo>
                  <a:cubicBezTo>
                    <a:pt x="97925" y="7285"/>
                    <a:pt x="97399" y="6760"/>
                    <a:pt x="96743" y="6366"/>
                  </a:cubicBezTo>
                  <a:cubicBezTo>
                    <a:pt x="96481" y="6104"/>
                    <a:pt x="96218" y="5972"/>
                    <a:pt x="95956" y="5710"/>
                  </a:cubicBezTo>
                  <a:cubicBezTo>
                    <a:pt x="95562" y="5447"/>
                    <a:pt x="95299" y="5185"/>
                    <a:pt x="94905" y="4922"/>
                  </a:cubicBezTo>
                  <a:cubicBezTo>
                    <a:pt x="94512" y="4660"/>
                    <a:pt x="94249" y="4529"/>
                    <a:pt x="93855" y="4266"/>
                  </a:cubicBezTo>
                  <a:cubicBezTo>
                    <a:pt x="93593" y="4135"/>
                    <a:pt x="93199" y="3872"/>
                    <a:pt x="92937" y="3741"/>
                  </a:cubicBezTo>
                  <a:cubicBezTo>
                    <a:pt x="92543" y="3610"/>
                    <a:pt x="92280" y="3347"/>
                    <a:pt x="91886" y="3216"/>
                  </a:cubicBezTo>
                  <a:cubicBezTo>
                    <a:pt x="91492" y="3085"/>
                    <a:pt x="91230" y="2822"/>
                    <a:pt x="90836" y="2691"/>
                  </a:cubicBezTo>
                  <a:cubicBezTo>
                    <a:pt x="90443" y="2560"/>
                    <a:pt x="90180" y="2428"/>
                    <a:pt x="89786" y="2297"/>
                  </a:cubicBezTo>
                  <a:cubicBezTo>
                    <a:pt x="89392" y="2166"/>
                    <a:pt x="88999" y="2034"/>
                    <a:pt x="88605" y="1903"/>
                  </a:cubicBezTo>
                  <a:cubicBezTo>
                    <a:pt x="88211" y="1772"/>
                    <a:pt x="87948" y="1772"/>
                    <a:pt x="87554" y="1641"/>
                  </a:cubicBezTo>
                  <a:cubicBezTo>
                    <a:pt x="87161" y="1509"/>
                    <a:pt x="86767" y="1378"/>
                    <a:pt x="86373" y="1378"/>
                  </a:cubicBezTo>
                  <a:cubicBezTo>
                    <a:pt x="85979" y="1247"/>
                    <a:pt x="85585" y="1247"/>
                    <a:pt x="85192" y="1247"/>
                  </a:cubicBezTo>
                  <a:cubicBezTo>
                    <a:pt x="84798" y="1247"/>
                    <a:pt x="84536" y="1116"/>
                    <a:pt x="84142" y="1116"/>
                  </a:cubicBezTo>
                  <a:cubicBezTo>
                    <a:pt x="83354" y="984"/>
                    <a:pt x="82567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1779" y="984"/>
                    <a:pt x="81779" y="984"/>
                    <a:pt x="81779" y="984"/>
                  </a:cubicBezTo>
                  <a:cubicBezTo>
                    <a:pt x="80991" y="984"/>
                    <a:pt x="80204" y="984"/>
                    <a:pt x="79416" y="1116"/>
                  </a:cubicBezTo>
                  <a:cubicBezTo>
                    <a:pt x="79022" y="1116"/>
                    <a:pt x="78760" y="1247"/>
                    <a:pt x="78366" y="1247"/>
                  </a:cubicBezTo>
                  <a:cubicBezTo>
                    <a:pt x="77972" y="1247"/>
                    <a:pt x="77447" y="1378"/>
                    <a:pt x="77053" y="1378"/>
                  </a:cubicBezTo>
                  <a:cubicBezTo>
                    <a:pt x="76660" y="1509"/>
                    <a:pt x="76266" y="1509"/>
                    <a:pt x="75872" y="1641"/>
                  </a:cubicBezTo>
                  <a:cubicBezTo>
                    <a:pt x="75478" y="1772"/>
                    <a:pt x="75084" y="1772"/>
                    <a:pt x="74691" y="1903"/>
                  </a:cubicBezTo>
                  <a:cubicBezTo>
                    <a:pt x="74297" y="2034"/>
                    <a:pt x="74034" y="2166"/>
                    <a:pt x="73640" y="2297"/>
                  </a:cubicBezTo>
                  <a:cubicBezTo>
                    <a:pt x="73247" y="2428"/>
                    <a:pt x="72853" y="2560"/>
                    <a:pt x="72590" y="2691"/>
                  </a:cubicBezTo>
                  <a:cubicBezTo>
                    <a:pt x="72196" y="2822"/>
                    <a:pt x="71934" y="2953"/>
                    <a:pt x="71671" y="3085"/>
                  </a:cubicBezTo>
                  <a:cubicBezTo>
                    <a:pt x="71278" y="3216"/>
                    <a:pt x="70884" y="3478"/>
                    <a:pt x="70490" y="3610"/>
                  </a:cubicBezTo>
                  <a:cubicBezTo>
                    <a:pt x="70227" y="3741"/>
                    <a:pt x="69834" y="4003"/>
                    <a:pt x="69571" y="4135"/>
                  </a:cubicBezTo>
                  <a:cubicBezTo>
                    <a:pt x="69177" y="4397"/>
                    <a:pt x="68784" y="4529"/>
                    <a:pt x="68521" y="4791"/>
                  </a:cubicBezTo>
                  <a:cubicBezTo>
                    <a:pt x="68258" y="5054"/>
                    <a:pt x="67865" y="5316"/>
                    <a:pt x="67602" y="5447"/>
                  </a:cubicBezTo>
                  <a:cubicBezTo>
                    <a:pt x="67340" y="5710"/>
                    <a:pt x="67077" y="5841"/>
                    <a:pt x="66815" y="6104"/>
                  </a:cubicBezTo>
                  <a:cubicBezTo>
                    <a:pt x="66815" y="6104"/>
                    <a:pt x="66815" y="6104"/>
                    <a:pt x="66683" y="6104"/>
                  </a:cubicBezTo>
                  <a:cubicBezTo>
                    <a:pt x="66158" y="6629"/>
                    <a:pt x="65502" y="7023"/>
                    <a:pt x="64977" y="7548"/>
                  </a:cubicBezTo>
                  <a:cubicBezTo>
                    <a:pt x="64977" y="7548"/>
                    <a:pt x="64977" y="7548"/>
                    <a:pt x="64846" y="7679"/>
                  </a:cubicBezTo>
                  <a:lnTo>
                    <a:pt x="7876" y="64649"/>
                  </a:lnTo>
                  <a:cubicBezTo>
                    <a:pt x="-1313" y="73837"/>
                    <a:pt x="-1313" y="88801"/>
                    <a:pt x="7876" y="98121"/>
                  </a:cubicBezTo>
                  <a:cubicBezTo>
                    <a:pt x="12470" y="102716"/>
                    <a:pt x="18509" y="105078"/>
                    <a:pt x="24547" y="105078"/>
                  </a:cubicBezTo>
                  <a:cubicBezTo>
                    <a:pt x="30585" y="105078"/>
                    <a:pt x="36623" y="102716"/>
                    <a:pt x="41218" y="98121"/>
                  </a:cubicBezTo>
                  <a:lnTo>
                    <a:pt x="57889" y="81450"/>
                  </a:lnTo>
                  <a:lnTo>
                    <a:pt x="57889" y="152334"/>
                  </a:lnTo>
                  <a:cubicBezTo>
                    <a:pt x="57889" y="206416"/>
                    <a:pt x="78235" y="241989"/>
                    <a:pt x="120109" y="261285"/>
                  </a:cubicBezTo>
                  <a:cubicBezTo>
                    <a:pt x="154632" y="277168"/>
                    <a:pt x="200181" y="280319"/>
                    <a:pt x="262533" y="280319"/>
                  </a:cubicBezTo>
                  <a:cubicBezTo>
                    <a:pt x="275528" y="280319"/>
                    <a:pt x="286161" y="269686"/>
                    <a:pt x="286161" y="256691"/>
                  </a:cubicBezTo>
                  <a:cubicBezTo>
                    <a:pt x="286161" y="243695"/>
                    <a:pt x="275921" y="233063"/>
                    <a:pt x="262926" y="2330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8" name="Google Shape;6398;p198"/>
          <p:cNvSpPr/>
          <p:nvPr/>
        </p:nvSpPr>
        <p:spPr>
          <a:xfrm>
            <a:off x="4244719" y="2074994"/>
            <a:ext cx="713128" cy="766639"/>
          </a:xfrm>
          <a:custGeom>
            <a:rect b="b" l="l" r="r" t="t"/>
            <a:pathLst>
              <a:path extrusionOk="0" h="486587" w="452622">
                <a:moveTo>
                  <a:pt x="317463" y="34297"/>
                </a:moveTo>
                <a:lnTo>
                  <a:pt x="260018" y="34224"/>
                </a:lnTo>
                <a:cubicBezTo>
                  <a:pt x="259058" y="32008"/>
                  <a:pt x="257507" y="29793"/>
                  <a:pt x="255366" y="27652"/>
                </a:cubicBezTo>
                <a:cubicBezTo>
                  <a:pt x="238900" y="10965"/>
                  <a:pt x="205747" y="554"/>
                  <a:pt x="168829" y="554"/>
                </a:cubicBezTo>
                <a:cubicBezTo>
                  <a:pt x="131910" y="554"/>
                  <a:pt x="98757" y="10965"/>
                  <a:pt x="82292" y="27652"/>
                </a:cubicBezTo>
                <a:cubicBezTo>
                  <a:pt x="80150" y="29793"/>
                  <a:pt x="78600" y="32008"/>
                  <a:pt x="77640" y="34224"/>
                </a:cubicBezTo>
                <a:lnTo>
                  <a:pt x="20194" y="34224"/>
                </a:lnTo>
                <a:cubicBezTo>
                  <a:pt x="8824" y="34224"/>
                  <a:pt x="554" y="45373"/>
                  <a:pt x="554" y="60805"/>
                </a:cubicBezTo>
                <a:lnTo>
                  <a:pt x="554" y="471487"/>
                </a:lnTo>
                <a:cubicBezTo>
                  <a:pt x="554" y="479536"/>
                  <a:pt x="7125" y="486107"/>
                  <a:pt x="15174" y="486107"/>
                </a:cubicBezTo>
                <a:lnTo>
                  <a:pt x="322484" y="486181"/>
                </a:lnTo>
                <a:cubicBezTo>
                  <a:pt x="330532" y="486181"/>
                  <a:pt x="337104" y="479610"/>
                  <a:pt x="337104" y="471561"/>
                </a:cubicBezTo>
                <a:lnTo>
                  <a:pt x="337104" y="60805"/>
                </a:lnTo>
                <a:cubicBezTo>
                  <a:pt x="337104" y="45447"/>
                  <a:pt x="328834" y="34297"/>
                  <a:pt x="317463" y="34297"/>
                </a:cubicBezTo>
                <a:moveTo>
                  <a:pt x="103040" y="44635"/>
                </a:moveTo>
                <a:cubicBezTo>
                  <a:pt x="113525" y="35700"/>
                  <a:pt x="137153" y="27135"/>
                  <a:pt x="168829" y="27135"/>
                </a:cubicBezTo>
                <a:cubicBezTo>
                  <a:pt x="200505" y="27135"/>
                  <a:pt x="224133" y="35700"/>
                  <a:pt x="234618" y="44635"/>
                </a:cubicBezTo>
                <a:lnTo>
                  <a:pt x="234618" y="47514"/>
                </a:lnTo>
                <a:lnTo>
                  <a:pt x="103040" y="47514"/>
                </a:lnTo>
                <a:lnTo>
                  <a:pt x="103040" y="44635"/>
                </a:lnTo>
                <a:close/>
                <a:moveTo>
                  <a:pt x="310522" y="459526"/>
                </a:moveTo>
                <a:lnTo>
                  <a:pt x="27209" y="459526"/>
                </a:lnTo>
                <a:lnTo>
                  <a:pt x="27209" y="60805"/>
                </a:lnTo>
                <a:lnTo>
                  <a:pt x="76532" y="60805"/>
                </a:lnTo>
                <a:cubicBezTo>
                  <a:pt x="76754" y="66047"/>
                  <a:pt x="80446" y="74096"/>
                  <a:pt x="92703" y="74096"/>
                </a:cubicBezTo>
                <a:lnTo>
                  <a:pt x="245029" y="74096"/>
                </a:lnTo>
                <a:cubicBezTo>
                  <a:pt x="257360" y="74096"/>
                  <a:pt x="260978" y="66047"/>
                  <a:pt x="261273" y="60805"/>
                </a:cubicBezTo>
                <a:lnTo>
                  <a:pt x="310596" y="60805"/>
                </a:lnTo>
                <a:lnTo>
                  <a:pt x="310596" y="459526"/>
                </a:lnTo>
                <a:close/>
                <a:moveTo>
                  <a:pt x="268583" y="153914"/>
                </a:moveTo>
                <a:cubicBezTo>
                  <a:pt x="275893" y="153914"/>
                  <a:pt x="281874" y="159894"/>
                  <a:pt x="281874" y="167204"/>
                </a:cubicBezTo>
                <a:cubicBezTo>
                  <a:pt x="281874" y="174514"/>
                  <a:pt x="275893" y="180495"/>
                  <a:pt x="268583" y="180495"/>
                </a:cubicBezTo>
                <a:lnTo>
                  <a:pt x="162257" y="180495"/>
                </a:lnTo>
                <a:cubicBezTo>
                  <a:pt x="154947" y="180495"/>
                  <a:pt x="148967" y="174514"/>
                  <a:pt x="148967" y="167204"/>
                </a:cubicBezTo>
                <a:cubicBezTo>
                  <a:pt x="148967" y="159894"/>
                  <a:pt x="154947" y="153914"/>
                  <a:pt x="162257" y="153914"/>
                </a:cubicBezTo>
                <a:lnTo>
                  <a:pt x="268583" y="153914"/>
                </a:lnTo>
                <a:close/>
                <a:moveTo>
                  <a:pt x="281874" y="273530"/>
                </a:moveTo>
                <a:cubicBezTo>
                  <a:pt x="281874" y="280840"/>
                  <a:pt x="275893" y="286821"/>
                  <a:pt x="268583" y="286821"/>
                </a:cubicBezTo>
                <a:lnTo>
                  <a:pt x="162257" y="286821"/>
                </a:lnTo>
                <a:cubicBezTo>
                  <a:pt x="154947" y="286821"/>
                  <a:pt x="148967" y="280840"/>
                  <a:pt x="148967" y="273530"/>
                </a:cubicBezTo>
                <a:cubicBezTo>
                  <a:pt x="148967" y="266220"/>
                  <a:pt x="154947" y="260239"/>
                  <a:pt x="162257" y="260239"/>
                </a:cubicBezTo>
                <a:lnTo>
                  <a:pt x="268583" y="260239"/>
                </a:lnTo>
                <a:cubicBezTo>
                  <a:pt x="275893" y="260239"/>
                  <a:pt x="281874" y="266220"/>
                  <a:pt x="281874" y="273530"/>
                </a:cubicBezTo>
                <a:moveTo>
                  <a:pt x="281874" y="379856"/>
                </a:moveTo>
                <a:cubicBezTo>
                  <a:pt x="281874" y="387165"/>
                  <a:pt x="275893" y="393146"/>
                  <a:pt x="268583" y="393146"/>
                </a:cubicBezTo>
                <a:lnTo>
                  <a:pt x="162257" y="393146"/>
                </a:lnTo>
                <a:cubicBezTo>
                  <a:pt x="154947" y="393146"/>
                  <a:pt x="148967" y="387165"/>
                  <a:pt x="148967" y="379856"/>
                </a:cubicBezTo>
                <a:cubicBezTo>
                  <a:pt x="148967" y="372546"/>
                  <a:pt x="154947" y="366565"/>
                  <a:pt x="162257" y="366565"/>
                </a:cubicBezTo>
                <a:lnTo>
                  <a:pt x="268583" y="366565"/>
                </a:lnTo>
                <a:cubicBezTo>
                  <a:pt x="275893" y="366565"/>
                  <a:pt x="281874" y="372546"/>
                  <a:pt x="281874" y="379856"/>
                </a:cubicBezTo>
                <a:moveTo>
                  <a:pt x="69222" y="207003"/>
                </a:moveTo>
                <a:lnTo>
                  <a:pt x="122385" y="207003"/>
                </a:lnTo>
                <a:cubicBezTo>
                  <a:pt x="129695" y="207003"/>
                  <a:pt x="135676" y="201022"/>
                  <a:pt x="135676" y="193712"/>
                </a:cubicBezTo>
                <a:lnTo>
                  <a:pt x="135676" y="140549"/>
                </a:lnTo>
                <a:cubicBezTo>
                  <a:pt x="135676" y="133239"/>
                  <a:pt x="129695" y="127258"/>
                  <a:pt x="122385" y="127258"/>
                </a:cubicBezTo>
                <a:lnTo>
                  <a:pt x="69222" y="127258"/>
                </a:lnTo>
                <a:cubicBezTo>
                  <a:pt x="61913" y="127258"/>
                  <a:pt x="55932" y="133239"/>
                  <a:pt x="55932" y="140549"/>
                </a:cubicBezTo>
                <a:lnTo>
                  <a:pt x="55932" y="193712"/>
                </a:lnTo>
                <a:cubicBezTo>
                  <a:pt x="55932" y="201022"/>
                  <a:pt x="61913" y="207003"/>
                  <a:pt x="69222" y="207003"/>
                </a:cubicBezTo>
                <a:moveTo>
                  <a:pt x="82513" y="153840"/>
                </a:moveTo>
                <a:lnTo>
                  <a:pt x="109094" y="153840"/>
                </a:lnTo>
                <a:lnTo>
                  <a:pt x="109094" y="180421"/>
                </a:lnTo>
                <a:lnTo>
                  <a:pt x="82513" y="180421"/>
                </a:lnTo>
                <a:lnTo>
                  <a:pt x="82513" y="153840"/>
                </a:lnTo>
                <a:close/>
                <a:moveTo>
                  <a:pt x="122385" y="233658"/>
                </a:moveTo>
                <a:lnTo>
                  <a:pt x="69222" y="233658"/>
                </a:lnTo>
                <a:cubicBezTo>
                  <a:pt x="61913" y="233658"/>
                  <a:pt x="55932" y="239639"/>
                  <a:pt x="55932" y="246949"/>
                </a:cubicBezTo>
                <a:lnTo>
                  <a:pt x="55932" y="300111"/>
                </a:lnTo>
                <a:cubicBezTo>
                  <a:pt x="55932" y="307421"/>
                  <a:pt x="61913" y="313402"/>
                  <a:pt x="69222" y="313402"/>
                </a:cubicBezTo>
                <a:lnTo>
                  <a:pt x="122385" y="313402"/>
                </a:lnTo>
                <a:cubicBezTo>
                  <a:pt x="129695" y="313402"/>
                  <a:pt x="135676" y="307421"/>
                  <a:pt x="135676" y="300111"/>
                </a:cubicBezTo>
                <a:lnTo>
                  <a:pt x="135676" y="246949"/>
                </a:lnTo>
                <a:cubicBezTo>
                  <a:pt x="135676" y="239639"/>
                  <a:pt x="129769" y="233658"/>
                  <a:pt x="122385" y="233658"/>
                </a:cubicBezTo>
                <a:moveTo>
                  <a:pt x="109094" y="286821"/>
                </a:moveTo>
                <a:lnTo>
                  <a:pt x="82513" y="286821"/>
                </a:lnTo>
                <a:lnTo>
                  <a:pt x="82513" y="260239"/>
                </a:lnTo>
                <a:lnTo>
                  <a:pt x="109094" y="260239"/>
                </a:lnTo>
                <a:lnTo>
                  <a:pt x="109094" y="286821"/>
                </a:lnTo>
                <a:close/>
                <a:moveTo>
                  <a:pt x="122311" y="339983"/>
                </a:moveTo>
                <a:lnTo>
                  <a:pt x="69149" y="339983"/>
                </a:lnTo>
                <a:cubicBezTo>
                  <a:pt x="61839" y="339983"/>
                  <a:pt x="55858" y="345964"/>
                  <a:pt x="55858" y="353274"/>
                </a:cubicBezTo>
                <a:lnTo>
                  <a:pt x="55858" y="406437"/>
                </a:lnTo>
                <a:cubicBezTo>
                  <a:pt x="55858" y="413747"/>
                  <a:pt x="61839" y="419728"/>
                  <a:pt x="69149" y="419728"/>
                </a:cubicBezTo>
                <a:lnTo>
                  <a:pt x="122311" y="419728"/>
                </a:lnTo>
                <a:cubicBezTo>
                  <a:pt x="129621" y="419728"/>
                  <a:pt x="135602" y="413747"/>
                  <a:pt x="135602" y="406437"/>
                </a:cubicBezTo>
                <a:lnTo>
                  <a:pt x="135602" y="353274"/>
                </a:lnTo>
                <a:cubicBezTo>
                  <a:pt x="135602" y="345964"/>
                  <a:pt x="129621" y="339983"/>
                  <a:pt x="122311" y="339983"/>
                </a:cubicBezTo>
                <a:moveTo>
                  <a:pt x="109021" y="393146"/>
                </a:moveTo>
                <a:lnTo>
                  <a:pt x="82439" y="393146"/>
                </a:lnTo>
                <a:lnTo>
                  <a:pt x="82439" y="366565"/>
                </a:lnTo>
                <a:lnTo>
                  <a:pt x="109021" y="366565"/>
                </a:lnTo>
                <a:lnTo>
                  <a:pt x="109021" y="393146"/>
                </a:lnTo>
                <a:close/>
                <a:moveTo>
                  <a:pt x="450296" y="169493"/>
                </a:moveTo>
                <a:lnTo>
                  <a:pt x="423715" y="129621"/>
                </a:lnTo>
                <a:cubicBezTo>
                  <a:pt x="421204" y="125929"/>
                  <a:pt x="417069" y="123640"/>
                  <a:pt x="412565" y="123714"/>
                </a:cubicBezTo>
                <a:cubicBezTo>
                  <a:pt x="408135" y="123714"/>
                  <a:pt x="403926" y="126003"/>
                  <a:pt x="401490" y="129769"/>
                </a:cubicBezTo>
                <a:lnTo>
                  <a:pt x="375425" y="169641"/>
                </a:lnTo>
                <a:cubicBezTo>
                  <a:pt x="374022" y="171782"/>
                  <a:pt x="373284" y="174293"/>
                  <a:pt x="373284" y="176877"/>
                </a:cubicBezTo>
                <a:lnTo>
                  <a:pt x="372767" y="469199"/>
                </a:lnTo>
                <a:cubicBezTo>
                  <a:pt x="372767" y="472743"/>
                  <a:pt x="374170" y="476139"/>
                  <a:pt x="376681" y="478576"/>
                </a:cubicBezTo>
                <a:cubicBezTo>
                  <a:pt x="379191" y="481086"/>
                  <a:pt x="382588" y="482489"/>
                  <a:pt x="386058" y="482489"/>
                </a:cubicBezTo>
                <a:lnTo>
                  <a:pt x="439221" y="482489"/>
                </a:lnTo>
                <a:cubicBezTo>
                  <a:pt x="446531" y="482489"/>
                  <a:pt x="452511" y="476508"/>
                  <a:pt x="452511" y="469199"/>
                </a:cubicBezTo>
                <a:lnTo>
                  <a:pt x="452511" y="176803"/>
                </a:lnTo>
                <a:cubicBezTo>
                  <a:pt x="452511" y="174219"/>
                  <a:pt x="451773" y="171635"/>
                  <a:pt x="450296" y="169493"/>
                </a:cubicBezTo>
                <a:moveTo>
                  <a:pt x="412713" y="161076"/>
                </a:moveTo>
                <a:lnTo>
                  <a:pt x="425930" y="180864"/>
                </a:lnTo>
                <a:lnTo>
                  <a:pt x="425930" y="416110"/>
                </a:lnTo>
                <a:lnTo>
                  <a:pt x="399422" y="416110"/>
                </a:lnTo>
                <a:lnTo>
                  <a:pt x="399865" y="180864"/>
                </a:lnTo>
                <a:lnTo>
                  <a:pt x="412713" y="161076"/>
                </a:lnTo>
                <a:close/>
                <a:moveTo>
                  <a:pt x="399349" y="455982"/>
                </a:moveTo>
                <a:lnTo>
                  <a:pt x="399349" y="442691"/>
                </a:lnTo>
                <a:lnTo>
                  <a:pt x="425856" y="442691"/>
                </a:lnTo>
                <a:lnTo>
                  <a:pt x="425856" y="455982"/>
                </a:lnTo>
                <a:lnTo>
                  <a:pt x="399349" y="4559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99" name="Google Shape;6399;p198"/>
          <p:cNvGrpSpPr/>
          <p:nvPr/>
        </p:nvGrpSpPr>
        <p:grpSpPr>
          <a:xfrm>
            <a:off x="8090021" y="2074994"/>
            <a:ext cx="2698282" cy="1019809"/>
            <a:chOff x="10285375" y="8565841"/>
            <a:chExt cx="4689341" cy="1772325"/>
          </a:xfrm>
        </p:grpSpPr>
        <p:sp>
          <p:nvSpPr>
            <p:cNvPr id="6400" name="Google Shape;6400;p198"/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Text Text Text Text Text Text Text Text </a:t>
              </a:r>
              <a:endParaRPr/>
            </a:p>
          </p:txBody>
        </p:sp>
        <p:sp>
          <p:nvSpPr>
            <p:cNvPr id="6401" name="Google Shape;6401;p198"/>
            <p:cNvSpPr/>
            <p:nvPr/>
          </p:nvSpPr>
          <p:spPr>
            <a:xfrm>
              <a:off x="10285375" y="8565841"/>
              <a:ext cx="2981025" cy="64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Heading</a:t>
              </a:r>
              <a:endParaRPr/>
            </a:p>
          </p:txBody>
        </p:sp>
      </p:grpSp>
      <p:grpSp>
        <p:nvGrpSpPr>
          <p:cNvPr id="6402" name="Google Shape;6402;p198"/>
          <p:cNvGrpSpPr/>
          <p:nvPr/>
        </p:nvGrpSpPr>
        <p:grpSpPr>
          <a:xfrm flipH="1">
            <a:off x="580813" y="2074996"/>
            <a:ext cx="2698282" cy="1019809"/>
            <a:chOff x="10285375" y="8565841"/>
            <a:chExt cx="4689341" cy="1772325"/>
          </a:xfrm>
        </p:grpSpPr>
        <p:sp>
          <p:nvSpPr>
            <p:cNvPr id="6403" name="Google Shape;6403;p198"/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Text Text Text Text Text Text Text Text </a:t>
              </a:r>
              <a:endParaRPr/>
            </a:p>
          </p:txBody>
        </p:sp>
        <p:sp>
          <p:nvSpPr>
            <p:cNvPr id="6404" name="Google Shape;6404;p198"/>
            <p:cNvSpPr/>
            <p:nvPr/>
          </p:nvSpPr>
          <p:spPr>
            <a:xfrm>
              <a:off x="10285375" y="8565841"/>
              <a:ext cx="2981025" cy="64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Heading</a:t>
              </a:r>
              <a:endParaRPr/>
            </a:p>
          </p:txBody>
        </p:sp>
      </p:grpSp>
      <p:grpSp>
        <p:nvGrpSpPr>
          <p:cNvPr id="6405" name="Google Shape;6405;p198"/>
          <p:cNvGrpSpPr/>
          <p:nvPr/>
        </p:nvGrpSpPr>
        <p:grpSpPr>
          <a:xfrm>
            <a:off x="9262760" y="4161463"/>
            <a:ext cx="2698282" cy="1046440"/>
            <a:chOff x="10285375" y="8565841"/>
            <a:chExt cx="4689341" cy="1818607"/>
          </a:xfrm>
        </p:grpSpPr>
        <p:sp>
          <p:nvSpPr>
            <p:cNvPr id="6406" name="Google Shape;6406;p198"/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Text Text Text Text Text Text Text Text </a:t>
              </a:r>
              <a:endParaRPr/>
            </a:p>
          </p:txBody>
        </p:sp>
        <p:sp>
          <p:nvSpPr>
            <p:cNvPr id="6407" name="Google Shape;6407;p198"/>
            <p:cNvSpPr/>
            <p:nvPr/>
          </p:nvSpPr>
          <p:spPr>
            <a:xfrm>
              <a:off x="10285375" y="8565841"/>
              <a:ext cx="3881194" cy="1818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Heading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08" name="Google Shape;6408;p198"/>
          <p:cNvGrpSpPr/>
          <p:nvPr/>
        </p:nvGrpSpPr>
        <p:grpSpPr>
          <a:xfrm flipH="1">
            <a:off x="1741977" y="4161463"/>
            <a:ext cx="2698282" cy="1019809"/>
            <a:chOff x="10285375" y="8565841"/>
            <a:chExt cx="4689341" cy="1772325"/>
          </a:xfrm>
        </p:grpSpPr>
        <p:sp>
          <p:nvSpPr>
            <p:cNvPr id="6409" name="Google Shape;6409;p198"/>
            <p:cNvSpPr txBox="1"/>
            <p:nvPr/>
          </p:nvSpPr>
          <p:spPr>
            <a:xfrm>
              <a:off x="10285375" y="9214908"/>
              <a:ext cx="4689341" cy="1123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Text Text Text Text Text Text Text Text Text </a:t>
              </a:r>
              <a:endParaRPr/>
            </a:p>
          </p:txBody>
        </p:sp>
        <p:sp>
          <p:nvSpPr>
            <p:cNvPr id="6410" name="Google Shape;6410;p198"/>
            <p:cNvSpPr/>
            <p:nvPr/>
          </p:nvSpPr>
          <p:spPr>
            <a:xfrm>
              <a:off x="10285375" y="8565841"/>
              <a:ext cx="2981025" cy="64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Heading</a:t>
              </a:r>
              <a:endParaRPr/>
            </a:p>
          </p:txBody>
        </p:sp>
      </p:grp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4" name="Shape 6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5" name="Google Shape;6415;p19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Circle</a:t>
            </a:r>
            <a:endParaRPr/>
          </a:p>
        </p:txBody>
      </p:sp>
      <p:sp>
        <p:nvSpPr>
          <p:cNvPr id="6416" name="Google Shape;6416;p19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17" name="Google Shape;6417;p199"/>
          <p:cNvSpPr/>
          <p:nvPr/>
        </p:nvSpPr>
        <p:spPr>
          <a:xfrm rot="10800000">
            <a:off x="4329704" y="1788093"/>
            <a:ext cx="3535218" cy="1184613"/>
          </a:xfrm>
          <a:custGeom>
            <a:rect b="b" l="l" r="r" t="t"/>
            <a:pathLst>
              <a:path extrusionOk="0" h="18677" w="21600">
                <a:moveTo>
                  <a:pt x="0" y="18677"/>
                </a:moveTo>
                <a:cubicBezTo>
                  <a:pt x="565" y="14923"/>
                  <a:pt x="1448" y="11555"/>
                  <a:pt x="2560" y="8730"/>
                </a:cubicBezTo>
                <a:cubicBezTo>
                  <a:pt x="7135" y="-2897"/>
                  <a:pt x="14475" y="-2923"/>
                  <a:pt x="19040" y="8730"/>
                </a:cubicBezTo>
                <a:cubicBezTo>
                  <a:pt x="20185" y="11651"/>
                  <a:pt x="21048" y="15035"/>
                  <a:pt x="21600" y="18677"/>
                </a:cubicBezTo>
              </a:path>
            </a:pathLst>
          </a:custGeom>
          <a:noFill/>
          <a:ln cap="flat" cmpd="sng" w="50800">
            <a:solidFill>
              <a:schemeClr val="accent6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8" name="Google Shape;6418;p199"/>
          <p:cNvSpPr/>
          <p:nvPr/>
        </p:nvSpPr>
        <p:spPr>
          <a:xfrm rot="10800000">
            <a:off x="5981017" y="2862434"/>
            <a:ext cx="232592" cy="2325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9" name="Google Shape;6419;p199"/>
          <p:cNvSpPr/>
          <p:nvPr/>
        </p:nvSpPr>
        <p:spPr>
          <a:xfrm rot="10800000">
            <a:off x="7095646" y="2499924"/>
            <a:ext cx="232592" cy="2325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0" name="Google Shape;6420;p199"/>
          <p:cNvSpPr/>
          <p:nvPr/>
        </p:nvSpPr>
        <p:spPr>
          <a:xfrm rot="10800000">
            <a:off x="4866389" y="2499924"/>
            <a:ext cx="232592" cy="2325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1" name="Google Shape;6421;p199"/>
          <p:cNvSpPr/>
          <p:nvPr/>
        </p:nvSpPr>
        <p:spPr>
          <a:xfrm rot="10800000">
            <a:off x="4178133" y="1556314"/>
            <a:ext cx="232592" cy="2325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2" name="Google Shape;6422;p199"/>
          <p:cNvSpPr/>
          <p:nvPr/>
        </p:nvSpPr>
        <p:spPr>
          <a:xfrm rot="10800000">
            <a:off x="7783903" y="1556314"/>
            <a:ext cx="232592" cy="2325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3" name="Google Shape;6423;p199"/>
          <p:cNvSpPr/>
          <p:nvPr/>
        </p:nvSpPr>
        <p:spPr>
          <a:xfrm rot="10800000">
            <a:off x="5488095" y="3231401"/>
            <a:ext cx="1218436" cy="1369357"/>
          </a:xfrm>
          <a:custGeom>
            <a:rect b="b" l="l" r="r" t="t"/>
            <a:pathLst>
              <a:path extrusionOk="0" h="21600" w="19679">
                <a:moveTo>
                  <a:pt x="9839" y="0"/>
                </a:moveTo>
                <a:cubicBezTo>
                  <a:pt x="7321" y="0"/>
                  <a:pt x="4803" y="937"/>
                  <a:pt x="2882" y="2813"/>
                </a:cubicBezTo>
                <a:cubicBezTo>
                  <a:pt x="-961" y="6566"/>
                  <a:pt x="-961" y="12653"/>
                  <a:pt x="2882" y="16406"/>
                </a:cubicBezTo>
                <a:cubicBezTo>
                  <a:pt x="4480" y="17967"/>
                  <a:pt x="6493" y="18867"/>
                  <a:pt x="8574" y="19129"/>
                </a:cubicBezTo>
                <a:lnTo>
                  <a:pt x="9839" y="21600"/>
                </a:lnTo>
                <a:lnTo>
                  <a:pt x="11104" y="19129"/>
                </a:lnTo>
                <a:cubicBezTo>
                  <a:pt x="13185" y="18867"/>
                  <a:pt x="15198" y="17967"/>
                  <a:pt x="16796" y="16406"/>
                </a:cubicBezTo>
                <a:cubicBezTo>
                  <a:pt x="20639" y="12653"/>
                  <a:pt x="20639" y="6566"/>
                  <a:pt x="16796" y="2813"/>
                </a:cubicBezTo>
                <a:cubicBezTo>
                  <a:pt x="14875" y="937"/>
                  <a:pt x="12357" y="0"/>
                  <a:pt x="9839" y="0"/>
                </a:cubicBezTo>
                <a:close/>
                <a:moveTo>
                  <a:pt x="9839" y="2266"/>
                </a:moveTo>
                <a:cubicBezTo>
                  <a:pt x="11763" y="2266"/>
                  <a:pt x="13686" y="2983"/>
                  <a:pt x="15154" y="4417"/>
                </a:cubicBezTo>
                <a:cubicBezTo>
                  <a:pt x="18090" y="7284"/>
                  <a:pt x="18090" y="11935"/>
                  <a:pt x="15154" y="14802"/>
                </a:cubicBezTo>
                <a:cubicBezTo>
                  <a:pt x="12218" y="17670"/>
                  <a:pt x="7460" y="17670"/>
                  <a:pt x="4524" y="14802"/>
                </a:cubicBezTo>
                <a:cubicBezTo>
                  <a:pt x="1588" y="11935"/>
                  <a:pt x="1588" y="7284"/>
                  <a:pt x="4524" y="4417"/>
                </a:cubicBezTo>
                <a:cubicBezTo>
                  <a:pt x="5992" y="2983"/>
                  <a:pt x="7915" y="2266"/>
                  <a:pt x="9839" y="22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4" name="Google Shape;6424;p199"/>
          <p:cNvSpPr/>
          <p:nvPr/>
        </p:nvSpPr>
        <p:spPr>
          <a:xfrm rot="10800000">
            <a:off x="3784359" y="2826417"/>
            <a:ext cx="1218717" cy="1230460"/>
          </a:xfrm>
          <a:custGeom>
            <a:rect b="b" l="l" r="r" t="t"/>
            <a:pathLst>
              <a:path extrusionOk="0" h="21529" w="20016">
                <a:moveTo>
                  <a:pt x="10331" y="5"/>
                </a:moveTo>
                <a:cubicBezTo>
                  <a:pt x="9667" y="-17"/>
                  <a:pt x="8989" y="33"/>
                  <a:pt x="8308" y="158"/>
                </a:cubicBezTo>
                <a:cubicBezTo>
                  <a:pt x="2862" y="1158"/>
                  <a:pt x="-792" y="6675"/>
                  <a:pt x="147" y="12476"/>
                </a:cubicBezTo>
                <a:cubicBezTo>
                  <a:pt x="538" y="14890"/>
                  <a:pt x="1668" y="16959"/>
                  <a:pt x="3240" y="18497"/>
                </a:cubicBezTo>
                <a:lnTo>
                  <a:pt x="2807" y="21529"/>
                </a:lnTo>
                <a:lnTo>
                  <a:pt x="5343" y="20080"/>
                </a:lnTo>
                <a:cubicBezTo>
                  <a:pt x="7229" y="21143"/>
                  <a:pt x="9442" y="21583"/>
                  <a:pt x="11708" y="21167"/>
                </a:cubicBezTo>
                <a:cubicBezTo>
                  <a:pt x="17154" y="20166"/>
                  <a:pt x="20808" y="14650"/>
                  <a:pt x="19869" y="8848"/>
                </a:cubicBezTo>
                <a:cubicBezTo>
                  <a:pt x="19399" y="5947"/>
                  <a:pt x="17869" y="3527"/>
                  <a:pt x="15777" y="1954"/>
                </a:cubicBezTo>
                <a:cubicBezTo>
                  <a:pt x="14207" y="774"/>
                  <a:pt x="12325" y="71"/>
                  <a:pt x="10331" y="5"/>
                </a:cubicBezTo>
                <a:close/>
                <a:moveTo>
                  <a:pt x="10255" y="2519"/>
                </a:moveTo>
                <a:cubicBezTo>
                  <a:pt x="13809" y="2636"/>
                  <a:pt x="16915" y="5399"/>
                  <a:pt x="17543" y="9278"/>
                </a:cubicBezTo>
                <a:cubicBezTo>
                  <a:pt x="18260" y="13710"/>
                  <a:pt x="15469" y="17924"/>
                  <a:pt x="11308" y="18689"/>
                </a:cubicBezTo>
                <a:cubicBezTo>
                  <a:pt x="7147" y="19453"/>
                  <a:pt x="3191" y="16479"/>
                  <a:pt x="2473" y="12047"/>
                </a:cubicBezTo>
                <a:cubicBezTo>
                  <a:pt x="1756" y="7614"/>
                  <a:pt x="4547" y="3400"/>
                  <a:pt x="8708" y="2636"/>
                </a:cubicBezTo>
                <a:cubicBezTo>
                  <a:pt x="9228" y="2540"/>
                  <a:pt x="9747" y="2502"/>
                  <a:pt x="10255" y="25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5" name="Google Shape;6425;p199"/>
          <p:cNvSpPr/>
          <p:nvPr/>
        </p:nvSpPr>
        <p:spPr>
          <a:xfrm rot="10800000">
            <a:off x="7202024" y="2824336"/>
            <a:ext cx="1218666" cy="1218549"/>
          </a:xfrm>
          <a:custGeom>
            <a:rect b="b" l="l" r="r" t="t"/>
            <a:pathLst>
              <a:path extrusionOk="0" h="21268" w="20226">
                <a:moveTo>
                  <a:pt x="10512" y="9"/>
                </a:moveTo>
                <a:cubicBezTo>
                  <a:pt x="8123" y="-93"/>
                  <a:pt x="5858" y="702"/>
                  <a:pt x="4046" y="2130"/>
                </a:cubicBezTo>
                <a:cubicBezTo>
                  <a:pt x="1976" y="3763"/>
                  <a:pt x="497" y="6225"/>
                  <a:pt x="103" y="9132"/>
                </a:cubicBezTo>
                <a:cubicBezTo>
                  <a:pt x="-687" y="14945"/>
                  <a:pt x="3158" y="20331"/>
                  <a:pt x="8687" y="21162"/>
                </a:cubicBezTo>
                <a:cubicBezTo>
                  <a:pt x="10987" y="21507"/>
                  <a:pt x="13209" y="21001"/>
                  <a:pt x="15085" y="19883"/>
                </a:cubicBezTo>
                <a:lnTo>
                  <a:pt x="17685" y="21250"/>
                </a:lnTo>
                <a:lnTo>
                  <a:pt x="17163" y="18244"/>
                </a:lnTo>
                <a:cubicBezTo>
                  <a:pt x="18709" y="16662"/>
                  <a:pt x="19795" y="14560"/>
                  <a:pt x="20123" y="12142"/>
                </a:cubicBezTo>
                <a:cubicBezTo>
                  <a:pt x="20913" y="6328"/>
                  <a:pt x="17071" y="939"/>
                  <a:pt x="11543" y="108"/>
                </a:cubicBezTo>
                <a:cubicBezTo>
                  <a:pt x="11197" y="56"/>
                  <a:pt x="10853" y="24"/>
                  <a:pt x="10512" y="9"/>
                </a:cubicBezTo>
                <a:close/>
                <a:moveTo>
                  <a:pt x="10418" y="2516"/>
                </a:moveTo>
                <a:cubicBezTo>
                  <a:pt x="10679" y="2527"/>
                  <a:pt x="10942" y="2555"/>
                  <a:pt x="11206" y="2594"/>
                </a:cubicBezTo>
                <a:cubicBezTo>
                  <a:pt x="15430" y="3229"/>
                  <a:pt x="18366" y="7342"/>
                  <a:pt x="17763" y="11784"/>
                </a:cubicBezTo>
                <a:cubicBezTo>
                  <a:pt x="17159" y="16226"/>
                  <a:pt x="13244" y="19313"/>
                  <a:pt x="9020" y="18679"/>
                </a:cubicBezTo>
                <a:cubicBezTo>
                  <a:pt x="4796" y="18045"/>
                  <a:pt x="1863" y="13928"/>
                  <a:pt x="2467" y="9486"/>
                </a:cubicBezTo>
                <a:cubicBezTo>
                  <a:pt x="3032" y="5321"/>
                  <a:pt x="6505" y="2349"/>
                  <a:pt x="10418" y="25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6" name="Google Shape;6426;p199"/>
          <p:cNvSpPr/>
          <p:nvPr/>
        </p:nvSpPr>
        <p:spPr>
          <a:xfrm rot="10800000">
            <a:off x="8142400" y="1385252"/>
            <a:ext cx="1330559" cy="1218748"/>
          </a:xfrm>
          <a:custGeom>
            <a:rect b="b" l="l" r="r" t="t"/>
            <a:pathLst>
              <a:path extrusionOk="0" h="20129" w="21314">
                <a:moveTo>
                  <a:pt x="10091" y="6"/>
                </a:moveTo>
                <a:cubicBezTo>
                  <a:pt x="8517" y="-50"/>
                  <a:pt x="6911" y="286"/>
                  <a:pt x="5404" y="1062"/>
                </a:cubicBezTo>
                <a:cubicBezTo>
                  <a:pt x="2992" y="2303"/>
                  <a:pt x="1297" y="4433"/>
                  <a:pt x="505" y="6876"/>
                </a:cubicBezTo>
                <a:cubicBezTo>
                  <a:pt x="-286" y="9319"/>
                  <a:pt x="-175" y="12074"/>
                  <a:pt x="1029" y="14560"/>
                </a:cubicBezTo>
                <a:cubicBezTo>
                  <a:pt x="3436" y="19532"/>
                  <a:pt x="9302" y="21550"/>
                  <a:pt x="14124" y="19068"/>
                </a:cubicBezTo>
                <a:cubicBezTo>
                  <a:pt x="16130" y="18035"/>
                  <a:pt x="17628" y="16381"/>
                  <a:pt x="18535" y="14450"/>
                </a:cubicBezTo>
                <a:lnTo>
                  <a:pt x="21314" y="14041"/>
                </a:lnTo>
                <a:lnTo>
                  <a:pt x="19331" y="11997"/>
                </a:lnTo>
                <a:cubicBezTo>
                  <a:pt x="19733" y="9891"/>
                  <a:pt x="19498" y="7641"/>
                  <a:pt x="18496" y="5572"/>
                </a:cubicBezTo>
                <a:cubicBezTo>
                  <a:pt x="16841" y="2154"/>
                  <a:pt x="13551" y="130"/>
                  <a:pt x="10091" y="6"/>
                </a:cubicBezTo>
                <a:close/>
                <a:moveTo>
                  <a:pt x="10013" y="2379"/>
                </a:moveTo>
                <a:cubicBezTo>
                  <a:pt x="12656" y="2473"/>
                  <a:pt x="15171" y="4020"/>
                  <a:pt x="16435" y="6631"/>
                </a:cubicBezTo>
                <a:cubicBezTo>
                  <a:pt x="18275" y="10430"/>
                  <a:pt x="16778" y="15046"/>
                  <a:pt x="13094" y="16943"/>
                </a:cubicBezTo>
                <a:cubicBezTo>
                  <a:pt x="9409" y="18840"/>
                  <a:pt x="4929" y="17297"/>
                  <a:pt x="3089" y="13498"/>
                </a:cubicBezTo>
                <a:cubicBezTo>
                  <a:pt x="1250" y="9699"/>
                  <a:pt x="2746" y="5083"/>
                  <a:pt x="6431" y="3186"/>
                </a:cubicBezTo>
                <a:cubicBezTo>
                  <a:pt x="7582" y="2594"/>
                  <a:pt x="8811" y="2336"/>
                  <a:pt x="10013" y="23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7" name="Google Shape;6427;p199"/>
          <p:cNvSpPr/>
          <p:nvPr/>
        </p:nvSpPr>
        <p:spPr>
          <a:xfrm rot="10800000">
            <a:off x="2721576" y="1385378"/>
            <a:ext cx="1331665" cy="1218731"/>
          </a:xfrm>
          <a:custGeom>
            <a:rect b="b" l="l" r="r" t="t"/>
            <a:pathLst>
              <a:path extrusionOk="0" h="20133" w="21311">
                <a:moveTo>
                  <a:pt x="11277" y="4"/>
                </a:moveTo>
                <a:cubicBezTo>
                  <a:pt x="7820" y="111"/>
                  <a:pt x="4524" y="2117"/>
                  <a:pt x="2854" y="5528"/>
                </a:cubicBezTo>
                <a:cubicBezTo>
                  <a:pt x="1844" y="7592"/>
                  <a:pt x="1599" y="9842"/>
                  <a:pt x="1991" y="11950"/>
                </a:cubicBezTo>
                <a:lnTo>
                  <a:pt x="0" y="13988"/>
                </a:lnTo>
                <a:lnTo>
                  <a:pt x="2773" y="14410"/>
                </a:lnTo>
                <a:cubicBezTo>
                  <a:pt x="3670" y="16347"/>
                  <a:pt x="5161" y="18007"/>
                  <a:pt x="7160" y="19049"/>
                </a:cubicBezTo>
                <a:cubicBezTo>
                  <a:pt x="11966" y="21556"/>
                  <a:pt x="17834" y="19566"/>
                  <a:pt x="20262" y="14605"/>
                </a:cubicBezTo>
                <a:cubicBezTo>
                  <a:pt x="21477" y="12124"/>
                  <a:pt x="21600" y="9373"/>
                  <a:pt x="20821" y="6926"/>
                </a:cubicBezTo>
                <a:cubicBezTo>
                  <a:pt x="20042" y="4479"/>
                  <a:pt x="18360" y="2337"/>
                  <a:pt x="15957" y="1084"/>
                </a:cubicBezTo>
                <a:cubicBezTo>
                  <a:pt x="14455" y="300"/>
                  <a:pt x="12849" y="-44"/>
                  <a:pt x="11277" y="4"/>
                </a:cubicBezTo>
                <a:close/>
                <a:moveTo>
                  <a:pt x="11342" y="2381"/>
                </a:moveTo>
                <a:cubicBezTo>
                  <a:pt x="12543" y="2344"/>
                  <a:pt x="13770" y="2607"/>
                  <a:pt x="14917" y="3205"/>
                </a:cubicBezTo>
                <a:cubicBezTo>
                  <a:pt x="18590" y="5121"/>
                  <a:pt x="20062" y="9745"/>
                  <a:pt x="18207" y="13536"/>
                </a:cubicBezTo>
                <a:cubicBezTo>
                  <a:pt x="16352" y="17326"/>
                  <a:pt x="11871" y="18846"/>
                  <a:pt x="8199" y="16931"/>
                </a:cubicBezTo>
                <a:cubicBezTo>
                  <a:pt x="4527" y="15016"/>
                  <a:pt x="3054" y="10391"/>
                  <a:pt x="4910" y="6601"/>
                </a:cubicBezTo>
                <a:cubicBezTo>
                  <a:pt x="6185" y="3995"/>
                  <a:pt x="8701" y="2462"/>
                  <a:pt x="11342" y="23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8" name="Google Shape;6428;p199"/>
          <p:cNvSpPr txBox="1"/>
          <p:nvPr/>
        </p:nvSpPr>
        <p:spPr>
          <a:xfrm>
            <a:off x="8293973" y="1604776"/>
            <a:ext cx="1130380" cy="77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6429" name="Google Shape;6429;p199"/>
          <p:cNvSpPr txBox="1"/>
          <p:nvPr/>
        </p:nvSpPr>
        <p:spPr>
          <a:xfrm>
            <a:off x="2776767" y="1609105"/>
            <a:ext cx="1130380" cy="77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430" name="Google Shape;6430;p199"/>
          <p:cNvSpPr txBox="1"/>
          <p:nvPr/>
        </p:nvSpPr>
        <p:spPr>
          <a:xfrm>
            <a:off x="3828527" y="3051797"/>
            <a:ext cx="1130380" cy="77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431" name="Google Shape;6431;p199"/>
          <p:cNvSpPr txBox="1"/>
          <p:nvPr/>
        </p:nvSpPr>
        <p:spPr>
          <a:xfrm>
            <a:off x="7239675" y="3043761"/>
            <a:ext cx="1130380" cy="77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432" name="Google Shape;6432;p199"/>
          <p:cNvSpPr txBox="1"/>
          <p:nvPr/>
        </p:nvSpPr>
        <p:spPr>
          <a:xfrm>
            <a:off x="5538620" y="3610635"/>
            <a:ext cx="1130380" cy="77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433" name="Google Shape;6433;p199"/>
          <p:cNvSpPr txBox="1"/>
          <p:nvPr/>
        </p:nvSpPr>
        <p:spPr>
          <a:xfrm>
            <a:off x="9624531" y="1955534"/>
            <a:ext cx="23974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434" name="Google Shape;6434;p199"/>
          <p:cNvSpPr/>
          <p:nvPr/>
        </p:nvSpPr>
        <p:spPr>
          <a:xfrm>
            <a:off x="9624531" y="1623690"/>
            <a:ext cx="15240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/>
          </a:p>
        </p:txBody>
      </p:sp>
      <p:sp>
        <p:nvSpPr>
          <p:cNvPr id="6435" name="Google Shape;6435;p199"/>
          <p:cNvSpPr txBox="1"/>
          <p:nvPr/>
        </p:nvSpPr>
        <p:spPr>
          <a:xfrm flipH="1">
            <a:off x="169986" y="1955534"/>
            <a:ext cx="240001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436" name="Google Shape;6436;p199"/>
          <p:cNvSpPr/>
          <p:nvPr/>
        </p:nvSpPr>
        <p:spPr>
          <a:xfrm flipH="1">
            <a:off x="1045917" y="1623690"/>
            <a:ext cx="15240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/>
          </a:p>
        </p:txBody>
      </p:sp>
      <p:sp>
        <p:nvSpPr>
          <p:cNvPr id="6437" name="Google Shape;6437;p199"/>
          <p:cNvSpPr txBox="1"/>
          <p:nvPr/>
        </p:nvSpPr>
        <p:spPr>
          <a:xfrm>
            <a:off x="8565999" y="3342728"/>
            <a:ext cx="23974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438" name="Google Shape;6438;p199"/>
          <p:cNvSpPr/>
          <p:nvPr/>
        </p:nvSpPr>
        <p:spPr>
          <a:xfrm>
            <a:off x="8565999" y="3010884"/>
            <a:ext cx="19843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/>
          </a:p>
        </p:txBody>
      </p:sp>
      <p:sp>
        <p:nvSpPr>
          <p:cNvPr id="6439" name="Google Shape;6439;p199"/>
          <p:cNvSpPr txBox="1"/>
          <p:nvPr/>
        </p:nvSpPr>
        <p:spPr>
          <a:xfrm flipH="1">
            <a:off x="1241377" y="3342728"/>
            <a:ext cx="23974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440" name="Google Shape;6440;p199"/>
          <p:cNvSpPr/>
          <p:nvPr/>
        </p:nvSpPr>
        <p:spPr>
          <a:xfrm flipH="1">
            <a:off x="2114775" y="3010884"/>
            <a:ext cx="152408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/>
          </a:p>
        </p:txBody>
      </p:sp>
      <p:sp>
        <p:nvSpPr>
          <p:cNvPr id="6441" name="Google Shape;6441;p199"/>
          <p:cNvSpPr txBox="1"/>
          <p:nvPr/>
        </p:nvSpPr>
        <p:spPr>
          <a:xfrm>
            <a:off x="4905067" y="5047889"/>
            <a:ext cx="23974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442" name="Google Shape;6442;p199"/>
          <p:cNvSpPr/>
          <p:nvPr/>
        </p:nvSpPr>
        <p:spPr>
          <a:xfrm>
            <a:off x="5111655" y="4716045"/>
            <a:ext cx="198430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type="title"/>
          </p:nvPr>
        </p:nvSpPr>
        <p:spPr>
          <a:xfrm>
            <a:off x="419099" y="2694530"/>
            <a:ext cx="11329205" cy="734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68" name="Google Shape;68;p2"/>
          <p:cNvSpPr txBox="1"/>
          <p:nvPr>
            <p:ph idx="1" type="body"/>
          </p:nvPr>
        </p:nvSpPr>
        <p:spPr>
          <a:xfrm>
            <a:off x="419099" y="3521558"/>
            <a:ext cx="11283166" cy="434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Qualitative Slides</a:t>
            </a:r>
            <a:endParaRPr/>
          </a:p>
        </p:txBody>
      </p:sp>
      <p:sp>
        <p:nvSpPr>
          <p:cNvPr id="69" name="Google Shape;69;p2"/>
          <p:cNvSpPr txBox="1"/>
          <p:nvPr>
            <p:ph idx="12" type="sldNum"/>
          </p:nvPr>
        </p:nvSpPr>
        <p:spPr>
          <a:xfrm>
            <a:off x="11847513" y="6635750"/>
            <a:ext cx="344487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 </a:t>
            </a:r>
            <a:endParaRPr/>
          </a:p>
        </p:txBody>
      </p:sp>
      <p:sp>
        <p:nvSpPr>
          <p:cNvPr id="440" name="Google Shape;440;p20"/>
          <p:cNvSpPr/>
          <p:nvPr/>
        </p:nvSpPr>
        <p:spPr>
          <a:xfrm>
            <a:off x="754537" y="1456976"/>
            <a:ext cx="642188" cy="574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475" lIns="19115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 b="1" sz="157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20"/>
          <p:cNvSpPr/>
          <p:nvPr/>
        </p:nvSpPr>
        <p:spPr>
          <a:xfrm>
            <a:off x="1396723" y="1456976"/>
            <a:ext cx="4529464" cy="574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 txBox="1"/>
          <p:nvPr/>
        </p:nvSpPr>
        <p:spPr>
          <a:xfrm>
            <a:off x="1466393" y="2090012"/>
            <a:ext cx="2463810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/>
          <p:nvPr/>
        </p:nvSpPr>
        <p:spPr>
          <a:xfrm>
            <a:off x="456270" y="1671274"/>
            <a:ext cx="162594" cy="162594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20"/>
          <p:cNvSpPr/>
          <p:nvPr/>
        </p:nvSpPr>
        <p:spPr>
          <a:xfrm>
            <a:off x="754537" y="3290156"/>
            <a:ext cx="642188" cy="574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475" lIns="19115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 b="1" sz="157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0"/>
          <p:cNvSpPr/>
          <p:nvPr/>
        </p:nvSpPr>
        <p:spPr>
          <a:xfrm>
            <a:off x="1396723" y="3290156"/>
            <a:ext cx="4529464" cy="574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20"/>
          <p:cNvSpPr txBox="1"/>
          <p:nvPr/>
        </p:nvSpPr>
        <p:spPr>
          <a:xfrm>
            <a:off x="1466393" y="3917565"/>
            <a:ext cx="2463810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20"/>
          <p:cNvSpPr/>
          <p:nvPr/>
        </p:nvSpPr>
        <p:spPr>
          <a:xfrm>
            <a:off x="456270" y="3498826"/>
            <a:ext cx="162594" cy="162594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20"/>
          <p:cNvSpPr/>
          <p:nvPr/>
        </p:nvSpPr>
        <p:spPr>
          <a:xfrm>
            <a:off x="754537" y="5117704"/>
            <a:ext cx="642188" cy="574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475" lIns="19115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 b="1" sz="157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0"/>
          <p:cNvSpPr/>
          <p:nvPr/>
        </p:nvSpPr>
        <p:spPr>
          <a:xfrm>
            <a:off x="1396723" y="5117704"/>
            <a:ext cx="4529464" cy="574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0"/>
          <p:cNvSpPr txBox="1"/>
          <p:nvPr/>
        </p:nvSpPr>
        <p:spPr>
          <a:xfrm>
            <a:off x="1466393" y="5745114"/>
            <a:ext cx="2463810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0"/>
          <p:cNvSpPr/>
          <p:nvPr/>
        </p:nvSpPr>
        <p:spPr>
          <a:xfrm>
            <a:off x="456270" y="5326373"/>
            <a:ext cx="162594" cy="162594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2" name="Google Shape;452;p20"/>
          <p:cNvCxnSpPr/>
          <p:nvPr/>
        </p:nvCxnSpPr>
        <p:spPr>
          <a:xfrm>
            <a:off x="537565" y="1432732"/>
            <a:ext cx="0" cy="4699039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3" name="Google Shape;453;p20"/>
          <p:cNvCxnSpPr/>
          <p:nvPr/>
        </p:nvCxnSpPr>
        <p:spPr>
          <a:xfrm>
            <a:off x="6496989" y="1421084"/>
            <a:ext cx="0" cy="4699039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4" name="Google Shape;454;p20"/>
          <p:cNvSpPr/>
          <p:nvPr/>
        </p:nvSpPr>
        <p:spPr>
          <a:xfrm>
            <a:off x="6713960" y="1456976"/>
            <a:ext cx="642188" cy="574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475" lIns="19115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 b="1" sz="157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0"/>
          <p:cNvSpPr/>
          <p:nvPr/>
        </p:nvSpPr>
        <p:spPr>
          <a:xfrm>
            <a:off x="7356148" y="1456976"/>
            <a:ext cx="4529464" cy="574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/>
          <p:cNvSpPr txBox="1"/>
          <p:nvPr/>
        </p:nvSpPr>
        <p:spPr>
          <a:xfrm>
            <a:off x="7425818" y="2090012"/>
            <a:ext cx="2463810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0"/>
          <p:cNvSpPr/>
          <p:nvPr/>
        </p:nvSpPr>
        <p:spPr>
          <a:xfrm>
            <a:off x="6415693" y="1671274"/>
            <a:ext cx="162594" cy="162594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6713960" y="3290156"/>
            <a:ext cx="642188" cy="574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475" lIns="19115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 b="1" sz="157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20"/>
          <p:cNvSpPr/>
          <p:nvPr/>
        </p:nvSpPr>
        <p:spPr>
          <a:xfrm>
            <a:off x="7356148" y="3290156"/>
            <a:ext cx="4529464" cy="574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0"/>
          <p:cNvSpPr txBox="1"/>
          <p:nvPr/>
        </p:nvSpPr>
        <p:spPr>
          <a:xfrm>
            <a:off x="7425818" y="3917565"/>
            <a:ext cx="2463810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20"/>
          <p:cNvSpPr/>
          <p:nvPr/>
        </p:nvSpPr>
        <p:spPr>
          <a:xfrm>
            <a:off x="6415693" y="3498826"/>
            <a:ext cx="162594" cy="162594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20"/>
          <p:cNvSpPr/>
          <p:nvPr/>
        </p:nvSpPr>
        <p:spPr>
          <a:xfrm>
            <a:off x="6713960" y="5117704"/>
            <a:ext cx="642188" cy="5744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475" lIns="19115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 b="1" sz="157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20"/>
          <p:cNvSpPr/>
          <p:nvPr/>
        </p:nvSpPr>
        <p:spPr>
          <a:xfrm>
            <a:off x="7356148" y="5117704"/>
            <a:ext cx="4529464" cy="5744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0"/>
          <p:cNvSpPr txBox="1"/>
          <p:nvPr/>
        </p:nvSpPr>
        <p:spPr>
          <a:xfrm>
            <a:off x="7425818" y="5745114"/>
            <a:ext cx="2463810" cy="2425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0"/>
          <p:cNvSpPr/>
          <p:nvPr/>
        </p:nvSpPr>
        <p:spPr>
          <a:xfrm>
            <a:off x="6415693" y="5326373"/>
            <a:ext cx="162594" cy="162594"/>
          </a:xfrm>
          <a:prstGeom prst="ellipse">
            <a:avLst/>
          </a:prstGeom>
          <a:solidFill>
            <a:schemeClr val="accent4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475" lIns="91000" spcFirstLastPara="1" rIns="91000" wrap="square" tIns="454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6" name="Shape 6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7" name="Google Shape;6447;p20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Circle</a:t>
            </a:r>
            <a:endParaRPr/>
          </a:p>
        </p:txBody>
      </p:sp>
      <p:sp>
        <p:nvSpPr>
          <p:cNvPr id="6448" name="Google Shape;6448;p20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49" name="Google Shape;6449;p200"/>
          <p:cNvSpPr/>
          <p:nvPr/>
        </p:nvSpPr>
        <p:spPr>
          <a:xfrm>
            <a:off x="1297948" y="1652238"/>
            <a:ext cx="1545293" cy="15452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0" name="Google Shape;6450;p200"/>
          <p:cNvSpPr/>
          <p:nvPr/>
        </p:nvSpPr>
        <p:spPr>
          <a:xfrm>
            <a:off x="1074340" y="1428638"/>
            <a:ext cx="1992510" cy="1992426"/>
          </a:xfrm>
          <a:prstGeom prst="ellipse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1" name="Google Shape;6451;p200"/>
          <p:cNvCxnSpPr/>
          <p:nvPr/>
        </p:nvCxnSpPr>
        <p:spPr>
          <a:xfrm rot="10800000">
            <a:off x="2069620" y="3419158"/>
            <a:ext cx="0" cy="261716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400000"/>
            <a:headEnd len="med" w="med" type="none"/>
            <a:tailEnd len="med" w="med" type="none"/>
          </a:ln>
        </p:spPr>
      </p:cxnSp>
      <p:cxnSp>
        <p:nvCxnSpPr>
          <p:cNvPr id="6452" name="Google Shape;6452;p200"/>
          <p:cNvCxnSpPr/>
          <p:nvPr/>
        </p:nvCxnSpPr>
        <p:spPr>
          <a:xfrm>
            <a:off x="904101" y="4862155"/>
            <a:ext cx="2332988" cy="1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400000"/>
            <a:headEnd len="med" w="med" type="none"/>
            <a:tailEnd len="med" w="med" type="none"/>
          </a:ln>
        </p:spPr>
      </p:cxnSp>
      <p:sp>
        <p:nvSpPr>
          <p:cNvPr id="6453" name="Google Shape;6453;p200"/>
          <p:cNvSpPr/>
          <p:nvPr/>
        </p:nvSpPr>
        <p:spPr>
          <a:xfrm>
            <a:off x="1608020" y="3682619"/>
            <a:ext cx="935357" cy="935317"/>
          </a:xfrm>
          <a:prstGeom prst="ellipse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4" name="Google Shape;6454;p200"/>
          <p:cNvSpPr/>
          <p:nvPr/>
        </p:nvSpPr>
        <p:spPr>
          <a:xfrm flipH="1">
            <a:off x="1238182" y="2275327"/>
            <a:ext cx="1692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5" name="Google Shape;6455;p200"/>
          <p:cNvSpPr txBox="1"/>
          <p:nvPr/>
        </p:nvSpPr>
        <p:spPr>
          <a:xfrm>
            <a:off x="1501631" y="3867353"/>
            <a:ext cx="1148135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6456" name="Google Shape;6456;p200"/>
          <p:cNvSpPr txBox="1"/>
          <p:nvPr/>
        </p:nvSpPr>
        <p:spPr>
          <a:xfrm flipH="1">
            <a:off x="960189" y="4975743"/>
            <a:ext cx="22188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cxnSp>
        <p:nvCxnSpPr>
          <p:cNvPr id="6457" name="Google Shape;6457;p200"/>
          <p:cNvCxnSpPr/>
          <p:nvPr/>
        </p:nvCxnSpPr>
        <p:spPr>
          <a:xfrm rot="10800000">
            <a:off x="2069620" y="4606261"/>
            <a:ext cx="0" cy="261716"/>
          </a:xfrm>
          <a:prstGeom prst="straightConnector1">
            <a:avLst/>
          </a:prstGeom>
          <a:noFill/>
          <a:ln cap="flat" cmpd="sng" w="63500">
            <a:solidFill>
              <a:schemeClr val="accent1"/>
            </a:solidFill>
            <a:prstDash val="solid"/>
            <a:miter lim="400000"/>
            <a:headEnd len="med" w="med" type="none"/>
            <a:tailEnd len="med" w="med" type="none"/>
          </a:ln>
        </p:spPr>
      </p:cxnSp>
      <p:sp>
        <p:nvSpPr>
          <p:cNvPr id="6458" name="Google Shape;6458;p200"/>
          <p:cNvSpPr/>
          <p:nvPr/>
        </p:nvSpPr>
        <p:spPr>
          <a:xfrm>
            <a:off x="3922297" y="1652238"/>
            <a:ext cx="1545293" cy="154522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9" name="Google Shape;6459;p200"/>
          <p:cNvSpPr/>
          <p:nvPr/>
        </p:nvSpPr>
        <p:spPr>
          <a:xfrm>
            <a:off x="3698689" y="1428638"/>
            <a:ext cx="1992510" cy="1992426"/>
          </a:xfrm>
          <a:prstGeom prst="ellipse">
            <a:avLst/>
          </a:prstGeom>
          <a:noFill/>
          <a:ln cap="flat" cmpd="sng" w="63500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60" name="Google Shape;6460;p200"/>
          <p:cNvCxnSpPr/>
          <p:nvPr/>
        </p:nvCxnSpPr>
        <p:spPr>
          <a:xfrm rot="10800000">
            <a:off x="4693969" y="3419158"/>
            <a:ext cx="0" cy="261716"/>
          </a:xfrm>
          <a:prstGeom prst="straightConnector1">
            <a:avLst/>
          </a:prstGeom>
          <a:noFill/>
          <a:ln cap="flat" cmpd="sng" w="63500">
            <a:solidFill>
              <a:schemeClr val="accent2"/>
            </a:solidFill>
            <a:prstDash val="solid"/>
            <a:miter lim="400000"/>
            <a:headEnd len="med" w="med" type="none"/>
            <a:tailEnd len="med" w="med" type="none"/>
          </a:ln>
        </p:spPr>
      </p:cxnSp>
      <p:cxnSp>
        <p:nvCxnSpPr>
          <p:cNvPr id="6461" name="Google Shape;6461;p200"/>
          <p:cNvCxnSpPr/>
          <p:nvPr/>
        </p:nvCxnSpPr>
        <p:spPr>
          <a:xfrm>
            <a:off x="3528450" y="4862155"/>
            <a:ext cx="2332988" cy="1"/>
          </a:xfrm>
          <a:prstGeom prst="straightConnector1">
            <a:avLst/>
          </a:prstGeom>
          <a:noFill/>
          <a:ln cap="flat" cmpd="sng" w="63500">
            <a:solidFill>
              <a:schemeClr val="accent2"/>
            </a:solidFill>
            <a:prstDash val="solid"/>
            <a:miter lim="400000"/>
            <a:headEnd len="med" w="med" type="none"/>
            <a:tailEnd len="med" w="med" type="none"/>
          </a:ln>
        </p:spPr>
      </p:cxnSp>
      <p:sp>
        <p:nvSpPr>
          <p:cNvPr id="6462" name="Google Shape;6462;p200"/>
          <p:cNvSpPr/>
          <p:nvPr/>
        </p:nvSpPr>
        <p:spPr>
          <a:xfrm>
            <a:off x="4232369" y="3682619"/>
            <a:ext cx="935357" cy="935317"/>
          </a:xfrm>
          <a:prstGeom prst="ellipse">
            <a:avLst/>
          </a:prstGeom>
          <a:noFill/>
          <a:ln cap="flat" cmpd="sng" w="63500">
            <a:solidFill>
              <a:schemeClr val="accent2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3" name="Google Shape;6463;p200"/>
          <p:cNvSpPr/>
          <p:nvPr/>
        </p:nvSpPr>
        <p:spPr>
          <a:xfrm flipH="1">
            <a:off x="3862531" y="2275327"/>
            <a:ext cx="1692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4" name="Google Shape;6464;p200"/>
          <p:cNvSpPr txBox="1"/>
          <p:nvPr/>
        </p:nvSpPr>
        <p:spPr>
          <a:xfrm>
            <a:off x="4125980" y="3867353"/>
            <a:ext cx="1148135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465" name="Google Shape;6465;p200"/>
          <p:cNvSpPr txBox="1"/>
          <p:nvPr/>
        </p:nvSpPr>
        <p:spPr>
          <a:xfrm flipH="1">
            <a:off x="3584538" y="4975744"/>
            <a:ext cx="22188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cxnSp>
        <p:nvCxnSpPr>
          <p:cNvPr id="6466" name="Google Shape;6466;p200"/>
          <p:cNvCxnSpPr/>
          <p:nvPr/>
        </p:nvCxnSpPr>
        <p:spPr>
          <a:xfrm rot="10800000">
            <a:off x="4693969" y="4606261"/>
            <a:ext cx="0" cy="261716"/>
          </a:xfrm>
          <a:prstGeom prst="straightConnector1">
            <a:avLst/>
          </a:prstGeom>
          <a:noFill/>
          <a:ln cap="flat" cmpd="sng" w="63500">
            <a:solidFill>
              <a:schemeClr val="accent2"/>
            </a:solidFill>
            <a:prstDash val="solid"/>
            <a:miter lim="400000"/>
            <a:headEnd len="med" w="med" type="none"/>
            <a:tailEnd len="med" w="med" type="none"/>
          </a:ln>
        </p:spPr>
      </p:cxnSp>
      <p:sp>
        <p:nvSpPr>
          <p:cNvPr id="6467" name="Google Shape;6467;p200"/>
          <p:cNvSpPr/>
          <p:nvPr/>
        </p:nvSpPr>
        <p:spPr>
          <a:xfrm>
            <a:off x="6487633" y="1652238"/>
            <a:ext cx="1545293" cy="15452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8" name="Google Shape;6468;p200"/>
          <p:cNvSpPr/>
          <p:nvPr/>
        </p:nvSpPr>
        <p:spPr>
          <a:xfrm>
            <a:off x="6264025" y="1428638"/>
            <a:ext cx="1992510" cy="1992426"/>
          </a:xfrm>
          <a:prstGeom prst="ellipse">
            <a:avLst/>
          </a:prstGeom>
          <a:noFill/>
          <a:ln cap="flat" cmpd="sng" w="63500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69" name="Google Shape;6469;p200"/>
          <p:cNvCxnSpPr/>
          <p:nvPr/>
        </p:nvCxnSpPr>
        <p:spPr>
          <a:xfrm rot="10800000">
            <a:off x="7259306" y="3419158"/>
            <a:ext cx="0" cy="261716"/>
          </a:xfrm>
          <a:prstGeom prst="straightConnector1">
            <a:avLst/>
          </a:prstGeom>
          <a:noFill/>
          <a:ln cap="flat" cmpd="sng" w="63500">
            <a:solidFill>
              <a:schemeClr val="accent3"/>
            </a:solidFill>
            <a:prstDash val="solid"/>
            <a:miter lim="400000"/>
            <a:headEnd len="med" w="med" type="none"/>
            <a:tailEnd len="med" w="med" type="none"/>
          </a:ln>
        </p:spPr>
      </p:cxnSp>
      <p:cxnSp>
        <p:nvCxnSpPr>
          <p:cNvPr id="6470" name="Google Shape;6470;p200"/>
          <p:cNvCxnSpPr/>
          <p:nvPr/>
        </p:nvCxnSpPr>
        <p:spPr>
          <a:xfrm>
            <a:off x="6093786" y="4862155"/>
            <a:ext cx="2332988" cy="1"/>
          </a:xfrm>
          <a:prstGeom prst="straightConnector1">
            <a:avLst/>
          </a:prstGeom>
          <a:noFill/>
          <a:ln cap="flat" cmpd="sng" w="63500">
            <a:solidFill>
              <a:schemeClr val="accent3"/>
            </a:solidFill>
            <a:prstDash val="solid"/>
            <a:miter lim="400000"/>
            <a:headEnd len="med" w="med" type="none"/>
            <a:tailEnd len="med" w="med" type="none"/>
          </a:ln>
        </p:spPr>
      </p:cxnSp>
      <p:sp>
        <p:nvSpPr>
          <p:cNvPr id="6471" name="Google Shape;6471;p200"/>
          <p:cNvSpPr/>
          <p:nvPr/>
        </p:nvSpPr>
        <p:spPr>
          <a:xfrm>
            <a:off x="6797706" y="3682619"/>
            <a:ext cx="935357" cy="935317"/>
          </a:xfrm>
          <a:prstGeom prst="ellipse">
            <a:avLst/>
          </a:prstGeom>
          <a:noFill/>
          <a:ln cap="flat" cmpd="sng" w="63500">
            <a:solidFill>
              <a:schemeClr val="accent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2" name="Google Shape;6472;p200"/>
          <p:cNvSpPr/>
          <p:nvPr/>
        </p:nvSpPr>
        <p:spPr>
          <a:xfrm flipH="1">
            <a:off x="6427867" y="2275327"/>
            <a:ext cx="1692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3" name="Google Shape;6473;p200"/>
          <p:cNvSpPr txBox="1"/>
          <p:nvPr/>
        </p:nvSpPr>
        <p:spPr>
          <a:xfrm>
            <a:off x="6691317" y="3867353"/>
            <a:ext cx="1148135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6474" name="Google Shape;6474;p200"/>
          <p:cNvSpPr txBox="1"/>
          <p:nvPr/>
        </p:nvSpPr>
        <p:spPr>
          <a:xfrm flipH="1">
            <a:off x="6149875" y="4975743"/>
            <a:ext cx="22188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cxnSp>
        <p:nvCxnSpPr>
          <p:cNvPr id="6475" name="Google Shape;6475;p200"/>
          <p:cNvCxnSpPr/>
          <p:nvPr/>
        </p:nvCxnSpPr>
        <p:spPr>
          <a:xfrm rot="10800000">
            <a:off x="7259306" y="4606261"/>
            <a:ext cx="0" cy="261716"/>
          </a:xfrm>
          <a:prstGeom prst="straightConnector1">
            <a:avLst/>
          </a:prstGeom>
          <a:noFill/>
          <a:ln cap="flat" cmpd="sng" w="63500">
            <a:solidFill>
              <a:schemeClr val="accent3"/>
            </a:solidFill>
            <a:prstDash val="solid"/>
            <a:miter lim="400000"/>
            <a:headEnd len="med" w="med" type="none"/>
            <a:tailEnd len="med" w="med" type="none"/>
          </a:ln>
        </p:spPr>
      </p:cxnSp>
      <p:sp>
        <p:nvSpPr>
          <p:cNvPr id="6476" name="Google Shape;6476;p200"/>
          <p:cNvSpPr/>
          <p:nvPr/>
        </p:nvSpPr>
        <p:spPr>
          <a:xfrm>
            <a:off x="9111982" y="1652238"/>
            <a:ext cx="1545293" cy="1545226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7" name="Google Shape;6477;p200"/>
          <p:cNvSpPr/>
          <p:nvPr/>
        </p:nvSpPr>
        <p:spPr>
          <a:xfrm>
            <a:off x="8888374" y="1428638"/>
            <a:ext cx="1992510" cy="1992426"/>
          </a:xfrm>
          <a:prstGeom prst="ellipse">
            <a:avLst/>
          </a:prstGeom>
          <a:noFill/>
          <a:ln cap="flat" cmpd="sng" w="635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8" name="Google Shape;6478;p200"/>
          <p:cNvCxnSpPr/>
          <p:nvPr/>
        </p:nvCxnSpPr>
        <p:spPr>
          <a:xfrm rot="10800000">
            <a:off x="9883654" y="3419158"/>
            <a:ext cx="0" cy="261716"/>
          </a:xfrm>
          <a:prstGeom prst="straightConnector1">
            <a:avLst/>
          </a:prstGeom>
          <a:noFill/>
          <a:ln cap="flat" cmpd="sng" w="63500">
            <a:solidFill>
              <a:schemeClr val="accent4"/>
            </a:solidFill>
            <a:prstDash val="solid"/>
            <a:miter lim="400000"/>
            <a:headEnd len="med" w="med" type="none"/>
            <a:tailEnd len="med" w="med" type="none"/>
          </a:ln>
        </p:spPr>
      </p:cxnSp>
      <p:cxnSp>
        <p:nvCxnSpPr>
          <p:cNvPr id="6479" name="Google Shape;6479;p200"/>
          <p:cNvCxnSpPr/>
          <p:nvPr/>
        </p:nvCxnSpPr>
        <p:spPr>
          <a:xfrm>
            <a:off x="8718135" y="4862155"/>
            <a:ext cx="2332988" cy="1"/>
          </a:xfrm>
          <a:prstGeom prst="straightConnector1">
            <a:avLst/>
          </a:prstGeom>
          <a:noFill/>
          <a:ln cap="flat" cmpd="sng" w="63500">
            <a:solidFill>
              <a:schemeClr val="accent4"/>
            </a:solidFill>
            <a:prstDash val="solid"/>
            <a:miter lim="400000"/>
            <a:headEnd len="med" w="med" type="none"/>
            <a:tailEnd len="med" w="med" type="none"/>
          </a:ln>
        </p:spPr>
      </p:cxnSp>
      <p:sp>
        <p:nvSpPr>
          <p:cNvPr id="6480" name="Google Shape;6480;p200"/>
          <p:cNvSpPr/>
          <p:nvPr/>
        </p:nvSpPr>
        <p:spPr>
          <a:xfrm>
            <a:off x="9422055" y="3682619"/>
            <a:ext cx="935357" cy="935317"/>
          </a:xfrm>
          <a:prstGeom prst="ellipse">
            <a:avLst/>
          </a:prstGeom>
          <a:noFill/>
          <a:ln cap="flat" cmpd="sng" w="63500">
            <a:solidFill>
              <a:schemeClr val="accent4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1" name="Google Shape;6481;p200"/>
          <p:cNvSpPr/>
          <p:nvPr/>
        </p:nvSpPr>
        <p:spPr>
          <a:xfrm flipH="1">
            <a:off x="9052216" y="2275327"/>
            <a:ext cx="16925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2" name="Google Shape;6482;p200"/>
          <p:cNvSpPr txBox="1"/>
          <p:nvPr/>
        </p:nvSpPr>
        <p:spPr>
          <a:xfrm>
            <a:off x="9315666" y="3867353"/>
            <a:ext cx="1148135" cy="5950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6483" name="Google Shape;6483;p200"/>
          <p:cNvSpPr txBox="1"/>
          <p:nvPr/>
        </p:nvSpPr>
        <p:spPr>
          <a:xfrm flipH="1">
            <a:off x="8774224" y="4975743"/>
            <a:ext cx="221886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cxnSp>
        <p:nvCxnSpPr>
          <p:cNvPr id="6484" name="Google Shape;6484;p200"/>
          <p:cNvCxnSpPr/>
          <p:nvPr/>
        </p:nvCxnSpPr>
        <p:spPr>
          <a:xfrm rot="10800000">
            <a:off x="9883654" y="4606261"/>
            <a:ext cx="0" cy="261716"/>
          </a:xfrm>
          <a:prstGeom prst="straightConnector1">
            <a:avLst/>
          </a:prstGeom>
          <a:noFill/>
          <a:ln cap="flat" cmpd="sng" w="63500">
            <a:solidFill>
              <a:schemeClr val="accent4"/>
            </a:solidFill>
            <a:prstDash val="solid"/>
            <a:miter lim="400000"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8" name="Shape 6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9" name="Google Shape;6489;p20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Factors</a:t>
            </a:r>
            <a:endParaRPr/>
          </a:p>
        </p:txBody>
      </p:sp>
      <p:sp>
        <p:nvSpPr>
          <p:cNvPr id="6490" name="Google Shape;6490;p20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91" name="Google Shape;6491;p201"/>
          <p:cNvSpPr/>
          <p:nvPr/>
        </p:nvSpPr>
        <p:spPr>
          <a:xfrm>
            <a:off x="3792174" y="1454194"/>
            <a:ext cx="1962091" cy="1962255"/>
          </a:xfrm>
          <a:custGeom>
            <a:rect b="b" l="l" r="r" t="t"/>
            <a:pathLst>
              <a:path extrusionOk="0" h="20595" w="19679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2" name="Google Shape;6492;p201"/>
          <p:cNvSpPr/>
          <p:nvPr/>
        </p:nvSpPr>
        <p:spPr>
          <a:xfrm>
            <a:off x="6150160" y="1454194"/>
            <a:ext cx="1962091" cy="1962255"/>
          </a:xfrm>
          <a:custGeom>
            <a:rect b="b" l="l" r="r" t="t"/>
            <a:pathLst>
              <a:path extrusionOk="0" h="20595" w="19679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3" name="Google Shape;6493;p201"/>
          <p:cNvSpPr/>
          <p:nvPr/>
        </p:nvSpPr>
        <p:spPr>
          <a:xfrm>
            <a:off x="3793872" y="3691400"/>
            <a:ext cx="1962091" cy="1962255"/>
          </a:xfrm>
          <a:custGeom>
            <a:rect b="b" l="l" r="r" t="t"/>
            <a:pathLst>
              <a:path extrusionOk="0" h="20595" w="19679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4" name="Google Shape;6494;p201"/>
          <p:cNvSpPr/>
          <p:nvPr/>
        </p:nvSpPr>
        <p:spPr>
          <a:xfrm>
            <a:off x="6151858" y="3691400"/>
            <a:ext cx="1962091" cy="1962255"/>
          </a:xfrm>
          <a:custGeom>
            <a:rect b="b" l="l" r="r" t="t"/>
            <a:pathLst>
              <a:path extrusionOk="0" h="20595" w="19679">
                <a:moveTo>
                  <a:pt x="9839" y="0"/>
                </a:moveTo>
                <a:cubicBezTo>
                  <a:pt x="7321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7" y="0"/>
                  <a:pt x="9839" y="0"/>
                </a:cubicBezTo>
                <a:close/>
                <a:moveTo>
                  <a:pt x="9839" y="1475"/>
                </a:moveTo>
                <a:cubicBezTo>
                  <a:pt x="11997" y="1475"/>
                  <a:pt x="14154" y="2336"/>
                  <a:pt x="15800" y="4059"/>
                </a:cubicBezTo>
                <a:cubicBezTo>
                  <a:pt x="19092" y="7505"/>
                  <a:pt x="19092" y="13092"/>
                  <a:pt x="15800" y="16538"/>
                </a:cubicBezTo>
                <a:cubicBezTo>
                  <a:pt x="12507" y="19984"/>
                  <a:pt x="7169" y="19984"/>
                  <a:pt x="3876" y="16538"/>
                </a:cubicBezTo>
                <a:cubicBezTo>
                  <a:pt x="584" y="13092"/>
                  <a:pt x="583" y="7505"/>
                  <a:pt x="3876" y="4059"/>
                </a:cubicBezTo>
                <a:cubicBezTo>
                  <a:pt x="5522" y="2336"/>
                  <a:pt x="7681" y="1475"/>
                  <a:pt x="9839" y="14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5" name="Google Shape;6495;p201"/>
          <p:cNvSpPr/>
          <p:nvPr/>
        </p:nvSpPr>
        <p:spPr>
          <a:xfrm>
            <a:off x="4645642" y="2265998"/>
            <a:ext cx="2616538" cy="261677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6" name="Google Shape;6496;p201"/>
          <p:cNvSpPr/>
          <p:nvPr/>
        </p:nvSpPr>
        <p:spPr>
          <a:xfrm>
            <a:off x="4042876" y="1705019"/>
            <a:ext cx="1460575" cy="14607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7" name="Google Shape;6497;p201"/>
          <p:cNvSpPr/>
          <p:nvPr/>
        </p:nvSpPr>
        <p:spPr>
          <a:xfrm>
            <a:off x="6400861" y="1705019"/>
            <a:ext cx="1460575" cy="14607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8" name="Google Shape;6498;p201"/>
          <p:cNvSpPr/>
          <p:nvPr/>
        </p:nvSpPr>
        <p:spPr>
          <a:xfrm>
            <a:off x="4044574" y="3942226"/>
            <a:ext cx="1460576" cy="14607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9" name="Google Shape;6499;p201"/>
          <p:cNvSpPr/>
          <p:nvPr/>
        </p:nvSpPr>
        <p:spPr>
          <a:xfrm>
            <a:off x="6402559" y="3942226"/>
            <a:ext cx="1460576" cy="14607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0" name="Google Shape;6500;p201"/>
          <p:cNvSpPr txBox="1"/>
          <p:nvPr/>
        </p:nvSpPr>
        <p:spPr>
          <a:xfrm>
            <a:off x="8362953" y="2380482"/>
            <a:ext cx="27371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501" name="Google Shape;6501;p201"/>
          <p:cNvSpPr/>
          <p:nvPr/>
        </p:nvSpPr>
        <p:spPr>
          <a:xfrm>
            <a:off x="8362953" y="2001621"/>
            <a:ext cx="17400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2" name="Google Shape;6502;p201"/>
          <p:cNvSpPr txBox="1"/>
          <p:nvPr/>
        </p:nvSpPr>
        <p:spPr>
          <a:xfrm flipH="1">
            <a:off x="824213" y="2380482"/>
            <a:ext cx="27400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503" name="Google Shape;6503;p201"/>
          <p:cNvSpPr/>
          <p:nvPr/>
        </p:nvSpPr>
        <p:spPr>
          <a:xfrm flipH="1">
            <a:off x="1824250" y="2001621"/>
            <a:ext cx="17400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4" name="Google Shape;6504;p201"/>
          <p:cNvSpPr txBox="1"/>
          <p:nvPr/>
        </p:nvSpPr>
        <p:spPr>
          <a:xfrm>
            <a:off x="8362953" y="4657797"/>
            <a:ext cx="27371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505" name="Google Shape;6505;p201"/>
          <p:cNvSpPr/>
          <p:nvPr/>
        </p:nvSpPr>
        <p:spPr>
          <a:xfrm>
            <a:off x="8362953" y="4278936"/>
            <a:ext cx="212871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6" name="Google Shape;6506;p201"/>
          <p:cNvSpPr txBox="1"/>
          <p:nvPr/>
        </p:nvSpPr>
        <p:spPr>
          <a:xfrm flipH="1">
            <a:off x="824213" y="4657797"/>
            <a:ext cx="27400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 Text </a:t>
            </a:r>
            <a:endParaRPr/>
          </a:p>
        </p:txBody>
      </p:sp>
      <p:sp>
        <p:nvSpPr>
          <p:cNvPr id="6507" name="Google Shape;6507;p201"/>
          <p:cNvSpPr/>
          <p:nvPr/>
        </p:nvSpPr>
        <p:spPr>
          <a:xfrm flipH="1">
            <a:off x="1824250" y="4278936"/>
            <a:ext cx="174002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8" name="Google Shape;6508;p201"/>
          <p:cNvSpPr/>
          <p:nvPr/>
        </p:nvSpPr>
        <p:spPr>
          <a:xfrm>
            <a:off x="6841197" y="2137811"/>
            <a:ext cx="608830" cy="583532"/>
          </a:xfrm>
          <a:custGeom>
            <a:rect b="b" l="l" r="r" t="t"/>
            <a:pathLst>
              <a:path extrusionOk="0" h="510953" w="533104">
                <a:moveTo>
                  <a:pt x="530392" y="361477"/>
                </a:moveTo>
                <a:lnTo>
                  <a:pt x="530171" y="360887"/>
                </a:lnTo>
                <a:cubicBezTo>
                  <a:pt x="526553" y="350845"/>
                  <a:pt x="519317" y="342796"/>
                  <a:pt x="509644" y="338292"/>
                </a:cubicBezTo>
                <a:cubicBezTo>
                  <a:pt x="500045" y="333714"/>
                  <a:pt x="489191" y="333198"/>
                  <a:pt x="479223" y="336742"/>
                </a:cubicBezTo>
                <a:cubicBezTo>
                  <a:pt x="442452" y="349959"/>
                  <a:pt x="400734" y="366424"/>
                  <a:pt x="381389" y="374177"/>
                </a:cubicBezTo>
                <a:cubicBezTo>
                  <a:pt x="375925" y="359336"/>
                  <a:pt x="361896" y="348556"/>
                  <a:pt x="345135" y="348039"/>
                </a:cubicBezTo>
                <a:cubicBezTo>
                  <a:pt x="344765" y="348039"/>
                  <a:pt x="344396" y="348039"/>
                  <a:pt x="344027" y="348039"/>
                </a:cubicBezTo>
                <a:cubicBezTo>
                  <a:pt x="370165" y="326109"/>
                  <a:pt x="386853" y="293178"/>
                  <a:pt x="386853" y="256407"/>
                </a:cubicBezTo>
                <a:cubicBezTo>
                  <a:pt x="386853" y="237062"/>
                  <a:pt x="382201" y="218824"/>
                  <a:pt x="374079" y="202653"/>
                </a:cubicBezTo>
                <a:cubicBezTo>
                  <a:pt x="380724" y="202875"/>
                  <a:pt x="385967" y="202949"/>
                  <a:pt x="387148" y="202949"/>
                </a:cubicBezTo>
                <a:lnTo>
                  <a:pt x="416757" y="202949"/>
                </a:lnTo>
                <a:cubicBezTo>
                  <a:pt x="419046" y="221482"/>
                  <a:pt x="431820" y="235289"/>
                  <a:pt x="447842" y="235511"/>
                </a:cubicBezTo>
                <a:lnTo>
                  <a:pt x="489339" y="236028"/>
                </a:lnTo>
                <a:cubicBezTo>
                  <a:pt x="489413" y="236028"/>
                  <a:pt x="489413" y="236028"/>
                  <a:pt x="489486" y="236028"/>
                </a:cubicBezTo>
                <a:cubicBezTo>
                  <a:pt x="496722" y="236028"/>
                  <a:pt x="502703" y="230195"/>
                  <a:pt x="502777" y="222885"/>
                </a:cubicBezTo>
                <a:cubicBezTo>
                  <a:pt x="502851" y="215575"/>
                  <a:pt x="497018" y="209520"/>
                  <a:pt x="489634" y="209446"/>
                </a:cubicBezTo>
                <a:lnTo>
                  <a:pt x="448137" y="208930"/>
                </a:lnTo>
                <a:cubicBezTo>
                  <a:pt x="446808" y="208930"/>
                  <a:pt x="442821" y="204499"/>
                  <a:pt x="442895" y="196599"/>
                </a:cubicBezTo>
                <a:lnTo>
                  <a:pt x="444593" y="55348"/>
                </a:lnTo>
                <a:cubicBezTo>
                  <a:pt x="444667" y="51361"/>
                  <a:pt x="445775" y="47669"/>
                  <a:pt x="447621" y="45159"/>
                </a:cubicBezTo>
                <a:cubicBezTo>
                  <a:pt x="448728" y="43682"/>
                  <a:pt x="449688" y="43165"/>
                  <a:pt x="450131" y="43165"/>
                </a:cubicBezTo>
                <a:lnTo>
                  <a:pt x="450131" y="43165"/>
                </a:lnTo>
                <a:lnTo>
                  <a:pt x="491628" y="43682"/>
                </a:lnTo>
                <a:cubicBezTo>
                  <a:pt x="498937" y="43756"/>
                  <a:pt x="504992" y="37923"/>
                  <a:pt x="505066" y="30539"/>
                </a:cubicBezTo>
                <a:cubicBezTo>
                  <a:pt x="505140" y="23229"/>
                  <a:pt x="499307" y="17174"/>
                  <a:pt x="491923" y="17101"/>
                </a:cubicBezTo>
                <a:lnTo>
                  <a:pt x="450426" y="16584"/>
                </a:lnTo>
                <a:cubicBezTo>
                  <a:pt x="441271" y="16510"/>
                  <a:pt x="432484" y="21088"/>
                  <a:pt x="426355" y="29210"/>
                </a:cubicBezTo>
                <a:cubicBezTo>
                  <a:pt x="421852" y="35264"/>
                  <a:pt x="418972" y="42870"/>
                  <a:pt x="418233" y="51066"/>
                </a:cubicBezTo>
                <a:lnTo>
                  <a:pt x="412548" y="50549"/>
                </a:lnTo>
                <a:cubicBezTo>
                  <a:pt x="412400" y="50549"/>
                  <a:pt x="412253" y="50549"/>
                  <a:pt x="412105" y="50549"/>
                </a:cubicBezTo>
                <a:cubicBezTo>
                  <a:pt x="375999" y="48629"/>
                  <a:pt x="346538" y="34231"/>
                  <a:pt x="320547" y="21531"/>
                </a:cubicBezTo>
                <a:cubicBezTo>
                  <a:pt x="293227" y="8166"/>
                  <a:pt x="269599" y="-3352"/>
                  <a:pt x="244642" y="1816"/>
                </a:cubicBezTo>
                <a:cubicBezTo>
                  <a:pt x="240729" y="2628"/>
                  <a:pt x="231425" y="4548"/>
                  <a:pt x="126503" y="53133"/>
                </a:cubicBezTo>
                <a:cubicBezTo>
                  <a:pt x="78139" y="75506"/>
                  <a:pt x="31253" y="97805"/>
                  <a:pt x="25715" y="100389"/>
                </a:cubicBezTo>
                <a:cubicBezTo>
                  <a:pt x="16264" y="104007"/>
                  <a:pt x="8658" y="111021"/>
                  <a:pt x="4302" y="120251"/>
                </a:cubicBezTo>
                <a:cubicBezTo>
                  <a:pt x="-128" y="129702"/>
                  <a:pt x="-645" y="140261"/>
                  <a:pt x="2825" y="150081"/>
                </a:cubicBezTo>
                <a:lnTo>
                  <a:pt x="3047" y="150746"/>
                </a:lnTo>
                <a:cubicBezTo>
                  <a:pt x="6665" y="160788"/>
                  <a:pt x="13901" y="168836"/>
                  <a:pt x="23573" y="173340"/>
                </a:cubicBezTo>
                <a:cubicBezTo>
                  <a:pt x="28964" y="175924"/>
                  <a:pt x="34797" y="177180"/>
                  <a:pt x="40630" y="177180"/>
                </a:cubicBezTo>
                <a:cubicBezTo>
                  <a:pt x="45134" y="177180"/>
                  <a:pt x="49638" y="176367"/>
                  <a:pt x="53994" y="174817"/>
                </a:cubicBezTo>
                <a:cubicBezTo>
                  <a:pt x="90692" y="161600"/>
                  <a:pt x="132483" y="145134"/>
                  <a:pt x="151829" y="137381"/>
                </a:cubicBezTo>
                <a:cubicBezTo>
                  <a:pt x="153675" y="142402"/>
                  <a:pt x="156480" y="147054"/>
                  <a:pt x="160320" y="151041"/>
                </a:cubicBezTo>
                <a:cubicBezTo>
                  <a:pt x="167630" y="158794"/>
                  <a:pt x="177524" y="163151"/>
                  <a:pt x="188157" y="163446"/>
                </a:cubicBezTo>
                <a:cubicBezTo>
                  <a:pt x="188526" y="163446"/>
                  <a:pt x="188895" y="163446"/>
                  <a:pt x="189264" y="163446"/>
                </a:cubicBezTo>
                <a:cubicBezTo>
                  <a:pt x="190224" y="163372"/>
                  <a:pt x="191258" y="163298"/>
                  <a:pt x="192292" y="163298"/>
                </a:cubicBezTo>
                <a:cubicBezTo>
                  <a:pt x="165046" y="185228"/>
                  <a:pt x="147620" y="218824"/>
                  <a:pt x="147620" y="256481"/>
                </a:cubicBezTo>
                <a:cubicBezTo>
                  <a:pt x="147620" y="275309"/>
                  <a:pt x="151976" y="293104"/>
                  <a:pt x="159729" y="308905"/>
                </a:cubicBezTo>
                <a:cubicBezTo>
                  <a:pt x="152863" y="308610"/>
                  <a:pt x="147325" y="308610"/>
                  <a:pt x="146143" y="308610"/>
                </a:cubicBezTo>
                <a:lnTo>
                  <a:pt x="116461" y="308610"/>
                </a:lnTo>
                <a:cubicBezTo>
                  <a:pt x="115575" y="301448"/>
                  <a:pt x="113064" y="294728"/>
                  <a:pt x="109151" y="289264"/>
                </a:cubicBezTo>
                <a:cubicBezTo>
                  <a:pt x="103244" y="280995"/>
                  <a:pt x="94605" y="276195"/>
                  <a:pt x="85375" y="276048"/>
                </a:cubicBezTo>
                <a:lnTo>
                  <a:pt x="43879" y="275531"/>
                </a:lnTo>
                <a:cubicBezTo>
                  <a:pt x="36569" y="275457"/>
                  <a:pt x="30514" y="281290"/>
                  <a:pt x="30440" y="288674"/>
                </a:cubicBezTo>
                <a:cubicBezTo>
                  <a:pt x="30366" y="295984"/>
                  <a:pt x="36200" y="302038"/>
                  <a:pt x="43583" y="302112"/>
                </a:cubicBezTo>
                <a:lnTo>
                  <a:pt x="85080" y="302629"/>
                </a:lnTo>
                <a:cubicBezTo>
                  <a:pt x="85449" y="302629"/>
                  <a:pt x="86483" y="303220"/>
                  <a:pt x="87517" y="304696"/>
                </a:cubicBezTo>
                <a:cubicBezTo>
                  <a:pt x="89363" y="307281"/>
                  <a:pt x="90322" y="310973"/>
                  <a:pt x="90322" y="314960"/>
                </a:cubicBezTo>
                <a:lnTo>
                  <a:pt x="88624" y="456210"/>
                </a:lnTo>
                <a:cubicBezTo>
                  <a:pt x="88550" y="464111"/>
                  <a:pt x="84489" y="468394"/>
                  <a:pt x="83086" y="468394"/>
                </a:cubicBezTo>
                <a:lnTo>
                  <a:pt x="83086" y="468394"/>
                </a:lnTo>
                <a:lnTo>
                  <a:pt x="41590" y="467877"/>
                </a:lnTo>
                <a:cubicBezTo>
                  <a:pt x="34280" y="467803"/>
                  <a:pt x="28225" y="473636"/>
                  <a:pt x="28151" y="481020"/>
                </a:cubicBezTo>
                <a:cubicBezTo>
                  <a:pt x="28078" y="488330"/>
                  <a:pt x="33911" y="494384"/>
                  <a:pt x="41294" y="494458"/>
                </a:cubicBezTo>
                <a:lnTo>
                  <a:pt x="82791" y="494975"/>
                </a:lnTo>
                <a:cubicBezTo>
                  <a:pt x="82865" y="494975"/>
                  <a:pt x="83012" y="494975"/>
                  <a:pt x="83160" y="494975"/>
                </a:cubicBezTo>
                <a:cubicBezTo>
                  <a:pt x="99847" y="494975"/>
                  <a:pt x="113212" y="480207"/>
                  <a:pt x="115058" y="460493"/>
                </a:cubicBezTo>
                <a:lnTo>
                  <a:pt x="120743" y="461010"/>
                </a:lnTo>
                <a:cubicBezTo>
                  <a:pt x="120891" y="461010"/>
                  <a:pt x="121039" y="461010"/>
                  <a:pt x="121186" y="461010"/>
                </a:cubicBezTo>
                <a:cubicBezTo>
                  <a:pt x="157293" y="462930"/>
                  <a:pt x="186754" y="477328"/>
                  <a:pt x="212744" y="490028"/>
                </a:cubicBezTo>
                <a:cubicBezTo>
                  <a:pt x="235486" y="501177"/>
                  <a:pt x="255718" y="510998"/>
                  <a:pt x="276244" y="510998"/>
                </a:cubicBezTo>
                <a:cubicBezTo>
                  <a:pt x="280379" y="510998"/>
                  <a:pt x="284514" y="510628"/>
                  <a:pt x="288649" y="509742"/>
                </a:cubicBezTo>
                <a:cubicBezTo>
                  <a:pt x="292562" y="508930"/>
                  <a:pt x="301866" y="507010"/>
                  <a:pt x="406789" y="458426"/>
                </a:cubicBezTo>
                <a:cubicBezTo>
                  <a:pt x="455152" y="436053"/>
                  <a:pt x="502039" y="413754"/>
                  <a:pt x="507576" y="411170"/>
                </a:cubicBezTo>
                <a:cubicBezTo>
                  <a:pt x="517028" y="407552"/>
                  <a:pt x="524633" y="400537"/>
                  <a:pt x="528989" y="391308"/>
                </a:cubicBezTo>
                <a:cubicBezTo>
                  <a:pt x="533346" y="381856"/>
                  <a:pt x="533863" y="371298"/>
                  <a:pt x="530392" y="361477"/>
                </a:cubicBezTo>
                <a:moveTo>
                  <a:pt x="188304" y="136864"/>
                </a:moveTo>
                <a:cubicBezTo>
                  <a:pt x="181216" y="136421"/>
                  <a:pt x="175752" y="130441"/>
                  <a:pt x="175900" y="123278"/>
                </a:cubicBezTo>
                <a:cubicBezTo>
                  <a:pt x="175974" y="119734"/>
                  <a:pt x="177450" y="116485"/>
                  <a:pt x="180035" y="114049"/>
                </a:cubicBezTo>
                <a:cubicBezTo>
                  <a:pt x="182619" y="111612"/>
                  <a:pt x="185942" y="110357"/>
                  <a:pt x="189486" y="110431"/>
                </a:cubicBezTo>
                <a:cubicBezTo>
                  <a:pt x="189560" y="110431"/>
                  <a:pt x="189560" y="110431"/>
                  <a:pt x="189633" y="110431"/>
                </a:cubicBezTo>
                <a:lnTo>
                  <a:pt x="287837" y="112129"/>
                </a:lnTo>
                <a:cubicBezTo>
                  <a:pt x="292193" y="112203"/>
                  <a:pt x="296328" y="110135"/>
                  <a:pt x="298839" y="106591"/>
                </a:cubicBezTo>
                <a:lnTo>
                  <a:pt x="311539" y="88944"/>
                </a:lnTo>
                <a:cubicBezTo>
                  <a:pt x="315821" y="82963"/>
                  <a:pt x="314492" y="74694"/>
                  <a:pt x="308511" y="70411"/>
                </a:cubicBezTo>
                <a:cubicBezTo>
                  <a:pt x="302531" y="66128"/>
                  <a:pt x="294261" y="67457"/>
                  <a:pt x="289978" y="73438"/>
                </a:cubicBezTo>
                <a:lnTo>
                  <a:pt x="281339" y="85400"/>
                </a:lnTo>
                <a:lnTo>
                  <a:pt x="190150" y="83776"/>
                </a:lnTo>
                <a:cubicBezTo>
                  <a:pt x="179518" y="83480"/>
                  <a:pt x="169476" y="87394"/>
                  <a:pt x="161797" y="94630"/>
                </a:cubicBezTo>
                <a:cubicBezTo>
                  <a:pt x="157662" y="98543"/>
                  <a:pt x="154487" y="103195"/>
                  <a:pt x="152346" y="108289"/>
                </a:cubicBezTo>
                <a:cubicBezTo>
                  <a:pt x="148063" y="110062"/>
                  <a:pt x="92242" y="132656"/>
                  <a:pt x="44913" y="149564"/>
                </a:cubicBezTo>
                <a:cubicBezTo>
                  <a:pt x="41590" y="150746"/>
                  <a:pt x="38046" y="150598"/>
                  <a:pt x="34871" y="149048"/>
                </a:cubicBezTo>
                <a:cubicBezTo>
                  <a:pt x="31622" y="147497"/>
                  <a:pt x="29185" y="144839"/>
                  <a:pt x="28004" y="141442"/>
                </a:cubicBezTo>
                <a:lnTo>
                  <a:pt x="27782" y="140778"/>
                </a:lnTo>
                <a:cubicBezTo>
                  <a:pt x="26675" y="137677"/>
                  <a:pt x="26822" y="134280"/>
                  <a:pt x="28299" y="131327"/>
                </a:cubicBezTo>
                <a:cubicBezTo>
                  <a:pt x="29702" y="128299"/>
                  <a:pt x="32212" y="126010"/>
                  <a:pt x="35314" y="124903"/>
                </a:cubicBezTo>
                <a:cubicBezTo>
                  <a:pt x="35757" y="124755"/>
                  <a:pt x="36126" y="124607"/>
                  <a:pt x="36495" y="124386"/>
                </a:cubicBezTo>
                <a:cubicBezTo>
                  <a:pt x="111809" y="88575"/>
                  <a:pt x="236372" y="30613"/>
                  <a:pt x="249885" y="27585"/>
                </a:cubicBezTo>
                <a:cubicBezTo>
                  <a:pt x="265981" y="24263"/>
                  <a:pt x="284883" y="33492"/>
                  <a:pt x="308733" y="45159"/>
                </a:cubicBezTo>
                <a:cubicBezTo>
                  <a:pt x="335610" y="58302"/>
                  <a:pt x="368984" y="74620"/>
                  <a:pt x="410333" y="76835"/>
                </a:cubicBezTo>
                <a:lnTo>
                  <a:pt x="417643" y="77499"/>
                </a:lnTo>
                <a:lnTo>
                  <a:pt x="416461" y="176146"/>
                </a:lnTo>
                <a:lnTo>
                  <a:pt x="387000" y="176146"/>
                </a:lnTo>
                <a:cubicBezTo>
                  <a:pt x="380724" y="176146"/>
                  <a:pt x="362929" y="175703"/>
                  <a:pt x="353995" y="174152"/>
                </a:cubicBezTo>
                <a:cubicBezTo>
                  <a:pt x="337086" y="156210"/>
                  <a:pt x="314640" y="143510"/>
                  <a:pt x="289461" y="138710"/>
                </a:cubicBezTo>
                <a:cubicBezTo>
                  <a:pt x="264947" y="132803"/>
                  <a:pt x="198715" y="136274"/>
                  <a:pt x="188304" y="136864"/>
                </a:cubicBezTo>
                <a:moveTo>
                  <a:pt x="267163" y="163372"/>
                </a:moveTo>
                <a:cubicBezTo>
                  <a:pt x="272848" y="163372"/>
                  <a:pt x="278386" y="163889"/>
                  <a:pt x="283702" y="164849"/>
                </a:cubicBezTo>
                <a:cubicBezTo>
                  <a:pt x="294925" y="167802"/>
                  <a:pt x="301644" y="173340"/>
                  <a:pt x="309397" y="179838"/>
                </a:cubicBezTo>
                <a:cubicBezTo>
                  <a:pt x="317298" y="186409"/>
                  <a:pt x="326085" y="193719"/>
                  <a:pt x="339523" y="198076"/>
                </a:cubicBezTo>
                <a:cubicBezTo>
                  <a:pt x="352445" y="214024"/>
                  <a:pt x="360124" y="234330"/>
                  <a:pt x="360124" y="256407"/>
                </a:cubicBezTo>
                <a:cubicBezTo>
                  <a:pt x="360124" y="305435"/>
                  <a:pt x="321950" y="345750"/>
                  <a:pt x="273808" y="349220"/>
                </a:cubicBezTo>
                <a:cubicBezTo>
                  <a:pt x="263692" y="348851"/>
                  <a:pt x="255053" y="348039"/>
                  <a:pt x="249737" y="346710"/>
                </a:cubicBezTo>
                <a:cubicBezTo>
                  <a:pt x="238292" y="343830"/>
                  <a:pt x="231499" y="338145"/>
                  <a:pt x="223599" y="331573"/>
                </a:cubicBezTo>
                <a:cubicBezTo>
                  <a:pt x="215698" y="325002"/>
                  <a:pt x="206985" y="317766"/>
                  <a:pt x="193621" y="313409"/>
                </a:cubicBezTo>
                <a:cubicBezTo>
                  <a:pt x="181364" y="297608"/>
                  <a:pt x="174054" y="277820"/>
                  <a:pt x="174054" y="256407"/>
                </a:cubicBezTo>
                <a:cubicBezTo>
                  <a:pt x="174128" y="205164"/>
                  <a:pt x="215846" y="163372"/>
                  <a:pt x="267163" y="163372"/>
                </a:cubicBezTo>
                <a:moveTo>
                  <a:pt x="504844" y="379937"/>
                </a:moveTo>
                <a:cubicBezTo>
                  <a:pt x="503442" y="382964"/>
                  <a:pt x="500931" y="385253"/>
                  <a:pt x="497830" y="386360"/>
                </a:cubicBezTo>
                <a:cubicBezTo>
                  <a:pt x="497387" y="386508"/>
                  <a:pt x="497018" y="386656"/>
                  <a:pt x="496648" y="386877"/>
                </a:cubicBezTo>
                <a:cubicBezTo>
                  <a:pt x="421335" y="422688"/>
                  <a:pt x="296771" y="480651"/>
                  <a:pt x="283259" y="483678"/>
                </a:cubicBezTo>
                <a:cubicBezTo>
                  <a:pt x="267163" y="487001"/>
                  <a:pt x="248260" y="477771"/>
                  <a:pt x="224411" y="466105"/>
                </a:cubicBezTo>
                <a:cubicBezTo>
                  <a:pt x="197534" y="452962"/>
                  <a:pt x="164160" y="436644"/>
                  <a:pt x="122811" y="434428"/>
                </a:cubicBezTo>
                <a:lnTo>
                  <a:pt x="115501" y="433764"/>
                </a:lnTo>
                <a:lnTo>
                  <a:pt x="116682" y="335117"/>
                </a:lnTo>
                <a:lnTo>
                  <a:pt x="146143" y="335117"/>
                </a:lnTo>
                <a:cubicBezTo>
                  <a:pt x="152346" y="335117"/>
                  <a:pt x="170140" y="335487"/>
                  <a:pt x="179075" y="337111"/>
                </a:cubicBezTo>
                <a:cubicBezTo>
                  <a:pt x="200930" y="361034"/>
                  <a:pt x="232385" y="376023"/>
                  <a:pt x="267310" y="376023"/>
                </a:cubicBezTo>
                <a:cubicBezTo>
                  <a:pt x="269747" y="376023"/>
                  <a:pt x="272183" y="375949"/>
                  <a:pt x="274620" y="375802"/>
                </a:cubicBezTo>
                <a:cubicBezTo>
                  <a:pt x="303195" y="376835"/>
                  <a:pt x="337677" y="375063"/>
                  <a:pt x="344987" y="374620"/>
                </a:cubicBezTo>
                <a:cubicBezTo>
                  <a:pt x="352075" y="375063"/>
                  <a:pt x="357539" y="381044"/>
                  <a:pt x="357392" y="388206"/>
                </a:cubicBezTo>
                <a:cubicBezTo>
                  <a:pt x="357170" y="395516"/>
                  <a:pt x="351115" y="401276"/>
                  <a:pt x="343805" y="401054"/>
                </a:cubicBezTo>
                <a:cubicBezTo>
                  <a:pt x="343732" y="401054"/>
                  <a:pt x="343732" y="401054"/>
                  <a:pt x="343658" y="401054"/>
                </a:cubicBezTo>
                <a:lnTo>
                  <a:pt x="245454" y="399356"/>
                </a:lnTo>
                <a:cubicBezTo>
                  <a:pt x="241098" y="399282"/>
                  <a:pt x="236963" y="401349"/>
                  <a:pt x="234453" y="404894"/>
                </a:cubicBezTo>
                <a:lnTo>
                  <a:pt x="221753" y="422541"/>
                </a:lnTo>
                <a:cubicBezTo>
                  <a:pt x="217470" y="428521"/>
                  <a:pt x="218799" y="436791"/>
                  <a:pt x="224780" y="441074"/>
                </a:cubicBezTo>
                <a:cubicBezTo>
                  <a:pt x="227143" y="442772"/>
                  <a:pt x="229875" y="443584"/>
                  <a:pt x="232533" y="443584"/>
                </a:cubicBezTo>
                <a:cubicBezTo>
                  <a:pt x="236668" y="443584"/>
                  <a:pt x="240729" y="441664"/>
                  <a:pt x="243313" y="438046"/>
                </a:cubicBezTo>
                <a:lnTo>
                  <a:pt x="251952" y="426085"/>
                </a:lnTo>
                <a:lnTo>
                  <a:pt x="343141" y="427709"/>
                </a:lnTo>
                <a:cubicBezTo>
                  <a:pt x="343510" y="427709"/>
                  <a:pt x="343805" y="427709"/>
                  <a:pt x="344175" y="427709"/>
                </a:cubicBezTo>
                <a:cubicBezTo>
                  <a:pt x="360640" y="427709"/>
                  <a:pt x="374891" y="417594"/>
                  <a:pt x="380946" y="403121"/>
                </a:cubicBezTo>
                <a:cubicBezTo>
                  <a:pt x="385081" y="401423"/>
                  <a:pt x="441049" y="378829"/>
                  <a:pt x="488379" y="361773"/>
                </a:cubicBezTo>
                <a:cubicBezTo>
                  <a:pt x="491701" y="360591"/>
                  <a:pt x="495246" y="360739"/>
                  <a:pt x="498421" y="362289"/>
                </a:cubicBezTo>
                <a:cubicBezTo>
                  <a:pt x="501669" y="363840"/>
                  <a:pt x="504106" y="366498"/>
                  <a:pt x="505288" y="369895"/>
                </a:cubicBezTo>
                <a:lnTo>
                  <a:pt x="505509" y="370485"/>
                </a:lnTo>
                <a:cubicBezTo>
                  <a:pt x="506469" y="373587"/>
                  <a:pt x="506247" y="376909"/>
                  <a:pt x="504844" y="379937"/>
                </a:cubicBezTo>
                <a:moveTo>
                  <a:pt x="214517" y="263938"/>
                </a:moveTo>
                <a:cubicBezTo>
                  <a:pt x="209348" y="258696"/>
                  <a:pt x="209422" y="250278"/>
                  <a:pt x="214664" y="245110"/>
                </a:cubicBezTo>
                <a:cubicBezTo>
                  <a:pt x="219907" y="239941"/>
                  <a:pt x="228324" y="240015"/>
                  <a:pt x="233493" y="245257"/>
                </a:cubicBezTo>
                <a:lnTo>
                  <a:pt x="250844" y="262978"/>
                </a:lnTo>
                <a:lnTo>
                  <a:pt x="298691" y="203687"/>
                </a:lnTo>
                <a:cubicBezTo>
                  <a:pt x="303269" y="198002"/>
                  <a:pt x="311686" y="197116"/>
                  <a:pt x="317372" y="201694"/>
                </a:cubicBezTo>
                <a:cubicBezTo>
                  <a:pt x="323057" y="206271"/>
                  <a:pt x="323943" y="214689"/>
                  <a:pt x="319365" y="220374"/>
                </a:cubicBezTo>
                <a:lnTo>
                  <a:pt x="262142" y="291258"/>
                </a:lnTo>
                <a:cubicBezTo>
                  <a:pt x="262142" y="291258"/>
                  <a:pt x="262142" y="291258"/>
                  <a:pt x="262068" y="291332"/>
                </a:cubicBezTo>
                <a:cubicBezTo>
                  <a:pt x="261772" y="291701"/>
                  <a:pt x="261477" y="292070"/>
                  <a:pt x="261108" y="292366"/>
                </a:cubicBezTo>
                <a:cubicBezTo>
                  <a:pt x="261034" y="292439"/>
                  <a:pt x="260960" y="292513"/>
                  <a:pt x="260886" y="292587"/>
                </a:cubicBezTo>
                <a:cubicBezTo>
                  <a:pt x="260591" y="292883"/>
                  <a:pt x="260296" y="293104"/>
                  <a:pt x="260000" y="293326"/>
                </a:cubicBezTo>
                <a:cubicBezTo>
                  <a:pt x="259853" y="293473"/>
                  <a:pt x="259705" y="293547"/>
                  <a:pt x="259557" y="293621"/>
                </a:cubicBezTo>
                <a:cubicBezTo>
                  <a:pt x="259336" y="293769"/>
                  <a:pt x="259114" y="293990"/>
                  <a:pt x="258819" y="294138"/>
                </a:cubicBezTo>
                <a:cubicBezTo>
                  <a:pt x="258671" y="294212"/>
                  <a:pt x="258523" y="294359"/>
                  <a:pt x="258302" y="294433"/>
                </a:cubicBezTo>
                <a:cubicBezTo>
                  <a:pt x="258081" y="294581"/>
                  <a:pt x="257785" y="294728"/>
                  <a:pt x="257564" y="294802"/>
                </a:cubicBezTo>
                <a:cubicBezTo>
                  <a:pt x="257416" y="294876"/>
                  <a:pt x="257268" y="294950"/>
                  <a:pt x="257047" y="295024"/>
                </a:cubicBezTo>
                <a:cubicBezTo>
                  <a:pt x="256751" y="295171"/>
                  <a:pt x="256530" y="295245"/>
                  <a:pt x="256235" y="295319"/>
                </a:cubicBezTo>
                <a:cubicBezTo>
                  <a:pt x="256087" y="295393"/>
                  <a:pt x="255939" y="295467"/>
                  <a:pt x="255718" y="295467"/>
                </a:cubicBezTo>
                <a:cubicBezTo>
                  <a:pt x="255422" y="295541"/>
                  <a:pt x="255127" y="295614"/>
                  <a:pt x="254832" y="295688"/>
                </a:cubicBezTo>
                <a:cubicBezTo>
                  <a:pt x="254684" y="295762"/>
                  <a:pt x="254536" y="295762"/>
                  <a:pt x="254389" y="295762"/>
                </a:cubicBezTo>
                <a:cubicBezTo>
                  <a:pt x="254093" y="295836"/>
                  <a:pt x="253724" y="295910"/>
                  <a:pt x="253429" y="295910"/>
                </a:cubicBezTo>
                <a:cubicBezTo>
                  <a:pt x="253281" y="295910"/>
                  <a:pt x="253133" y="295984"/>
                  <a:pt x="253060" y="295984"/>
                </a:cubicBezTo>
                <a:cubicBezTo>
                  <a:pt x="252616" y="296058"/>
                  <a:pt x="252174" y="296058"/>
                  <a:pt x="251730" y="296058"/>
                </a:cubicBezTo>
                <a:cubicBezTo>
                  <a:pt x="251730" y="296058"/>
                  <a:pt x="251730" y="296058"/>
                  <a:pt x="251730" y="296058"/>
                </a:cubicBezTo>
                <a:cubicBezTo>
                  <a:pt x="251361" y="296058"/>
                  <a:pt x="250918" y="296058"/>
                  <a:pt x="250549" y="295984"/>
                </a:cubicBezTo>
                <a:cubicBezTo>
                  <a:pt x="250475" y="295984"/>
                  <a:pt x="250328" y="295984"/>
                  <a:pt x="250254" y="295910"/>
                </a:cubicBezTo>
                <a:cubicBezTo>
                  <a:pt x="249958" y="295910"/>
                  <a:pt x="249663" y="295836"/>
                  <a:pt x="249368" y="295762"/>
                </a:cubicBezTo>
                <a:cubicBezTo>
                  <a:pt x="249220" y="295762"/>
                  <a:pt x="249146" y="295688"/>
                  <a:pt x="248999" y="295688"/>
                </a:cubicBezTo>
                <a:cubicBezTo>
                  <a:pt x="248703" y="295614"/>
                  <a:pt x="248482" y="295541"/>
                  <a:pt x="248186" y="295467"/>
                </a:cubicBezTo>
                <a:cubicBezTo>
                  <a:pt x="248039" y="295393"/>
                  <a:pt x="247891" y="295393"/>
                  <a:pt x="247743" y="295319"/>
                </a:cubicBezTo>
                <a:cubicBezTo>
                  <a:pt x="247522" y="295245"/>
                  <a:pt x="247226" y="295171"/>
                  <a:pt x="247005" y="295024"/>
                </a:cubicBezTo>
                <a:cubicBezTo>
                  <a:pt x="246857" y="294950"/>
                  <a:pt x="246709" y="294950"/>
                  <a:pt x="246562" y="294876"/>
                </a:cubicBezTo>
                <a:cubicBezTo>
                  <a:pt x="246340" y="294802"/>
                  <a:pt x="246119" y="294655"/>
                  <a:pt x="245823" y="294507"/>
                </a:cubicBezTo>
                <a:cubicBezTo>
                  <a:pt x="245676" y="294433"/>
                  <a:pt x="245528" y="294359"/>
                  <a:pt x="245381" y="294285"/>
                </a:cubicBezTo>
                <a:cubicBezTo>
                  <a:pt x="245085" y="294138"/>
                  <a:pt x="244864" y="293990"/>
                  <a:pt x="244568" y="293842"/>
                </a:cubicBezTo>
                <a:cubicBezTo>
                  <a:pt x="244421" y="293769"/>
                  <a:pt x="244347" y="293695"/>
                  <a:pt x="244199" y="293621"/>
                </a:cubicBezTo>
                <a:cubicBezTo>
                  <a:pt x="243904" y="293399"/>
                  <a:pt x="243608" y="293252"/>
                  <a:pt x="243387" y="293030"/>
                </a:cubicBezTo>
                <a:cubicBezTo>
                  <a:pt x="243387" y="293030"/>
                  <a:pt x="243387" y="293030"/>
                  <a:pt x="243313" y="292956"/>
                </a:cubicBezTo>
                <a:cubicBezTo>
                  <a:pt x="243165" y="292809"/>
                  <a:pt x="243018" y="292661"/>
                  <a:pt x="242796" y="292513"/>
                </a:cubicBezTo>
                <a:cubicBezTo>
                  <a:pt x="242648" y="292366"/>
                  <a:pt x="242427" y="292218"/>
                  <a:pt x="242279" y="291996"/>
                </a:cubicBezTo>
                <a:cubicBezTo>
                  <a:pt x="242279" y="291996"/>
                  <a:pt x="242279" y="291996"/>
                  <a:pt x="242206" y="291923"/>
                </a:cubicBezTo>
                <a:lnTo>
                  <a:pt x="214517" y="26393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9" name="Google Shape;6509;p201"/>
          <p:cNvSpPr/>
          <p:nvPr/>
        </p:nvSpPr>
        <p:spPr>
          <a:xfrm>
            <a:off x="4440572" y="4356110"/>
            <a:ext cx="636344" cy="640948"/>
          </a:xfrm>
          <a:custGeom>
            <a:rect b="b" l="l" r="r" t="t"/>
            <a:pathLst>
              <a:path extrusionOk="0" h="513906" w="510215">
                <a:moveTo>
                  <a:pt x="398942" y="133461"/>
                </a:moveTo>
                <a:cubicBezTo>
                  <a:pt x="435640" y="133461"/>
                  <a:pt x="465396" y="103631"/>
                  <a:pt x="465396" y="67007"/>
                </a:cubicBezTo>
                <a:cubicBezTo>
                  <a:pt x="465396" y="30310"/>
                  <a:pt x="435566" y="554"/>
                  <a:pt x="398942" y="554"/>
                </a:cubicBezTo>
                <a:cubicBezTo>
                  <a:pt x="362245" y="554"/>
                  <a:pt x="332489" y="30384"/>
                  <a:pt x="332489" y="67007"/>
                </a:cubicBezTo>
                <a:cubicBezTo>
                  <a:pt x="332489" y="103631"/>
                  <a:pt x="362319" y="133461"/>
                  <a:pt x="398942" y="133461"/>
                </a:cubicBezTo>
                <a:moveTo>
                  <a:pt x="398942" y="27061"/>
                </a:moveTo>
                <a:cubicBezTo>
                  <a:pt x="420946" y="27061"/>
                  <a:pt x="438814" y="44930"/>
                  <a:pt x="438814" y="66933"/>
                </a:cubicBezTo>
                <a:cubicBezTo>
                  <a:pt x="438814" y="88937"/>
                  <a:pt x="420946" y="106805"/>
                  <a:pt x="398942" y="106805"/>
                </a:cubicBezTo>
                <a:cubicBezTo>
                  <a:pt x="376939" y="106805"/>
                  <a:pt x="359070" y="88937"/>
                  <a:pt x="359070" y="66933"/>
                </a:cubicBezTo>
                <a:cubicBezTo>
                  <a:pt x="359070" y="44930"/>
                  <a:pt x="376939" y="27061"/>
                  <a:pt x="398942" y="27061"/>
                </a:cubicBezTo>
                <a:moveTo>
                  <a:pt x="510141" y="208922"/>
                </a:moveTo>
                <a:cubicBezTo>
                  <a:pt x="510067" y="192974"/>
                  <a:pt x="502240" y="178058"/>
                  <a:pt x="489393" y="168977"/>
                </a:cubicBezTo>
                <a:cubicBezTo>
                  <a:pt x="471746" y="156572"/>
                  <a:pt x="450850" y="148006"/>
                  <a:pt x="428551" y="144019"/>
                </a:cubicBezTo>
                <a:cubicBezTo>
                  <a:pt x="428034" y="143872"/>
                  <a:pt x="427444" y="143798"/>
                  <a:pt x="426927" y="143724"/>
                </a:cubicBezTo>
                <a:cubicBezTo>
                  <a:pt x="417771" y="142173"/>
                  <a:pt x="408467" y="141361"/>
                  <a:pt x="399016" y="141361"/>
                </a:cubicBezTo>
                <a:lnTo>
                  <a:pt x="399016" y="141361"/>
                </a:lnTo>
                <a:lnTo>
                  <a:pt x="399016" y="141361"/>
                </a:lnTo>
                <a:cubicBezTo>
                  <a:pt x="389639" y="141361"/>
                  <a:pt x="380262" y="142173"/>
                  <a:pt x="371179" y="143724"/>
                </a:cubicBezTo>
                <a:cubicBezTo>
                  <a:pt x="370589" y="143798"/>
                  <a:pt x="370072" y="143872"/>
                  <a:pt x="369481" y="144019"/>
                </a:cubicBezTo>
                <a:cubicBezTo>
                  <a:pt x="347478" y="148006"/>
                  <a:pt x="326730" y="156424"/>
                  <a:pt x="309230" y="168607"/>
                </a:cubicBezTo>
                <a:cubicBezTo>
                  <a:pt x="295939" y="177911"/>
                  <a:pt x="287965" y="193047"/>
                  <a:pt x="287965" y="209218"/>
                </a:cubicBezTo>
                <a:lnTo>
                  <a:pt x="287965" y="335332"/>
                </a:lnTo>
                <a:cubicBezTo>
                  <a:pt x="287965" y="342641"/>
                  <a:pt x="293946" y="348622"/>
                  <a:pt x="301256" y="348622"/>
                </a:cubicBezTo>
                <a:lnTo>
                  <a:pt x="322890" y="348622"/>
                </a:lnTo>
                <a:lnTo>
                  <a:pt x="322890" y="500653"/>
                </a:lnTo>
                <a:cubicBezTo>
                  <a:pt x="322890" y="507963"/>
                  <a:pt x="328871" y="513944"/>
                  <a:pt x="336181" y="513944"/>
                </a:cubicBezTo>
                <a:lnTo>
                  <a:pt x="460744" y="513944"/>
                </a:lnTo>
                <a:cubicBezTo>
                  <a:pt x="468054" y="513944"/>
                  <a:pt x="474035" y="507963"/>
                  <a:pt x="474035" y="500653"/>
                </a:cubicBezTo>
                <a:lnTo>
                  <a:pt x="474035" y="348622"/>
                </a:lnTo>
                <a:lnTo>
                  <a:pt x="496998" y="348622"/>
                </a:lnTo>
                <a:cubicBezTo>
                  <a:pt x="504308" y="348622"/>
                  <a:pt x="510289" y="342641"/>
                  <a:pt x="510289" y="335332"/>
                </a:cubicBezTo>
                <a:cubicBezTo>
                  <a:pt x="510289" y="321450"/>
                  <a:pt x="510215" y="221992"/>
                  <a:pt x="510141" y="208922"/>
                </a:cubicBezTo>
                <a:moveTo>
                  <a:pt x="460744" y="321967"/>
                </a:moveTo>
                <a:cubicBezTo>
                  <a:pt x="453434" y="321967"/>
                  <a:pt x="447454" y="327948"/>
                  <a:pt x="447454" y="335258"/>
                </a:cubicBezTo>
                <a:lnTo>
                  <a:pt x="447454" y="487288"/>
                </a:lnTo>
                <a:lnTo>
                  <a:pt x="349471" y="487288"/>
                </a:lnTo>
                <a:lnTo>
                  <a:pt x="349471" y="335258"/>
                </a:lnTo>
                <a:cubicBezTo>
                  <a:pt x="349471" y="327948"/>
                  <a:pt x="343490" y="321967"/>
                  <a:pt x="336181" y="321967"/>
                </a:cubicBezTo>
                <a:lnTo>
                  <a:pt x="314547" y="321967"/>
                </a:lnTo>
                <a:lnTo>
                  <a:pt x="314547" y="209144"/>
                </a:lnTo>
                <a:cubicBezTo>
                  <a:pt x="314547" y="201686"/>
                  <a:pt x="318238" y="194672"/>
                  <a:pt x="324367" y="190315"/>
                </a:cubicBezTo>
                <a:cubicBezTo>
                  <a:pt x="337953" y="180790"/>
                  <a:pt x="354049" y="174145"/>
                  <a:pt x="371179" y="170675"/>
                </a:cubicBezTo>
                <a:lnTo>
                  <a:pt x="385652" y="176434"/>
                </a:lnTo>
                <a:lnTo>
                  <a:pt x="385726" y="279585"/>
                </a:lnTo>
                <a:cubicBezTo>
                  <a:pt x="385726" y="286894"/>
                  <a:pt x="391706" y="292875"/>
                  <a:pt x="399016" y="292875"/>
                </a:cubicBezTo>
                <a:lnTo>
                  <a:pt x="399016" y="292875"/>
                </a:lnTo>
                <a:cubicBezTo>
                  <a:pt x="406326" y="292875"/>
                  <a:pt x="412307" y="286894"/>
                  <a:pt x="412307" y="279585"/>
                </a:cubicBezTo>
                <a:lnTo>
                  <a:pt x="412233" y="176434"/>
                </a:lnTo>
                <a:lnTo>
                  <a:pt x="426705" y="170675"/>
                </a:lnTo>
                <a:cubicBezTo>
                  <a:pt x="444057" y="174219"/>
                  <a:pt x="460301" y="181012"/>
                  <a:pt x="474035" y="190685"/>
                </a:cubicBezTo>
                <a:cubicBezTo>
                  <a:pt x="479942" y="194820"/>
                  <a:pt x="483486" y="201760"/>
                  <a:pt x="483560" y="209070"/>
                </a:cubicBezTo>
                <a:cubicBezTo>
                  <a:pt x="483634" y="219924"/>
                  <a:pt x="483708" y="290660"/>
                  <a:pt x="483708" y="321967"/>
                </a:cubicBezTo>
                <a:lnTo>
                  <a:pt x="460744" y="321967"/>
                </a:lnTo>
                <a:close/>
                <a:moveTo>
                  <a:pt x="121240" y="346333"/>
                </a:moveTo>
                <a:cubicBezTo>
                  <a:pt x="126409" y="351502"/>
                  <a:pt x="126409" y="359919"/>
                  <a:pt x="121240" y="365162"/>
                </a:cubicBezTo>
                <a:cubicBezTo>
                  <a:pt x="118656" y="367746"/>
                  <a:pt x="115260" y="369075"/>
                  <a:pt x="111863" y="369075"/>
                </a:cubicBezTo>
                <a:cubicBezTo>
                  <a:pt x="108467" y="369075"/>
                  <a:pt x="105070" y="367746"/>
                  <a:pt x="102486" y="365162"/>
                </a:cubicBezTo>
                <a:lnTo>
                  <a:pt x="76126" y="338802"/>
                </a:lnTo>
                <a:lnTo>
                  <a:pt x="76126" y="500653"/>
                </a:lnTo>
                <a:cubicBezTo>
                  <a:pt x="76126" y="507963"/>
                  <a:pt x="70145" y="513944"/>
                  <a:pt x="62836" y="513944"/>
                </a:cubicBezTo>
                <a:cubicBezTo>
                  <a:pt x="55525" y="513944"/>
                  <a:pt x="49545" y="507963"/>
                  <a:pt x="49545" y="500653"/>
                </a:cubicBezTo>
                <a:lnTo>
                  <a:pt x="49545" y="338802"/>
                </a:lnTo>
                <a:lnTo>
                  <a:pt x="23185" y="365162"/>
                </a:lnTo>
                <a:cubicBezTo>
                  <a:pt x="20601" y="367746"/>
                  <a:pt x="17204" y="369075"/>
                  <a:pt x="13807" y="369075"/>
                </a:cubicBezTo>
                <a:cubicBezTo>
                  <a:pt x="10411" y="369075"/>
                  <a:pt x="7015" y="367746"/>
                  <a:pt x="4430" y="365162"/>
                </a:cubicBezTo>
                <a:cubicBezTo>
                  <a:pt x="-738" y="359993"/>
                  <a:pt x="-738" y="351576"/>
                  <a:pt x="4430" y="346333"/>
                </a:cubicBezTo>
                <a:lnTo>
                  <a:pt x="53532" y="297232"/>
                </a:lnTo>
                <a:cubicBezTo>
                  <a:pt x="53827" y="296936"/>
                  <a:pt x="54196" y="296641"/>
                  <a:pt x="54492" y="296346"/>
                </a:cubicBezTo>
                <a:cubicBezTo>
                  <a:pt x="54640" y="296198"/>
                  <a:pt x="54787" y="296124"/>
                  <a:pt x="54935" y="295977"/>
                </a:cubicBezTo>
                <a:cubicBezTo>
                  <a:pt x="55156" y="295829"/>
                  <a:pt x="55304" y="295681"/>
                  <a:pt x="55525" y="295533"/>
                </a:cubicBezTo>
                <a:cubicBezTo>
                  <a:pt x="55747" y="295386"/>
                  <a:pt x="55895" y="295312"/>
                  <a:pt x="56116" y="295164"/>
                </a:cubicBezTo>
                <a:cubicBezTo>
                  <a:pt x="56264" y="295090"/>
                  <a:pt x="56485" y="294943"/>
                  <a:pt x="56633" y="294869"/>
                </a:cubicBezTo>
                <a:cubicBezTo>
                  <a:pt x="56855" y="294795"/>
                  <a:pt x="57002" y="294647"/>
                  <a:pt x="57224" y="294573"/>
                </a:cubicBezTo>
                <a:cubicBezTo>
                  <a:pt x="57445" y="294500"/>
                  <a:pt x="57593" y="294352"/>
                  <a:pt x="57814" y="294278"/>
                </a:cubicBezTo>
                <a:cubicBezTo>
                  <a:pt x="58036" y="294204"/>
                  <a:pt x="58184" y="294131"/>
                  <a:pt x="58405" y="294057"/>
                </a:cubicBezTo>
                <a:cubicBezTo>
                  <a:pt x="58627" y="293983"/>
                  <a:pt x="58848" y="293909"/>
                  <a:pt x="59070" y="293835"/>
                </a:cubicBezTo>
                <a:cubicBezTo>
                  <a:pt x="59291" y="293761"/>
                  <a:pt x="59439" y="293761"/>
                  <a:pt x="59660" y="293688"/>
                </a:cubicBezTo>
                <a:cubicBezTo>
                  <a:pt x="59882" y="293614"/>
                  <a:pt x="60103" y="293540"/>
                  <a:pt x="60325" y="293540"/>
                </a:cubicBezTo>
                <a:cubicBezTo>
                  <a:pt x="60547" y="293466"/>
                  <a:pt x="60768" y="293466"/>
                  <a:pt x="60990" y="293466"/>
                </a:cubicBezTo>
                <a:cubicBezTo>
                  <a:pt x="61211" y="293466"/>
                  <a:pt x="61359" y="293392"/>
                  <a:pt x="61580" y="293392"/>
                </a:cubicBezTo>
                <a:cubicBezTo>
                  <a:pt x="62023" y="293318"/>
                  <a:pt x="6246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2836" y="293318"/>
                  <a:pt x="62836" y="293318"/>
                  <a:pt x="62836" y="293318"/>
                </a:cubicBezTo>
                <a:cubicBezTo>
                  <a:pt x="63278" y="293318"/>
                  <a:pt x="63721" y="293318"/>
                  <a:pt x="64091" y="293392"/>
                </a:cubicBezTo>
                <a:cubicBezTo>
                  <a:pt x="64312" y="293392"/>
                  <a:pt x="64460" y="293466"/>
                  <a:pt x="64681" y="293466"/>
                </a:cubicBezTo>
                <a:cubicBezTo>
                  <a:pt x="64903" y="293466"/>
                  <a:pt x="65124" y="293540"/>
                  <a:pt x="65346" y="293540"/>
                </a:cubicBezTo>
                <a:cubicBezTo>
                  <a:pt x="65567" y="293614"/>
                  <a:pt x="65789" y="293614"/>
                  <a:pt x="66010" y="293688"/>
                </a:cubicBezTo>
                <a:cubicBezTo>
                  <a:pt x="66232" y="293761"/>
                  <a:pt x="66380" y="293761"/>
                  <a:pt x="66601" y="293835"/>
                </a:cubicBezTo>
                <a:cubicBezTo>
                  <a:pt x="66823" y="293909"/>
                  <a:pt x="67044" y="293983"/>
                  <a:pt x="67266" y="294057"/>
                </a:cubicBezTo>
                <a:cubicBezTo>
                  <a:pt x="67487" y="294131"/>
                  <a:pt x="67635" y="294204"/>
                  <a:pt x="67856" y="294278"/>
                </a:cubicBezTo>
                <a:cubicBezTo>
                  <a:pt x="68078" y="294352"/>
                  <a:pt x="68226" y="294426"/>
                  <a:pt x="68447" y="294573"/>
                </a:cubicBezTo>
                <a:cubicBezTo>
                  <a:pt x="68669" y="294647"/>
                  <a:pt x="68816" y="294721"/>
                  <a:pt x="69038" y="294869"/>
                </a:cubicBezTo>
                <a:cubicBezTo>
                  <a:pt x="69259" y="294943"/>
                  <a:pt x="69407" y="295090"/>
                  <a:pt x="69554" y="295164"/>
                </a:cubicBezTo>
                <a:cubicBezTo>
                  <a:pt x="69776" y="295312"/>
                  <a:pt x="69924" y="295386"/>
                  <a:pt x="70145" y="295533"/>
                </a:cubicBezTo>
                <a:cubicBezTo>
                  <a:pt x="70367" y="295681"/>
                  <a:pt x="70515" y="295829"/>
                  <a:pt x="70736" y="295977"/>
                </a:cubicBezTo>
                <a:cubicBezTo>
                  <a:pt x="70884" y="296124"/>
                  <a:pt x="71031" y="296198"/>
                  <a:pt x="71179" y="296346"/>
                </a:cubicBezTo>
                <a:cubicBezTo>
                  <a:pt x="71548" y="296641"/>
                  <a:pt x="71843" y="296936"/>
                  <a:pt x="72139" y="297232"/>
                </a:cubicBezTo>
                <a:lnTo>
                  <a:pt x="121240" y="346333"/>
                </a:lnTo>
                <a:close/>
                <a:moveTo>
                  <a:pt x="248979" y="210842"/>
                </a:moveTo>
                <a:cubicBezTo>
                  <a:pt x="254147" y="216011"/>
                  <a:pt x="254147" y="224428"/>
                  <a:pt x="248979" y="229671"/>
                </a:cubicBezTo>
                <a:cubicBezTo>
                  <a:pt x="246395" y="232255"/>
                  <a:pt x="242998" y="233584"/>
                  <a:pt x="239602" y="233584"/>
                </a:cubicBezTo>
                <a:cubicBezTo>
                  <a:pt x="236205" y="233584"/>
                  <a:pt x="232809" y="232255"/>
                  <a:pt x="230224" y="229671"/>
                </a:cubicBezTo>
                <a:lnTo>
                  <a:pt x="203865" y="203311"/>
                </a:lnTo>
                <a:lnTo>
                  <a:pt x="203865" y="500653"/>
                </a:lnTo>
                <a:cubicBezTo>
                  <a:pt x="203865" y="507963"/>
                  <a:pt x="197884" y="513944"/>
                  <a:pt x="190574" y="513944"/>
                </a:cubicBezTo>
                <a:cubicBezTo>
                  <a:pt x="183264" y="513944"/>
                  <a:pt x="177283" y="507963"/>
                  <a:pt x="177283" y="500653"/>
                </a:cubicBezTo>
                <a:lnTo>
                  <a:pt x="177283" y="203311"/>
                </a:lnTo>
                <a:lnTo>
                  <a:pt x="150923" y="229671"/>
                </a:lnTo>
                <a:cubicBezTo>
                  <a:pt x="148339" y="232255"/>
                  <a:pt x="144942" y="233584"/>
                  <a:pt x="141546" y="233584"/>
                </a:cubicBezTo>
                <a:cubicBezTo>
                  <a:pt x="138149" y="233584"/>
                  <a:pt x="134753" y="232255"/>
                  <a:pt x="132169" y="229671"/>
                </a:cubicBezTo>
                <a:cubicBezTo>
                  <a:pt x="127000" y="224502"/>
                  <a:pt x="127000" y="216085"/>
                  <a:pt x="132169" y="210842"/>
                </a:cubicBezTo>
                <a:lnTo>
                  <a:pt x="181270" y="161740"/>
                </a:lnTo>
                <a:cubicBezTo>
                  <a:pt x="181270" y="161740"/>
                  <a:pt x="181270" y="161740"/>
                  <a:pt x="181270" y="161740"/>
                </a:cubicBezTo>
                <a:cubicBezTo>
                  <a:pt x="181566" y="161445"/>
                  <a:pt x="181935" y="161150"/>
                  <a:pt x="182230" y="160854"/>
                </a:cubicBezTo>
                <a:cubicBezTo>
                  <a:pt x="182378" y="160707"/>
                  <a:pt x="182525" y="160633"/>
                  <a:pt x="182673" y="160485"/>
                </a:cubicBezTo>
                <a:cubicBezTo>
                  <a:pt x="182895" y="160337"/>
                  <a:pt x="183042" y="160190"/>
                  <a:pt x="183264" y="160042"/>
                </a:cubicBezTo>
                <a:cubicBezTo>
                  <a:pt x="183485" y="159894"/>
                  <a:pt x="183633" y="159820"/>
                  <a:pt x="183855" y="159673"/>
                </a:cubicBezTo>
                <a:cubicBezTo>
                  <a:pt x="184002" y="159599"/>
                  <a:pt x="184224" y="159451"/>
                  <a:pt x="184371" y="159378"/>
                </a:cubicBezTo>
                <a:cubicBezTo>
                  <a:pt x="184593" y="159304"/>
                  <a:pt x="184740" y="159156"/>
                  <a:pt x="184962" y="159082"/>
                </a:cubicBezTo>
                <a:cubicBezTo>
                  <a:pt x="185184" y="159009"/>
                  <a:pt x="185331" y="158861"/>
                  <a:pt x="185553" y="158787"/>
                </a:cubicBezTo>
                <a:cubicBezTo>
                  <a:pt x="185774" y="158713"/>
                  <a:pt x="185922" y="158639"/>
                  <a:pt x="186144" y="158565"/>
                </a:cubicBezTo>
                <a:cubicBezTo>
                  <a:pt x="186365" y="158492"/>
                  <a:pt x="186586" y="158418"/>
                  <a:pt x="186808" y="158344"/>
                </a:cubicBezTo>
                <a:cubicBezTo>
                  <a:pt x="187030" y="158270"/>
                  <a:pt x="187177" y="158270"/>
                  <a:pt x="187399" y="158196"/>
                </a:cubicBezTo>
                <a:cubicBezTo>
                  <a:pt x="187620" y="158122"/>
                  <a:pt x="187842" y="158048"/>
                  <a:pt x="188063" y="158048"/>
                </a:cubicBezTo>
                <a:cubicBezTo>
                  <a:pt x="188285" y="157975"/>
                  <a:pt x="188506" y="157975"/>
                  <a:pt x="188728" y="157975"/>
                </a:cubicBezTo>
                <a:cubicBezTo>
                  <a:pt x="188949" y="157975"/>
                  <a:pt x="189171" y="157901"/>
                  <a:pt x="189319" y="157901"/>
                </a:cubicBezTo>
                <a:cubicBezTo>
                  <a:pt x="189688" y="157827"/>
                  <a:pt x="190131" y="157827"/>
                  <a:pt x="190500" y="157827"/>
                </a:cubicBezTo>
                <a:cubicBezTo>
                  <a:pt x="190500" y="157827"/>
                  <a:pt x="190574" y="157827"/>
                  <a:pt x="190574" y="157827"/>
                </a:cubicBezTo>
                <a:cubicBezTo>
                  <a:pt x="190574" y="157827"/>
                  <a:pt x="190647" y="157827"/>
                  <a:pt x="190647" y="157827"/>
                </a:cubicBezTo>
                <a:cubicBezTo>
                  <a:pt x="191017" y="157827"/>
                  <a:pt x="191460" y="157827"/>
                  <a:pt x="191829" y="157901"/>
                </a:cubicBezTo>
                <a:cubicBezTo>
                  <a:pt x="192051" y="157901"/>
                  <a:pt x="192272" y="157975"/>
                  <a:pt x="192420" y="157975"/>
                </a:cubicBezTo>
                <a:cubicBezTo>
                  <a:pt x="192641" y="157975"/>
                  <a:pt x="192863" y="158048"/>
                  <a:pt x="193084" y="158048"/>
                </a:cubicBezTo>
                <a:cubicBezTo>
                  <a:pt x="193306" y="158122"/>
                  <a:pt x="193527" y="158122"/>
                  <a:pt x="193749" y="158196"/>
                </a:cubicBezTo>
                <a:cubicBezTo>
                  <a:pt x="193970" y="158270"/>
                  <a:pt x="194118" y="158270"/>
                  <a:pt x="194339" y="158344"/>
                </a:cubicBezTo>
                <a:cubicBezTo>
                  <a:pt x="194561" y="158418"/>
                  <a:pt x="194782" y="158492"/>
                  <a:pt x="195004" y="158565"/>
                </a:cubicBezTo>
                <a:cubicBezTo>
                  <a:pt x="195226" y="158639"/>
                  <a:pt x="195373" y="158713"/>
                  <a:pt x="195595" y="158787"/>
                </a:cubicBezTo>
                <a:cubicBezTo>
                  <a:pt x="195816" y="158861"/>
                  <a:pt x="195964" y="158935"/>
                  <a:pt x="196185" y="159082"/>
                </a:cubicBezTo>
                <a:cubicBezTo>
                  <a:pt x="196407" y="159156"/>
                  <a:pt x="196554" y="159230"/>
                  <a:pt x="196776" y="159378"/>
                </a:cubicBezTo>
                <a:cubicBezTo>
                  <a:pt x="196998" y="159451"/>
                  <a:pt x="197145" y="159599"/>
                  <a:pt x="197293" y="159673"/>
                </a:cubicBezTo>
                <a:cubicBezTo>
                  <a:pt x="197515" y="159820"/>
                  <a:pt x="197662" y="159894"/>
                  <a:pt x="197884" y="160042"/>
                </a:cubicBezTo>
                <a:cubicBezTo>
                  <a:pt x="198105" y="160190"/>
                  <a:pt x="198253" y="160337"/>
                  <a:pt x="198474" y="160485"/>
                </a:cubicBezTo>
                <a:cubicBezTo>
                  <a:pt x="198622" y="160633"/>
                  <a:pt x="198770" y="160707"/>
                  <a:pt x="198917" y="160854"/>
                </a:cubicBezTo>
                <a:cubicBezTo>
                  <a:pt x="199287" y="161150"/>
                  <a:pt x="199582" y="161445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cubicBezTo>
                  <a:pt x="199877" y="161740"/>
                  <a:pt x="199877" y="161740"/>
                  <a:pt x="199877" y="161740"/>
                </a:cubicBezTo>
                <a:lnTo>
                  <a:pt x="248979" y="21084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0" name="Google Shape;6510;p201"/>
          <p:cNvSpPr/>
          <p:nvPr/>
        </p:nvSpPr>
        <p:spPr>
          <a:xfrm>
            <a:off x="6812266" y="4346926"/>
            <a:ext cx="338734" cy="338734"/>
          </a:xfrm>
          <a:custGeom>
            <a:rect b="b" l="l" r="r" t="t"/>
            <a:pathLst>
              <a:path extrusionOk="0" h="483059" w="483059">
                <a:moveTo>
                  <a:pt x="242383" y="482731"/>
                </a:moveTo>
                <a:cubicBezTo>
                  <a:pt x="242514" y="482731"/>
                  <a:pt x="242646" y="482731"/>
                  <a:pt x="242777" y="482731"/>
                </a:cubicBezTo>
                <a:cubicBezTo>
                  <a:pt x="246452" y="482731"/>
                  <a:pt x="249997" y="482600"/>
                  <a:pt x="253672" y="482469"/>
                </a:cubicBezTo>
                <a:cubicBezTo>
                  <a:pt x="381000" y="476299"/>
                  <a:pt x="482731" y="370761"/>
                  <a:pt x="482731" y="241858"/>
                </a:cubicBezTo>
                <a:cubicBezTo>
                  <a:pt x="482731" y="109017"/>
                  <a:pt x="374699" y="984"/>
                  <a:pt x="241858" y="984"/>
                </a:cubicBezTo>
                <a:cubicBezTo>
                  <a:pt x="109017" y="984"/>
                  <a:pt x="984" y="109017"/>
                  <a:pt x="984" y="241858"/>
                </a:cubicBezTo>
                <a:cubicBezTo>
                  <a:pt x="984" y="374699"/>
                  <a:pt x="109017" y="482731"/>
                  <a:pt x="241858" y="482731"/>
                </a:cubicBezTo>
                <a:cubicBezTo>
                  <a:pt x="242121" y="482731"/>
                  <a:pt x="242252" y="482731"/>
                  <a:pt x="242383" y="482731"/>
                </a:cubicBezTo>
                <a:close/>
                <a:moveTo>
                  <a:pt x="241070" y="278613"/>
                </a:moveTo>
                <a:cubicBezTo>
                  <a:pt x="202478" y="278613"/>
                  <a:pt x="171106" y="247240"/>
                  <a:pt x="171106" y="208648"/>
                </a:cubicBezTo>
                <a:cubicBezTo>
                  <a:pt x="171106" y="170055"/>
                  <a:pt x="202478" y="138683"/>
                  <a:pt x="241070" y="138683"/>
                </a:cubicBezTo>
                <a:cubicBezTo>
                  <a:pt x="279663" y="138683"/>
                  <a:pt x="311035" y="170055"/>
                  <a:pt x="311035" y="208648"/>
                </a:cubicBezTo>
                <a:cubicBezTo>
                  <a:pt x="311035" y="247240"/>
                  <a:pt x="279663" y="278613"/>
                  <a:pt x="241070" y="278613"/>
                </a:cubicBezTo>
                <a:close/>
                <a:moveTo>
                  <a:pt x="241070" y="364329"/>
                </a:moveTo>
                <a:cubicBezTo>
                  <a:pt x="282419" y="364329"/>
                  <a:pt x="321537" y="376012"/>
                  <a:pt x="347659" y="395833"/>
                </a:cubicBezTo>
                <a:cubicBezTo>
                  <a:pt x="320749" y="419724"/>
                  <a:pt x="287014" y="433507"/>
                  <a:pt x="251178" y="435344"/>
                </a:cubicBezTo>
                <a:cubicBezTo>
                  <a:pt x="248290" y="435476"/>
                  <a:pt x="245402" y="435607"/>
                  <a:pt x="242383" y="435607"/>
                </a:cubicBezTo>
                <a:cubicBezTo>
                  <a:pt x="202741" y="435476"/>
                  <a:pt x="165461" y="421036"/>
                  <a:pt x="136451" y="394520"/>
                </a:cubicBezTo>
                <a:cubicBezTo>
                  <a:pt x="162573" y="375356"/>
                  <a:pt x="200903" y="364329"/>
                  <a:pt x="241070" y="364329"/>
                </a:cubicBezTo>
                <a:close/>
                <a:moveTo>
                  <a:pt x="48503" y="241858"/>
                </a:moveTo>
                <a:cubicBezTo>
                  <a:pt x="48503" y="135139"/>
                  <a:pt x="135401" y="48240"/>
                  <a:pt x="242121" y="48240"/>
                </a:cubicBezTo>
                <a:cubicBezTo>
                  <a:pt x="348840" y="48240"/>
                  <a:pt x="435738" y="135139"/>
                  <a:pt x="435738" y="241858"/>
                </a:cubicBezTo>
                <a:cubicBezTo>
                  <a:pt x="435738" y="290164"/>
                  <a:pt x="417886" y="334532"/>
                  <a:pt x="388482" y="368398"/>
                </a:cubicBezTo>
                <a:cubicBezTo>
                  <a:pt x="387958" y="367742"/>
                  <a:pt x="387301" y="367217"/>
                  <a:pt x="386645" y="366692"/>
                </a:cubicBezTo>
                <a:cubicBezTo>
                  <a:pt x="359604" y="342145"/>
                  <a:pt x="321537" y="325868"/>
                  <a:pt x="278875" y="319699"/>
                </a:cubicBezTo>
                <a:cubicBezTo>
                  <a:pt x="325081" y="303947"/>
                  <a:pt x="358291" y="260104"/>
                  <a:pt x="358291" y="208648"/>
                </a:cubicBezTo>
                <a:cubicBezTo>
                  <a:pt x="358291" y="143933"/>
                  <a:pt x="305653" y="91427"/>
                  <a:pt x="241070" y="91427"/>
                </a:cubicBezTo>
                <a:cubicBezTo>
                  <a:pt x="176488" y="91427"/>
                  <a:pt x="123850" y="144065"/>
                  <a:pt x="123850" y="208648"/>
                </a:cubicBezTo>
                <a:cubicBezTo>
                  <a:pt x="123850" y="260104"/>
                  <a:pt x="157191" y="303947"/>
                  <a:pt x="203397" y="319699"/>
                </a:cubicBezTo>
                <a:cubicBezTo>
                  <a:pt x="162179" y="325606"/>
                  <a:pt x="125031" y="341226"/>
                  <a:pt x="98121" y="364461"/>
                </a:cubicBezTo>
                <a:cubicBezTo>
                  <a:pt x="96940" y="365379"/>
                  <a:pt x="95890" y="366429"/>
                  <a:pt x="94971" y="367611"/>
                </a:cubicBezTo>
                <a:cubicBezTo>
                  <a:pt x="65961" y="333613"/>
                  <a:pt x="48503" y="289770"/>
                  <a:pt x="48503" y="24185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1" name="Google Shape;6511;p201"/>
          <p:cNvSpPr/>
          <p:nvPr/>
        </p:nvSpPr>
        <p:spPr>
          <a:xfrm>
            <a:off x="7132682" y="4477081"/>
            <a:ext cx="338734" cy="533875"/>
          </a:xfrm>
          <a:custGeom>
            <a:rect b="b" l="l" r="r" t="t"/>
            <a:pathLst>
              <a:path extrusionOk="0" h="761343" w="483059">
                <a:moveTo>
                  <a:pt x="482863" y="520667"/>
                </a:moveTo>
                <a:cubicBezTo>
                  <a:pt x="482863" y="392420"/>
                  <a:pt x="382181" y="287276"/>
                  <a:pt x="255641" y="280188"/>
                </a:cubicBezTo>
                <a:cubicBezTo>
                  <a:pt x="255904" y="280188"/>
                  <a:pt x="256166" y="280056"/>
                  <a:pt x="256429" y="279925"/>
                </a:cubicBezTo>
                <a:cubicBezTo>
                  <a:pt x="256822" y="279794"/>
                  <a:pt x="257085" y="279794"/>
                  <a:pt x="257478" y="279663"/>
                </a:cubicBezTo>
                <a:cubicBezTo>
                  <a:pt x="257873" y="279531"/>
                  <a:pt x="258266" y="279400"/>
                  <a:pt x="258660" y="279269"/>
                </a:cubicBezTo>
                <a:cubicBezTo>
                  <a:pt x="259054" y="279137"/>
                  <a:pt x="259316" y="279006"/>
                  <a:pt x="259710" y="278875"/>
                </a:cubicBezTo>
                <a:cubicBezTo>
                  <a:pt x="260104" y="278744"/>
                  <a:pt x="260367" y="278612"/>
                  <a:pt x="260760" y="278350"/>
                </a:cubicBezTo>
                <a:cubicBezTo>
                  <a:pt x="261154" y="278219"/>
                  <a:pt x="261548" y="277956"/>
                  <a:pt x="261811" y="277825"/>
                </a:cubicBezTo>
                <a:cubicBezTo>
                  <a:pt x="262073" y="277694"/>
                  <a:pt x="262467" y="277431"/>
                  <a:pt x="262729" y="277300"/>
                </a:cubicBezTo>
                <a:cubicBezTo>
                  <a:pt x="263123" y="277037"/>
                  <a:pt x="263385" y="276906"/>
                  <a:pt x="263780" y="276643"/>
                </a:cubicBezTo>
                <a:cubicBezTo>
                  <a:pt x="264173" y="276381"/>
                  <a:pt x="264436" y="276118"/>
                  <a:pt x="264829" y="275856"/>
                </a:cubicBezTo>
                <a:cubicBezTo>
                  <a:pt x="265092" y="275593"/>
                  <a:pt x="265354" y="275462"/>
                  <a:pt x="265749" y="275199"/>
                </a:cubicBezTo>
                <a:cubicBezTo>
                  <a:pt x="266405" y="274674"/>
                  <a:pt x="266930" y="274149"/>
                  <a:pt x="267455" y="273624"/>
                </a:cubicBezTo>
                <a:cubicBezTo>
                  <a:pt x="267455" y="273624"/>
                  <a:pt x="267455" y="273624"/>
                  <a:pt x="267455" y="273624"/>
                </a:cubicBezTo>
                <a:lnTo>
                  <a:pt x="324424" y="216655"/>
                </a:lnTo>
                <a:cubicBezTo>
                  <a:pt x="333613" y="207466"/>
                  <a:pt x="333613" y="192502"/>
                  <a:pt x="324424" y="183182"/>
                </a:cubicBezTo>
                <a:cubicBezTo>
                  <a:pt x="315236" y="173993"/>
                  <a:pt x="300271" y="173993"/>
                  <a:pt x="290951" y="183182"/>
                </a:cubicBezTo>
                <a:lnTo>
                  <a:pt x="274281" y="199853"/>
                </a:lnTo>
                <a:lnTo>
                  <a:pt x="274281" y="128969"/>
                </a:lnTo>
                <a:cubicBezTo>
                  <a:pt x="274281" y="74887"/>
                  <a:pt x="253935" y="39314"/>
                  <a:pt x="212060" y="20018"/>
                </a:cubicBezTo>
                <a:cubicBezTo>
                  <a:pt x="177537" y="4135"/>
                  <a:pt x="131988" y="984"/>
                  <a:pt x="69636" y="984"/>
                </a:cubicBezTo>
                <a:cubicBezTo>
                  <a:pt x="56641" y="984"/>
                  <a:pt x="46009" y="11617"/>
                  <a:pt x="46009" y="24612"/>
                </a:cubicBezTo>
                <a:cubicBezTo>
                  <a:pt x="46009" y="37608"/>
                  <a:pt x="56641" y="48240"/>
                  <a:pt x="69636" y="48240"/>
                </a:cubicBezTo>
                <a:cubicBezTo>
                  <a:pt x="123981" y="48240"/>
                  <a:pt x="165724" y="50734"/>
                  <a:pt x="192370" y="62942"/>
                </a:cubicBezTo>
                <a:cubicBezTo>
                  <a:pt x="209566" y="70818"/>
                  <a:pt x="227025" y="84732"/>
                  <a:pt x="227025" y="128838"/>
                </a:cubicBezTo>
                <a:lnTo>
                  <a:pt x="227025" y="199721"/>
                </a:lnTo>
                <a:lnTo>
                  <a:pt x="210354" y="183051"/>
                </a:lnTo>
                <a:cubicBezTo>
                  <a:pt x="201165" y="173862"/>
                  <a:pt x="186201" y="173862"/>
                  <a:pt x="176881" y="183051"/>
                </a:cubicBezTo>
                <a:cubicBezTo>
                  <a:pt x="167693" y="192239"/>
                  <a:pt x="167693" y="207204"/>
                  <a:pt x="176881" y="216523"/>
                </a:cubicBezTo>
                <a:lnTo>
                  <a:pt x="233851" y="273493"/>
                </a:lnTo>
                <a:cubicBezTo>
                  <a:pt x="234375" y="274018"/>
                  <a:pt x="235032" y="274543"/>
                  <a:pt x="235557" y="275068"/>
                </a:cubicBezTo>
                <a:cubicBezTo>
                  <a:pt x="235820" y="275331"/>
                  <a:pt x="236082" y="275462"/>
                  <a:pt x="236344" y="275725"/>
                </a:cubicBezTo>
                <a:cubicBezTo>
                  <a:pt x="236739" y="275987"/>
                  <a:pt x="237001" y="276250"/>
                  <a:pt x="237395" y="276512"/>
                </a:cubicBezTo>
                <a:cubicBezTo>
                  <a:pt x="237789" y="276775"/>
                  <a:pt x="238051" y="276906"/>
                  <a:pt x="238445" y="277168"/>
                </a:cubicBezTo>
                <a:cubicBezTo>
                  <a:pt x="238708" y="277300"/>
                  <a:pt x="239101" y="277562"/>
                  <a:pt x="239364" y="277694"/>
                </a:cubicBezTo>
                <a:cubicBezTo>
                  <a:pt x="239758" y="277825"/>
                  <a:pt x="240020" y="278087"/>
                  <a:pt x="240414" y="278219"/>
                </a:cubicBezTo>
                <a:cubicBezTo>
                  <a:pt x="240808" y="278350"/>
                  <a:pt x="241070" y="278612"/>
                  <a:pt x="241464" y="278744"/>
                </a:cubicBezTo>
                <a:cubicBezTo>
                  <a:pt x="241858" y="278875"/>
                  <a:pt x="242121" y="279006"/>
                  <a:pt x="242514" y="279137"/>
                </a:cubicBezTo>
                <a:cubicBezTo>
                  <a:pt x="242908" y="279269"/>
                  <a:pt x="243302" y="279400"/>
                  <a:pt x="243695" y="279531"/>
                </a:cubicBezTo>
                <a:cubicBezTo>
                  <a:pt x="243827" y="279531"/>
                  <a:pt x="243958" y="279663"/>
                  <a:pt x="244090" y="279663"/>
                </a:cubicBezTo>
                <a:cubicBezTo>
                  <a:pt x="243302" y="279663"/>
                  <a:pt x="242646" y="279663"/>
                  <a:pt x="241858" y="279663"/>
                </a:cubicBezTo>
                <a:cubicBezTo>
                  <a:pt x="109016" y="279663"/>
                  <a:pt x="984" y="387695"/>
                  <a:pt x="984" y="520536"/>
                </a:cubicBezTo>
                <a:cubicBezTo>
                  <a:pt x="984" y="653377"/>
                  <a:pt x="109016" y="761409"/>
                  <a:pt x="241858" y="761409"/>
                </a:cubicBezTo>
                <a:cubicBezTo>
                  <a:pt x="241989" y="761409"/>
                  <a:pt x="242121" y="761409"/>
                  <a:pt x="242251" y="761409"/>
                </a:cubicBezTo>
                <a:cubicBezTo>
                  <a:pt x="242383" y="761409"/>
                  <a:pt x="242514" y="761409"/>
                  <a:pt x="242646" y="761409"/>
                </a:cubicBezTo>
                <a:cubicBezTo>
                  <a:pt x="246321" y="761409"/>
                  <a:pt x="249865" y="761278"/>
                  <a:pt x="253540" y="761147"/>
                </a:cubicBezTo>
                <a:cubicBezTo>
                  <a:pt x="381131" y="755109"/>
                  <a:pt x="482863" y="649571"/>
                  <a:pt x="482863" y="520667"/>
                </a:cubicBezTo>
                <a:close/>
                <a:moveTo>
                  <a:pt x="48372" y="520667"/>
                </a:moveTo>
                <a:cubicBezTo>
                  <a:pt x="48372" y="413948"/>
                  <a:pt x="135270" y="327049"/>
                  <a:pt x="241989" y="327049"/>
                </a:cubicBezTo>
                <a:cubicBezTo>
                  <a:pt x="348708" y="327049"/>
                  <a:pt x="435607" y="413948"/>
                  <a:pt x="435607" y="520667"/>
                </a:cubicBezTo>
                <a:cubicBezTo>
                  <a:pt x="435607" y="568973"/>
                  <a:pt x="417755" y="613341"/>
                  <a:pt x="388351" y="647208"/>
                </a:cubicBezTo>
                <a:cubicBezTo>
                  <a:pt x="387826" y="646551"/>
                  <a:pt x="387170" y="646026"/>
                  <a:pt x="386513" y="645501"/>
                </a:cubicBezTo>
                <a:cubicBezTo>
                  <a:pt x="359472" y="620955"/>
                  <a:pt x="321405" y="604677"/>
                  <a:pt x="278744" y="598508"/>
                </a:cubicBezTo>
                <a:cubicBezTo>
                  <a:pt x="324949" y="582756"/>
                  <a:pt x="358160" y="538913"/>
                  <a:pt x="358160" y="487457"/>
                </a:cubicBezTo>
                <a:cubicBezTo>
                  <a:pt x="358160" y="422743"/>
                  <a:pt x="305522" y="370236"/>
                  <a:pt x="240939" y="370236"/>
                </a:cubicBezTo>
                <a:cubicBezTo>
                  <a:pt x="176356" y="370236"/>
                  <a:pt x="123718" y="422874"/>
                  <a:pt x="123718" y="487457"/>
                </a:cubicBezTo>
                <a:cubicBezTo>
                  <a:pt x="123718" y="538913"/>
                  <a:pt x="157060" y="582756"/>
                  <a:pt x="203266" y="598508"/>
                </a:cubicBezTo>
                <a:cubicBezTo>
                  <a:pt x="162048" y="604415"/>
                  <a:pt x="124900" y="620036"/>
                  <a:pt x="97990" y="643270"/>
                </a:cubicBezTo>
                <a:cubicBezTo>
                  <a:pt x="96809" y="644189"/>
                  <a:pt x="95759" y="645239"/>
                  <a:pt x="94840" y="646420"/>
                </a:cubicBezTo>
                <a:cubicBezTo>
                  <a:pt x="65961" y="612553"/>
                  <a:pt x="48372" y="568579"/>
                  <a:pt x="48372" y="520667"/>
                </a:cubicBezTo>
                <a:close/>
                <a:moveTo>
                  <a:pt x="242383" y="714285"/>
                </a:moveTo>
                <a:cubicBezTo>
                  <a:pt x="202741" y="714154"/>
                  <a:pt x="165461" y="699714"/>
                  <a:pt x="136451" y="673199"/>
                </a:cubicBezTo>
                <a:cubicBezTo>
                  <a:pt x="162573" y="654296"/>
                  <a:pt x="200903" y="643138"/>
                  <a:pt x="241070" y="643138"/>
                </a:cubicBezTo>
                <a:cubicBezTo>
                  <a:pt x="282419" y="643138"/>
                  <a:pt x="321537" y="654821"/>
                  <a:pt x="347659" y="674642"/>
                </a:cubicBezTo>
                <a:cubicBezTo>
                  <a:pt x="320749" y="698533"/>
                  <a:pt x="287013" y="712316"/>
                  <a:pt x="251178" y="714154"/>
                </a:cubicBezTo>
                <a:cubicBezTo>
                  <a:pt x="248290" y="714154"/>
                  <a:pt x="245271" y="714285"/>
                  <a:pt x="242383" y="714285"/>
                </a:cubicBezTo>
                <a:close/>
                <a:moveTo>
                  <a:pt x="240939" y="557553"/>
                </a:moveTo>
                <a:cubicBezTo>
                  <a:pt x="202347" y="557553"/>
                  <a:pt x="170974" y="526181"/>
                  <a:pt x="170974" y="487588"/>
                </a:cubicBezTo>
                <a:cubicBezTo>
                  <a:pt x="170974" y="448996"/>
                  <a:pt x="202347" y="417623"/>
                  <a:pt x="240939" y="417623"/>
                </a:cubicBezTo>
                <a:cubicBezTo>
                  <a:pt x="279532" y="417623"/>
                  <a:pt x="310904" y="448996"/>
                  <a:pt x="310904" y="487588"/>
                </a:cubicBezTo>
                <a:cubicBezTo>
                  <a:pt x="310904" y="526049"/>
                  <a:pt x="279532" y="557553"/>
                  <a:pt x="240939" y="5575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2" name="Google Shape;6512;p201"/>
          <p:cNvSpPr/>
          <p:nvPr/>
        </p:nvSpPr>
        <p:spPr>
          <a:xfrm>
            <a:off x="6918166" y="4689342"/>
            <a:ext cx="200663" cy="196982"/>
          </a:xfrm>
          <a:custGeom>
            <a:rect b="b" l="l" r="r" t="t"/>
            <a:pathLst>
              <a:path extrusionOk="0" h="280909" w="286160">
                <a:moveTo>
                  <a:pt x="262926" y="233063"/>
                </a:moveTo>
                <a:cubicBezTo>
                  <a:pt x="208582" y="233063"/>
                  <a:pt x="166839" y="230569"/>
                  <a:pt x="140192" y="218361"/>
                </a:cubicBezTo>
                <a:cubicBezTo>
                  <a:pt x="122996" y="210485"/>
                  <a:pt x="105538" y="196571"/>
                  <a:pt x="105538" y="152466"/>
                </a:cubicBezTo>
                <a:lnTo>
                  <a:pt x="105538" y="81582"/>
                </a:lnTo>
                <a:lnTo>
                  <a:pt x="122209" y="98253"/>
                </a:lnTo>
                <a:cubicBezTo>
                  <a:pt x="126803" y="102847"/>
                  <a:pt x="132841" y="105210"/>
                  <a:pt x="138880" y="105210"/>
                </a:cubicBezTo>
                <a:cubicBezTo>
                  <a:pt x="144918" y="105210"/>
                  <a:pt x="150956" y="102847"/>
                  <a:pt x="155550" y="98253"/>
                </a:cubicBezTo>
                <a:cubicBezTo>
                  <a:pt x="164739" y="89064"/>
                  <a:pt x="164739" y="74100"/>
                  <a:pt x="155550" y="64780"/>
                </a:cubicBezTo>
                <a:lnTo>
                  <a:pt x="98581" y="7810"/>
                </a:lnTo>
                <a:cubicBezTo>
                  <a:pt x="98581" y="7810"/>
                  <a:pt x="98581" y="7810"/>
                  <a:pt x="98450" y="7810"/>
                </a:cubicBezTo>
                <a:cubicBezTo>
                  <a:pt x="97925" y="7285"/>
                  <a:pt x="97399" y="6760"/>
                  <a:pt x="96743" y="6366"/>
                </a:cubicBezTo>
                <a:cubicBezTo>
                  <a:pt x="96481" y="6104"/>
                  <a:pt x="96218" y="5972"/>
                  <a:pt x="95956" y="5710"/>
                </a:cubicBezTo>
                <a:cubicBezTo>
                  <a:pt x="95562" y="5447"/>
                  <a:pt x="95299" y="5185"/>
                  <a:pt x="94905" y="4922"/>
                </a:cubicBezTo>
                <a:cubicBezTo>
                  <a:pt x="94512" y="4660"/>
                  <a:pt x="94249" y="4529"/>
                  <a:pt x="93855" y="4266"/>
                </a:cubicBezTo>
                <a:cubicBezTo>
                  <a:pt x="93593" y="4135"/>
                  <a:pt x="93199" y="3872"/>
                  <a:pt x="92937" y="3741"/>
                </a:cubicBezTo>
                <a:cubicBezTo>
                  <a:pt x="92543" y="3610"/>
                  <a:pt x="92280" y="3347"/>
                  <a:pt x="91886" y="3216"/>
                </a:cubicBezTo>
                <a:cubicBezTo>
                  <a:pt x="91492" y="3085"/>
                  <a:pt x="91230" y="2822"/>
                  <a:pt x="90836" y="2691"/>
                </a:cubicBezTo>
                <a:cubicBezTo>
                  <a:pt x="90443" y="2560"/>
                  <a:pt x="90180" y="2428"/>
                  <a:pt x="89786" y="2297"/>
                </a:cubicBezTo>
                <a:cubicBezTo>
                  <a:pt x="89392" y="2166"/>
                  <a:pt x="88999" y="2034"/>
                  <a:pt x="88605" y="1903"/>
                </a:cubicBezTo>
                <a:cubicBezTo>
                  <a:pt x="88211" y="1772"/>
                  <a:pt x="87948" y="1772"/>
                  <a:pt x="87554" y="1641"/>
                </a:cubicBezTo>
                <a:cubicBezTo>
                  <a:pt x="87161" y="1509"/>
                  <a:pt x="86767" y="1378"/>
                  <a:pt x="86373" y="1378"/>
                </a:cubicBezTo>
                <a:cubicBezTo>
                  <a:pt x="85979" y="1247"/>
                  <a:pt x="85585" y="1247"/>
                  <a:pt x="85192" y="1247"/>
                </a:cubicBezTo>
                <a:cubicBezTo>
                  <a:pt x="84798" y="1247"/>
                  <a:pt x="84536" y="1116"/>
                  <a:pt x="84142" y="1116"/>
                </a:cubicBezTo>
                <a:cubicBezTo>
                  <a:pt x="83354" y="984"/>
                  <a:pt x="82567" y="984"/>
                  <a:pt x="81779" y="984"/>
                </a:cubicBezTo>
                <a:cubicBezTo>
                  <a:pt x="81779" y="984"/>
                  <a:pt x="81779" y="984"/>
                  <a:pt x="81779" y="984"/>
                </a:cubicBezTo>
                <a:cubicBezTo>
                  <a:pt x="81779" y="984"/>
                  <a:pt x="81779" y="984"/>
                  <a:pt x="81779" y="984"/>
                </a:cubicBezTo>
                <a:cubicBezTo>
                  <a:pt x="81779" y="984"/>
                  <a:pt x="81779" y="984"/>
                  <a:pt x="81779" y="984"/>
                </a:cubicBezTo>
                <a:cubicBezTo>
                  <a:pt x="80991" y="984"/>
                  <a:pt x="80204" y="984"/>
                  <a:pt x="79416" y="1116"/>
                </a:cubicBezTo>
                <a:cubicBezTo>
                  <a:pt x="79022" y="1116"/>
                  <a:pt x="78760" y="1247"/>
                  <a:pt x="78366" y="1247"/>
                </a:cubicBezTo>
                <a:cubicBezTo>
                  <a:pt x="77972" y="1247"/>
                  <a:pt x="77447" y="1378"/>
                  <a:pt x="77053" y="1378"/>
                </a:cubicBezTo>
                <a:cubicBezTo>
                  <a:pt x="76660" y="1509"/>
                  <a:pt x="76266" y="1509"/>
                  <a:pt x="75872" y="1641"/>
                </a:cubicBezTo>
                <a:cubicBezTo>
                  <a:pt x="75478" y="1772"/>
                  <a:pt x="75084" y="1772"/>
                  <a:pt x="74691" y="1903"/>
                </a:cubicBezTo>
                <a:cubicBezTo>
                  <a:pt x="74297" y="2034"/>
                  <a:pt x="74034" y="2166"/>
                  <a:pt x="73640" y="2297"/>
                </a:cubicBezTo>
                <a:cubicBezTo>
                  <a:pt x="73247" y="2428"/>
                  <a:pt x="72853" y="2560"/>
                  <a:pt x="72590" y="2691"/>
                </a:cubicBezTo>
                <a:cubicBezTo>
                  <a:pt x="72196" y="2822"/>
                  <a:pt x="71934" y="2953"/>
                  <a:pt x="71671" y="3085"/>
                </a:cubicBezTo>
                <a:cubicBezTo>
                  <a:pt x="71278" y="3216"/>
                  <a:pt x="70884" y="3478"/>
                  <a:pt x="70490" y="3610"/>
                </a:cubicBezTo>
                <a:cubicBezTo>
                  <a:pt x="70227" y="3741"/>
                  <a:pt x="69834" y="4003"/>
                  <a:pt x="69571" y="4135"/>
                </a:cubicBezTo>
                <a:cubicBezTo>
                  <a:pt x="69177" y="4397"/>
                  <a:pt x="68784" y="4529"/>
                  <a:pt x="68521" y="4791"/>
                </a:cubicBezTo>
                <a:cubicBezTo>
                  <a:pt x="68258" y="5054"/>
                  <a:pt x="67865" y="5316"/>
                  <a:pt x="67602" y="5447"/>
                </a:cubicBezTo>
                <a:cubicBezTo>
                  <a:pt x="67340" y="5710"/>
                  <a:pt x="67077" y="5841"/>
                  <a:pt x="66815" y="6104"/>
                </a:cubicBezTo>
                <a:cubicBezTo>
                  <a:pt x="66815" y="6104"/>
                  <a:pt x="66815" y="6104"/>
                  <a:pt x="66683" y="6104"/>
                </a:cubicBezTo>
                <a:cubicBezTo>
                  <a:pt x="66158" y="6629"/>
                  <a:pt x="65502" y="7023"/>
                  <a:pt x="64977" y="7548"/>
                </a:cubicBezTo>
                <a:cubicBezTo>
                  <a:pt x="64977" y="7548"/>
                  <a:pt x="64977" y="7548"/>
                  <a:pt x="64846" y="7679"/>
                </a:cubicBezTo>
                <a:lnTo>
                  <a:pt x="7876" y="64649"/>
                </a:lnTo>
                <a:cubicBezTo>
                  <a:pt x="-1313" y="73837"/>
                  <a:pt x="-1313" y="88801"/>
                  <a:pt x="7876" y="98121"/>
                </a:cubicBezTo>
                <a:cubicBezTo>
                  <a:pt x="12470" y="102716"/>
                  <a:pt x="18509" y="105078"/>
                  <a:pt x="24547" y="105078"/>
                </a:cubicBezTo>
                <a:cubicBezTo>
                  <a:pt x="30585" y="105078"/>
                  <a:pt x="36623" y="102716"/>
                  <a:pt x="41218" y="98121"/>
                </a:cubicBezTo>
                <a:lnTo>
                  <a:pt x="57889" y="81450"/>
                </a:lnTo>
                <a:lnTo>
                  <a:pt x="57889" y="152334"/>
                </a:lnTo>
                <a:cubicBezTo>
                  <a:pt x="57889" y="206416"/>
                  <a:pt x="78235" y="241989"/>
                  <a:pt x="120109" y="261285"/>
                </a:cubicBezTo>
                <a:cubicBezTo>
                  <a:pt x="154632" y="277168"/>
                  <a:pt x="200181" y="280319"/>
                  <a:pt x="262533" y="280319"/>
                </a:cubicBezTo>
                <a:cubicBezTo>
                  <a:pt x="275528" y="280319"/>
                  <a:pt x="286161" y="269686"/>
                  <a:pt x="286161" y="256691"/>
                </a:cubicBezTo>
                <a:cubicBezTo>
                  <a:pt x="286161" y="243695"/>
                  <a:pt x="275921" y="233063"/>
                  <a:pt x="262926" y="23306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3" name="Google Shape;6513;p201"/>
          <p:cNvSpPr/>
          <p:nvPr/>
        </p:nvSpPr>
        <p:spPr>
          <a:xfrm>
            <a:off x="4504804" y="2121391"/>
            <a:ext cx="516914" cy="555702"/>
          </a:xfrm>
          <a:custGeom>
            <a:rect b="b" l="l" r="r" t="t"/>
            <a:pathLst>
              <a:path extrusionOk="0" h="486587" w="452622">
                <a:moveTo>
                  <a:pt x="317463" y="34297"/>
                </a:moveTo>
                <a:lnTo>
                  <a:pt x="260018" y="34224"/>
                </a:lnTo>
                <a:cubicBezTo>
                  <a:pt x="259058" y="32008"/>
                  <a:pt x="257507" y="29793"/>
                  <a:pt x="255366" y="27652"/>
                </a:cubicBezTo>
                <a:cubicBezTo>
                  <a:pt x="238900" y="10965"/>
                  <a:pt x="205747" y="554"/>
                  <a:pt x="168829" y="554"/>
                </a:cubicBezTo>
                <a:cubicBezTo>
                  <a:pt x="131910" y="554"/>
                  <a:pt x="98757" y="10965"/>
                  <a:pt x="82292" y="27652"/>
                </a:cubicBezTo>
                <a:cubicBezTo>
                  <a:pt x="80150" y="29793"/>
                  <a:pt x="78600" y="32008"/>
                  <a:pt x="77640" y="34224"/>
                </a:cubicBezTo>
                <a:lnTo>
                  <a:pt x="20194" y="34224"/>
                </a:lnTo>
                <a:cubicBezTo>
                  <a:pt x="8824" y="34224"/>
                  <a:pt x="554" y="45373"/>
                  <a:pt x="554" y="60805"/>
                </a:cubicBezTo>
                <a:lnTo>
                  <a:pt x="554" y="471487"/>
                </a:lnTo>
                <a:cubicBezTo>
                  <a:pt x="554" y="479536"/>
                  <a:pt x="7125" y="486107"/>
                  <a:pt x="15174" y="486107"/>
                </a:cubicBezTo>
                <a:lnTo>
                  <a:pt x="322484" y="486181"/>
                </a:lnTo>
                <a:cubicBezTo>
                  <a:pt x="330532" y="486181"/>
                  <a:pt x="337104" y="479610"/>
                  <a:pt x="337104" y="471561"/>
                </a:cubicBezTo>
                <a:lnTo>
                  <a:pt x="337104" y="60805"/>
                </a:lnTo>
                <a:cubicBezTo>
                  <a:pt x="337104" y="45447"/>
                  <a:pt x="328834" y="34297"/>
                  <a:pt x="317463" y="34297"/>
                </a:cubicBezTo>
                <a:moveTo>
                  <a:pt x="103040" y="44635"/>
                </a:moveTo>
                <a:cubicBezTo>
                  <a:pt x="113525" y="35700"/>
                  <a:pt x="137153" y="27135"/>
                  <a:pt x="168829" y="27135"/>
                </a:cubicBezTo>
                <a:cubicBezTo>
                  <a:pt x="200505" y="27135"/>
                  <a:pt x="224133" y="35700"/>
                  <a:pt x="234618" y="44635"/>
                </a:cubicBezTo>
                <a:lnTo>
                  <a:pt x="234618" y="47514"/>
                </a:lnTo>
                <a:lnTo>
                  <a:pt x="103040" y="47514"/>
                </a:lnTo>
                <a:lnTo>
                  <a:pt x="103040" y="44635"/>
                </a:lnTo>
                <a:close/>
                <a:moveTo>
                  <a:pt x="310522" y="459526"/>
                </a:moveTo>
                <a:lnTo>
                  <a:pt x="27209" y="459526"/>
                </a:lnTo>
                <a:lnTo>
                  <a:pt x="27209" y="60805"/>
                </a:lnTo>
                <a:lnTo>
                  <a:pt x="76532" y="60805"/>
                </a:lnTo>
                <a:cubicBezTo>
                  <a:pt x="76754" y="66047"/>
                  <a:pt x="80446" y="74096"/>
                  <a:pt x="92703" y="74096"/>
                </a:cubicBezTo>
                <a:lnTo>
                  <a:pt x="245029" y="74096"/>
                </a:lnTo>
                <a:cubicBezTo>
                  <a:pt x="257360" y="74096"/>
                  <a:pt x="260978" y="66047"/>
                  <a:pt x="261273" y="60805"/>
                </a:cubicBezTo>
                <a:lnTo>
                  <a:pt x="310596" y="60805"/>
                </a:lnTo>
                <a:lnTo>
                  <a:pt x="310596" y="459526"/>
                </a:lnTo>
                <a:close/>
                <a:moveTo>
                  <a:pt x="268583" y="153914"/>
                </a:moveTo>
                <a:cubicBezTo>
                  <a:pt x="275893" y="153914"/>
                  <a:pt x="281874" y="159894"/>
                  <a:pt x="281874" y="167204"/>
                </a:cubicBezTo>
                <a:cubicBezTo>
                  <a:pt x="281874" y="174514"/>
                  <a:pt x="275893" y="180495"/>
                  <a:pt x="268583" y="180495"/>
                </a:cubicBezTo>
                <a:lnTo>
                  <a:pt x="162257" y="180495"/>
                </a:lnTo>
                <a:cubicBezTo>
                  <a:pt x="154947" y="180495"/>
                  <a:pt x="148967" y="174514"/>
                  <a:pt x="148967" y="167204"/>
                </a:cubicBezTo>
                <a:cubicBezTo>
                  <a:pt x="148967" y="159894"/>
                  <a:pt x="154947" y="153914"/>
                  <a:pt x="162257" y="153914"/>
                </a:cubicBezTo>
                <a:lnTo>
                  <a:pt x="268583" y="153914"/>
                </a:lnTo>
                <a:close/>
                <a:moveTo>
                  <a:pt x="281874" y="273530"/>
                </a:moveTo>
                <a:cubicBezTo>
                  <a:pt x="281874" y="280840"/>
                  <a:pt x="275893" y="286821"/>
                  <a:pt x="268583" y="286821"/>
                </a:cubicBezTo>
                <a:lnTo>
                  <a:pt x="162257" y="286821"/>
                </a:lnTo>
                <a:cubicBezTo>
                  <a:pt x="154947" y="286821"/>
                  <a:pt x="148967" y="280840"/>
                  <a:pt x="148967" y="273530"/>
                </a:cubicBezTo>
                <a:cubicBezTo>
                  <a:pt x="148967" y="266220"/>
                  <a:pt x="154947" y="260239"/>
                  <a:pt x="162257" y="260239"/>
                </a:cubicBezTo>
                <a:lnTo>
                  <a:pt x="268583" y="260239"/>
                </a:lnTo>
                <a:cubicBezTo>
                  <a:pt x="275893" y="260239"/>
                  <a:pt x="281874" y="266220"/>
                  <a:pt x="281874" y="273530"/>
                </a:cubicBezTo>
                <a:moveTo>
                  <a:pt x="281874" y="379856"/>
                </a:moveTo>
                <a:cubicBezTo>
                  <a:pt x="281874" y="387165"/>
                  <a:pt x="275893" y="393146"/>
                  <a:pt x="268583" y="393146"/>
                </a:cubicBezTo>
                <a:lnTo>
                  <a:pt x="162257" y="393146"/>
                </a:lnTo>
                <a:cubicBezTo>
                  <a:pt x="154947" y="393146"/>
                  <a:pt x="148967" y="387165"/>
                  <a:pt x="148967" y="379856"/>
                </a:cubicBezTo>
                <a:cubicBezTo>
                  <a:pt x="148967" y="372546"/>
                  <a:pt x="154947" y="366565"/>
                  <a:pt x="162257" y="366565"/>
                </a:cubicBezTo>
                <a:lnTo>
                  <a:pt x="268583" y="366565"/>
                </a:lnTo>
                <a:cubicBezTo>
                  <a:pt x="275893" y="366565"/>
                  <a:pt x="281874" y="372546"/>
                  <a:pt x="281874" y="379856"/>
                </a:cubicBezTo>
                <a:moveTo>
                  <a:pt x="69222" y="207003"/>
                </a:moveTo>
                <a:lnTo>
                  <a:pt x="122385" y="207003"/>
                </a:lnTo>
                <a:cubicBezTo>
                  <a:pt x="129695" y="207003"/>
                  <a:pt x="135676" y="201022"/>
                  <a:pt x="135676" y="193712"/>
                </a:cubicBezTo>
                <a:lnTo>
                  <a:pt x="135676" y="140549"/>
                </a:lnTo>
                <a:cubicBezTo>
                  <a:pt x="135676" y="133239"/>
                  <a:pt x="129695" y="127258"/>
                  <a:pt x="122385" y="127258"/>
                </a:cubicBezTo>
                <a:lnTo>
                  <a:pt x="69222" y="127258"/>
                </a:lnTo>
                <a:cubicBezTo>
                  <a:pt x="61913" y="127258"/>
                  <a:pt x="55932" y="133239"/>
                  <a:pt x="55932" y="140549"/>
                </a:cubicBezTo>
                <a:lnTo>
                  <a:pt x="55932" y="193712"/>
                </a:lnTo>
                <a:cubicBezTo>
                  <a:pt x="55932" y="201022"/>
                  <a:pt x="61913" y="207003"/>
                  <a:pt x="69222" y="207003"/>
                </a:cubicBezTo>
                <a:moveTo>
                  <a:pt x="82513" y="153840"/>
                </a:moveTo>
                <a:lnTo>
                  <a:pt x="109094" y="153840"/>
                </a:lnTo>
                <a:lnTo>
                  <a:pt x="109094" y="180421"/>
                </a:lnTo>
                <a:lnTo>
                  <a:pt x="82513" y="180421"/>
                </a:lnTo>
                <a:lnTo>
                  <a:pt x="82513" y="153840"/>
                </a:lnTo>
                <a:close/>
                <a:moveTo>
                  <a:pt x="122385" y="233658"/>
                </a:moveTo>
                <a:lnTo>
                  <a:pt x="69222" y="233658"/>
                </a:lnTo>
                <a:cubicBezTo>
                  <a:pt x="61913" y="233658"/>
                  <a:pt x="55932" y="239639"/>
                  <a:pt x="55932" y="246949"/>
                </a:cubicBezTo>
                <a:lnTo>
                  <a:pt x="55932" y="300111"/>
                </a:lnTo>
                <a:cubicBezTo>
                  <a:pt x="55932" y="307421"/>
                  <a:pt x="61913" y="313402"/>
                  <a:pt x="69222" y="313402"/>
                </a:cubicBezTo>
                <a:lnTo>
                  <a:pt x="122385" y="313402"/>
                </a:lnTo>
                <a:cubicBezTo>
                  <a:pt x="129695" y="313402"/>
                  <a:pt x="135676" y="307421"/>
                  <a:pt x="135676" y="300111"/>
                </a:cubicBezTo>
                <a:lnTo>
                  <a:pt x="135676" y="246949"/>
                </a:lnTo>
                <a:cubicBezTo>
                  <a:pt x="135676" y="239639"/>
                  <a:pt x="129769" y="233658"/>
                  <a:pt x="122385" y="233658"/>
                </a:cubicBezTo>
                <a:moveTo>
                  <a:pt x="109094" y="286821"/>
                </a:moveTo>
                <a:lnTo>
                  <a:pt x="82513" y="286821"/>
                </a:lnTo>
                <a:lnTo>
                  <a:pt x="82513" y="260239"/>
                </a:lnTo>
                <a:lnTo>
                  <a:pt x="109094" y="260239"/>
                </a:lnTo>
                <a:lnTo>
                  <a:pt x="109094" y="286821"/>
                </a:lnTo>
                <a:close/>
                <a:moveTo>
                  <a:pt x="122311" y="339983"/>
                </a:moveTo>
                <a:lnTo>
                  <a:pt x="69149" y="339983"/>
                </a:lnTo>
                <a:cubicBezTo>
                  <a:pt x="61839" y="339983"/>
                  <a:pt x="55858" y="345964"/>
                  <a:pt x="55858" y="353274"/>
                </a:cubicBezTo>
                <a:lnTo>
                  <a:pt x="55858" y="406437"/>
                </a:lnTo>
                <a:cubicBezTo>
                  <a:pt x="55858" y="413747"/>
                  <a:pt x="61839" y="419728"/>
                  <a:pt x="69149" y="419728"/>
                </a:cubicBezTo>
                <a:lnTo>
                  <a:pt x="122311" y="419728"/>
                </a:lnTo>
                <a:cubicBezTo>
                  <a:pt x="129621" y="419728"/>
                  <a:pt x="135602" y="413747"/>
                  <a:pt x="135602" y="406437"/>
                </a:cubicBezTo>
                <a:lnTo>
                  <a:pt x="135602" y="353274"/>
                </a:lnTo>
                <a:cubicBezTo>
                  <a:pt x="135602" y="345964"/>
                  <a:pt x="129621" y="339983"/>
                  <a:pt x="122311" y="339983"/>
                </a:cubicBezTo>
                <a:moveTo>
                  <a:pt x="109021" y="393146"/>
                </a:moveTo>
                <a:lnTo>
                  <a:pt x="82439" y="393146"/>
                </a:lnTo>
                <a:lnTo>
                  <a:pt x="82439" y="366565"/>
                </a:lnTo>
                <a:lnTo>
                  <a:pt x="109021" y="366565"/>
                </a:lnTo>
                <a:lnTo>
                  <a:pt x="109021" y="393146"/>
                </a:lnTo>
                <a:close/>
                <a:moveTo>
                  <a:pt x="450296" y="169493"/>
                </a:moveTo>
                <a:lnTo>
                  <a:pt x="423715" y="129621"/>
                </a:lnTo>
                <a:cubicBezTo>
                  <a:pt x="421204" y="125929"/>
                  <a:pt x="417069" y="123640"/>
                  <a:pt x="412565" y="123714"/>
                </a:cubicBezTo>
                <a:cubicBezTo>
                  <a:pt x="408135" y="123714"/>
                  <a:pt x="403926" y="126003"/>
                  <a:pt x="401490" y="129769"/>
                </a:cubicBezTo>
                <a:lnTo>
                  <a:pt x="375425" y="169641"/>
                </a:lnTo>
                <a:cubicBezTo>
                  <a:pt x="374022" y="171782"/>
                  <a:pt x="373284" y="174293"/>
                  <a:pt x="373284" y="176877"/>
                </a:cubicBezTo>
                <a:lnTo>
                  <a:pt x="372767" y="469199"/>
                </a:lnTo>
                <a:cubicBezTo>
                  <a:pt x="372767" y="472743"/>
                  <a:pt x="374170" y="476139"/>
                  <a:pt x="376681" y="478576"/>
                </a:cubicBezTo>
                <a:cubicBezTo>
                  <a:pt x="379191" y="481086"/>
                  <a:pt x="382588" y="482489"/>
                  <a:pt x="386058" y="482489"/>
                </a:cubicBezTo>
                <a:lnTo>
                  <a:pt x="439221" y="482489"/>
                </a:lnTo>
                <a:cubicBezTo>
                  <a:pt x="446531" y="482489"/>
                  <a:pt x="452511" y="476508"/>
                  <a:pt x="452511" y="469199"/>
                </a:cubicBezTo>
                <a:lnTo>
                  <a:pt x="452511" y="176803"/>
                </a:lnTo>
                <a:cubicBezTo>
                  <a:pt x="452511" y="174219"/>
                  <a:pt x="451773" y="171635"/>
                  <a:pt x="450296" y="169493"/>
                </a:cubicBezTo>
                <a:moveTo>
                  <a:pt x="412713" y="161076"/>
                </a:moveTo>
                <a:lnTo>
                  <a:pt x="425930" y="180864"/>
                </a:lnTo>
                <a:lnTo>
                  <a:pt x="425930" y="416110"/>
                </a:lnTo>
                <a:lnTo>
                  <a:pt x="399422" y="416110"/>
                </a:lnTo>
                <a:lnTo>
                  <a:pt x="399865" y="180864"/>
                </a:lnTo>
                <a:lnTo>
                  <a:pt x="412713" y="161076"/>
                </a:lnTo>
                <a:close/>
                <a:moveTo>
                  <a:pt x="399349" y="455982"/>
                </a:moveTo>
                <a:lnTo>
                  <a:pt x="399349" y="442691"/>
                </a:lnTo>
                <a:lnTo>
                  <a:pt x="425856" y="442691"/>
                </a:lnTo>
                <a:lnTo>
                  <a:pt x="425856" y="455982"/>
                </a:lnTo>
                <a:lnTo>
                  <a:pt x="399349" y="4559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7" name="Shape 6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8" name="Google Shape;6518;p20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Factors</a:t>
            </a:r>
            <a:endParaRPr/>
          </a:p>
        </p:txBody>
      </p:sp>
      <p:sp>
        <p:nvSpPr>
          <p:cNvPr id="6519" name="Google Shape;6519;p20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520" name="Google Shape;6520;p202"/>
          <p:cNvGrpSpPr/>
          <p:nvPr/>
        </p:nvGrpSpPr>
        <p:grpSpPr>
          <a:xfrm>
            <a:off x="2668346" y="2020916"/>
            <a:ext cx="7137890" cy="3525788"/>
            <a:chOff x="2433045" y="2091378"/>
            <a:chExt cx="7137890" cy="3525788"/>
          </a:xfrm>
        </p:grpSpPr>
        <p:sp>
          <p:nvSpPr>
            <p:cNvPr id="6521" name="Google Shape;6521;p202"/>
            <p:cNvSpPr/>
            <p:nvPr/>
          </p:nvSpPr>
          <p:spPr>
            <a:xfrm>
              <a:off x="5102200" y="4210304"/>
              <a:ext cx="30209" cy="71207"/>
            </a:xfrm>
            <a:custGeom>
              <a:rect b="b" l="l" r="r" t="t"/>
              <a:pathLst>
                <a:path extrusionOk="0" h="33" w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1"/>
                    <a:pt x="9" y="22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9" y="22"/>
                    <a:pt x="4" y="11"/>
                    <a:pt x="0" y="0"/>
                  </a:cubicBezTo>
                </a:path>
              </a:pathLst>
            </a:custGeom>
            <a:solidFill>
              <a:srgbClr val="000904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202"/>
            <p:cNvSpPr/>
            <p:nvPr/>
          </p:nvSpPr>
          <p:spPr>
            <a:xfrm>
              <a:off x="4523919" y="4210304"/>
              <a:ext cx="19421" cy="71207"/>
            </a:xfrm>
            <a:custGeom>
              <a:rect b="b" l="l" r="r" t="t"/>
              <a:pathLst>
                <a:path extrusionOk="0" h="33" w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11"/>
                    <a:pt x="6" y="22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6" y="22"/>
                    <a:pt x="3" y="11"/>
                    <a:pt x="0" y="0"/>
                  </a:cubicBezTo>
                </a:path>
              </a:pathLst>
            </a:custGeom>
            <a:solidFill>
              <a:srgbClr val="373535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202"/>
            <p:cNvSpPr/>
            <p:nvPr/>
          </p:nvSpPr>
          <p:spPr>
            <a:xfrm>
              <a:off x="5771108" y="4210304"/>
              <a:ext cx="224408" cy="69049"/>
            </a:xfrm>
            <a:custGeom>
              <a:rect b="b" l="l" r="r" t="t"/>
              <a:pathLst>
                <a:path extrusionOk="0" h="32" w="104">
                  <a:moveTo>
                    <a:pt x="104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moveTo>
                    <a:pt x="101" y="32"/>
                  </a:moveTo>
                  <a:cubicBezTo>
                    <a:pt x="101" y="32"/>
                    <a:pt x="102" y="32"/>
                    <a:pt x="102" y="32"/>
                  </a:cubicBezTo>
                  <a:cubicBezTo>
                    <a:pt x="102" y="32"/>
                    <a:pt x="101" y="32"/>
                    <a:pt x="101" y="32"/>
                  </a:cubicBezTo>
                  <a:moveTo>
                    <a:pt x="89" y="31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9" y="31"/>
                    <a:pt x="89" y="31"/>
                    <a:pt x="89" y="31"/>
                  </a:cubicBezTo>
                  <a:moveTo>
                    <a:pt x="84" y="31"/>
                  </a:moveTo>
                  <a:cubicBezTo>
                    <a:pt x="84" y="31"/>
                    <a:pt x="84" y="31"/>
                    <a:pt x="84" y="31"/>
                  </a:cubicBezTo>
                  <a:cubicBezTo>
                    <a:pt x="84" y="31"/>
                    <a:pt x="84" y="31"/>
                    <a:pt x="84" y="31"/>
                  </a:cubicBezTo>
                  <a:moveTo>
                    <a:pt x="81" y="30"/>
                  </a:moveTo>
                  <a:cubicBezTo>
                    <a:pt x="81" y="30"/>
                    <a:pt x="82" y="30"/>
                    <a:pt x="82" y="30"/>
                  </a:cubicBezTo>
                  <a:cubicBezTo>
                    <a:pt x="82" y="30"/>
                    <a:pt x="81" y="30"/>
                    <a:pt x="81" y="30"/>
                  </a:cubicBezTo>
                  <a:moveTo>
                    <a:pt x="78" y="30"/>
                  </a:moveTo>
                  <a:cubicBezTo>
                    <a:pt x="79" y="30"/>
                    <a:pt x="79" y="30"/>
                    <a:pt x="79" y="30"/>
                  </a:cubicBezTo>
                  <a:cubicBezTo>
                    <a:pt x="79" y="30"/>
                    <a:pt x="79" y="30"/>
                    <a:pt x="78" y="30"/>
                  </a:cubicBezTo>
                  <a:moveTo>
                    <a:pt x="76" y="30"/>
                  </a:moveTo>
                  <a:cubicBezTo>
                    <a:pt x="76" y="30"/>
                    <a:pt x="77" y="30"/>
                    <a:pt x="77" y="30"/>
                  </a:cubicBezTo>
                  <a:cubicBezTo>
                    <a:pt x="77" y="30"/>
                    <a:pt x="76" y="30"/>
                    <a:pt x="76" y="30"/>
                  </a:cubicBezTo>
                  <a:moveTo>
                    <a:pt x="71" y="29"/>
                  </a:moveTo>
                  <a:cubicBezTo>
                    <a:pt x="72" y="29"/>
                    <a:pt x="74" y="29"/>
                    <a:pt x="75" y="29"/>
                  </a:cubicBezTo>
                  <a:cubicBezTo>
                    <a:pt x="74" y="29"/>
                    <a:pt x="72" y="29"/>
                    <a:pt x="71" y="2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14"/>
                    <a:pt x="45" y="24"/>
                    <a:pt x="70" y="29"/>
                  </a:cubicBezTo>
                  <a:cubicBezTo>
                    <a:pt x="45" y="24"/>
                    <a:pt x="21" y="14"/>
                    <a:pt x="0" y="0"/>
                  </a:cubicBezTo>
                </a:path>
              </a:pathLst>
            </a:custGeom>
            <a:solidFill>
              <a:srgbClr val="373535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202"/>
            <p:cNvSpPr/>
            <p:nvPr/>
          </p:nvSpPr>
          <p:spPr>
            <a:xfrm>
              <a:off x="6004147" y="3427033"/>
              <a:ext cx="51786" cy="6474"/>
            </a:xfrm>
            <a:custGeom>
              <a:rect b="b" l="l" r="r" t="t"/>
              <a:pathLst>
                <a:path extrusionOk="0" h="3" w="24">
                  <a:moveTo>
                    <a:pt x="23" y="3"/>
                  </a:move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3" y="3"/>
                  </a:cubicBezTo>
                  <a:moveTo>
                    <a:pt x="21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moveTo>
                    <a:pt x="18" y="2"/>
                  </a:moveTo>
                  <a:cubicBezTo>
                    <a:pt x="18" y="2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moveTo>
                    <a:pt x="16" y="2"/>
                  </a:move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5" y="2"/>
                  </a:cubicBezTo>
                  <a:cubicBezTo>
                    <a:pt x="14" y="2"/>
                    <a:pt x="13" y="2"/>
                    <a:pt x="13" y="2"/>
                  </a:cubicBezTo>
                  <a:moveTo>
                    <a:pt x="11" y="1"/>
                  </a:moveTo>
                  <a:cubicBezTo>
                    <a:pt x="11" y="1"/>
                    <a:pt x="12" y="1"/>
                    <a:pt x="12" y="1"/>
                  </a:cubicBezTo>
                  <a:cubicBezTo>
                    <a:pt x="12" y="1"/>
                    <a:pt x="11" y="1"/>
                    <a:pt x="11" y="1"/>
                  </a:cubicBezTo>
                  <a:moveTo>
                    <a:pt x="8" y="1"/>
                  </a:moveTo>
                  <a:cubicBezTo>
                    <a:pt x="9" y="1"/>
                    <a:pt x="9" y="1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moveTo>
                    <a:pt x="5" y="1"/>
                  </a:moveTo>
                  <a:cubicBezTo>
                    <a:pt x="6" y="1"/>
                    <a:pt x="7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moveTo>
                    <a:pt x="3" y="1"/>
                  </a:moveTo>
                  <a:cubicBezTo>
                    <a:pt x="4" y="1"/>
                    <a:pt x="4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202"/>
            <p:cNvSpPr/>
            <p:nvPr/>
          </p:nvSpPr>
          <p:spPr>
            <a:xfrm>
              <a:off x="6008462" y="3429191"/>
              <a:ext cx="226566" cy="69049"/>
            </a:xfrm>
            <a:custGeom>
              <a:rect b="b" l="l" r="r" t="t"/>
              <a:pathLst>
                <a:path extrusionOk="0" h="32" w="105">
                  <a:moveTo>
                    <a:pt x="22" y="2"/>
                  </a:moveTo>
                  <a:cubicBezTo>
                    <a:pt x="52" y="5"/>
                    <a:pt x="80" y="16"/>
                    <a:pt x="105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80" y="16"/>
                    <a:pt x="52" y="5"/>
                    <a:pt x="22" y="2"/>
                  </a:cubicBezTo>
                  <a:moveTo>
                    <a:pt x="20" y="1"/>
                  </a:moveTo>
                  <a:cubicBezTo>
                    <a:pt x="20" y="1"/>
                    <a:pt x="21" y="1"/>
                    <a:pt x="21" y="2"/>
                  </a:cubicBezTo>
                  <a:cubicBezTo>
                    <a:pt x="21" y="1"/>
                    <a:pt x="20" y="1"/>
                    <a:pt x="20" y="1"/>
                  </a:cubicBezTo>
                  <a:moveTo>
                    <a:pt x="17" y="1"/>
                  </a:moveTo>
                  <a:cubicBezTo>
                    <a:pt x="18" y="1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moveTo>
                    <a:pt x="15" y="1"/>
                  </a:moveTo>
                  <a:cubicBezTo>
                    <a:pt x="15" y="1"/>
                    <a:pt x="16" y="1"/>
                    <a:pt x="16" y="1"/>
                  </a:cubicBezTo>
                  <a:cubicBezTo>
                    <a:pt x="16" y="1"/>
                    <a:pt x="15" y="1"/>
                    <a:pt x="15" y="1"/>
                  </a:cubicBezTo>
                  <a:moveTo>
                    <a:pt x="13" y="1"/>
                  </a:moveTo>
                  <a:cubicBezTo>
                    <a:pt x="13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moveTo>
                    <a:pt x="10" y="0"/>
                  </a:moveTo>
                  <a:cubicBezTo>
                    <a:pt x="10" y="1"/>
                    <a:pt x="11" y="1"/>
                    <a:pt x="11" y="1"/>
                  </a:cubicBezTo>
                  <a:cubicBezTo>
                    <a:pt x="11" y="1"/>
                    <a:pt x="10" y="1"/>
                    <a:pt x="10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373535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202"/>
            <p:cNvSpPr/>
            <p:nvPr/>
          </p:nvSpPr>
          <p:spPr>
            <a:xfrm>
              <a:off x="6873727" y="3427033"/>
              <a:ext cx="12947" cy="30209"/>
            </a:xfrm>
            <a:custGeom>
              <a:rect b="b" l="l" r="r" t="t"/>
              <a:pathLst>
                <a:path extrusionOk="0" h="14" w="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5"/>
                    <a:pt x="4" y="9"/>
                    <a:pt x="6" y="14"/>
                  </a:cubicBezTo>
                  <a:cubicBezTo>
                    <a:pt x="4" y="9"/>
                    <a:pt x="2" y="5"/>
                    <a:pt x="0" y="0"/>
                  </a:cubicBezTo>
                </a:path>
              </a:pathLst>
            </a:custGeom>
            <a:solidFill>
              <a:srgbClr val="110600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202"/>
            <p:cNvSpPr/>
            <p:nvPr/>
          </p:nvSpPr>
          <p:spPr>
            <a:xfrm>
              <a:off x="6886674" y="3457242"/>
              <a:ext cx="17262" cy="40998"/>
            </a:xfrm>
            <a:custGeom>
              <a:rect b="b" l="l" r="r" t="t"/>
              <a:pathLst>
                <a:path extrusionOk="0" h="19" w="8">
                  <a:moveTo>
                    <a:pt x="0" y="0"/>
                  </a:moveTo>
                  <a:cubicBezTo>
                    <a:pt x="3" y="6"/>
                    <a:pt x="5" y="12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2"/>
                    <a:pt x="3" y="6"/>
                    <a:pt x="0" y="0"/>
                  </a:cubicBezTo>
                </a:path>
              </a:pathLst>
            </a:custGeom>
            <a:solidFill>
              <a:srgbClr val="050B00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202"/>
            <p:cNvSpPr/>
            <p:nvPr/>
          </p:nvSpPr>
          <p:spPr>
            <a:xfrm>
              <a:off x="6886674" y="3457242"/>
              <a:ext cx="17262" cy="40998"/>
            </a:xfrm>
            <a:custGeom>
              <a:rect b="b" l="l" r="r" t="t"/>
              <a:pathLst>
                <a:path extrusionOk="0" h="19" w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5" y="12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5" y="12"/>
                    <a:pt x="3" y="6"/>
                    <a:pt x="0" y="0"/>
                  </a:cubicBezTo>
                </a:path>
              </a:pathLst>
            </a:custGeom>
            <a:solidFill>
              <a:srgbClr val="110600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202"/>
            <p:cNvSpPr/>
            <p:nvPr/>
          </p:nvSpPr>
          <p:spPr>
            <a:xfrm>
              <a:off x="6903936" y="3498240"/>
              <a:ext cx="69049" cy="358189"/>
            </a:xfrm>
            <a:custGeom>
              <a:rect b="b" l="l" r="r" t="t"/>
              <a:pathLst>
                <a:path extrusionOk="0" h="165" w="3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51"/>
                    <a:pt x="32" y="107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07"/>
                    <a:pt x="20" y="51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202"/>
            <p:cNvSpPr/>
            <p:nvPr/>
          </p:nvSpPr>
          <p:spPr>
            <a:xfrm>
              <a:off x="7462797" y="3427034"/>
              <a:ext cx="15105" cy="56102"/>
            </a:xfrm>
            <a:custGeom>
              <a:rect b="b" l="l" r="r" t="t"/>
              <a:pathLst>
                <a:path extrusionOk="0" h="26" w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5" y="17"/>
                    <a:pt x="7" y="26"/>
                  </a:cubicBezTo>
                  <a:cubicBezTo>
                    <a:pt x="5" y="17"/>
                    <a:pt x="2" y="9"/>
                    <a:pt x="0" y="0"/>
                  </a:cubicBezTo>
                </a:path>
              </a:pathLst>
            </a:custGeom>
            <a:solidFill>
              <a:srgbClr val="373535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202"/>
            <p:cNvSpPr/>
            <p:nvPr/>
          </p:nvSpPr>
          <p:spPr>
            <a:xfrm>
              <a:off x="6873727" y="3427034"/>
              <a:ext cx="589070" cy="0"/>
            </a:xfrm>
            <a:custGeom>
              <a:rect b="b" l="l" r="r" t="t"/>
              <a:pathLst>
                <a:path extrusionOk="0" h="120000" w="273">
                  <a:moveTo>
                    <a:pt x="27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202A31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202"/>
            <p:cNvSpPr/>
            <p:nvPr/>
          </p:nvSpPr>
          <p:spPr>
            <a:xfrm>
              <a:off x="6873727" y="3427034"/>
              <a:ext cx="589070" cy="0"/>
            </a:xfrm>
            <a:custGeom>
              <a:rect b="b" l="l" r="r" t="t"/>
              <a:pathLst>
                <a:path extrusionOk="0" h="120000" w="273">
                  <a:moveTo>
                    <a:pt x="27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73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202"/>
            <p:cNvSpPr/>
            <p:nvPr/>
          </p:nvSpPr>
          <p:spPr>
            <a:xfrm>
              <a:off x="7477902" y="3487451"/>
              <a:ext cx="2158" cy="10789"/>
            </a:xfrm>
            <a:custGeom>
              <a:rect b="b" l="l" r="r" t="t"/>
              <a:pathLst>
                <a:path extrusionOk="0" h="5" w="1">
                  <a:moveTo>
                    <a:pt x="1" y="3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373535"/>
            </a:solidFill>
            <a:ln>
              <a:noFill/>
            </a:ln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202"/>
            <p:cNvSpPr/>
            <p:nvPr/>
          </p:nvSpPr>
          <p:spPr>
            <a:xfrm>
              <a:off x="3317729" y="3427034"/>
              <a:ext cx="4205486" cy="2190132"/>
            </a:xfrm>
            <a:custGeom>
              <a:rect b="b" l="l" r="r" t="t"/>
              <a:pathLst>
                <a:path extrusionOk="0" h="1013" w="1946">
                  <a:moveTo>
                    <a:pt x="1691" y="198"/>
                  </a:moveTo>
                  <a:cubicBezTo>
                    <a:pt x="1691" y="445"/>
                    <a:pt x="1490" y="645"/>
                    <a:pt x="1243" y="645"/>
                  </a:cubicBezTo>
                  <a:cubicBezTo>
                    <a:pt x="264" y="645"/>
                    <a:pt x="264" y="645"/>
                    <a:pt x="264" y="645"/>
                  </a:cubicBezTo>
                  <a:cubicBezTo>
                    <a:pt x="264" y="532"/>
                    <a:pt x="264" y="532"/>
                    <a:pt x="264" y="532"/>
                  </a:cubicBezTo>
                  <a:cubicBezTo>
                    <a:pt x="264" y="532"/>
                    <a:pt x="216" y="733"/>
                    <a:pt x="0" y="772"/>
                  </a:cubicBezTo>
                  <a:cubicBezTo>
                    <a:pt x="216" y="812"/>
                    <a:pt x="264" y="1013"/>
                    <a:pt x="264" y="1013"/>
                  </a:cubicBezTo>
                  <a:cubicBezTo>
                    <a:pt x="264" y="901"/>
                    <a:pt x="264" y="901"/>
                    <a:pt x="264" y="901"/>
                  </a:cubicBezTo>
                  <a:cubicBezTo>
                    <a:pt x="1243" y="901"/>
                    <a:pt x="1243" y="901"/>
                    <a:pt x="1243" y="901"/>
                  </a:cubicBezTo>
                  <a:cubicBezTo>
                    <a:pt x="1631" y="901"/>
                    <a:pt x="1946" y="586"/>
                    <a:pt x="1946" y="198"/>
                  </a:cubicBezTo>
                  <a:cubicBezTo>
                    <a:pt x="1946" y="129"/>
                    <a:pt x="1936" y="63"/>
                    <a:pt x="1918" y="0"/>
                  </a:cubicBezTo>
                  <a:cubicBezTo>
                    <a:pt x="1645" y="0"/>
                    <a:pt x="1645" y="0"/>
                    <a:pt x="1645" y="0"/>
                  </a:cubicBezTo>
                  <a:cubicBezTo>
                    <a:pt x="1674" y="60"/>
                    <a:pt x="1691" y="127"/>
                    <a:pt x="1691" y="19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202"/>
            <p:cNvSpPr/>
            <p:nvPr/>
          </p:nvSpPr>
          <p:spPr>
            <a:xfrm>
              <a:off x="2433045" y="3427033"/>
              <a:ext cx="4539940" cy="1646376"/>
            </a:xfrm>
            <a:custGeom>
              <a:rect b="b" l="l" r="r" t="t"/>
              <a:pathLst>
                <a:path extrusionOk="0" h="761" w="2100">
                  <a:moveTo>
                    <a:pt x="1652" y="1"/>
                  </a:moveTo>
                  <a:cubicBezTo>
                    <a:pt x="1761" y="1"/>
                    <a:pt x="1849" y="89"/>
                    <a:pt x="1849" y="198"/>
                  </a:cubicBezTo>
                  <a:cubicBezTo>
                    <a:pt x="1849" y="307"/>
                    <a:pt x="1761" y="395"/>
                    <a:pt x="1652" y="395"/>
                  </a:cubicBezTo>
                  <a:cubicBezTo>
                    <a:pt x="265" y="395"/>
                    <a:pt x="265" y="395"/>
                    <a:pt x="265" y="395"/>
                  </a:cubicBezTo>
                  <a:cubicBezTo>
                    <a:pt x="265" y="280"/>
                    <a:pt x="265" y="280"/>
                    <a:pt x="265" y="280"/>
                  </a:cubicBezTo>
                  <a:cubicBezTo>
                    <a:pt x="265" y="280"/>
                    <a:pt x="217" y="481"/>
                    <a:pt x="0" y="520"/>
                  </a:cubicBezTo>
                  <a:cubicBezTo>
                    <a:pt x="217" y="560"/>
                    <a:pt x="265" y="761"/>
                    <a:pt x="265" y="761"/>
                  </a:cubicBezTo>
                  <a:cubicBezTo>
                    <a:pt x="265" y="645"/>
                    <a:pt x="265" y="645"/>
                    <a:pt x="265" y="645"/>
                  </a:cubicBezTo>
                  <a:cubicBezTo>
                    <a:pt x="1652" y="645"/>
                    <a:pt x="1652" y="645"/>
                    <a:pt x="1652" y="645"/>
                  </a:cubicBezTo>
                  <a:cubicBezTo>
                    <a:pt x="1899" y="645"/>
                    <a:pt x="2100" y="445"/>
                    <a:pt x="2100" y="198"/>
                  </a:cubicBezTo>
                  <a:cubicBezTo>
                    <a:pt x="2100" y="127"/>
                    <a:pt x="2083" y="60"/>
                    <a:pt x="2054" y="0"/>
                  </a:cubicBezTo>
                  <a:cubicBezTo>
                    <a:pt x="1652" y="0"/>
                    <a:pt x="1652" y="0"/>
                    <a:pt x="1652" y="0"/>
                  </a:cubicBezTo>
                  <a:cubicBezTo>
                    <a:pt x="1652" y="1"/>
                    <a:pt x="1652" y="1"/>
                    <a:pt x="1652" y="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6" name="Google Shape;6536;p202"/>
            <p:cNvSpPr/>
            <p:nvPr/>
          </p:nvSpPr>
          <p:spPr>
            <a:xfrm>
              <a:off x="5033152" y="2635135"/>
              <a:ext cx="4537783" cy="1646376"/>
            </a:xfrm>
            <a:custGeom>
              <a:rect b="b" l="l" r="r" t="t"/>
              <a:pathLst>
                <a:path extrusionOk="0" h="761" w="2099">
                  <a:moveTo>
                    <a:pt x="1835" y="0"/>
                  </a:moveTo>
                  <a:cubicBezTo>
                    <a:pt x="1835" y="116"/>
                    <a:pt x="1835" y="116"/>
                    <a:pt x="1835" y="116"/>
                  </a:cubicBezTo>
                  <a:cubicBezTo>
                    <a:pt x="448" y="116"/>
                    <a:pt x="448" y="116"/>
                    <a:pt x="448" y="116"/>
                  </a:cubicBezTo>
                  <a:cubicBezTo>
                    <a:pt x="200" y="116"/>
                    <a:pt x="0" y="316"/>
                    <a:pt x="0" y="563"/>
                  </a:cubicBezTo>
                  <a:cubicBezTo>
                    <a:pt x="0" y="634"/>
                    <a:pt x="17" y="701"/>
                    <a:pt x="46" y="761"/>
                  </a:cubicBezTo>
                  <a:cubicBezTo>
                    <a:pt x="448" y="761"/>
                    <a:pt x="448" y="761"/>
                    <a:pt x="448" y="761"/>
                  </a:cubicBezTo>
                  <a:cubicBezTo>
                    <a:pt x="448" y="760"/>
                    <a:pt x="448" y="760"/>
                    <a:pt x="448" y="760"/>
                  </a:cubicBezTo>
                  <a:cubicBezTo>
                    <a:pt x="339" y="760"/>
                    <a:pt x="251" y="672"/>
                    <a:pt x="251" y="563"/>
                  </a:cubicBezTo>
                  <a:cubicBezTo>
                    <a:pt x="251" y="454"/>
                    <a:pt x="339" y="366"/>
                    <a:pt x="448" y="366"/>
                  </a:cubicBezTo>
                  <a:cubicBezTo>
                    <a:pt x="1835" y="366"/>
                    <a:pt x="1835" y="366"/>
                    <a:pt x="1835" y="366"/>
                  </a:cubicBezTo>
                  <a:cubicBezTo>
                    <a:pt x="1835" y="481"/>
                    <a:pt x="1835" y="481"/>
                    <a:pt x="1835" y="481"/>
                  </a:cubicBezTo>
                  <a:cubicBezTo>
                    <a:pt x="1835" y="481"/>
                    <a:pt x="1882" y="280"/>
                    <a:pt x="2099" y="241"/>
                  </a:cubicBezTo>
                  <a:cubicBezTo>
                    <a:pt x="1882" y="201"/>
                    <a:pt x="1835" y="0"/>
                    <a:pt x="1835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202"/>
            <p:cNvSpPr/>
            <p:nvPr/>
          </p:nvSpPr>
          <p:spPr>
            <a:xfrm>
              <a:off x="4482923" y="2091378"/>
              <a:ext cx="4205486" cy="2190133"/>
            </a:xfrm>
            <a:custGeom>
              <a:rect b="b" l="l" r="r" t="t"/>
              <a:pathLst>
                <a:path extrusionOk="0" h="1013" w="1946">
                  <a:moveTo>
                    <a:pt x="1682" y="0"/>
                  </a:moveTo>
                  <a:cubicBezTo>
                    <a:pt x="1682" y="112"/>
                    <a:pt x="1682" y="112"/>
                    <a:pt x="1682" y="112"/>
                  </a:cubicBezTo>
                  <a:cubicBezTo>
                    <a:pt x="703" y="112"/>
                    <a:pt x="703" y="112"/>
                    <a:pt x="703" y="112"/>
                  </a:cubicBezTo>
                  <a:cubicBezTo>
                    <a:pt x="314" y="112"/>
                    <a:pt x="0" y="427"/>
                    <a:pt x="0" y="815"/>
                  </a:cubicBezTo>
                  <a:cubicBezTo>
                    <a:pt x="0" y="884"/>
                    <a:pt x="9" y="950"/>
                    <a:pt x="28" y="1013"/>
                  </a:cubicBezTo>
                  <a:cubicBezTo>
                    <a:pt x="301" y="1013"/>
                    <a:pt x="301" y="1013"/>
                    <a:pt x="301" y="1013"/>
                  </a:cubicBezTo>
                  <a:cubicBezTo>
                    <a:pt x="272" y="953"/>
                    <a:pt x="255" y="886"/>
                    <a:pt x="255" y="815"/>
                  </a:cubicBezTo>
                  <a:cubicBezTo>
                    <a:pt x="255" y="568"/>
                    <a:pt x="455" y="368"/>
                    <a:pt x="703" y="368"/>
                  </a:cubicBezTo>
                  <a:cubicBezTo>
                    <a:pt x="1682" y="368"/>
                    <a:pt x="1682" y="368"/>
                    <a:pt x="1682" y="368"/>
                  </a:cubicBezTo>
                  <a:cubicBezTo>
                    <a:pt x="1682" y="481"/>
                    <a:pt x="1682" y="481"/>
                    <a:pt x="1682" y="481"/>
                  </a:cubicBezTo>
                  <a:cubicBezTo>
                    <a:pt x="1682" y="481"/>
                    <a:pt x="1729" y="280"/>
                    <a:pt x="1946" y="241"/>
                  </a:cubicBezTo>
                  <a:cubicBezTo>
                    <a:pt x="1729" y="201"/>
                    <a:pt x="1682" y="0"/>
                    <a:pt x="168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97375" lIns="194750" spcFirstLastPara="1" rIns="194750" wrap="square" tIns="973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38" name="Google Shape;6538;p202"/>
          <p:cNvSpPr txBox="1"/>
          <p:nvPr/>
        </p:nvSpPr>
        <p:spPr>
          <a:xfrm>
            <a:off x="8545924" y="3783810"/>
            <a:ext cx="2837522" cy="723321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6539" name="Google Shape;6539;p202"/>
          <p:cNvSpPr txBox="1"/>
          <p:nvPr/>
        </p:nvSpPr>
        <p:spPr>
          <a:xfrm>
            <a:off x="798863" y="1663580"/>
            <a:ext cx="2837522" cy="723321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6540" name="Google Shape;6540;p202"/>
          <p:cNvSpPr txBox="1"/>
          <p:nvPr/>
        </p:nvSpPr>
        <p:spPr>
          <a:xfrm>
            <a:off x="798948" y="2919261"/>
            <a:ext cx="2837522" cy="723321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6541" name="Google Shape;6541;p202"/>
          <p:cNvSpPr txBox="1"/>
          <p:nvPr/>
        </p:nvSpPr>
        <p:spPr>
          <a:xfrm>
            <a:off x="8545924" y="4985502"/>
            <a:ext cx="2837522" cy="723321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br>
              <a:rPr lang="en-US"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Insert your text here Insert your text here Insert your text here Insert your text here</a:t>
            </a:r>
            <a:endParaRPr/>
          </a:p>
        </p:txBody>
      </p:sp>
      <p:sp>
        <p:nvSpPr>
          <p:cNvPr id="6542" name="Google Shape;6542;p202"/>
          <p:cNvSpPr txBox="1"/>
          <p:nvPr/>
        </p:nvSpPr>
        <p:spPr>
          <a:xfrm>
            <a:off x="6470329" y="2343874"/>
            <a:ext cx="1801578" cy="360593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3" name="Google Shape;6543;p202"/>
          <p:cNvSpPr txBox="1"/>
          <p:nvPr/>
        </p:nvSpPr>
        <p:spPr>
          <a:xfrm>
            <a:off x="7403563" y="2890685"/>
            <a:ext cx="1801578" cy="360593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4" name="Google Shape;6544;p202"/>
          <p:cNvSpPr txBox="1"/>
          <p:nvPr/>
        </p:nvSpPr>
        <p:spPr>
          <a:xfrm>
            <a:off x="3347954" y="4268292"/>
            <a:ext cx="1801578" cy="360593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5" name="Google Shape;6545;p202"/>
          <p:cNvSpPr txBox="1"/>
          <p:nvPr/>
        </p:nvSpPr>
        <p:spPr>
          <a:xfrm>
            <a:off x="4204831" y="4795208"/>
            <a:ext cx="1801578" cy="360593"/>
          </a:xfrm>
          <a:prstGeom prst="rect">
            <a:avLst/>
          </a:prstGeom>
          <a:noFill/>
          <a:ln>
            <a:noFill/>
          </a:ln>
        </p:spPr>
        <p:txBody>
          <a:bodyPr anchorCtr="0" anchor="t" bIns="54850" lIns="109700" spcFirstLastPara="1" rIns="109700" wrap="square" tIns="5485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9" name="Shape 6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0" name="Google Shape;6550;p20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Circle</a:t>
            </a:r>
            <a:endParaRPr/>
          </a:p>
        </p:txBody>
      </p:sp>
      <p:sp>
        <p:nvSpPr>
          <p:cNvPr id="6551" name="Google Shape;6551;p20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52" name="Google Shape;6552;p203"/>
          <p:cNvSpPr/>
          <p:nvPr/>
        </p:nvSpPr>
        <p:spPr>
          <a:xfrm>
            <a:off x="968450" y="1725722"/>
            <a:ext cx="1828800" cy="182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3" name="Google Shape;6553;p203"/>
          <p:cNvSpPr/>
          <p:nvPr/>
        </p:nvSpPr>
        <p:spPr>
          <a:xfrm>
            <a:off x="1621230" y="2300055"/>
            <a:ext cx="523240" cy="680134"/>
          </a:xfrm>
          <a:custGeom>
            <a:rect b="b" l="l" r="r" t="t"/>
            <a:pathLst>
              <a:path extrusionOk="0" h="190649" w="146670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4" name="Google Shape;6554;p203"/>
          <p:cNvSpPr/>
          <p:nvPr/>
        </p:nvSpPr>
        <p:spPr>
          <a:xfrm>
            <a:off x="3739206" y="4497655"/>
            <a:ext cx="1153633" cy="11536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5" name="Google Shape;6555;p203"/>
          <p:cNvSpPr/>
          <p:nvPr/>
        </p:nvSpPr>
        <p:spPr>
          <a:xfrm>
            <a:off x="4098471" y="4926035"/>
            <a:ext cx="435103" cy="296872"/>
          </a:xfrm>
          <a:custGeom>
            <a:rect b="b" l="l" r="r" t="t"/>
            <a:pathLst>
              <a:path extrusionOk="0" h="142875" w="209401">
                <a:moveTo>
                  <a:pt x="87734" y="125239"/>
                </a:moveTo>
                <a:cubicBezTo>
                  <a:pt x="85799" y="125239"/>
                  <a:pt x="84683" y="125500"/>
                  <a:pt x="84385" y="126020"/>
                </a:cubicBezTo>
                <a:lnTo>
                  <a:pt x="78134" y="132160"/>
                </a:lnTo>
                <a:lnTo>
                  <a:pt x="77911" y="132383"/>
                </a:lnTo>
                <a:cubicBezTo>
                  <a:pt x="77911" y="132978"/>
                  <a:pt x="78916" y="133276"/>
                  <a:pt x="80925" y="133276"/>
                </a:cubicBezTo>
                <a:lnTo>
                  <a:pt x="128476" y="133276"/>
                </a:lnTo>
                <a:cubicBezTo>
                  <a:pt x="130485" y="133276"/>
                  <a:pt x="131489" y="132978"/>
                  <a:pt x="131489" y="132383"/>
                </a:cubicBezTo>
                <a:cubicBezTo>
                  <a:pt x="131489" y="132234"/>
                  <a:pt x="131415" y="132160"/>
                  <a:pt x="131266" y="132160"/>
                </a:cubicBezTo>
                <a:lnTo>
                  <a:pt x="125239" y="126020"/>
                </a:lnTo>
                <a:cubicBezTo>
                  <a:pt x="124718" y="125500"/>
                  <a:pt x="123527" y="125239"/>
                  <a:pt x="121667" y="125239"/>
                </a:cubicBezTo>
                <a:close/>
                <a:moveTo>
                  <a:pt x="28575" y="9600"/>
                </a:moveTo>
                <a:lnTo>
                  <a:pt x="28575" y="114300"/>
                </a:lnTo>
                <a:lnTo>
                  <a:pt x="180826" y="114300"/>
                </a:lnTo>
                <a:lnTo>
                  <a:pt x="180826" y="9600"/>
                </a:lnTo>
                <a:close/>
                <a:moveTo>
                  <a:pt x="28575" y="0"/>
                </a:moveTo>
                <a:lnTo>
                  <a:pt x="180826" y="0"/>
                </a:lnTo>
                <a:cubicBezTo>
                  <a:pt x="183207" y="0"/>
                  <a:pt x="185402" y="968"/>
                  <a:pt x="187411" y="2902"/>
                </a:cubicBezTo>
                <a:cubicBezTo>
                  <a:pt x="189421" y="4837"/>
                  <a:pt x="190425" y="6995"/>
                  <a:pt x="190425" y="9376"/>
                </a:cubicBezTo>
                <a:lnTo>
                  <a:pt x="190425" y="114300"/>
                </a:lnTo>
                <a:lnTo>
                  <a:pt x="209401" y="133276"/>
                </a:lnTo>
                <a:cubicBezTo>
                  <a:pt x="209401" y="135955"/>
                  <a:pt x="208526" y="138224"/>
                  <a:pt x="206778" y="140085"/>
                </a:cubicBezTo>
                <a:cubicBezTo>
                  <a:pt x="205029" y="141945"/>
                  <a:pt x="202778" y="142875"/>
                  <a:pt x="200025" y="142875"/>
                </a:cubicBezTo>
                <a:lnTo>
                  <a:pt x="9376" y="142875"/>
                </a:lnTo>
                <a:cubicBezTo>
                  <a:pt x="6623" y="142875"/>
                  <a:pt x="4371" y="141982"/>
                  <a:pt x="2623" y="140196"/>
                </a:cubicBezTo>
                <a:cubicBezTo>
                  <a:pt x="874" y="138410"/>
                  <a:pt x="0" y="136104"/>
                  <a:pt x="0" y="133276"/>
                </a:cubicBezTo>
                <a:lnTo>
                  <a:pt x="18975" y="114300"/>
                </a:lnTo>
                <a:lnTo>
                  <a:pt x="18975" y="9376"/>
                </a:lnTo>
                <a:cubicBezTo>
                  <a:pt x="18975" y="6995"/>
                  <a:pt x="19980" y="4837"/>
                  <a:pt x="21989" y="2902"/>
                </a:cubicBezTo>
                <a:cubicBezTo>
                  <a:pt x="23998" y="968"/>
                  <a:pt x="26193" y="0"/>
                  <a:pt x="285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6" name="Google Shape;6556;p203"/>
          <p:cNvSpPr/>
          <p:nvPr/>
        </p:nvSpPr>
        <p:spPr>
          <a:xfrm>
            <a:off x="6363013" y="1725722"/>
            <a:ext cx="1467469" cy="1467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7" name="Google Shape;6557;p203"/>
          <p:cNvSpPr/>
          <p:nvPr/>
        </p:nvSpPr>
        <p:spPr>
          <a:xfrm>
            <a:off x="7989969" y="4497655"/>
            <a:ext cx="789819" cy="7898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8" name="Google Shape;6558;p203"/>
          <p:cNvSpPr/>
          <p:nvPr/>
        </p:nvSpPr>
        <p:spPr>
          <a:xfrm>
            <a:off x="8242836" y="4750522"/>
            <a:ext cx="284084" cy="284084"/>
          </a:xfrm>
          <a:custGeom>
            <a:rect b="b" l="l" r="r" t="t"/>
            <a:pathLst>
              <a:path extrusionOk="0" h="171450" w="171450">
                <a:moveTo>
                  <a:pt x="85725" y="116868"/>
                </a:moveTo>
                <a:cubicBezTo>
                  <a:pt x="84311" y="116868"/>
                  <a:pt x="83158" y="117322"/>
                  <a:pt x="82265" y="118230"/>
                </a:cubicBezTo>
                <a:cubicBezTo>
                  <a:pt x="81372" y="119138"/>
                  <a:pt x="80925" y="120310"/>
                  <a:pt x="80925" y="121748"/>
                </a:cubicBezTo>
                <a:cubicBezTo>
                  <a:pt x="80925" y="123185"/>
                  <a:pt x="81372" y="124357"/>
                  <a:pt x="82265" y="125265"/>
                </a:cubicBezTo>
                <a:cubicBezTo>
                  <a:pt x="83158" y="126173"/>
                  <a:pt x="84311" y="126627"/>
                  <a:pt x="85725" y="126627"/>
                </a:cubicBezTo>
                <a:cubicBezTo>
                  <a:pt x="87139" y="126627"/>
                  <a:pt x="88292" y="126173"/>
                  <a:pt x="89185" y="125265"/>
                </a:cubicBezTo>
                <a:cubicBezTo>
                  <a:pt x="90078" y="124357"/>
                  <a:pt x="90525" y="123185"/>
                  <a:pt x="90525" y="121748"/>
                </a:cubicBezTo>
                <a:cubicBezTo>
                  <a:pt x="90525" y="120310"/>
                  <a:pt x="90078" y="119138"/>
                  <a:pt x="89185" y="118230"/>
                </a:cubicBezTo>
                <a:cubicBezTo>
                  <a:pt x="88292" y="117322"/>
                  <a:pt x="87139" y="116868"/>
                  <a:pt x="85725" y="116868"/>
                </a:cubicBezTo>
                <a:close/>
                <a:moveTo>
                  <a:pt x="9600" y="9600"/>
                </a:moveTo>
                <a:lnTo>
                  <a:pt x="9600" y="107268"/>
                </a:lnTo>
                <a:lnTo>
                  <a:pt x="161851" y="107268"/>
                </a:lnTo>
                <a:lnTo>
                  <a:pt x="161851" y="9600"/>
                </a:lnTo>
                <a:close/>
                <a:moveTo>
                  <a:pt x="7367" y="0"/>
                </a:moveTo>
                <a:lnTo>
                  <a:pt x="164083" y="0"/>
                </a:lnTo>
                <a:cubicBezTo>
                  <a:pt x="166167" y="0"/>
                  <a:pt x="167915" y="707"/>
                  <a:pt x="169329" y="2121"/>
                </a:cubicBezTo>
                <a:cubicBezTo>
                  <a:pt x="170743" y="3535"/>
                  <a:pt x="171450" y="5284"/>
                  <a:pt x="171450" y="7367"/>
                </a:cubicBezTo>
                <a:lnTo>
                  <a:pt x="171450" y="134839"/>
                </a:lnTo>
                <a:cubicBezTo>
                  <a:pt x="171450" y="136922"/>
                  <a:pt x="170762" y="138671"/>
                  <a:pt x="169385" y="140085"/>
                </a:cubicBezTo>
                <a:cubicBezTo>
                  <a:pt x="168008" y="141499"/>
                  <a:pt x="166241" y="142206"/>
                  <a:pt x="164083" y="142206"/>
                </a:cubicBezTo>
                <a:lnTo>
                  <a:pt x="102915" y="142206"/>
                </a:lnTo>
                <a:lnTo>
                  <a:pt x="105817" y="164865"/>
                </a:lnTo>
                <a:lnTo>
                  <a:pt x="110617" y="169664"/>
                </a:lnTo>
                <a:lnTo>
                  <a:pt x="110617" y="170334"/>
                </a:lnTo>
                <a:cubicBezTo>
                  <a:pt x="110542" y="170632"/>
                  <a:pt x="110077" y="170874"/>
                  <a:pt x="109221" y="171060"/>
                </a:cubicBezTo>
                <a:cubicBezTo>
                  <a:pt x="108366" y="171246"/>
                  <a:pt x="107528" y="171339"/>
                  <a:pt x="106710" y="171339"/>
                </a:cubicBezTo>
                <a:lnTo>
                  <a:pt x="105370" y="171450"/>
                </a:lnTo>
                <a:lnTo>
                  <a:pt x="66080" y="171450"/>
                </a:lnTo>
                <a:cubicBezTo>
                  <a:pt x="62731" y="171450"/>
                  <a:pt x="60908" y="171078"/>
                  <a:pt x="60610" y="170334"/>
                </a:cubicBezTo>
                <a:lnTo>
                  <a:pt x="60610" y="169664"/>
                </a:lnTo>
                <a:lnTo>
                  <a:pt x="65633" y="164865"/>
                </a:lnTo>
                <a:lnTo>
                  <a:pt x="68535" y="142206"/>
                </a:lnTo>
                <a:lnTo>
                  <a:pt x="7367" y="142206"/>
                </a:lnTo>
                <a:cubicBezTo>
                  <a:pt x="5209" y="142206"/>
                  <a:pt x="3442" y="141499"/>
                  <a:pt x="2065" y="140085"/>
                </a:cubicBezTo>
                <a:cubicBezTo>
                  <a:pt x="688" y="138671"/>
                  <a:pt x="0" y="136922"/>
                  <a:pt x="0" y="134839"/>
                </a:cubicBezTo>
                <a:lnTo>
                  <a:pt x="0" y="7367"/>
                </a:lnTo>
                <a:cubicBezTo>
                  <a:pt x="0" y="5284"/>
                  <a:pt x="707" y="3535"/>
                  <a:pt x="2121" y="2121"/>
                </a:cubicBezTo>
                <a:cubicBezTo>
                  <a:pt x="3535" y="707"/>
                  <a:pt x="5284" y="0"/>
                  <a:pt x="73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9" name="Google Shape;6559;p203"/>
          <p:cNvSpPr/>
          <p:nvPr/>
        </p:nvSpPr>
        <p:spPr>
          <a:xfrm>
            <a:off x="3375602" y="2486079"/>
            <a:ext cx="903767" cy="457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0" name="Google Shape;6560;p203"/>
          <p:cNvSpPr txBox="1"/>
          <p:nvPr/>
        </p:nvSpPr>
        <p:spPr>
          <a:xfrm>
            <a:off x="3280935" y="2020734"/>
            <a:ext cx="6930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6561" name="Google Shape;6561;p203"/>
          <p:cNvSpPr txBox="1"/>
          <p:nvPr/>
        </p:nvSpPr>
        <p:spPr>
          <a:xfrm>
            <a:off x="3375602" y="2671054"/>
            <a:ext cx="21785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2" name="Google Shape;6562;p203"/>
          <p:cNvSpPr/>
          <p:nvPr/>
        </p:nvSpPr>
        <p:spPr>
          <a:xfrm>
            <a:off x="8406314" y="2486079"/>
            <a:ext cx="731520" cy="457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3" name="Google Shape;6563;p203"/>
          <p:cNvSpPr txBox="1"/>
          <p:nvPr/>
        </p:nvSpPr>
        <p:spPr>
          <a:xfrm>
            <a:off x="8311647" y="2020734"/>
            <a:ext cx="6930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6564" name="Google Shape;6564;p203"/>
          <p:cNvSpPr txBox="1"/>
          <p:nvPr/>
        </p:nvSpPr>
        <p:spPr>
          <a:xfrm>
            <a:off x="8406314" y="2671054"/>
            <a:ext cx="21785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5" name="Google Shape;6565;p203"/>
          <p:cNvSpPr/>
          <p:nvPr/>
        </p:nvSpPr>
        <p:spPr>
          <a:xfrm>
            <a:off x="9236411" y="4738521"/>
            <a:ext cx="182880" cy="457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6" name="Google Shape;6566;p203"/>
          <p:cNvSpPr txBox="1"/>
          <p:nvPr/>
        </p:nvSpPr>
        <p:spPr>
          <a:xfrm>
            <a:off x="9141744" y="4273176"/>
            <a:ext cx="6930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6567" name="Google Shape;6567;p203"/>
          <p:cNvSpPr txBox="1"/>
          <p:nvPr/>
        </p:nvSpPr>
        <p:spPr>
          <a:xfrm>
            <a:off x="9236411" y="4923496"/>
            <a:ext cx="21785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8" name="Google Shape;6568;p203"/>
          <p:cNvSpPr/>
          <p:nvPr/>
        </p:nvSpPr>
        <p:spPr>
          <a:xfrm>
            <a:off x="5355910" y="4819982"/>
            <a:ext cx="457200" cy="457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9" name="Google Shape;6569;p203"/>
          <p:cNvSpPr txBox="1"/>
          <p:nvPr/>
        </p:nvSpPr>
        <p:spPr>
          <a:xfrm>
            <a:off x="5261243" y="4354637"/>
            <a:ext cx="6930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6570" name="Google Shape;6570;p203"/>
          <p:cNvSpPr txBox="1"/>
          <p:nvPr/>
        </p:nvSpPr>
        <p:spPr>
          <a:xfrm>
            <a:off x="5355910" y="5004957"/>
            <a:ext cx="217852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1" name="Google Shape;6571;p203"/>
          <p:cNvSpPr/>
          <p:nvPr/>
        </p:nvSpPr>
        <p:spPr>
          <a:xfrm>
            <a:off x="6869935" y="2168872"/>
            <a:ext cx="523240" cy="680134"/>
          </a:xfrm>
          <a:custGeom>
            <a:rect b="b" l="l" r="r" t="t"/>
            <a:pathLst>
              <a:path extrusionOk="0" h="190649" w="146670">
                <a:moveTo>
                  <a:pt x="73335" y="178036"/>
                </a:moveTo>
                <a:cubicBezTo>
                  <a:pt x="72070" y="178036"/>
                  <a:pt x="70991" y="178483"/>
                  <a:pt x="70098" y="179376"/>
                </a:cubicBezTo>
                <a:cubicBezTo>
                  <a:pt x="69205" y="180268"/>
                  <a:pt x="68759" y="181422"/>
                  <a:pt x="68759" y="182836"/>
                </a:cubicBezTo>
                <a:cubicBezTo>
                  <a:pt x="68759" y="184101"/>
                  <a:pt x="69205" y="185180"/>
                  <a:pt x="70098" y="186073"/>
                </a:cubicBezTo>
                <a:cubicBezTo>
                  <a:pt x="70991" y="186966"/>
                  <a:pt x="72070" y="187412"/>
                  <a:pt x="73335" y="187412"/>
                </a:cubicBezTo>
                <a:cubicBezTo>
                  <a:pt x="74600" y="187412"/>
                  <a:pt x="75679" y="186966"/>
                  <a:pt x="76572" y="186073"/>
                </a:cubicBezTo>
                <a:cubicBezTo>
                  <a:pt x="77465" y="185180"/>
                  <a:pt x="77912" y="184101"/>
                  <a:pt x="77912" y="182836"/>
                </a:cubicBezTo>
                <a:cubicBezTo>
                  <a:pt x="77912" y="181422"/>
                  <a:pt x="77465" y="180268"/>
                  <a:pt x="76572" y="179376"/>
                </a:cubicBezTo>
                <a:cubicBezTo>
                  <a:pt x="75679" y="178483"/>
                  <a:pt x="74600" y="178036"/>
                  <a:pt x="73335" y="178036"/>
                </a:cubicBezTo>
                <a:close/>
                <a:moveTo>
                  <a:pt x="16185" y="19199"/>
                </a:moveTo>
                <a:lnTo>
                  <a:pt x="16185" y="171674"/>
                </a:lnTo>
                <a:lnTo>
                  <a:pt x="130485" y="171674"/>
                </a:lnTo>
                <a:lnTo>
                  <a:pt x="130485" y="19199"/>
                </a:lnTo>
                <a:close/>
                <a:moveTo>
                  <a:pt x="9153" y="0"/>
                </a:moveTo>
                <a:lnTo>
                  <a:pt x="137517" y="0"/>
                </a:lnTo>
                <a:cubicBezTo>
                  <a:pt x="140271" y="0"/>
                  <a:pt x="142485" y="875"/>
                  <a:pt x="144159" y="2624"/>
                </a:cubicBezTo>
                <a:cubicBezTo>
                  <a:pt x="145833" y="4372"/>
                  <a:pt x="146670" y="6623"/>
                  <a:pt x="146670" y="9377"/>
                </a:cubicBezTo>
                <a:lnTo>
                  <a:pt x="146670" y="181496"/>
                </a:lnTo>
                <a:cubicBezTo>
                  <a:pt x="146670" y="184250"/>
                  <a:pt x="145833" y="186463"/>
                  <a:pt x="144159" y="188138"/>
                </a:cubicBezTo>
                <a:cubicBezTo>
                  <a:pt x="142485" y="189812"/>
                  <a:pt x="140271" y="190649"/>
                  <a:pt x="137517" y="190649"/>
                </a:cubicBezTo>
                <a:lnTo>
                  <a:pt x="9153" y="190649"/>
                </a:lnTo>
                <a:cubicBezTo>
                  <a:pt x="6400" y="190649"/>
                  <a:pt x="4186" y="189812"/>
                  <a:pt x="2512" y="188138"/>
                </a:cubicBezTo>
                <a:cubicBezTo>
                  <a:pt x="837" y="186463"/>
                  <a:pt x="0" y="184250"/>
                  <a:pt x="0" y="181496"/>
                </a:cubicBezTo>
                <a:lnTo>
                  <a:pt x="0" y="9377"/>
                </a:lnTo>
                <a:cubicBezTo>
                  <a:pt x="0" y="6623"/>
                  <a:pt x="837" y="4372"/>
                  <a:pt x="2512" y="2624"/>
                </a:cubicBezTo>
                <a:cubicBezTo>
                  <a:pt x="4186" y="875"/>
                  <a:pt x="6400" y="0"/>
                  <a:pt x="915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5" name="Shape 6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6" name="Google Shape;6576;p20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Circle</a:t>
            </a:r>
            <a:endParaRPr/>
          </a:p>
        </p:txBody>
      </p:sp>
      <p:sp>
        <p:nvSpPr>
          <p:cNvPr id="6577" name="Google Shape;6577;p20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78" name="Google Shape;6578;p204"/>
          <p:cNvSpPr/>
          <p:nvPr/>
        </p:nvSpPr>
        <p:spPr>
          <a:xfrm rot="779672">
            <a:off x="1100132" y="1500930"/>
            <a:ext cx="2514110" cy="2514109"/>
          </a:xfrm>
          <a:custGeom>
            <a:rect b="b" l="l" r="r" t="t"/>
            <a:pathLst>
              <a:path extrusionOk="0"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9" name="Google Shape;6579;p204"/>
          <p:cNvSpPr/>
          <p:nvPr/>
        </p:nvSpPr>
        <p:spPr>
          <a:xfrm rot="1734430">
            <a:off x="3589444" y="1500930"/>
            <a:ext cx="2514110" cy="2514109"/>
          </a:xfrm>
          <a:custGeom>
            <a:rect b="b" l="l" r="r" t="t"/>
            <a:pathLst>
              <a:path extrusionOk="0"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0" name="Google Shape;6580;p204"/>
          <p:cNvSpPr/>
          <p:nvPr/>
        </p:nvSpPr>
        <p:spPr>
          <a:xfrm rot="779672">
            <a:off x="6078756" y="1500930"/>
            <a:ext cx="2514110" cy="2514109"/>
          </a:xfrm>
          <a:custGeom>
            <a:rect b="b" l="l" r="r" t="t"/>
            <a:pathLst>
              <a:path extrusionOk="0"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1" name="Google Shape;6581;p204"/>
          <p:cNvSpPr/>
          <p:nvPr/>
        </p:nvSpPr>
        <p:spPr>
          <a:xfrm rot="1734430">
            <a:off x="8568068" y="1500930"/>
            <a:ext cx="2514110" cy="2514109"/>
          </a:xfrm>
          <a:custGeom>
            <a:rect b="b" l="l" r="r" t="t"/>
            <a:pathLst>
              <a:path extrusionOk="0" h="1335" w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2" name="Google Shape;6582;p204"/>
          <p:cNvSpPr/>
          <p:nvPr/>
        </p:nvSpPr>
        <p:spPr>
          <a:xfrm>
            <a:off x="1732500" y="2598460"/>
            <a:ext cx="12493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583" name="Google Shape;6583;p204"/>
          <p:cNvSpPr/>
          <p:nvPr/>
        </p:nvSpPr>
        <p:spPr>
          <a:xfrm>
            <a:off x="3767038" y="2598460"/>
            <a:ext cx="2166062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584" name="Google Shape;6584;p204"/>
          <p:cNvSpPr/>
          <p:nvPr/>
        </p:nvSpPr>
        <p:spPr>
          <a:xfrm>
            <a:off x="6629323" y="2598460"/>
            <a:ext cx="144499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585" name="Google Shape;6585;p204"/>
          <p:cNvSpPr/>
          <p:nvPr/>
        </p:nvSpPr>
        <p:spPr>
          <a:xfrm>
            <a:off x="9102624" y="2598460"/>
            <a:ext cx="144499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/>
          </a:p>
        </p:txBody>
      </p:sp>
      <p:sp>
        <p:nvSpPr>
          <p:cNvPr id="6586" name="Google Shape;6586;p204"/>
          <p:cNvSpPr/>
          <p:nvPr/>
        </p:nvSpPr>
        <p:spPr>
          <a:xfrm>
            <a:off x="1289949" y="4329163"/>
            <a:ext cx="199267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7" name="Google Shape;6587;p204"/>
          <p:cNvSpPr/>
          <p:nvPr/>
        </p:nvSpPr>
        <p:spPr>
          <a:xfrm>
            <a:off x="3980039" y="4329163"/>
            <a:ext cx="178826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8" name="Google Shape;6588;p204"/>
          <p:cNvSpPr/>
          <p:nvPr/>
        </p:nvSpPr>
        <p:spPr>
          <a:xfrm>
            <a:off x="6174897" y="4329163"/>
            <a:ext cx="23538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9" name="Google Shape;6589;p204"/>
          <p:cNvSpPr/>
          <p:nvPr/>
        </p:nvSpPr>
        <p:spPr>
          <a:xfrm>
            <a:off x="8806714" y="4329163"/>
            <a:ext cx="209199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3" name="Shape 6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" name="Google Shape;6594;p20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Circle</a:t>
            </a:r>
            <a:endParaRPr/>
          </a:p>
        </p:txBody>
      </p:sp>
      <p:sp>
        <p:nvSpPr>
          <p:cNvPr id="6595" name="Google Shape;6595;p20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6596" name="Google Shape;6596;p205"/>
          <p:cNvGrpSpPr/>
          <p:nvPr/>
        </p:nvGrpSpPr>
        <p:grpSpPr>
          <a:xfrm>
            <a:off x="3886481" y="1508541"/>
            <a:ext cx="4459349" cy="4467225"/>
            <a:chOff x="7296150" y="2687637"/>
            <a:chExt cx="9886950" cy="9904413"/>
          </a:xfrm>
        </p:grpSpPr>
        <p:sp>
          <p:nvSpPr>
            <p:cNvPr id="6597" name="Google Shape;6597;p205"/>
            <p:cNvSpPr/>
            <p:nvPr/>
          </p:nvSpPr>
          <p:spPr>
            <a:xfrm>
              <a:off x="12811125" y="2687637"/>
              <a:ext cx="4371975" cy="4370388"/>
            </a:xfrm>
            <a:custGeom>
              <a:rect b="b" l="l" r="r" t="t"/>
              <a:pathLst>
                <a:path extrusionOk="0" h="210" w="210">
                  <a:moveTo>
                    <a:pt x="23" y="156"/>
                  </a:moveTo>
                  <a:cubicBezTo>
                    <a:pt x="18" y="160"/>
                    <a:pt x="15" y="166"/>
                    <a:pt x="15" y="173"/>
                  </a:cubicBezTo>
                  <a:cubicBezTo>
                    <a:pt x="15" y="186"/>
                    <a:pt x="25" y="196"/>
                    <a:pt x="37" y="196"/>
                  </a:cubicBezTo>
                  <a:cubicBezTo>
                    <a:pt x="44" y="196"/>
                    <a:pt x="50" y="192"/>
                    <a:pt x="54" y="187"/>
                  </a:cubicBezTo>
                  <a:cubicBezTo>
                    <a:pt x="91" y="210"/>
                    <a:pt x="140" y="205"/>
                    <a:pt x="172" y="173"/>
                  </a:cubicBezTo>
                  <a:cubicBezTo>
                    <a:pt x="210" y="136"/>
                    <a:pt x="210" y="75"/>
                    <a:pt x="172" y="38"/>
                  </a:cubicBezTo>
                  <a:cubicBezTo>
                    <a:pt x="135" y="0"/>
                    <a:pt x="74" y="0"/>
                    <a:pt x="37" y="38"/>
                  </a:cubicBezTo>
                  <a:cubicBezTo>
                    <a:pt x="5" y="70"/>
                    <a:pt x="0" y="119"/>
                    <a:pt x="23" y="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205"/>
            <p:cNvSpPr/>
            <p:nvPr/>
          </p:nvSpPr>
          <p:spPr>
            <a:xfrm>
              <a:off x="7296150" y="8223250"/>
              <a:ext cx="4349750" cy="4368800"/>
            </a:xfrm>
            <a:custGeom>
              <a:rect b="b" l="l" r="r" t="t"/>
              <a:pathLst>
                <a:path extrusionOk="0" h="210" w="209">
                  <a:moveTo>
                    <a:pt x="186" y="54"/>
                  </a:moveTo>
                  <a:cubicBezTo>
                    <a:pt x="192" y="50"/>
                    <a:pt x="195" y="44"/>
                    <a:pt x="195" y="37"/>
                  </a:cubicBezTo>
                  <a:cubicBezTo>
                    <a:pt x="195" y="24"/>
                    <a:pt x="185" y="14"/>
                    <a:pt x="173" y="14"/>
                  </a:cubicBezTo>
                  <a:cubicBezTo>
                    <a:pt x="166" y="14"/>
                    <a:pt x="159" y="18"/>
                    <a:pt x="155" y="23"/>
                  </a:cubicBezTo>
                  <a:cubicBezTo>
                    <a:pt x="118" y="0"/>
                    <a:pt x="69" y="5"/>
                    <a:pt x="37" y="37"/>
                  </a:cubicBezTo>
                  <a:cubicBezTo>
                    <a:pt x="0" y="74"/>
                    <a:pt x="0" y="135"/>
                    <a:pt x="37" y="172"/>
                  </a:cubicBezTo>
                  <a:cubicBezTo>
                    <a:pt x="75" y="210"/>
                    <a:pt x="135" y="210"/>
                    <a:pt x="173" y="172"/>
                  </a:cubicBezTo>
                  <a:cubicBezTo>
                    <a:pt x="205" y="140"/>
                    <a:pt x="209" y="91"/>
                    <a:pt x="186" y="5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9" name="Google Shape;6599;p205"/>
            <p:cNvSpPr/>
            <p:nvPr/>
          </p:nvSpPr>
          <p:spPr>
            <a:xfrm>
              <a:off x="7296150" y="2687637"/>
              <a:ext cx="4349750" cy="4370388"/>
            </a:xfrm>
            <a:custGeom>
              <a:rect b="b" l="l" r="r" t="t"/>
              <a:pathLst>
                <a:path extrusionOk="0" h="210" w="209">
                  <a:moveTo>
                    <a:pt x="186" y="156"/>
                  </a:moveTo>
                  <a:cubicBezTo>
                    <a:pt x="192" y="160"/>
                    <a:pt x="195" y="166"/>
                    <a:pt x="195" y="173"/>
                  </a:cubicBezTo>
                  <a:cubicBezTo>
                    <a:pt x="195" y="186"/>
                    <a:pt x="185" y="196"/>
                    <a:pt x="173" y="196"/>
                  </a:cubicBezTo>
                  <a:cubicBezTo>
                    <a:pt x="166" y="196"/>
                    <a:pt x="159" y="192"/>
                    <a:pt x="155" y="187"/>
                  </a:cubicBezTo>
                  <a:cubicBezTo>
                    <a:pt x="118" y="210"/>
                    <a:pt x="69" y="205"/>
                    <a:pt x="37" y="173"/>
                  </a:cubicBezTo>
                  <a:cubicBezTo>
                    <a:pt x="0" y="136"/>
                    <a:pt x="0" y="75"/>
                    <a:pt x="37" y="38"/>
                  </a:cubicBezTo>
                  <a:cubicBezTo>
                    <a:pt x="75" y="0"/>
                    <a:pt x="135" y="0"/>
                    <a:pt x="173" y="38"/>
                  </a:cubicBezTo>
                  <a:cubicBezTo>
                    <a:pt x="205" y="70"/>
                    <a:pt x="209" y="119"/>
                    <a:pt x="186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0" name="Google Shape;6600;p205"/>
            <p:cNvSpPr/>
            <p:nvPr/>
          </p:nvSpPr>
          <p:spPr>
            <a:xfrm>
              <a:off x="12811125" y="8223250"/>
              <a:ext cx="4371975" cy="4368800"/>
            </a:xfrm>
            <a:custGeom>
              <a:rect b="b" l="l" r="r" t="t"/>
              <a:pathLst>
                <a:path extrusionOk="0" h="210" w="210">
                  <a:moveTo>
                    <a:pt x="23" y="54"/>
                  </a:moveTo>
                  <a:cubicBezTo>
                    <a:pt x="18" y="50"/>
                    <a:pt x="15" y="44"/>
                    <a:pt x="15" y="37"/>
                  </a:cubicBezTo>
                  <a:cubicBezTo>
                    <a:pt x="15" y="24"/>
                    <a:pt x="25" y="14"/>
                    <a:pt x="37" y="14"/>
                  </a:cubicBezTo>
                  <a:cubicBezTo>
                    <a:pt x="44" y="14"/>
                    <a:pt x="50" y="18"/>
                    <a:pt x="54" y="23"/>
                  </a:cubicBezTo>
                  <a:cubicBezTo>
                    <a:pt x="91" y="0"/>
                    <a:pt x="140" y="5"/>
                    <a:pt x="172" y="37"/>
                  </a:cubicBezTo>
                  <a:cubicBezTo>
                    <a:pt x="210" y="74"/>
                    <a:pt x="210" y="135"/>
                    <a:pt x="172" y="172"/>
                  </a:cubicBezTo>
                  <a:cubicBezTo>
                    <a:pt x="135" y="210"/>
                    <a:pt x="74" y="210"/>
                    <a:pt x="37" y="172"/>
                  </a:cubicBezTo>
                  <a:cubicBezTo>
                    <a:pt x="5" y="140"/>
                    <a:pt x="0" y="91"/>
                    <a:pt x="23" y="5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205"/>
            <p:cNvSpPr/>
            <p:nvPr/>
          </p:nvSpPr>
          <p:spPr>
            <a:xfrm>
              <a:off x="12187238" y="7618413"/>
              <a:ext cx="915988" cy="895350"/>
            </a:xfrm>
            <a:custGeom>
              <a:rect b="b" l="l" r="r" t="t"/>
              <a:pathLst>
                <a:path extrusionOk="0" h="564" w="577">
                  <a:moveTo>
                    <a:pt x="538" y="564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577" y="538"/>
                  </a:lnTo>
                  <a:lnTo>
                    <a:pt x="538" y="5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205"/>
            <p:cNvSpPr/>
            <p:nvPr/>
          </p:nvSpPr>
          <p:spPr>
            <a:xfrm>
              <a:off x="11312525" y="6745288"/>
              <a:ext cx="915988" cy="915988"/>
            </a:xfrm>
            <a:custGeom>
              <a:rect b="b" l="l" r="r" t="t"/>
              <a:pathLst>
                <a:path extrusionOk="0" h="577" w="577">
                  <a:moveTo>
                    <a:pt x="551" y="577"/>
                  </a:moveTo>
                  <a:lnTo>
                    <a:pt x="0" y="26"/>
                  </a:lnTo>
                  <a:lnTo>
                    <a:pt x="27" y="0"/>
                  </a:lnTo>
                  <a:lnTo>
                    <a:pt x="577" y="550"/>
                  </a:lnTo>
                  <a:lnTo>
                    <a:pt x="551" y="5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205"/>
            <p:cNvSpPr/>
            <p:nvPr/>
          </p:nvSpPr>
          <p:spPr>
            <a:xfrm>
              <a:off x="12187238" y="6745288"/>
              <a:ext cx="915988" cy="915988"/>
            </a:xfrm>
            <a:custGeom>
              <a:rect b="b" l="l" r="r" t="t"/>
              <a:pathLst>
                <a:path extrusionOk="0" h="577" w="577">
                  <a:moveTo>
                    <a:pt x="26" y="577"/>
                  </a:moveTo>
                  <a:lnTo>
                    <a:pt x="0" y="550"/>
                  </a:lnTo>
                  <a:lnTo>
                    <a:pt x="538" y="0"/>
                  </a:lnTo>
                  <a:lnTo>
                    <a:pt x="577" y="26"/>
                  </a:lnTo>
                  <a:lnTo>
                    <a:pt x="26" y="57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205"/>
            <p:cNvSpPr/>
            <p:nvPr/>
          </p:nvSpPr>
          <p:spPr>
            <a:xfrm>
              <a:off x="11312525" y="7618413"/>
              <a:ext cx="915988" cy="895350"/>
            </a:xfrm>
            <a:custGeom>
              <a:rect b="b" l="l" r="r" t="t"/>
              <a:pathLst>
                <a:path extrusionOk="0" h="564" w="577">
                  <a:moveTo>
                    <a:pt x="27" y="564"/>
                  </a:moveTo>
                  <a:lnTo>
                    <a:pt x="0" y="538"/>
                  </a:lnTo>
                  <a:lnTo>
                    <a:pt x="551" y="0"/>
                  </a:lnTo>
                  <a:lnTo>
                    <a:pt x="577" y="27"/>
                  </a:lnTo>
                  <a:lnTo>
                    <a:pt x="27" y="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7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5" name="Google Shape;6605;p205"/>
          <p:cNvGrpSpPr/>
          <p:nvPr/>
        </p:nvGrpSpPr>
        <p:grpSpPr>
          <a:xfrm flipH="1" rot="10800000">
            <a:off x="4440363" y="4604364"/>
            <a:ext cx="772336" cy="772335"/>
            <a:chOff x="8622743" y="3656822"/>
            <a:chExt cx="507940" cy="507941"/>
          </a:xfrm>
        </p:grpSpPr>
        <p:sp>
          <p:nvSpPr>
            <p:cNvPr id="6606" name="Google Shape;6606;p205"/>
            <p:cNvSpPr/>
            <p:nvPr/>
          </p:nvSpPr>
          <p:spPr>
            <a:xfrm>
              <a:off x="8622743" y="3656822"/>
              <a:ext cx="507940" cy="50794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1524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205"/>
            <p:cNvSpPr/>
            <p:nvPr/>
          </p:nvSpPr>
          <p:spPr>
            <a:xfrm>
              <a:off x="8743776" y="3775414"/>
              <a:ext cx="265866" cy="26586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08" name="Google Shape;6608;p205"/>
          <p:cNvGrpSpPr/>
          <p:nvPr/>
        </p:nvGrpSpPr>
        <p:grpSpPr>
          <a:xfrm flipH="1" rot="10800000">
            <a:off x="6973710" y="4604364"/>
            <a:ext cx="772336" cy="772335"/>
            <a:chOff x="5485521" y="5388923"/>
            <a:chExt cx="507940" cy="507941"/>
          </a:xfrm>
        </p:grpSpPr>
        <p:sp>
          <p:nvSpPr>
            <p:cNvPr id="6609" name="Google Shape;6609;p205"/>
            <p:cNvSpPr/>
            <p:nvPr/>
          </p:nvSpPr>
          <p:spPr>
            <a:xfrm>
              <a:off x="5485521" y="5388923"/>
              <a:ext cx="507940" cy="5079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1524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0" name="Google Shape;6610;p205"/>
            <p:cNvSpPr/>
            <p:nvPr/>
          </p:nvSpPr>
          <p:spPr>
            <a:xfrm>
              <a:off x="5608546" y="5501466"/>
              <a:ext cx="265866" cy="26586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1" name="Google Shape;6611;p205"/>
          <p:cNvGrpSpPr/>
          <p:nvPr/>
        </p:nvGrpSpPr>
        <p:grpSpPr>
          <a:xfrm flipH="1" rot="10800000">
            <a:off x="4440363" y="2107974"/>
            <a:ext cx="772336" cy="772335"/>
            <a:chOff x="2974262" y="4412485"/>
            <a:chExt cx="507940" cy="507941"/>
          </a:xfrm>
        </p:grpSpPr>
        <p:sp>
          <p:nvSpPr>
            <p:cNvPr id="6612" name="Google Shape;6612;p205"/>
            <p:cNvSpPr/>
            <p:nvPr/>
          </p:nvSpPr>
          <p:spPr>
            <a:xfrm>
              <a:off x="2974262" y="4412485"/>
              <a:ext cx="507940" cy="5079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524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205"/>
            <p:cNvSpPr/>
            <p:nvPr/>
          </p:nvSpPr>
          <p:spPr>
            <a:xfrm>
              <a:off x="3095295" y="4538750"/>
              <a:ext cx="265866" cy="26586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4" name="Google Shape;6614;p205"/>
          <p:cNvGrpSpPr/>
          <p:nvPr/>
        </p:nvGrpSpPr>
        <p:grpSpPr>
          <a:xfrm flipH="1" rot="10800000">
            <a:off x="6973713" y="2080315"/>
            <a:ext cx="772336" cy="772335"/>
            <a:chOff x="5485523" y="5388921"/>
            <a:chExt cx="507940" cy="507941"/>
          </a:xfrm>
        </p:grpSpPr>
        <p:sp>
          <p:nvSpPr>
            <p:cNvPr id="6615" name="Google Shape;6615;p205"/>
            <p:cNvSpPr/>
            <p:nvPr/>
          </p:nvSpPr>
          <p:spPr>
            <a:xfrm>
              <a:off x="5485523" y="5388921"/>
              <a:ext cx="507940" cy="50794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152400" rotWithShape="0" algn="t" dir="5400000" dist="1143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205"/>
            <p:cNvSpPr/>
            <p:nvPr/>
          </p:nvSpPr>
          <p:spPr>
            <a:xfrm>
              <a:off x="5608546" y="5501466"/>
              <a:ext cx="265866" cy="26586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noFill/>
            <a:ln>
              <a:noFill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17" name="Google Shape;6617;p205"/>
          <p:cNvSpPr txBox="1"/>
          <p:nvPr/>
        </p:nvSpPr>
        <p:spPr>
          <a:xfrm>
            <a:off x="8621867" y="4257864"/>
            <a:ext cx="2503614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8" name="Google Shape;6618;p205"/>
          <p:cNvSpPr txBox="1"/>
          <p:nvPr/>
        </p:nvSpPr>
        <p:spPr>
          <a:xfrm>
            <a:off x="1066520" y="4257864"/>
            <a:ext cx="2503614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9" name="Google Shape;6619;p205"/>
          <p:cNvSpPr txBox="1"/>
          <p:nvPr/>
        </p:nvSpPr>
        <p:spPr>
          <a:xfrm>
            <a:off x="8621867" y="2081114"/>
            <a:ext cx="2503614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0" name="Google Shape;6620;p205"/>
          <p:cNvSpPr txBox="1"/>
          <p:nvPr/>
        </p:nvSpPr>
        <p:spPr>
          <a:xfrm>
            <a:off x="1066520" y="2081114"/>
            <a:ext cx="2503614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 GOES HERE</a:t>
            </a:r>
            <a:b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b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 text text text Text text text text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45454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1" name="Google Shape;6621;p205"/>
          <p:cNvGrpSpPr/>
          <p:nvPr/>
        </p:nvGrpSpPr>
        <p:grpSpPr>
          <a:xfrm>
            <a:off x="7096051" y="4723555"/>
            <a:ext cx="562297" cy="562297"/>
            <a:chOff x="6677748" y="5256451"/>
            <a:chExt cx="660522" cy="660522"/>
          </a:xfrm>
        </p:grpSpPr>
        <p:sp>
          <p:nvSpPr>
            <p:cNvPr id="6622" name="Google Shape;6622;p205"/>
            <p:cNvSpPr/>
            <p:nvPr/>
          </p:nvSpPr>
          <p:spPr>
            <a:xfrm rot="2700000">
              <a:off x="6832931" y="5294730"/>
              <a:ext cx="350155" cy="583964"/>
            </a:xfrm>
            <a:custGeom>
              <a:rect b="b" l="l" r="r" t="t"/>
              <a:pathLst>
                <a:path extrusionOk="0" h="310" w="184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205"/>
            <p:cNvSpPr/>
            <p:nvPr/>
          </p:nvSpPr>
          <p:spPr>
            <a:xfrm rot="2700000">
              <a:off x="6989613" y="5483631"/>
              <a:ext cx="121724" cy="120112"/>
            </a:xfrm>
            <a:custGeom>
              <a:rect b="b" l="l" r="r" t="t"/>
              <a:pathLst>
                <a:path extrusionOk="0" h="64" w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205"/>
            <p:cNvSpPr/>
            <p:nvPr/>
          </p:nvSpPr>
          <p:spPr>
            <a:xfrm rot="2700000">
              <a:off x="6790966" y="5660018"/>
              <a:ext cx="112239" cy="178587"/>
            </a:xfrm>
            <a:custGeom>
              <a:rect b="b" l="l" r="r" t="t"/>
              <a:pathLst>
                <a:path extrusionOk="0" h="95" w="59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5" name="Google Shape;6625;p205"/>
          <p:cNvGrpSpPr/>
          <p:nvPr/>
        </p:nvGrpSpPr>
        <p:grpSpPr>
          <a:xfrm>
            <a:off x="7189267" y="2235753"/>
            <a:ext cx="327210" cy="522210"/>
            <a:chOff x="6513513" y="557213"/>
            <a:chExt cx="471488" cy="752475"/>
          </a:xfrm>
        </p:grpSpPr>
        <p:sp>
          <p:nvSpPr>
            <p:cNvPr id="6626" name="Google Shape;6626;p205"/>
            <p:cNvSpPr/>
            <p:nvPr/>
          </p:nvSpPr>
          <p:spPr>
            <a:xfrm>
              <a:off x="6513513" y="557213"/>
              <a:ext cx="471488" cy="752475"/>
            </a:xfrm>
            <a:custGeom>
              <a:rect b="b" l="l" r="r" t="t"/>
              <a:pathLst>
                <a:path extrusionOk="0" h="256" w="160">
                  <a:moveTo>
                    <a:pt x="160" y="80"/>
                  </a:moveTo>
                  <a:cubicBezTo>
                    <a:pt x="160" y="36"/>
                    <a:pt x="124" y="0"/>
                    <a:pt x="80" y="0"/>
                  </a:cubicBezTo>
                  <a:cubicBezTo>
                    <a:pt x="36" y="0"/>
                    <a:pt x="0" y="36"/>
                    <a:pt x="0" y="80"/>
                  </a:cubicBezTo>
                  <a:cubicBezTo>
                    <a:pt x="0" y="95"/>
                    <a:pt x="4" y="109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2" y="179"/>
                    <a:pt x="42" y="179"/>
                    <a:pt x="42" y="179"/>
                  </a:cubicBezTo>
                  <a:cubicBezTo>
                    <a:pt x="44" y="182"/>
                    <a:pt x="46" y="185"/>
                    <a:pt x="49" y="187"/>
                  </a:cubicBezTo>
                  <a:cubicBezTo>
                    <a:pt x="46" y="190"/>
                    <a:pt x="44" y="194"/>
                    <a:pt x="44" y="198"/>
                  </a:cubicBezTo>
                  <a:cubicBezTo>
                    <a:pt x="44" y="202"/>
                    <a:pt x="46" y="206"/>
                    <a:pt x="48" y="208"/>
                  </a:cubicBezTo>
                  <a:cubicBezTo>
                    <a:pt x="46" y="211"/>
                    <a:pt x="44" y="214"/>
                    <a:pt x="44" y="218"/>
                  </a:cubicBezTo>
                  <a:cubicBezTo>
                    <a:pt x="44" y="224"/>
                    <a:pt x="47" y="229"/>
                    <a:pt x="52" y="231"/>
                  </a:cubicBezTo>
                  <a:cubicBezTo>
                    <a:pt x="53" y="245"/>
                    <a:pt x="65" y="256"/>
                    <a:pt x="80" y="256"/>
                  </a:cubicBezTo>
                  <a:cubicBezTo>
                    <a:pt x="94" y="256"/>
                    <a:pt x="106" y="245"/>
                    <a:pt x="108" y="231"/>
                  </a:cubicBezTo>
                  <a:cubicBezTo>
                    <a:pt x="112" y="229"/>
                    <a:pt x="116" y="224"/>
                    <a:pt x="116" y="218"/>
                  </a:cubicBezTo>
                  <a:cubicBezTo>
                    <a:pt x="116" y="214"/>
                    <a:pt x="114" y="211"/>
                    <a:pt x="112" y="208"/>
                  </a:cubicBezTo>
                  <a:cubicBezTo>
                    <a:pt x="114" y="206"/>
                    <a:pt x="116" y="202"/>
                    <a:pt x="116" y="198"/>
                  </a:cubicBezTo>
                  <a:cubicBezTo>
                    <a:pt x="116" y="194"/>
                    <a:pt x="114" y="190"/>
                    <a:pt x="110" y="187"/>
                  </a:cubicBezTo>
                  <a:cubicBezTo>
                    <a:pt x="113" y="185"/>
                    <a:pt x="116" y="182"/>
                    <a:pt x="118" y="179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6" y="109"/>
                    <a:pt x="160" y="95"/>
                    <a:pt x="160" y="80"/>
                  </a:cubicBezTo>
                  <a:close/>
                  <a:moveTo>
                    <a:pt x="80" y="248"/>
                  </a:moveTo>
                  <a:cubicBezTo>
                    <a:pt x="70" y="248"/>
                    <a:pt x="62" y="241"/>
                    <a:pt x="60" y="232"/>
                  </a:cubicBezTo>
                  <a:cubicBezTo>
                    <a:pt x="99" y="232"/>
                    <a:pt x="99" y="232"/>
                    <a:pt x="99" y="232"/>
                  </a:cubicBezTo>
                  <a:cubicBezTo>
                    <a:pt x="97" y="241"/>
                    <a:pt x="89" y="248"/>
                    <a:pt x="80" y="248"/>
                  </a:cubicBezTo>
                  <a:close/>
                  <a:moveTo>
                    <a:pt x="108" y="218"/>
                  </a:moveTo>
                  <a:cubicBezTo>
                    <a:pt x="108" y="222"/>
                    <a:pt x="105" y="224"/>
                    <a:pt x="102" y="224"/>
                  </a:cubicBezTo>
                  <a:cubicBezTo>
                    <a:pt x="58" y="224"/>
                    <a:pt x="58" y="224"/>
                    <a:pt x="58" y="224"/>
                  </a:cubicBezTo>
                  <a:cubicBezTo>
                    <a:pt x="55" y="224"/>
                    <a:pt x="52" y="222"/>
                    <a:pt x="52" y="218"/>
                  </a:cubicBezTo>
                  <a:cubicBezTo>
                    <a:pt x="52" y="215"/>
                    <a:pt x="55" y="212"/>
                    <a:pt x="58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5" y="212"/>
                    <a:pt x="108" y="215"/>
                    <a:pt x="108" y="218"/>
                  </a:cubicBezTo>
                  <a:close/>
                  <a:moveTo>
                    <a:pt x="102" y="192"/>
                  </a:moveTo>
                  <a:cubicBezTo>
                    <a:pt x="105" y="192"/>
                    <a:pt x="108" y="195"/>
                    <a:pt x="108" y="198"/>
                  </a:cubicBezTo>
                  <a:cubicBezTo>
                    <a:pt x="108" y="202"/>
                    <a:pt x="105" y="204"/>
                    <a:pt x="102" y="204"/>
                  </a:cubicBezTo>
                  <a:cubicBezTo>
                    <a:pt x="58" y="204"/>
                    <a:pt x="58" y="204"/>
                    <a:pt x="58" y="204"/>
                  </a:cubicBezTo>
                  <a:cubicBezTo>
                    <a:pt x="55" y="204"/>
                    <a:pt x="52" y="202"/>
                    <a:pt x="52" y="198"/>
                  </a:cubicBezTo>
                  <a:cubicBezTo>
                    <a:pt x="52" y="195"/>
                    <a:pt x="55" y="192"/>
                    <a:pt x="58" y="192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96" y="192"/>
                    <a:pt x="96" y="192"/>
                    <a:pt x="96" y="192"/>
                  </a:cubicBezTo>
                  <a:lnTo>
                    <a:pt x="102" y="192"/>
                  </a:lnTo>
                  <a:close/>
                  <a:moveTo>
                    <a:pt x="135" y="112"/>
                  </a:moveTo>
                  <a:cubicBezTo>
                    <a:pt x="135" y="113"/>
                    <a:pt x="135" y="114"/>
                    <a:pt x="134" y="114"/>
                  </a:cubicBezTo>
                  <a:cubicBezTo>
                    <a:pt x="104" y="170"/>
                    <a:pt x="104" y="170"/>
                    <a:pt x="104" y="170"/>
                  </a:cubicBezTo>
                  <a:cubicBezTo>
                    <a:pt x="104" y="170"/>
                    <a:pt x="103" y="171"/>
                    <a:pt x="103" y="172"/>
                  </a:cubicBezTo>
                  <a:cubicBezTo>
                    <a:pt x="102" y="174"/>
                    <a:pt x="100" y="176"/>
                    <a:pt x="96" y="176"/>
                  </a:cubicBezTo>
                  <a:cubicBezTo>
                    <a:pt x="100" y="129"/>
                    <a:pt x="100" y="129"/>
                    <a:pt x="100" y="129"/>
                  </a:cubicBezTo>
                  <a:cubicBezTo>
                    <a:pt x="100" y="126"/>
                    <a:pt x="98" y="124"/>
                    <a:pt x="96" y="124"/>
                  </a:cubicBezTo>
                  <a:cubicBezTo>
                    <a:pt x="94" y="124"/>
                    <a:pt x="92" y="126"/>
                    <a:pt x="92" y="128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6"/>
                    <a:pt x="66" y="124"/>
                    <a:pt x="64" y="124"/>
                  </a:cubicBezTo>
                  <a:cubicBezTo>
                    <a:pt x="61" y="124"/>
                    <a:pt x="60" y="126"/>
                    <a:pt x="60" y="129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0" y="176"/>
                    <a:pt x="58" y="174"/>
                    <a:pt x="57" y="172"/>
                  </a:cubicBezTo>
                  <a:cubicBezTo>
                    <a:pt x="56" y="171"/>
                    <a:pt x="56" y="171"/>
                    <a:pt x="56" y="170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3"/>
                    <a:pt x="25" y="112"/>
                  </a:cubicBezTo>
                  <a:cubicBezTo>
                    <a:pt x="19" y="103"/>
                    <a:pt x="16" y="91"/>
                    <a:pt x="16" y="80"/>
                  </a:cubicBezTo>
                  <a:cubicBezTo>
                    <a:pt x="16" y="45"/>
                    <a:pt x="45" y="16"/>
                    <a:pt x="80" y="16"/>
                  </a:cubicBezTo>
                  <a:cubicBezTo>
                    <a:pt x="115" y="16"/>
                    <a:pt x="144" y="45"/>
                    <a:pt x="144" y="80"/>
                  </a:cubicBezTo>
                  <a:cubicBezTo>
                    <a:pt x="144" y="91"/>
                    <a:pt x="141" y="103"/>
                    <a:pt x="135" y="1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205"/>
            <p:cNvSpPr/>
            <p:nvPr/>
          </p:nvSpPr>
          <p:spPr>
            <a:xfrm>
              <a:off x="6608763" y="642938"/>
              <a:ext cx="120650" cy="103188"/>
            </a:xfrm>
            <a:custGeom>
              <a:rect b="b" l="l" r="r" t="t"/>
              <a:pathLst>
                <a:path extrusionOk="0" h="35" w="41">
                  <a:moveTo>
                    <a:pt x="35" y="1"/>
                  </a:moveTo>
                  <a:cubicBezTo>
                    <a:pt x="20" y="5"/>
                    <a:pt x="7" y="15"/>
                    <a:pt x="1" y="29"/>
                  </a:cubicBezTo>
                  <a:cubicBezTo>
                    <a:pt x="0" y="31"/>
                    <a:pt x="1" y="34"/>
                    <a:pt x="3" y="35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6" y="35"/>
                    <a:pt x="7" y="34"/>
                    <a:pt x="8" y="33"/>
                  </a:cubicBezTo>
                  <a:cubicBezTo>
                    <a:pt x="14" y="21"/>
                    <a:pt x="24" y="12"/>
                    <a:pt x="37" y="9"/>
                  </a:cubicBezTo>
                  <a:cubicBezTo>
                    <a:pt x="39" y="8"/>
                    <a:pt x="41" y="6"/>
                    <a:pt x="40" y="4"/>
                  </a:cubicBezTo>
                  <a:cubicBezTo>
                    <a:pt x="40" y="2"/>
                    <a:pt x="37" y="0"/>
                    <a:pt x="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28" name="Google Shape;6628;p205"/>
          <p:cNvSpPr/>
          <p:nvPr/>
        </p:nvSpPr>
        <p:spPr>
          <a:xfrm>
            <a:off x="4607525" y="4798686"/>
            <a:ext cx="441366" cy="390872"/>
          </a:xfrm>
          <a:custGeom>
            <a:rect b="b" l="l" r="r" t="t"/>
            <a:pathLst>
              <a:path extrusionOk="0" h="227" w="256">
                <a:moveTo>
                  <a:pt x="256" y="108"/>
                </a:moveTo>
                <a:cubicBezTo>
                  <a:pt x="256" y="94"/>
                  <a:pt x="245" y="84"/>
                  <a:pt x="232" y="84"/>
                </a:cubicBezTo>
                <a:cubicBezTo>
                  <a:pt x="169" y="84"/>
                  <a:pt x="169" y="84"/>
                  <a:pt x="169" y="84"/>
                </a:cubicBezTo>
                <a:cubicBezTo>
                  <a:pt x="171" y="74"/>
                  <a:pt x="172" y="59"/>
                  <a:pt x="172" y="44"/>
                </a:cubicBezTo>
                <a:cubicBezTo>
                  <a:pt x="172" y="13"/>
                  <a:pt x="156" y="0"/>
                  <a:pt x="140" y="0"/>
                </a:cubicBezTo>
                <a:cubicBezTo>
                  <a:pt x="120" y="0"/>
                  <a:pt x="120" y="21"/>
                  <a:pt x="120" y="48"/>
                </a:cubicBezTo>
                <a:cubicBezTo>
                  <a:pt x="120" y="67"/>
                  <a:pt x="90" y="97"/>
                  <a:pt x="75" y="110"/>
                </a:cubicBezTo>
                <a:cubicBezTo>
                  <a:pt x="71" y="108"/>
                  <a:pt x="68" y="107"/>
                  <a:pt x="6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11" y="107"/>
                  <a:pt x="0" y="118"/>
                  <a:pt x="0" y="131"/>
                </a:cubicBezTo>
                <a:cubicBezTo>
                  <a:pt x="8" y="203"/>
                  <a:pt x="8" y="203"/>
                  <a:pt x="8" y="203"/>
                </a:cubicBezTo>
                <a:cubicBezTo>
                  <a:pt x="10" y="216"/>
                  <a:pt x="19" y="227"/>
                  <a:pt x="32" y="227"/>
                </a:cubicBezTo>
                <a:cubicBezTo>
                  <a:pt x="64" y="227"/>
                  <a:pt x="64" y="227"/>
                  <a:pt x="64" y="227"/>
                </a:cubicBezTo>
                <a:cubicBezTo>
                  <a:pt x="74" y="227"/>
                  <a:pt x="83" y="221"/>
                  <a:pt x="87" y="212"/>
                </a:cubicBezTo>
                <a:cubicBezTo>
                  <a:pt x="100" y="219"/>
                  <a:pt x="100" y="219"/>
                  <a:pt x="100" y="219"/>
                </a:cubicBezTo>
                <a:cubicBezTo>
                  <a:pt x="101" y="219"/>
                  <a:pt x="102" y="219"/>
                  <a:pt x="103" y="219"/>
                </a:cubicBezTo>
                <a:cubicBezTo>
                  <a:pt x="210" y="219"/>
                  <a:pt x="210" y="219"/>
                  <a:pt x="210" y="219"/>
                </a:cubicBezTo>
                <a:cubicBezTo>
                  <a:pt x="222" y="219"/>
                  <a:pt x="232" y="210"/>
                  <a:pt x="232" y="197"/>
                </a:cubicBezTo>
                <a:cubicBezTo>
                  <a:pt x="232" y="194"/>
                  <a:pt x="231" y="191"/>
                  <a:pt x="230" y="188"/>
                </a:cubicBezTo>
                <a:cubicBezTo>
                  <a:pt x="236" y="184"/>
                  <a:pt x="240" y="177"/>
                  <a:pt x="240" y="169"/>
                </a:cubicBezTo>
                <a:cubicBezTo>
                  <a:pt x="240" y="166"/>
                  <a:pt x="239" y="162"/>
                  <a:pt x="238" y="159"/>
                </a:cubicBezTo>
                <a:cubicBezTo>
                  <a:pt x="244" y="155"/>
                  <a:pt x="248" y="148"/>
                  <a:pt x="248" y="140"/>
                </a:cubicBezTo>
                <a:cubicBezTo>
                  <a:pt x="248" y="135"/>
                  <a:pt x="247" y="131"/>
                  <a:pt x="245" y="128"/>
                </a:cubicBezTo>
                <a:cubicBezTo>
                  <a:pt x="252" y="123"/>
                  <a:pt x="256" y="116"/>
                  <a:pt x="256" y="108"/>
                </a:cubicBezTo>
                <a:close/>
                <a:moveTo>
                  <a:pt x="64" y="211"/>
                </a:moveTo>
                <a:cubicBezTo>
                  <a:pt x="32" y="211"/>
                  <a:pt x="32" y="211"/>
                  <a:pt x="32" y="211"/>
                </a:cubicBezTo>
                <a:cubicBezTo>
                  <a:pt x="28" y="211"/>
                  <a:pt x="25" y="206"/>
                  <a:pt x="24" y="202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7" y="127"/>
                  <a:pt x="20" y="123"/>
                  <a:pt x="24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9" y="123"/>
                  <a:pt x="72" y="127"/>
                  <a:pt x="72" y="131"/>
                </a:cubicBezTo>
                <a:cubicBezTo>
                  <a:pt x="72" y="198"/>
                  <a:pt x="72" y="198"/>
                  <a:pt x="72" y="198"/>
                </a:cubicBezTo>
                <a:cubicBezTo>
                  <a:pt x="72" y="199"/>
                  <a:pt x="72" y="200"/>
                  <a:pt x="72" y="201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8"/>
                  <a:pt x="69" y="211"/>
                  <a:pt x="64" y="211"/>
                </a:cubicBezTo>
                <a:close/>
                <a:moveTo>
                  <a:pt x="210" y="203"/>
                </a:moveTo>
                <a:cubicBezTo>
                  <a:pt x="105" y="203"/>
                  <a:pt x="105" y="203"/>
                  <a:pt x="105" y="203"/>
                </a:cubicBezTo>
                <a:cubicBezTo>
                  <a:pt x="88" y="194"/>
                  <a:pt x="88" y="194"/>
                  <a:pt x="88" y="194"/>
                </a:cubicBezTo>
                <a:cubicBezTo>
                  <a:pt x="88" y="131"/>
                  <a:pt x="88" y="131"/>
                  <a:pt x="88" y="131"/>
                </a:cubicBezTo>
                <a:cubicBezTo>
                  <a:pt x="88" y="128"/>
                  <a:pt x="87" y="124"/>
                  <a:pt x="86" y="121"/>
                </a:cubicBezTo>
                <a:cubicBezTo>
                  <a:pt x="100" y="109"/>
                  <a:pt x="136" y="75"/>
                  <a:pt x="136" y="48"/>
                </a:cubicBezTo>
                <a:cubicBezTo>
                  <a:pt x="136" y="31"/>
                  <a:pt x="136" y="16"/>
                  <a:pt x="140" y="16"/>
                </a:cubicBezTo>
                <a:cubicBezTo>
                  <a:pt x="148" y="16"/>
                  <a:pt x="156" y="25"/>
                  <a:pt x="156" y="44"/>
                </a:cubicBezTo>
                <a:cubicBezTo>
                  <a:pt x="156" y="67"/>
                  <a:pt x="152" y="90"/>
                  <a:pt x="152" y="90"/>
                </a:cubicBezTo>
                <a:cubicBezTo>
                  <a:pt x="152" y="93"/>
                  <a:pt x="153" y="95"/>
                  <a:pt x="154" y="97"/>
                </a:cubicBezTo>
                <a:cubicBezTo>
                  <a:pt x="156" y="98"/>
                  <a:pt x="158" y="100"/>
                  <a:pt x="160" y="100"/>
                </a:cubicBezTo>
                <a:cubicBezTo>
                  <a:pt x="232" y="100"/>
                  <a:pt x="232" y="100"/>
                  <a:pt x="232" y="100"/>
                </a:cubicBezTo>
                <a:cubicBezTo>
                  <a:pt x="237" y="100"/>
                  <a:pt x="240" y="103"/>
                  <a:pt x="240" y="108"/>
                </a:cubicBezTo>
                <a:cubicBezTo>
                  <a:pt x="240" y="112"/>
                  <a:pt x="237" y="116"/>
                  <a:pt x="232" y="116"/>
                </a:cubicBezTo>
                <a:cubicBezTo>
                  <a:pt x="223" y="116"/>
                  <a:pt x="223" y="116"/>
                  <a:pt x="223" y="116"/>
                </a:cubicBezTo>
                <a:cubicBezTo>
                  <a:pt x="219" y="116"/>
                  <a:pt x="215" y="119"/>
                  <a:pt x="215" y="124"/>
                </a:cubicBezTo>
                <a:cubicBezTo>
                  <a:pt x="215" y="128"/>
                  <a:pt x="219" y="132"/>
                  <a:pt x="223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4" y="132"/>
                  <a:pt x="224" y="132"/>
                  <a:pt x="224" y="132"/>
                </a:cubicBezTo>
                <a:cubicBezTo>
                  <a:pt x="229" y="132"/>
                  <a:pt x="232" y="135"/>
                  <a:pt x="232" y="140"/>
                </a:cubicBezTo>
                <a:cubicBezTo>
                  <a:pt x="232" y="144"/>
                  <a:pt x="229" y="148"/>
                  <a:pt x="224" y="148"/>
                </a:cubicBezTo>
                <a:cubicBezTo>
                  <a:pt x="219" y="148"/>
                  <a:pt x="219" y="148"/>
                  <a:pt x="219" y="148"/>
                </a:cubicBezTo>
                <a:cubicBezTo>
                  <a:pt x="219" y="148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5" y="148"/>
                  <a:pt x="215" y="148"/>
                  <a:pt x="215" y="148"/>
                </a:cubicBezTo>
                <a:cubicBezTo>
                  <a:pt x="211" y="148"/>
                  <a:pt x="207" y="151"/>
                  <a:pt x="207" y="156"/>
                </a:cubicBezTo>
                <a:cubicBezTo>
                  <a:pt x="207" y="160"/>
                  <a:pt x="211" y="164"/>
                  <a:pt x="215" y="164"/>
                </a:cubicBezTo>
                <a:cubicBezTo>
                  <a:pt x="218" y="164"/>
                  <a:pt x="218" y="164"/>
                  <a:pt x="218" y="164"/>
                </a:cubicBezTo>
                <a:cubicBezTo>
                  <a:pt x="222" y="164"/>
                  <a:pt x="224" y="166"/>
                  <a:pt x="224" y="169"/>
                </a:cubicBezTo>
                <a:cubicBezTo>
                  <a:pt x="224" y="173"/>
                  <a:pt x="221" y="175"/>
                  <a:pt x="218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10" y="175"/>
                  <a:pt x="210" y="175"/>
                  <a:pt x="210" y="175"/>
                </a:cubicBezTo>
                <a:cubicBezTo>
                  <a:pt x="206" y="175"/>
                  <a:pt x="202" y="179"/>
                  <a:pt x="202" y="183"/>
                </a:cubicBezTo>
                <a:cubicBezTo>
                  <a:pt x="202" y="188"/>
                  <a:pt x="206" y="191"/>
                  <a:pt x="210" y="191"/>
                </a:cubicBezTo>
                <a:cubicBezTo>
                  <a:pt x="213" y="191"/>
                  <a:pt x="216" y="194"/>
                  <a:pt x="216" y="197"/>
                </a:cubicBezTo>
                <a:cubicBezTo>
                  <a:pt x="216" y="201"/>
                  <a:pt x="213" y="203"/>
                  <a:pt x="210" y="20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3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9" name="Google Shape;6629;p205"/>
          <p:cNvGrpSpPr/>
          <p:nvPr/>
        </p:nvGrpSpPr>
        <p:grpSpPr>
          <a:xfrm>
            <a:off x="4619836" y="2312754"/>
            <a:ext cx="407556" cy="387934"/>
            <a:chOff x="6719888" y="887413"/>
            <a:chExt cx="492125" cy="468312"/>
          </a:xfrm>
        </p:grpSpPr>
        <p:sp>
          <p:nvSpPr>
            <p:cNvPr id="6630" name="Google Shape;6630;p205"/>
            <p:cNvSpPr/>
            <p:nvPr/>
          </p:nvSpPr>
          <p:spPr>
            <a:xfrm>
              <a:off x="6719888" y="887413"/>
              <a:ext cx="492125" cy="468312"/>
            </a:xfrm>
            <a:custGeom>
              <a:rect b="b" l="l" r="r" t="t"/>
              <a:pathLst>
                <a:path extrusionOk="0" h="122" w="128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1" name="Google Shape;6631;p205"/>
            <p:cNvSpPr/>
            <p:nvPr/>
          </p:nvSpPr>
          <p:spPr>
            <a:xfrm>
              <a:off x="6781801" y="947738"/>
              <a:ext cx="368300" cy="247650"/>
            </a:xfrm>
            <a:custGeom>
              <a:rect b="b" l="l" r="r" t="t"/>
              <a:pathLst>
                <a:path extrusionOk="0" h="64" w="96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2" name="Google Shape;6632;p205"/>
            <p:cNvSpPr/>
            <p:nvPr/>
          </p:nvSpPr>
          <p:spPr>
            <a:xfrm>
              <a:off x="6943726" y="1201738"/>
              <a:ext cx="46038" cy="47625"/>
            </a:xfrm>
            <a:custGeom>
              <a:rect b="b" l="l" r="r" t="t"/>
              <a:pathLst>
                <a:path extrusionOk="0"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3" name="Google Shape;6633;p205"/>
            <p:cNvSpPr/>
            <p:nvPr/>
          </p:nvSpPr>
          <p:spPr>
            <a:xfrm>
              <a:off x="6881813" y="1044575"/>
              <a:ext cx="61913" cy="65087"/>
            </a:xfrm>
            <a:custGeom>
              <a:rect b="b" l="l" r="r" t="t"/>
              <a:pathLst>
                <a:path extrusionOk="0" h="41" w="39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4" name="Google Shape;6634;p205"/>
            <p:cNvSpPr/>
            <p:nvPr/>
          </p:nvSpPr>
          <p:spPr>
            <a:xfrm>
              <a:off x="6950076" y="1033463"/>
              <a:ext cx="31750" cy="87312"/>
            </a:xfrm>
            <a:custGeom>
              <a:rect b="b" l="l" r="r" t="t"/>
              <a:pathLst>
                <a:path extrusionOk="0" h="23" w="8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5" name="Google Shape;6635;p205"/>
            <p:cNvSpPr/>
            <p:nvPr/>
          </p:nvSpPr>
          <p:spPr>
            <a:xfrm>
              <a:off x="6989763" y="1044575"/>
              <a:ext cx="60325" cy="65087"/>
            </a:xfrm>
            <a:custGeom>
              <a:rect b="b" l="l" r="r" t="t"/>
              <a:pathLst>
                <a:path extrusionOk="0" h="41" w="38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3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9" name="Shape 6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0" name="Google Shape;6640;p20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1" name="Google Shape;6641;p20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Map</a:t>
            </a:r>
            <a:endParaRPr/>
          </a:p>
        </p:txBody>
      </p:sp>
      <p:grpSp>
        <p:nvGrpSpPr>
          <p:cNvPr id="6642" name="Google Shape;6642;p206"/>
          <p:cNvGrpSpPr/>
          <p:nvPr/>
        </p:nvGrpSpPr>
        <p:grpSpPr>
          <a:xfrm>
            <a:off x="3259388" y="1731779"/>
            <a:ext cx="7266122" cy="4271102"/>
            <a:chOff x="2404843" y="1632148"/>
            <a:chExt cx="7215598" cy="4241404"/>
          </a:xfrm>
        </p:grpSpPr>
        <p:sp>
          <p:nvSpPr>
            <p:cNvPr id="6643" name="Google Shape;6643;p206"/>
            <p:cNvSpPr/>
            <p:nvPr/>
          </p:nvSpPr>
          <p:spPr>
            <a:xfrm>
              <a:off x="8941910" y="2554192"/>
              <a:ext cx="200959" cy="293163"/>
            </a:xfrm>
            <a:custGeom>
              <a:rect b="b" l="l" r="r" t="t"/>
              <a:pathLst>
                <a:path extrusionOk="0" h="124" w="85">
                  <a:moveTo>
                    <a:pt x="2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9" y="22"/>
                  </a:lnTo>
                  <a:lnTo>
                    <a:pt x="14" y="29"/>
                  </a:lnTo>
                  <a:lnTo>
                    <a:pt x="16" y="34"/>
                  </a:lnTo>
                  <a:lnTo>
                    <a:pt x="19" y="41"/>
                  </a:lnTo>
                  <a:lnTo>
                    <a:pt x="26" y="43"/>
                  </a:lnTo>
                  <a:lnTo>
                    <a:pt x="28" y="46"/>
                  </a:lnTo>
                  <a:lnTo>
                    <a:pt x="33" y="53"/>
                  </a:lnTo>
                  <a:lnTo>
                    <a:pt x="38" y="62"/>
                  </a:lnTo>
                  <a:lnTo>
                    <a:pt x="45" y="67"/>
                  </a:lnTo>
                  <a:lnTo>
                    <a:pt x="49" y="76"/>
                  </a:lnTo>
                  <a:lnTo>
                    <a:pt x="49" y="88"/>
                  </a:lnTo>
                  <a:lnTo>
                    <a:pt x="54" y="100"/>
                  </a:lnTo>
                  <a:lnTo>
                    <a:pt x="61" y="107"/>
                  </a:lnTo>
                  <a:lnTo>
                    <a:pt x="66" y="117"/>
                  </a:lnTo>
                  <a:lnTo>
                    <a:pt x="71" y="124"/>
                  </a:lnTo>
                  <a:lnTo>
                    <a:pt x="76" y="124"/>
                  </a:lnTo>
                  <a:lnTo>
                    <a:pt x="78" y="122"/>
                  </a:lnTo>
                  <a:lnTo>
                    <a:pt x="83" y="122"/>
                  </a:lnTo>
                  <a:lnTo>
                    <a:pt x="85" y="119"/>
                  </a:lnTo>
                  <a:lnTo>
                    <a:pt x="85" y="115"/>
                  </a:lnTo>
                  <a:lnTo>
                    <a:pt x="80" y="110"/>
                  </a:lnTo>
                  <a:lnTo>
                    <a:pt x="73" y="105"/>
                  </a:lnTo>
                  <a:lnTo>
                    <a:pt x="68" y="98"/>
                  </a:lnTo>
                  <a:lnTo>
                    <a:pt x="61" y="93"/>
                  </a:lnTo>
                  <a:lnTo>
                    <a:pt x="61" y="86"/>
                  </a:lnTo>
                  <a:lnTo>
                    <a:pt x="66" y="86"/>
                  </a:lnTo>
                  <a:lnTo>
                    <a:pt x="71" y="91"/>
                  </a:lnTo>
                  <a:lnTo>
                    <a:pt x="76" y="93"/>
                  </a:lnTo>
                  <a:lnTo>
                    <a:pt x="76" y="88"/>
                  </a:lnTo>
                  <a:lnTo>
                    <a:pt x="76" y="81"/>
                  </a:lnTo>
                  <a:lnTo>
                    <a:pt x="68" y="76"/>
                  </a:lnTo>
                  <a:lnTo>
                    <a:pt x="61" y="69"/>
                  </a:lnTo>
                  <a:lnTo>
                    <a:pt x="57" y="62"/>
                  </a:lnTo>
                  <a:lnTo>
                    <a:pt x="47" y="53"/>
                  </a:lnTo>
                  <a:lnTo>
                    <a:pt x="42" y="4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26" y="24"/>
                  </a:lnTo>
                  <a:lnTo>
                    <a:pt x="19" y="19"/>
                  </a:lnTo>
                  <a:lnTo>
                    <a:pt x="14" y="12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4" name="Google Shape;6644;p206"/>
            <p:cNvSpPr/>
            <p:nvPr/>
          </p:nvSpPr>
          <p:spPr>
            <a:xfrm>
              <a:off x="8941910" y="2554192"/>
              <a:ext cx="200959" cy="293163"/>
            </a:xfrm>
            <a:custGeom>
              <a:rect b="b" l="l" r="r" t="t"/>
              <a:pathLst>
                <a:path extrusionOk="0" h="124" w="85">
                  <a:moveTo>
                    <a:pt x="2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9" y="22"/>
                  </a:lnTo>
                  <a:lnTo>
                    <a:pt x="14" y="29"/>
                  </a:lnTo>
                  <a:lnTo>
                    <a:pt x="16" y="34"/>
                  </a:lnTo>
                  <a:lnTo>
                    <a:pt x="19" y="41"/>
                  </a:lnTo>
                  <a:lnTo>
                    <a:pt x="26" y="43"/>
                  </a:lnTo>
                  <a:lnTo>
                    <a:pt x="28" y="46"/>
                  </a:lnTo>
                  <a:lnTo>
                    <a:pt x="33" y="53"/>
                  </a:lnTo>
                  <a:lnTo>
                    <a:pt x="38" y="62"/>
                  </a:lnTo>
                  <a:lnTo>
                    <a:pt x="45" y="67"/>
                  </a:lnTo>
                  <a:lnTo>
                    <a:pt x="49" y="76"/>
                  </a:lnTo>
                  <a:lnTo>
                    <a:pt x="49" y="88"/>
                  </a:lnTo>
                  <a:lnTo>
                    <a:pt x="54" y="100"/>
                  </a:lnTo>
                  <a:lnTo>
                    <a:pt x="61" y="107"/>
                  </a:lnTo>
                  <a:lnTo>
                    <a:pt x="66" y="117"/>
                  </a:lnTo>
                  <a:lnTo>
                    <a:pt x="71" y="124"/>
                  </a:lnTo>
                  <a:lnTo>
                    <a:pt x="76" y="124"/>
                  </a:lnTo>
                  <a:lnTo>
                    <a:pt x="78" y="122"/>
                  </a:lnTo>
                  <a:lnTo>
                    <a:pt x="83" y="122"/>
                  </a:lnTo>
                  <a:lnTo>
                    <a:pt x="85" y="119"/>
                  </a:lnTo>
                  <a:lnTo>
                    <a:pt x="85" y="115"/>
                  </a:lnTo>
                  <a:lnTo>
                    <a:pt x="80" y="110"/>
                  </a:lnTo>
                  <a:lnTo>
                    <a:pt x="73" y="105"/>
                  </a:lnTo>
                  <a:lnTo>
                    <a:pt x="68" y="98"/>
                  </a:lnTo>
                  <a:lnTo>
                    <a:pt x="61" y="93"/>
                  </a:lnTo>
                  <a:lnTo>
                    <a:pt x="61" y="86"/>
                  </a:lnTo>
                  <a:lnTo>
                    <a:pt x="66" y="86"/>
                  </a:lnTo>
                  <a:lnTo>
                    <a:pt x="71" y="91"/>
                  </a:lnTo>
                  <a:lnTo>
                    <a:pt x="76" y="93"/>
                  </a:lnTo>
                  <a:lnTo>
                    <a:pt x="76" y="88"/>
                  </a:lnTo>
                  <a:lnTo>
                    <a:pt x="76" y="81"/>
                  </a:lnTo>
                  <a:lnTo>
                    <a:pt x="68" y="76"/>
                  </a:lnTo>
                  <a:lnTo>
                    <a:pt x="61" y="69"/>
                  </a:lnTo>
                  <a:lnTo>
                    <a:pt x="57" y="62"/>
                  </a:lnTo>
                  <a:lnTo>
                    <a:pt x="47" y="53"/>
                  </a:lnTo>
                  <a:lnTo>
                    <a:pt x="42" y="48"/>
                  </a:lnTo>
                  <a:lnTo>
                    <a:pt x="35" y="38"/>
                  </a:lnTo>
                  <a:lnTo>
                    <a:pt x="30" y="29"/>
                  </a:lnTo>
                  <a:lnTo>
                    <a:pt x="26" y="24"/>
                  </a:lnTo>
                  <a:lnTo>
                    <a:pt x="19" y="19"/>
                  </a:lnTo>
                  <a:lnTo>
                    <a:pt x="14" y="12"/>
                  </a:lnTo>
                  <a:lnTo>
                    <a:pt x="7" y="3"/>
                  </a:lnTo>
                  <a:lnTo>
                    <a:pt x="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5" name="Google Shape;6645;p206"/>
            <p:cNvSpPr/>
            <p:nvPr/>
          </p:nvSpPr>
          <p:spPr>
            <a:xfrm>
              <a:off x="9102677" y="2863905"/>
              <a:ext cx="118211" cy="113482"/>
            </a:xfrm>
            <a:custGeom>
              <a:rect b="b" l="l" r="r" t="t"/>
              <a:pathLst>
                <a:path extrusionOk="0" h="48" w="50">
                  <a:moveTo>
                    <a:pt x="8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5" y="12"/>
                  </a:lnTo>
                  <a:lnTo>
                    <a:pt x="8" y="17"/>
                  </a:lnTo>
                  <a:lnTo>
                    <a:pt x="5" y="22"/>
                  </a:lnTo>
                  <a:lnTo>
                    <a:pt x="3" y="26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31" y="41"/>
                  </a:lnTo>
                  <a:lnTo>
                    <a:pt x="38" y="41"/>
                  </a:lnTo>
                  <a:lnTo>
                    <a:pt x="43" y="41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50" y="26"/>
                  </a:lnTo>
                  <a:lnTo>
                    <a:pt x="48" y="19"/>
                  </a:lnTo>
                  <a:lnTo>
                    <a:pt x="46" y="12"/>
                  </a:lnTo>
                  <a:lnTo>
                    <a:pt x="41" y="12"/>
                  </a:lnTo>
                  <a:lnTo>
                    <a:pt x="34" y="14"/>
                  </a:lnTo>
                  <a:lnTo>
                    <a:pt x="27" y="14"/>
                  </a:lnTo>
                  <a:lnTo>
                    <a:pt x="19" y="12"/>
                  </a:lnTo>
                  <a:lnTo>
                    <a:pt x="15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206"/>
            <p:cNvSpPr/>
            <p:nvPr/>
          </p:nvSpPr>
          <p:spPr>
            <a:xfrm>
              <a:off x="9102677" y="2863905"/>
              <a:ext cx="118211" cy="113482"/>
            </a:xfrm>
            <a:custGeom>
              <a:rect b="b" l="l" r="r" t="t"/>
              <a:pathLst>
                <a:path extrusionOk="0" h="48" w="50">
                  <a:moveTo>
                    <a:pt x="8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5" y="12"/>
                  </a:lnTo>
                  <a:lnTo>
                    <a:pt x="8" y="17"/>
                  </a:lnTo>
                  <a:lnTo>
                    <a:pt x="5" y="22"/>
                  </a:lnTo>
                  <a:lnTo>
                    <a:pt x="3" y="26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7" y="38"/>
                  </a:lnTo>
                  <a:lnTo>
                    <a:pt x="17" y="36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31" y="41"/>
                  </a:lnTo>
                  <a:lnTo>
                    <a:pt x="38" y="41"/>
                  </a:lnTo>
                  <a:lnTo>
                    <a:pt x="43" y="41"/>
                  </a:lnTo>
                  <a:lnTo>
                    <a:pt x="46" y="33"/>
                  </a:lnTo>
                  <a:lnTo>
                    <a:pt x="48" y="31"/>
                  </a:lnTo>
                  <a:lnTo>
                    <a:pt x="50" y="26"/>
                  </a:lnTo>
                  <a:lnTo>
                    <a:pt x="48" y="19"/>
                  </a:lnTo>
                  <a:lnTo>
                    <a:pt x="46" y="12"/>
                  </a:lnTo>
                  <a:lnTo>
                    <a:pt x="41" y="12"/>
                  </a:lnTo>
                  <a:lnTo>
                    <a:pt x="34" y="14"/>
                  </a:lnTo>
                  <a:lnTo>
                    <a:pt x="27" y="14"/>
                  </a:lnTo>
                  <a:lnTo>
                    <a:pt x="19" y="12"/>
                  </a:lnTo>
                  <a:lnTo>
                    <a:pt x="15" y="5"/>
                  </a:lnTo>
                  <a:lnTo>
                    <a:pt x="8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206"/>
            <p:cNvSpPr/>
            <p:nvPr/>
          </p:nvSpPr>
          <p:spPr>
            <a:xfrm>
              <a:off x="8951367" y="2982115"/>
              <a:ext cx="260064" cy="338083"/>
            </a:xfrm>
            <a:custGeom>
              <a:rect b="b" l="l" r="r" t="t"/>
              <a:pathLst>
                <a:path extrusionOk="0" h="143" w="110">
                  <a:moveTo>
                    <a:pt x="83" y="0"/>
                  </a:moveTo>
                  <a:lnTo>
                    <a:pt x="79" y="3"/>
                  </a:lnTo>
                  <a:lnTo>
                    <a:pt x="79" y="10"/>
                  </a:lnTo>
                  <a:lnTo>
                    <a:pt x="79" y="17"/>
                  </a:lnTo>
                  <a:lnTo>
                    <a:pt x="79" y="26"/>
                  </a:lnTo>
                  <a:lnTo>
                    <a:pt x="79" y="36"/>
                  </a:lnTo>
                  <a:lnTo>
                    <a:pt x="79" y="45"/>
                  </a:lnTo>
                  <a:lnTo>
                    <a:pt x="79" y="55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7" y="57"/>
                  </a:lnTo>
                  <a:lnTo>
                    <a:pt x="62" y="55"/>
                  </a:lnTo>
                  <a:lnTo>
                    <a:pt x="60" y="57"/>
                  </a:lnTo>
                  <a:lnTo>
                    <a:pt x="60" y="67"/>
                  </a:lnTo>
                  <a:lnTo>
                    <a:pt x="60" y="72"/>
                  </a:lnTo>
                  <a:lnTo>
                    <a:pt x="57" y="76"/>
                  </a:lnTo>
                  <a:lnTo>
                    <a:pt x="55" y="81"/>
                  </a:lnTo>
                  <a:lnTo>
                    <a:pt x="43" y="81"/>
                  </a:lnTo>
                  <a:lnTo>
                    <a:pt x="31" y="79"/>
                  </a:lnTo>
                  <a:lnTo>
                    <a:pt x="29" y="83"/>
                  </a:lnTo>
                  <a:lnTo>
                    <a:pt x="26" y="88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9" y="102"/>
                  </a:lnTo>
                  <a:lnTo>
                    <a:pt x="15" y="107"/>
                  </a:lnTo>
                  <a:lnTo>
                    <a:pt x="7" y="107"/>
                  </a:lnTo>
                  <a:lnTo>
                    <a:pt x="0" y="112"/>
                  </a:lnTo>
                  <a:lnTo>
                    <a:pt x="3" y="117"/>
                  </a:lnTo>
                  <a:lnTo>
                    <a:pt x="10" y="119"/>
                  </a:lnTo>
                  <a:lnTo>
                    <a:pt x="19" y="122"/>
                  </a:lnTo>
                  <a:lnTo>
                    <a:pt x="19" y="129"/>
                  </a:lnTo>
                  <a:lnTo>
                    <a:pt x="19" y="138"/>
                  </a:lnTo>
                  <a:lnTo>
                    <a:pt x="22" y="143"/>
                  </a:lnTo>
                  <a:lnTo>
                    <a:pt x="29" y="143"/>
                  </a:lnTo>
                  <a:lnTo>
                    <a:pt x="34" y="143"/>
                  </a:lnTo>
                  <a:lnTo>
                    <a:pt x="34" y="136"/>
                  </a:lnTo>
                  <a:lnTo>
                    <a:pt x="34" y="126"/>
                  </a:lnTo>
                  <a:lnTo>
                    <a:pt x="31" y="119"/>
                  </a:lnTo>
                  <a:lnTo>
                    <a:pt x="26" y="110"/>
                  </a:lnTo>
                  <a:lnTo>
                    <a:pt x="26" y="102"/>
                  </a:lnTo>
                  <a:lnTo>
                    <a:pt x="34" y="95"/>
                  </a:lnTo>
                  <a:lnTo>
                    <a:pt x="43" y="95"/>
                  </a:lnTo>
                  <a:lnTo>
                    <a:pt x="53" y="95"/>
                  </a:lnTo>
                  <a:lnTo>
                    <a:pt x="60" y="98"/>
                  </a:lnTo>
                  <a:lnTo>
                    <a:pt x="60" y="105"/>
                  </a:lnTo>
                  <a:lnTo>
                    <a:pt x="62" y="110"/>
                  </a:lnTo>
                  <a:lnTo>
                    <a:pt x="67" y="112"/>
                  </a:lnTo>
                  <a:lnTo>
                    <a:pt x="67" y="105"/>
                  </a:lnTo>
                  <a:lnTo>
                    <a:pt x="69" y="98"/>
                  </a:lnTo>
                  <a:lnTo>
                    <a:pt x="72" y="93"/>
                  </a:lnTo>
                  <a:lnTo>
                    <a:pt x="74" y="88"/>
                  </a:lnTo>
                  <a:lnTo>
                    <a:pt x="83" y="86"/>
                  </a:lnTo>
                  <a:lnTo>
                    <a:pt x="91" y="83"/>
                  </a:lnTo>
                  <a:lnTo>
                    <a:pt x="102" y="86"/>
                  </a:lnTo>
                  <a:lnTo>
                    <a:pt x="110" y="83"/>
                  </a:lnTo>
                  <a:lnTo>
                    <a:pt x="110" y="74"/>
                  </a:lnTo>
                  <a:lnTo>
                    <a:pt x="102" y="69"/>
                  </a:lnTo>
                  <a:lnTo>
                    <a:pt x="100" y="62"/>
                  </a:lnTo>
                  <a:lnTo>
                    <a:pt x="98" y="55"/>
                  </a:lnTo>
                  <a:lnTo>
                    <a:pt x="100" y="45"/>
                  </a:lnTo>
                  <a:lnTo>
                    <a:pt x="102" y="29"/>
                  </a:lnTo>
                  <a:lnTo>
                    <a:pt x="98" y="22"/>
                  </a:lnTo>
                  <a:lnTo>
                    <a:pt x="93" y="10"/>
                  </a:lnTo>
                  <a:lnTo>
                    <a:pt x="88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206"/>
            <p:cNvSpPr/>
            <p:nvPr/>
          </p:nvSpPr>
          <p:spPr>
            <a:xfrm>
              <a:off x="8951367" y="2982115"/>
              <a:ext cx="260064" cy="338083"/>
            </a:xfrm>
            <a:custGeom>
              <a:rect b="b" l="l" r="r" t="t"/>
              <a:pathLst>
                <a:path extrusionOk="0" h="143" w="110">
                  <a:moveTo>
                    <a:pt x="83" y="0"/>
                  </a:moveTo>
                  <a:lnTo>
                    <a:pt x="79" y="3"/>
                  </a:lnTo>
                  <a:lnTo>
                    <a:pt x="79" y="10"/>
                  </a:lnTo>
                  <a:lnTo>
                    <a:pt x="79" y="17"/>
                  </a:lnTo>
                  <a:lnTo>
                    <a:pt x="79" y="26"/>
                  </a:lnTo>
                  <a:lnTo>
                    <a:pt x="79" y="36"/>
                  </a:lnTo>
                  <a:lnTo>
                    <a:pt x="79" y="45"/>
                  </a:lnTo>
                  <a:lnTo>
                    <a:pt x="79" y="55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7" y="57"/>
                  </a:lnTo>
                  <a:lnTo>
                    <a:pt x="62" y="55"/>
                  </a:lnTo>
                  <a:lnTo>
                    <a:pt x="60" y="57"/>
                  </a:lnTo>
                  <a:lnTo>
                    <a:pt x="60" y="67"/>
                  </a:lnTo>
                  <a:lnTo>
                    <a:pt x="60" y="72"/>
                  </a:lnTo>
                  <a:lnTo>
                    <a:pt x="57" y="76"/>
                  </a:lnTo>
                  <a:lnTo>
                    <a:pt x="55" y="81"/>
                  </a:lnTo>
                  <a:lnTo>
                    <a:pt x="43" y="81"/>
                  </a:lnTo>
                  <a:lnTo>
                    <a:pt x="31" y="79"/>
                  </a:lnTo>
                  <a:lnTo>
                    <a:pt x="29" y="83"/>
                  </a:lnTo>
                  <a:lnTo>
                    <a:pt x="26" y="88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9" y="102"/>
                  </a:lnTo>
                  <a:lnTo>
                    <a:pt x="15" y="107"/>
                  </a:lnTo>
                  <a:lnTo>
                    <a:pt x="7" y="107"/>
                  </a:lnTo>
                  <a:lnTo>
                    <a:pt x="0" y="112"/>
                  </a:lnTo>
                  <a:lnTo>
                    <a:pt x="3" y="117"/>
                  </a:lnTo>
                  <a:lnTo>
                    <a:pt x="10" y="119"/>
                  </a:lnTo>
                  <a:lnTo>
                    <a:pt x="19" y="122"/>
                  </a:lnTo>
                  <a:lnTo>
                    <a:pt x="19" y="129"/>
                  </a:lnTo>
                  <a:lnTo>
                    <a:pt x="19" y="138"/>
                  </a:lnTo>
                  <a:lnTo>
                    <a:pt x="22" y="143"/>
                  </a:lnTo>
                  <a:lnTo>
                    <a:pt x="29" y="143"/>
                  </a:lnTo>
                  <a:lnTo>
                    <a:pt x="34" y="143"/>
                  </a:lnTo>
                  <a:lnTo>
                    <a:pt x="34" y="136"/>
                  </a:lnTo>
                  <a:lnTo>
                    <a:pt x="34" y="126"/>
                  </a:lnTo>
                  <a:lnTo>
                    <a:pt x="31" y="119"/>
                  </a:lnTo>
                  <a:lnTo>
                    <a:pt x="26" y="110"/>
                  </a:lnTo>
                  <a:lnTo>
                    <a:pt x="26" y="102"/>
                  </a:lnTo>
                  <a:lnTo>
                    <a:pt x="34" y="95"/>
                  </a:lnTo>
                  <a:lnTo>
                    <a:pt x="43" y="95"/>
                  </a:lnTo>
                  <a:lnTo>
                    <a:pt x="53" y="95"/>
                  </a:lnTo>
                  <a:lnTo>
                    <a:pt x="60" y="98"/>
                  </a:lnTo>
                  <a:lnTo>
                    <a:pt x="60" y="105"/>
                  </a:lnTo>
                  <a:lnTo>
                    <a:pt x="62" y="110"/>
                  </a:lnTo>
                  <a:lnTo>
                    <a:pt x="67" y="112"/>
                  </a:lnTo>
                  <a:lnTo>
                    <a:pt x="67" y="105"/>
                  </a:lnTo>
                  <a:lnTo>
                    <a:pt x="69" y="98"/>
                  </a:lnTo>
                  <a:lnTo>
                    <a:pt x="72" y="93"/>
                  </a:lnTo>
                  <a:lnTo>
                    <a:pt x="74" y="88"/>
                  </a:lnTo>
                  <a:lnTo>
                    <a:pt x="83" y="86"/>
                  </a:lnTo>
                  <a:lnTo>
                    <a:pt x="91" y="83"/>
                  </a:lnTo>
                  <a:lnTo>
                    <a:pt x="102" y="86"/>
                  </a:lnTo>
                  <a:lnTo>
                    <a:pt x="110" y="83"/>
                  </a:lnTo>
                  <a:lnTo>
                    <a:pt x="110" y="74"/>
                  </a:lnTo>
                  <a:lnTo>
                    <a:pt x="102" y="69"/>
                  </a:lnTo>
                  <a:lnTo>
                    <a:pt x="100" y="62"/>
                  </a:lnTo>
                  <a:lnTo>
                    <a:pt x="98" y="55"/>
                  </a:lnTo>
                  <a:lnTo>
                    <a:pt x="100" y="45"/>
                  </a:lnTo>
                  <a:lnTo>
                    <a:pt x="102" y="29"/>
                  </a:lnTo>
                  <a:lnTo>
                    <a:pt x="98" y="22"/>
                  </a:lnTo>
                  <a:lnTo>
                    <a:pt x="93" y="10"/>
                  </a:lnTo>
                  <a:lnTo>
                    <a:pt x="88" y="3"/>
                  </a:lnTo>
                  <a:lnTo>
                    <a:pt x="8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206"/>
            <p:cNvSpPr/>
            <p:nvPr/>
          </p:nvSpPr>
          <p:spPr>
            <a:xfrm>
              <a:off x="9036479" y="3218537"/>
              <a:ext cx="40192" cy="44920"/>
            </a:xfrm>
            <a:custGeom>
              <a:rect b="b" l="l" r="r" t="t"/>
              <a:pathLst>
                <a:path extrusionOk="0" h="19" w="17">
                  <a:moveTo>
                    <a:pt x="12" y="0"/>
                  </a:moveTo>
                  <a:lnTo>
                    <a:pt x="5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9" y="19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206"/>
            <p:cNvSpPr/>
            <p:nvPr/>
          </p:nvSpPr>
          <p:spPr>
            <a:xfrm>
              <a:off x="9036479" y="3218537"/>
              <a:ext cx="40192" cy="44920"/>
            </a:xfrm>
            <a:custGeom>
              <a:rect b="b" l="l" r="r" t="t"/>
              <a:pathLst>
                <a:path extrusionOk="0" h="19" w="17">
                  <a:moveTo>
                    <a:pt x="12" y="0"/>
                  </a:moveTo>
                  <a:lnTo>
                    <a:pt x="5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9" y="19"/>
                  </a:lnTo>
                  <a:lnTo>
                    <a:pt x="14" y="17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206"/>
            <p:cNvSpPr/>
            <p:nvPr/>
          </p:nvSpPr>
          <p:spPr>
            <a:xfrm>
              <a:off x="5582354" y="2381605"/>
              <a:ext cx="179681" cy="269521"/>
            </a:xfrm>
            <a:custGeom>
              <a:rect b="b" l="l" r="r" t="t"/>
              <a:pathLst>
                <a:path extrusionOk="0" h="114" w="76">
                  <a:moveTo>
                    <a:pt x="2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10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5" y="28"/>
                  </a:lnTo>
                  <a:lnTo>
                    <a:pt x="2" y="40"/>
                  </a:lnTo>
                  <a:lnTo>
                    <a:pt x="5" y="42"/>
                  </a:lnTo>
                  <a:lnTo>
                    <a:pt x="12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4" y="49"/>
                  </a:lnTo>
                  <a:lnTo>
                    <a:pt x="10" y="54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14" y="59"/>
                  </a:lnTo>
                  <a:lnTo>
                    <a:pt x="19" y="61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10" y="78"/>
                  </a:lnTo>
                  <a:lnTo>
                    <a:pt x="7" y="80"/>
                  </a:lnTo>
                  <a:lnTo>
                    <a:pt x="5" y="85"/>
                  </a:lnTo>
                  <a:lnTo>
                    <a:pt x="7" y="88"/>
                  </a:lnTo>
                  <a:lnTo>
                    <a:pt x="12" y="90"/>
                  </a:lnTo>
                  <a:lnTo>
                    <a:pt x="19" y="90"/>
                  </a:lnTo>
                  <a:lnTo>
                    <a:pt x="26" y="90"/>
                  </a:lnTo>
                  <a:lnTo>
                    <a:pt x="29" y="92"/>
                  </a:lnTo>
                  <a:lnTo>
                    <a:pt x="24" y="95"/>
                  </a:lnTo>
                  <a:lnTo>
                    <a:pt x="14" y="95"/>
                  </a:lnTo>
                  <a:lnTo>
                    <a:pt x="10" y="97"/>
                  </a:lnTo>
                  <a:lnTo>
                    <a:pt x="5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2" y="114"/>
                  </a:lnTo>
                  <a:lnTo>
                    <a:pt x="7" y="114"/>
                  </a:lnTo>
                  <a:lnTo>
                    <a:pt x="10" y="111"/>
                  </a:lnTo>
                  <a:lnTo>
                    <a:pt x="14" y="109"/>
                  </a:lnTo>
                  <a:lnTo>
                    <a:pt x="26" y="109"/>
                  </a:lnTo>
                  <a:lnTo>
                    <a:pt x="33" y="107"/>
                  </a:lnTo>
                  <a:lnTo>
                    <a:pt x="38" y="104"/>
                  </a:lnTo>
                  <a:lnTo>
                    <a:pt x="45" y="102"/>
                  </a:lnTo>
                  <a:lnTo>
                    <a:pt x="55" y="102"/>
                  </a:lnTo>
                  <a:lnTo>
                    <a:pt x="57" y="107"/>
                  </a:lnTo>
                  <a:lnTo>
                    <a:pt x="62" y="107"/>
                  </a:lnTo>
                  <a:lnTo>
                    <a:pt x="69" y="99"/>
                  </a:lnTo>
                  <a:lnTo>
                    <a:pt x="74" y="92"/>
                  </a:lnTo>
                  <a:lnTo>
                    <a:pt x="76" y="88"/>
                  </a:lnTo>
                  <a:lnTo>
                    <a:pt x="74" y="83"/>
                  </a:lnTo>
                  <a:lnTo>
                    <a:pt x="69" y="78"/>
                  </a:lnTo>
                  <a:lnTo>
                    <a:pt x="62" y="76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2" y="69"/>
                  </a:lnTo>
                  <a:lnTo>
                    <a:pt x="64" y="64"/>
                  </a:lnTo>
                  <a:lnTo>
                    <a:pt x="62" y="59"/>
                  </a:lnTo>
                  <a:lnTo>
                    <a:pt x="55" y="52"/>
                  </a:lnTo>
                  <a:lnTo>
                    <a:pt x="52" y="47"/>
                  </a:lnTo>
                  <a:lnTo>
                    <a:pt x="45" y="45"/>
                  </a:lnTo>
                  <a:lnTo>
                    <a:pt x="40" y="45"/>
                  </a:lnTo>
                  <a:lnTo>
                    <a:pt x="36" y="45"/>
                  </a:lnTo>
                  <a:lnTo>
                    <a:pt x="33" y="38"/>
                  </a:lnTo>
                  <a:lnTo>
                    <a:pt x="36" y="35"/>
                  </a:lnTo>
                  <a:lnTo>
                    <a:pt x="38" y="30"/>
                  </a:lnTo>
                  <a:lnTo>
                    <a:pt x="40" y="26"/>
                  </a:lnTo>
                  <a:lnTo>
                    <a:pt x="45" y="23"/>
                  </a:lnTo>
                  <a:lnTo>
                    <a:pt x="48" y="21"/>
                  </a:lnTo>
                  <a:lnTo>
                    <a:pt x="48" y="16"/>
                  </a:lnTo>
                  <a:lnTo>
                    <a:pt x="45" y="14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9" y="14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206"/>
            <p:cNvSpPr/>
            <p:nvPr/>
          </p:nvSpPr>
          <p:spPr>
            <a:xfrm>
              <a:off x="5582354" y="2381605"/>
              <a:ext cx="179681" cy="269521"/>
            </a:xfrm>
            <a:custGeom>
              <a:rect b="b" l="l" r="r" t="t"/>
              <a:pathLst>
                <a:path extrusionOk="0" h="114" w="76">
                  <a:moveTo>
                    <a:pt x="2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10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5" y="23"/>
                  </a:lnTo>
                  <a:lnTo>
                    <a:pt x="5" y="28"/>
                  </a:lnTo>
                  <a:lnTo>
                    <a:pt x="2" y="40"/>
                  </a:lnTo>
                  <a:lnTo>
                    <a:pt x="5" y="42"/>
                  </a:lnTo>
                  <a:lnTo>
                    <a:pt x="12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4" y="49"/>
                  </a:lnTo>
                  <a:lnTo>
                    <a:pt x="10" y="54"/>
                  </a:lnTo>
                  <a:lnTo>
                    <a:pt x="10" y="57"/>
                  </a:lnTo>
                  <a:lnTo>
                    <a:pt x="10" y="59"/>
                  </a:lnTo>
                  <a:lnTo>
                    <a:pt x="14" y="59"/>
                  </a:lnTo>
                  <a:lnTo>
                    <a:pt x="19" y="61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14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10" y="78"/>
                  </a:lnTo>
                  <a:lnTo>
                    <a:pt x="7" y="80"/>
                  </a:lnTo>
                  <a:lnTo>
                    <a:pt x="5" y="85"/>
                  </a:lnTo>
                  <a:lnTo>
                    <a:pt x="7" y="88"/>
                  </a:lnTo>
                  <a:lnTo>
                    <a:pt x="12" y="90"/>
                  </a:lnTo>
                  <a:lnTo>
                    <a:pt x="19" y="90"/>
                  </a:lnTo>
                  <a:lnTo>
                    <a:pt x="26" y="90"/>
                  </a:lnTo>
                  <a:lnTo>
                    <a:pt x="29" y="92"/>
                  </a:lnTo>
                  <a:lnTo>
                    <a:pt x="24" y="95"/>
                  </a:lnTo>
                  <a:lnTo>
                    <a:pt x="14" y="95"/>
                  </a:lnTo>
                  <a:lnTo>
                    <a:pt x="10" y="97"/>
                  </a:lnTo>
                  <a:lnTo>
                    <a:pt x="5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2" y="114"/>
                  </a:lnTo>
                  <a:lnTo>
                    <a:pt x="7" y="114"/>
                  </a:lnTo>
                  <a:lnTo>
                    <a:pt x="10" y="111"/>
                  </a:lnTo>
                  <a:lnTo>
                    <a:pt x="14" y="109"/>
                  </a:lnTo>
                  <a:lnTo>
                    <a:pt x="26" y="109"/>
                  </a:lnTo>
                  <a:lnTo>
                    <a:pt x="33" y="107"/>
                  </a:lnTo>
                  <a:lnTo>
                    <a:pt x="38" y="104"/>
                  </a:lnTo>
                  <a:lnTo>
                    <a:pt x="45" y="102"/>
                  </a:lnTo>
                  <a:lnTo>
                    <a:pt x="55" y="102"/>
                  </a:lnTo>
                  <a:lnTo>
                    <a:pt x="57" y="107"/>
                  </a:lnTo>
                  <a:lnTo>
                    <a:pt x="62" y="107"/>
                  </a:lnTo>
                  <a:lnTo>
                    <a:pt x="69" y="99"/>
                  </a:lnTo>
                  <a:lnTo>
                    <a:pt x="74" y="92"/>
                  </a:lnTo>
                  <a:lnTo>
                    <a:pt x="76" y="88"/>
                  </a:lnTo>
                  <a:lnTo>
                    <a:pt x="74" y="83"/>
                  </a:lnTo>
                  <a:lnTo>
                    <a:pt x="69" y="78"/>
                  </a:lnTo>
                  <a:lnTo>
                    <a:pt x="62" y="76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2" y="69"/>
                  </a:lnTo>
                  <a:lnTo>
                    <a:pt x="64" y="64"/>
                  </a:lnTo>
                  <a:lnTo>
                    <a:pt x="62" y="59"/>
                  </a:lnTo>
                  <a:lnTo>
                    <a:pt x="55" y="52"/>
                  </a:lnTo>
                  <a:lnTo>
                    <a:pt x="52" y="47"/>
                  </a:lnTo>
                  <a:lnTo>
                    <a:pt x="45" y="45"/>
                  </a:lnTo>
                  <a:lnTo>
                    <a:pt x="40" y="45"/>
                  </a:lnTo>
                  <a:lnTo>
                    <a:pt x="36" y="45"/>
                  </a:lnTo>
                  <a:lnTo>
                    <a:pt x="33" y="38"/>
                  </a:lnTo>
                  <a:lnTo>
                    <a:pt x="36" y="35"/>
                  </a:lnTo>
                  <a:lnTo>
                    <a:pt x="38" y="30"/>
                  </a:lnTo>
                  <a:lnTo>
                    <a:pt x="40" y="26"/>
                  </a:lnTo>
                  <a:lnTo>
                    <a:pt x="45" y="23"/>
                  </a:lnTo>
                  <a:lnTo>
                    <a:pt x="48" y="21"/>
                  </a:lnTo>
                  <a:lnTo>
                    <a:pt x="48" y="16"/>
                  </a:lnTo>
                  <a:lnTo>
                    <a:pt x="45" y="14"/>
                  </a:lnTo>
                  <a:lnTo>
                    <a:pt x="40" y="11"/>
                  </a:lnTo>
                  <a:lnTo>
                    <a:pt x="36" y="11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9" y="14"/>
                  </a:lnTo>
                  <a:lnTo>
                    <a:pt x="31" y="9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1" y="0"/>
                  </a:lnTo>
                  <a:lnTo>
                    <a:pt x="2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206"/>
            <p:cNvSpPr/>
            <p:nvPr/>
          </p:nvSpPr>
          <p:spPr>
            <a:xfrm>
              <a:off x="5459415" y="2480902"/>
              <a:ext cx="118211" cy="141853"/>
            </a:xfrm>
            <a:custGeom>
              <a:rect b="b" l="l" r="r" t="t"/>
              <a:pathLst>
                <a:path extrusionOk="0" h="60" w="50">
                  <a:moveTo>
                    <a:pt x="33" y="0"/>
                  </a:moveTo>
                  <a:lnTo>
                    <a:pt x="28" y="0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9" y="41"/>
                  </a:lnTo>
                  <a:lnTo>
                    <a:pt x="2" y="41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7" y="60"/>
                  </a:lnTo>
                  <a:lnTo>
                    <a:pt x="14" y="60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5" y="43"/>
                  </a:lnTo>
                  <a:lnTo>
                    <a:pt x="45" y="3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7" y="19"/>
                  </a:lnTo>
                  <a:lnTo>
                    <a:pt x="50" y="12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206"/>
            <p:cNvSpPr/>
            <p:nvPr/>
          </p:nvSpPr>
          <p:spPr>
            <a:xfrm>
              <a:off x="5459415" y="2480902"/>
              <a:ext cx="118211" cy="141853"/>
            </a:xfrm>
            <a:custGeom>
              <a:rect b="b" l="l" r="r" t="t"/>
              <a:pathLst>
                <a:path extrusionOk="0" h="60" w="50">
                  <a:moveTo>
                    <a:pt x="33" y="0"/>
                  </a:moveTo>
                  <a:lnTo>
                    <a:pt x="28" y="0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4" y="10"/>
                  </a:lnTo>
                  <a:lnTo>
                    <a:pt x="5" y="12"/>
                  </a:lnTo>
                  <a:lnTo>
                    <a:pt x="2" y="17"/>
                  </a:lnTo>
                  <a:lnTo>
                    <a:pt x="2" y="24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9" y="41"/>
                  </a:lnTo>
                  <a:lnTo>
                    <a:pt x="2" y="41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5" y="55"/>
                  </a:lnTo>
                  <a:lnTo>
                    <a:pt x="7" y="60"/>
                  </a:lnTo>
                  <a:lnTo>
                    <a:pt x="14" y="60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8" y="50"/>
                  </a:lnTo>
                  <a:lnTo>
                    <a:pt x="43" y="50"/>
                  </a:lnTo>
                  <a:lnTo>
                    <a:pt x="45" y="43"/>
                  </a:lnTo>
                  <a:lnTo>
                    <a:pt x="45" y="3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7" y="19"/>
                  </a:lnTo>
                  <a:lnTo>
                    <a:pt x="50" y="12"/>
                  </a:lnTo>
                  <a:lnTo>
                    <a:pt x="47" y="7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3"/>
                  </a:lnTo>
                  <a:lnTo>
                    <a:pt x="3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206"/>
            <p:cNvSpPr/>
            <p:nvPr/>
          </p:nvSpPr>
          <p:spPr>
            <a:xfrm>
              <a:off x="5312833" y="2145183"/>
              <a:ext cx="236422" cy="99297"/>
            </a:xfrm>
            <a:custGeom>
              <a:rect b="b" l="l" r="r" t="t"/>
              <a:pathLst>
                <a:path extrusionOk="0" h="42" w="100">
                  <a:moveTo>
                    <a:pt x="21" y="0"/>
                  </a:moveTo>
                  <a:lnTo>
                    <a:pt x="12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14" y="3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36" y="40"/>
                  </a:lnTo>
                  <a:lnTo>
                    <a:pt x="45" y="42"/>
                  </a:lnTo>
                  <a:lnTo>
                    <a:pt x="55" y="35"/>
                  </a:lnTo>
                  <a:lnTo>
                    <a:pt x="64" y="31"/>
                  </a:lnTo>
                  <a:lnTo>
                    <a:pt x="74" y="33"/>
                  </a:lnTo>
                  <a:lnTo>
                    <a:pt x="81" y="28"/>
                  </a:lnTo>
                  <a:lnTo>
                    <a:pt x="93" y="23"/>
                  </a:lnTo>
                  <a:lnTo>
                    <a:pt x="100" y="21"/>
                  </a:lnTo>
                  <a:lnTo>
                    <a:pt x="97" y="14"/>
                  </a:lnTo>
                  <a:lnTo>
                    <a:pt x="93" y="11"/>
                  </a:lnTo>
                  <a:lnTo>
                    <a:pt x="90" y="4"/>
                  </a:lnTo>
                  <a:lnTo>
                    <a:pt x="81" y="2"/>
                  </a:lnTo>
                  <a:lnTo>
                    <a:pt x="76" y="4"/>
                  </a:lnTo>
                  <a:lnTo>
                    <a:pt x="71" y="2"/>
                  </a:lnTo>
                  <a:lnTo>
                    <a:pt x="62" y="2"/>
                  </a:lnTo>
                  <a:lnTo>
                    <a:pt x="45" y="7"/>
                  </a:lnTo>
                  <a:lnTo>
                    <a:pt x="36" y="7"/>
                  </a:lnTo>
                  <a:lnTo>
                    <a:pt x="31" y="11"/>
                  </a:lnTo>
                  <a:lnTo>
                    <a:pt x="26" y="14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206"/>
            <p:cNvSpPr/>
            <p:nvPr/>
          </p:nvSpPr>
          <p:spPr>
            <a:xfrm>
              <a:off x="5312833" y="2145183"/>
              <a:ext cx="236422" cy="99297"/>
            </a:xfrm>
            <a:custGeom>
              <a:rect b="b" l="l" r="r" t="t"/>
              <a:pathLst>
                <a:path extrusionOk="0" h="42" w="100">
                  <a:moveTo>
                    <a:pt x="21" y="0"/>
                  </a:moveTo>
                  <a:lnTo>
                    <a:pt x="12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14" y="38"/>
                  </a:lnTo>
                  <a:lnTo>
                    <a:pt x="21" y="38"/>
                  </a:lnTo>
                  <a:lnTo>
                    <a:pt x="29" y="38"/>
                  </a:lnTo>
                  <a:lnTo>
                    <a:pt x="36" y="40"/>
                  </a:lnTo>
                  <a:lnTo>
                    <a:pt x="45" y="42"/>
                  </a:lnTo>
                  <a:lnTo>
                    <a:pt x="55" y="35"/>
                  </a:lnTo>
                  <a:lnTo>
                    <a:pt x="64" y="31"/>
                  </a:lnTo>
                  <a:lnTo>
                    <a:pt x="74" y="33"/>
                  </a:lnTo>
                  <a:lnTo>
                    <a:pt x="81" y="28"/>
                  </a:lnTo>
                  <a:lnTo>
                    <a:pt x="93" y="23"/>
                  </a:lnTo>
                  <a:lnTo>
                    <a:pt x="100" y="21"/>
                  </a:lnTo>
                  <a:lnTo>
                    <a:pt x="97" y="14"/>
                  </a:lnTo>
                  <a:lnTo>
                    <a:pt x="93" y="11"/>
                  </a:lnTo>
                  <a:lnTo>
                    <a:pt x="90" y="4"/>
                  </a:lnTo>
                  <a:lnTo>
                    <a:pt x="81" y="2"/>
                  </a:lnTo>
                  <a:lnTo>
                    <a:pt x="76" y="4"/>
                  </a:lnTo>
                  <a:lnTo>
                    <a:pt x="71" y="2"/>
                  </a:lnTo>
                  <a:lnTo>
                    <a:pt x="62" y="2"/>
                  </a:lnTo>
                  <a:lnTo>
                    <a:pt x="45" y="7"/>
                  </a:lnTo>
                  <a:lnTo>
                    <a:pt x="36" y="7"/>
                  </a:lnTo>
                  <a:lnTo>
                    <a:pt x="31" y="11"/>
                  </a:lnTo>
                  <a:lnTo>
                    <a:pt x="26" y="14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1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206"/>
            <p:cNvSpPr/>
            <p:nvPr/>
          </p:nvSpPr>
          <p:spPr>
            <a:xfrm>
              <a:off x="6880311" y="4563776"/>
              <a:ext cx="200959" cy="399553"/>
            </a:xfrm>
            <a:custGeom>
              <a:rect b="b" l="l" r="r" t="t"/>
              <a:pathLst>
                <a:path extrusionOk="0" h="169" w="85">
                  <a:moveTo>
                    <a:pt x="73" y="0"/>
                  </a:moveTo>
                  <a:lnTo>
                    <a:pt x="66" y="7"/>
                  </a:lnTo>
                  <a:lnTo>
                    <a:pt x="62" y="19"/>
                  </a:lnTo>
                  <a:lnTo>
                    <a:pt x="57" y="28"/>
                  </a:lnTo>
                  <a:lnTo>
                    <a:pt x="45" y="36"/>
                  </a:lnTo>
                  <a:lnTo>
                    <a:pt x="35" y="38"/>
                  </a:lnTo>
                  <a:lnTo>
                    <a:pt x="24" y="43"/>
                  </a:lnTo>
                  <a:lnTo>
                    <a:pt x="16" y="57"/>
                  </a:lnTo>
                  <a:lnTo>
                    <a:pt x="9" y="78"/>
                  </a:lnTo>
                  <a:lnTo>
                    <a:pt x="9" y="97"/>
                  </a:lnTo>
                  <a:lnTo>
                    <a:pt x="7" y="112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5" y="155"/>
                  </a:lnTo>
                  <a:lnTo>
                    <a:pt x="9" y="162"/>
                  </a:lnTo>
                  <a:lnTo>
                    <a:pt x="19" y="166"/>
                  </a:lnTo>
                  <a:lnTo>
                    <a:pt x="28" y="169"/>
                  </a:lnTo>
                  <a:lnTo>
                    <a:pt x="38" y="169"/>
                  </a:lnTo>
                  <a:lnTo>
                    <a:pt x="45" y="157"/>
                  </a:lnTo>
                  <a:lnTo>
                    <a:pt x="47" y="145"/>
                  </a:lnTo>
                  <a:lnTo>
                    <a:pt x="57" y="131"/>
                  </a:lnTo>
                  <a:lnTo>
                    <a:pt x="59" y="114"/>
                  </a:lnTo>
                  <a:lnTo>
                    <a:pt x="62" y="105"/>
                  </a:lnTo>
                  <a:lnTo>
                    <a:pt x="69" y="93"/>
                  </a:lnTo>
                  <a:lnTo>
                    <a:pt x="71" y="78"/>
                  </a:lnTo>
                  <a:lnTo>
                    <a:pt x="69" y="62"/>
                  </a:lnTo>
                  <a:lnTo>
                    <a:pt x="71" y="52"/>
                  </a:lnTo>
                  <a:lnTo>
                    <a:pt x="76" y="47"/>
                  </a:lnTo>
                  <a:lnTo>
                    <a:pt x="81" y="50"/>
                  </a:lnTo>
                  <a:lnTo>
                    <a:pt x="85" y="47"/>
                  </a:lnTo>
                  <a:lnTo>
                    <a:pt x="85" y="38"/>
                  </a:lnTo>
                  <a:lnTo>
                    <a:pt x="85" y="26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206"/>
            <p:cNvSpPr/>
            <p:nvPr/>
          </p:nvSpPr>
          <p:spPr>
            <a:xfrm>
              <a:off x="6880311" y="4563776"/>
              <a:ext cx="200959" cy="399553"/>
            </a:xfrm>
            <a:custGeom>
              <a:rect b="b" l="l" r="r" t="t"/>
              <a:pathLst>
                <a:path extrusionOk="0" h="169" w="85">
                  <a:moveTo>
                    <a:pt x="73" y="0"/>
                  </a:moveTo>
                  <a:lnTo>
                    <a:pt x="66" y="7"/>
                  </a:lnTo>
                  <a:lnTo>
                    <a:pt x="62" y="19"/>
                  </a:lnTo>
                  <a:lnTo>
                    <a:pt x="57" y="28"/>
                  </a:lnTo>
                  <a:lnTo>
                    <a:pt x="45" y="36"/>
                  </a:lnTo>
                  <a:lnTo>
                    <a:pt x="35" y="38"/>
                  </a:lnTo>
                  <a:lnTo>
                    <a:pt x="24" y="43"/>
                  </a:lnTo>
                  <a:lnTo>
                    <a:pt x="16" y="57"/>
                  </a:lnTo>
                  <a:lnTo>
                    <a:pt x="9" y="78"/>
                  </a:lnTo>
                  <a:lnTo>
                    <a:pt x="9" y="97"/>
                  </a:lnTo>
                  <a:lnTo>
                    <a:pt x="7" y="112"/>
                  </a:lnTo>
                  <a:lnTo>
                    <a:pt x="0" y="124"/>
                  </a:lnTo>
                  <a:lnTo>
                    <a:pt x="2" y="136"/>
                  </a:lnTo>
                  <a:lnTo>
                    <a:pt x="5" y="155"/>
                  </a:lnTo>
                  <a:lnTo>
                    <a:pt x="9" y="162"/>
                  </a:lnTo>
                  <a:lnTo>
                    <a:pt x="19" y="166"/>
                  </a:lnTo>
                  <a:lnTo>
                    <a:pt x="28" y="169"/>
                  </a:lnTo>
                  <a:lnTo>
                    <a:pt x="38" y="169"/>
                  </a:lnTo>
                  <a:lnTo>
                    <a:pt x="45" y="157"/>
                  </a:lnTo>
                  <a:lnTo>
                    <a:pt x="47" y="145"/>
                  </a:lnTo>
                  <a:lnTo>
                    <a:pt x="57" y="131"/>
                  </a:lnTo>
                  <a:lnTo>
                    <a:pt x="59" y="114"/>
                  </a:lnTo>
                  <a:lnTo>
                    <a:pt x="62" y="105"/>
                  </a:lnTo>
                  <a:lnTo>
                    <a:pt x="69" y="93"/>
                  </a:lnTo>
                  <a:lnTo>
                    <a:pt x="71" y="78"/>
                  </a:lnTo>
                  <a:lnTo>
                    <a:pt x="69" y="62"/>
                  </a:lnTo>
                  <a:lnTo>
                    <a:pt x="71" y="52"/>
                  </a:lnTo>
                  <a:lnTo>
                    <a:pt x="76" y="47"/>
                  </a:lnTo>
                  <a:lnTo>
                    <a:pt x="81" y="50"/>
                  </a:lnTo>
                  <a:lnTo>
                    <a:pt x="85" y="47"/>
                  </a:lnTo>
                  <a:lnTo>
                    <a:pt x="85" y="38"/>
                  </a:lnTo>
                  <a:lnTo>
                    <a:pt x="85" y="26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206"/>
            <p:cNvSpPr/>
            <p:nvPr/>
          </p:nvSpPr>
          <p:spPr>
            <a:xfrm>
              <a:off x="8261015" y="4062562"/>
              <a:ext cx="482301" cy="439744"/>
            </a:xfrm>
            <a:custGeom>
              <a:rect b="b" l="l" r="r" t="t"/>
              <a:pathLst>
                <a:path extrusionOk="0" h="186" w="204">
                  <a:moveTo>
                    <a:pt x="1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7" y="19"/>
                  </a:lnTo>
                  <a:lnTo>
                    <a:pt x="17" y="26"/>
                  </a:lnTo>
                  <a:lnTo>
                    <a:pt x="19" y="33"/>
                  </a:lnTo>
                  <a:lnTo>
                    <a:pt x="26" y="45"/>
                  </a:lnTo>
                  <a:lnTo>
                    <a:pt x="36" y="50"/>
                  </a:lnTo>
                  <a:lnTo>
                    <a:pt x="38" y="62"/>
                  </a:lnTo>
                  <a:lnTo>
                    <a:pt x="45" y="71"/>
                  </a:lnTo>
                  <a:lnTo>
                    <a:pt x="50" y="71"/>
                  </a:lnTo>
                  <a:lnTo>
                    <a:pt x="55" y="81"/>
                  </a:lnTo>
                  <a:lnTo>
                    <a:pt x="57" y="86"/>
                  </a:lnTo>
                  <a:lnTo>
                    <a:pt x="62" y="98"/>
                  </a:lnTo>
                  <a:lnTo>
                    <a:pt x="64" y="110"/>
                  </a:lnTo>
                  <a:lnTo>
                    <a:pt x="71" y="117"/>
                  </a:lnTo>
                  <a:lnTo>
                    <a:pt x="83" y="129"/>
                  </a:lnTo>
                  <a:lnTo>
                    <a:pt x="95" y="136"/>
                  </a:lnTo>
                  <a:lnTo>
                    <a:pt x="100" y="138"/>
                  </a:lnTo>
                  <a:lnTo>
                    <a:pt x="105" y="143"/>
                  </a:lnTo>
                  <a:lnTo>
                    <a:pt x="105" y="152"/>
                  </a:lnTo>
                  <a:lnTo>
                    <a:pt x="100" y="157"/>
                  </a:lnTo>
                  <a:lnTo>
                    <a:pt x="102" y="167"/>
                  </a:lnTo>
                  <a:lnTo>
                    <a:pt x="112" y="169"/>
                  </a:lnTo>
                  <a:lnTo>
                    <a:pt x="121" y="171"/>
                  </a:lnTo>
                  <a:lnTo>
                    <a:pt x="133" y="171"/>
                  </a:lnTo>
                  <a:lnTo>
                    <a:pt x="157" y="179"/>
                  </a:lnTo>
                  <a:lnTo>
                    <a:pt x="181" y="186"/>
                  </a:lnTo>
                  <a:lnTo>
                    <a:pt x="190" y="186"/>
                  </a:lnTo>
                  <a:lnTo>
                    <a:pt x="202" y="186"/>
                  </a:lnTo>
                  <a:lnTo>
                    <a:pt x="204" y="179"/>
                  </a:lnTo>
                  <a:lnTo>
                    <a:pt x="202" y="171"/>
                  </a:lnTo>
                  <a:lnTo>
                    <a:pt x="202" y="164"/>
                  </a:lnTo>
                  <a:lnTo>
                    <a:pt x="195" y="162"/>
                  </a:lnTo>
                  <a:lnTo>
                    <a:pt x="183" y="157"/>
                  </a:lnTo>
                  <a:lnTo>
                    <a:pt x="174" y="155"/>
                  </a:lnTo>
                  <a:lnTo>
                    <a:pt x="166" y="150"/>
                  </a:lnTo>
                  <a:lnTo>
                    <a:pt x="155" y="150"/>
                  </a:lnTo>
                  <a:lnTo>
                    <a:pt x="145" y="150"/>
                  </a:lnTo>
                  <a:lnTo>
                    <a:pt x="138" y="145"/>
                  </a:lnTo>
                  <a:lnTo>
                    <a:pt x="126" y="140"/>
                  </a:lnTo>
                  <a:lnTo>
                    <a:pt x="119" y="140"/>
                  </a:lnTo>
                  <a:lnTo>
                    <a:pt x="109" y="138"/>
                  </a:lnTo>
                  <a:lnTo>
                    <a:pt x="107" y="129"/>
                  </a:lnTo>
                  <a:lnTo>
                    <a:pt x="112" y="119"/>
                  </a:lnTo>
                  <a:lnTo>
                    <a:pt x="109" y="112"/>
                  </a:lnTo>
                  <a:lnTo>
                    <a:pt x="100" y="100"/>
                  </a:lnTo>
                  <a:lnTo>
                    <a:pt x="98" y="93"/>
                  </a:lnTo>
                  <a:lnTo>
                    <a:pt x="93" y="86"/>
                  </a:lnTo>
                  <a:lnTo>
                    <a:pt x="86" y="81"/>
                  </a:lnTo>
                  <a:lnTo>
                    <a:pt x="83" y="71"/>
                  </a:lnTo>
                  <a:lnTo>
                    <a:pt x="79" y="67"/>
                  </a:lnTo>
                  <a:lnTo>
                    <a:pt x="69" y="62"/>
                  </a:lnTo>
                  <a:lnTo>
                    <a:pt x="60" y="48"/>
                  </a:lnTo>
                  <a:lnTo>
                    <a:pt x="50" y="38"/>
                  </a:lnTo>
                  <a:lnTo>
                    <a:pt x="38" y="29"/>
                  </a:lnTo>
                  <a:lnTo>
                    <a:pt x="33" y="17"/>
                  </a:lnTo>
                  <a:lnTo>
                    <a:pt x="24" y="7"/>
                  </a:lnTo>
                  <a:lnTo>
                    <a:pt x="14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206"/>
            <p:cNvSpPr/>
            <p:nvPr/>
          </p:nvSpPr>
          <p:spPr>
            <a:xfrm>
              <a:off x="8261015" y="4062562"/>
              <a:ext cx="482301" cy="439744"/>
            </a:xfrm>
            <a:custGeom>
              <a:rect b="b" l="l" r="r" t="t"/>
              <a:pathLst>
                <a:path extrusionOk="0" h="186" w="204">
                  <a:moveTo>
                    <a:pt x="1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10"/>
                  </a:lnTo>
                  <a:lnTo>
                    <a:pt x="7" y="19"/>
                  </a:lnTo>
                  <a:lnTo>
                    <a:pt x="17" y="26"/>
                  </a:lnTo>
                  <a:lnTo>
                    <a:pt x="19" y="33"/>
                  </a:lnTo>
                  <a:lnTo>
                    <a:pt x="26" y="45"/>
                  </a:lnTo>
                  <a:lnTo>
                    <a:pt x="36" y="50"/>
                  </a:lnTo>
                  <a:lnTo>
                    <a:pt x="38" y="62"/>
                  </a:lnTo>
                  <a:lnTo>
                    <a:pt x="45" y="71"/>
                  </a:lnTo>
                  <a:lnTo>
                    <a:pt x="50" y="71"/>
                  </a:lnTo>
                  <a:lnTo>
                    <a:pt x="55" y="81"/>
                  </a:lnTo>
                  <a:lnTo>
                    <a:pt x="57" y="86"/>
                  </a:lnTo>
                  <a:lnTo>
                    <a:pt x="62" y="98"/>
                  </a:lnTo>
                  <a:lnTo>
                    <a:pt x="64" y="110"/>
                  </a:lnTo>
                  <a:lnTo>
                    <a:pt x="71" y="117"/>
                  </a:lnTo>
                  <a:lnTo>
                    <a:pt x="83" y="129"/>
                  </a:lnTo>
                  <a:lnTo>
                    <a:pt x="95" y="136"/>
                  </a:lnTo>
                  <a:lnTo>
                    <a:pt x="100" y="138"/>
                  </a:lnTo>
                  <a:lnTo>
                    <a:pt x="105" y="143"/>
                  </a:lnTo>
                  <a:lnTo>
                    <a:pt x="105" y="152"/>
                  </a:lnTo>
                  <a:lnTo>
                    <a:pt x="100" y="157"/>
                  </a:lnTo>
                  <a:lnTo>
                    <a:pt x="102" y="167"/>
                  </a:lnTo>
                  <a:lnTo>
                    <a:pt x="112" y="169"/>
                  </a:lnTo>
                  <a:lnTo>
                    <a:pt x="121" y="171"/>
                  </a:lnTo>
                  <a:lnTo>
                    <a:pt x="133" y="171"/>
                  </a:lnTo>
                  <a:lnTo>
                    <a:pt x="157" y="179"/>
                  </a:lnTo>
                  <a:lnTo>
                    <a:pt x="181" y="186"/>
                  </a:lnTo>
                  <a:lnTo>
                    <a:pt x="190" y="186"/>
                  </a:lnTo>
                  <a:lnTo>
                    <a:pt x="202" y="186"/>
                  </a:lnTo>
                  <a:lnTo>
                    <a:pt x="204" y="179"/>
                  </a:lnTo>
                  <a:lnTo>
                    <a:pt x="202" y="171"/>
                  </a:lnTo>
                  <a:lnTo>
                    <a:pt x="202" y="164"/>
                  </a:lnTo>
                  <a:lnTo>
                    <a:pt x="195" y="162"/>
                  </a:lnTo>
                  <a:lnTo>
                    <a:pt x="183" y="157"/>
                  </a:lnTo>
                  <a:lnTo>
                    <a:pt x="174" y="155"/>
                  </a:lnTo>
                  <a:lnTo>
                    <a:pt x="166" y="150"/>
                  </a:lnTo>
                  <a:lnTo>
                    <a:pt x="155" y="150"/>
                  </a:lnTo>
                  <a:lnTo>
                    <a:pt x="145" y="150"/>
                  </a:lnTo>
                  <a:lnTo>
                    <a:pt x="138" y="145"/>
                  </a:lnTo>
                  <a:lnTo>
                    <a:pt x="126" y="140"/>
                  </a:lnTo>
                  <a:lnTo>
                    <a:pt x="119" y="140"/>
                  </a:lnTo>
                  <a:lnTo>
                    <a:pt x="109" y="138"/>
                  </a:lnTo>
                  <a:lnTo>
                    <a:pt x="107" y="129"/>
                  </a:lnTo>
                  <a:lnTo>
                    <a:pt x="112" y="119"/>
                  </a:lnTo>
                  <a:lnTo>
                    <a:pt x="109" y="112"/>
                  </a:lnTo>
                  <a:lnTo>
                    <a:pt x="100" y="100"/>
                  </a:lnTo>
                  <a:lnTo>
                    <a:pt x="98" y="93"/>
                  </a:lnTo>
                  <a:lnTo>
                    <a:pt x="93" y="86"/>
                  </a:lnTo>
                  <a:lnTo>
                    <a:pt x="86" y="81"/>
                  </a:lnTo>
                  <a:lnTo>
                    <a:pt x="83" y="71"/>
                  </a:lnTo>
                  <a:lnTo>
                    <a:pt x="79" y="67"/>
                  </a:lnTo>
                  <a:lnTo>
                    <a:pt x="69" y="62"/>
                  </a:lnTo>
                  <a:lnTo>
                    <a:pt x="60" y="48"/>
                  </a:lnTo>
                  <a:lnTo>
                    <a:pt x="50" y="38"/>
                  </a:lnTo>
                  <a:lnTo>
                    <a:pt x="38" y="29"/>
                  </a:lnTo>
                  <a:lnTo>
                    <a:pt x="33" y="17"/>
                  </a:lnTo>
                  <a:lnTo>
                    <a:pt x="24" y="7"/>
                  </a:lnTo>
                  <a:lnTo>
                    <a:pt x="14" y="5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206"/>
            <p:cNvSpPr/>
            <p:nvPr/>
          </p:nvSpPr>
          <p:spPr>
            <a:xfrm>
              <a:off x="7863826" y="3949080"/>
              <a:ext cx="66198" cy="96933"/>
            </a:xfrm>
            <a:custGeom>
              <a:rect b="b" l="l" r="r" t="t"/>
              <a:pathLst>
                <a:path extrusionOk="0" h="41" w="28">
                  <a:moveTo>
                    <a:pt x="11" y="0"/>
                  </a:moveTo>
                  <a:lnTo>
                    <a:pt x="7" y="3"/>
                  </a:lnTo>
                  <a:lnTo>
                    <a:pt x="4" y="12"/>
                  </a:lnTo>
                  <a:lnTo>
                    <a:pt x="0" y="17"/>
                  </a:lnTo>
                  <a:lnTo>
                    <a:pt x="2" y="29"/>
                  </a:lnTo>
                  <a:lnTo>
                    <a:pt x="11" y="36"/>
                  </a:lnTo>
                  <a:lnTo>
                    <a:pt x="16" y="41"/>
                  </a:lnTo>
                  <a:lnTo>
                    <a:pt x="23" y="41"/>
                  </a:lnTo>
                  <a:lnTo>
                    <a:pt x="26" y="36"/>
                  </a:lnTo>
                  <a:lnTo>
                    <a:pt x="28" y="27"/>
                  </a:lnTo>
                  <a:lnTo>
                    <a:pt x="28" y="15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206"/>
            <p:cNvSpPr/>
            <p:nvPr/>
          </p:nvSpPr>
          <p:spPr>
            <a:xfrm>
              <a:off x="7863826" y="3949080"/>
              <a:ext cx="66198" cy="96933"/>
            </a:xfrm>
            <a:custGeom>
              <a:rect b="b" l="l" r="r" t="t"/>
              <a:pathLst>
                <a:path extrusionOk="0" h="41" w="28">
                  <a:moveTo>
                    <a:pt x="11" y="0"/>
                  </a:moveTo>
                  <a:lnTo>
                    <a:pt x="7" y="3"/>
                  </a:lnTo>
                  <a:lnTo>
                    <a:pt x="4" y="12"/>
                  </a:lnTo>
                  <a:lnTo>
                    <a:pt x="0" y="17"/>
                  </a:lnTo>
                  <a:lnTo>
                    <a:pt x="2" y="29"/>
                  </a:lnTo>
                  <a:lnTo>
                    <a:pt x="11" y="36"/>
                  </a:lnTo>
                  <a:lnTo>
                    <a:pt x="16" y="41"/>
                  </a:lnTo>
                  <a:lnTo>
                    <a:pt x="23" y="41"/>
                  </a:lnTo>
                  <a:lnTo>
                    <a:pt x="26" y="36"/>
                  </a:lnTo>
                  <a:lnTo>
                    <a:pt x="28" y="27"/>
                  </a:lnTo>
                  <a:lnTo>
                    <a:pt x="28" y="15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3" name="Google Shape;6663;p206"/>
            <p:cNvSpPr/>
            <p:nvPr/>
          </p:nvSpPr>
          <p:spPr>
            <a:xfrm>
              <a:off x="8558906" y="3634639"/>
              <a:ext cx="78019" cy="68562"/>
            </a:xfrm>
            <a:custGeom>
              <a:rect b="b" l="l" r="r" t="t"/>
              <a:pathLst>
                <a:path extrusionOk="0" h="29" w="33">
                  <a:moveTo>
                    <a:pt x="17" y="0"/>
                  </a:move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7" y="29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3" y="12"/>
                  </a:lnTo>
                  <a:lnTo>
                    <a:pt x="26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4" name="Google Shape;6664;p206"/>
            <p:cNvSpPr/>
            <p:nvPr/>
          </p:nvSpPr>
          <p:spPr>
            <a:xfrm>
              <a:off x="8558906" y="3634639"/>
              <a:ext cx="78019" cy="68562"/>
            </a:xfrm>
            <a:custGeom>
              <a:rect b="b" l="l" r="r" t="t"/>
              <a:pathLst>
                <a:path extrusionOk="0" h="29" w="33">
                  <a:moveTo>
                    <a:pt x="17" y="0"/>
                  </a:moveTo>
                  <a:lnTo>
                    <a:pt x="12" y="0"/>
                  </a:lnTo>
                  <a:lnTo>
                    <a:pt x="5" y="5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7" y="29"/>
                  </a:lnTo>
                  <a:lnTo>
                    <a:pt x="17" y="29"/>
                  </a:lnTo>
                  <a:lnTo>
                    <a:pt x="24" y="24"/>
                  </a:lnTo>
                  <a:lnTo>
                    <a:pt x="29" y="19"/>
                  </a:lnTo>
                  <a:lnTo>
                    <a:pt x="33" y="12"/>
                  </a:lnTo>
                  <a:lnTo>
                    <a:pt x="26" y="3"/>
                  </a:lnTo>
                  <a:lnTo>
                    <a:pt x="17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206"/>
            <p:cNvSpPr/>
            <p:nvPr/>
          </p:nvSpPr>
          <p:spPr>
            <a:xfrm>
              <a:off x="8603827" y="4034192"/>
              <a:ext cx="241150" cy="309712"/>
            </a:xfrm>
            <a:custGeom>
              <a:rect b="b" l="l" r="r" t="t"/>
              <a:pathLst>
                <a:path extrusionOk="0" h="131" w="102">
                  <a:moveTo>
                    <a:pt x="86" y="0"/>
                  </a:moveTo>
                  <a:lnTo>
                    <a:pt x="78" y="3"/>
                  </a:lnTo>
                  <a:lnTo>
                    <a:pt x="74" y="17"/>
                  </a:lnTo>
                  <a:lnTo>
                    <a:pt x="55" y="29"/>
                  </a:lnTo>
                  <a:lnTo>
                    <a:pt x="52" y="38"/>
                  </a:lnTo>
                  <a:lnTo>
                    <a:pt x="43" y="45"/>
                  </a:lnTo>
                  <a:lnTo>
                    <a:pt x="29" y="55"/>
                  </a:lnTo>
                  <a:lnTo>
                    <a:pt x="19" y="67"/>
                  </a:lnTo>
                  <a:lnTo>
                    <a:pt x="7" y="67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10" y="100"/>
                  </a:lnTo>
                  <a:lnTo>
                    <a:pt x="19" y="107"/>
                  </a:lnTo>
                  <a:lnTo>
                    <a:pt x="24" y="114"/>
                  </a:lnTo>
                  <a:lnTo>
                    <a:pt x="31" y="122"/>
                  </a:lnTo>
                  <a:lnTo>
                    <a:pt x="43" y="124"/>
                  </a:lnTo>
                  <a:lnTo>
                    <a:pt x="55" y="129"/>
                  </a:lnTo>
                  <a:lnTo>
                    <a:pt x="62" y="131"/>
                  </a:lnTo>
                  <a:lnTo>
                    <a:pt x="69" y="126"/>
                  </a:lnTo>
                  <a:lnTo>
                    <a:pt x="78" y="117"/>
                  </a:lnTo>
                  <a:lnTo>
                    <a:pt x="78" y="107"/>
                  </a:lnTo>
                  <a:lnTo>
                    <a:pt x="81" y="100"/>
                  </a:lnTo>
                  <a:lnTo>
                    <a:pt x="88" y="93"/>
                  </a:lnTo>
                  <a:lnTo>
                    <a:pt x="95" y="86"/>
                  </a:lnTo>
                  <a:lnTo>
                    <a:pt x="97" y="76"/>
                  </a:lnTo>
                  <a:lnTo>
                    <a:pt x="95" y="60"/>
                  </a:lnTo>
                  <a:lnTo>
                    <a:pt x="93" y="48"/>
                  </a:lnTo>
                  <a:lnTo>
                    <a:pt x="93" y="38"/>
                  </a:lnTo>
                  <a:lnTo>
                    <a:pt x="95" y="33"/>
                  </a:lnTo>
                  <a:lnTo>
                    <a:pt x="102" y="31"/>
                  </a:lnTo>
                  <a:lnTo>
                    <a:pt x="102" y="19"/>
                  </a:lnTo>
                  <a:lnTo>
                    <a:pt x="93" y="12"/>
                  </a:lnTo>
                  <a:lnTo>
                    <a:pt x="93" y="3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206"/>
            <p:cNvSpPr/>
            <p:nvPr/>
          </p:nvSpPr>
          <p:spPr>
            <a:xfrm>
              <a:off x="8603827" y="4034192"/>
              <a:ext cx="241150" cy="309712"/>
            </a:xfrm>
            <a:custGeom>
              <a:rect b="b" l="l" r="r" t="t"/>
              <a:pathLst>
                <a:path extrusionOk="0" h="131" w="102">
                  <a:moveTo>
                    <a:pt x="86" y="0"/>
                  </a:moveTo>
                  <a:lnTo>
                    <a:pt x="78" y="3"/>
                  </a:lnTo>
                  <a:lnTo>
                    <a:pt x="74" y="17"/>
                  </a:lnTo>
                  <a:lnTo>
                    <a:pt x="55" y="29"/>
                  </a:lnTo>
                  <a:lnTo>
                    <a:pt x="52" y="38"/>
                  </a:lnTo>
                  <a:lnTo>
                    <a:pt x="43" y="45"/>
                  </a:lnTo>
                  <a:lnTo>
                    <a:pt x="29" y="55"/>
                  </a:lnTo>
                  <a:lnTo>
                    <a:pt x="19" y="67"/>
                  </a:lnTo>
                  <a:lnTo>
                    <a:pt x="7" y="67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10" y="100"/>
                  </a:lnTo>
                  <a:lnTo>
                    <a:pt x="19" y="107"/>
                  </a:lnTo>
                  <a:lnTo>
                    <a:pt x="24" y="114"/>
                  </a:lnTo>
                  <a:lnTo>
                    <a:pt x="31" y="122"/>
                  </a:lnTo>
                  <a:lnTo>
                    <a:pt x="43" y="124"/>
                  </a:lnTo>
                  <a:lnTo>
                    <a:pt x="55" y="129"/>
                  </a:lnTo>
                  <a:lnTo>
                    <a:pt x="62" y="131"/>
                  </a:lnTo>
                  <a:lnTo>
                    <a:pt x="69" y="126"/>
                  </a:lnTo>
                  <a:lnTo>
                    <a:pt x="78" y="117"/>
                  </a:lnTo>
                  <a:lnTo>
                    <a:pt x="78" y="107"/>
                  </a:lnTo>
                  <a:lnTo>
                    <a:pt x="81" y="100"/>
                  </a:lnTo>
                  <a:lnTo>
                    <a:pt x="88" y="93"/>
                  </a:lnTo>
                  <a:lnTo>
                    <a:pt x="95" y="86"/>
                  </a:lnTo>
                  <a:lnTo>
                    <a:pt x="97" y="76"/>
                  </a:lnTo>
                  <a:lnTo>
                    <a:pt x="95" y="60"/>
                  </a:lnTo>
                  <a:lnTo>
                    <a:pt x="93" y="48"/>
                  </a:lnTo>
                  <a:lnTo>
                    <a:pt x="93" y="38"/>
                  </a:lnTo>
                  <a:lnTo>
                    <a:pt x="95" y="33"/>
                  </a:lnTo>
                  <a:lnTo>
                    <a:pt x="102" y="31"/>
                  </a:lnTo>
                  <a:lnTo>
                    <a:pt x="102" y="19"/>
                  </a:lnTo>
                  <a:lnTo>
                    <a:pt x="93" y="12"/>
                  </a:lnTo>
                  <a:lnTo>
                    <a:pt x="93" y="3"/>
                  </a:lnTo>
                  <a:lnTo>
                    <a:pt x="86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206"/>
            <p:cNvSpPr/>
            <p:nvPr/>
          </p:nvSpPr>
          <p:spPr>
            <a:xfrm>
              <a:off x="8844977" y="4185502"/>
              <a:ext cx="174952" cy="219872"/>
            </a:xfrm>
            <a:custGeom>
              <a:rect b="b" l="l" r="r" t="t"/>
              <a:pathLst>
                <a:path extrusionOk="0" h="93" w="74">
                  <a:moveTo>
                    <a:pt x="69" y="0"/>
                  </a:moveTo>
                  <a:lnTo>
                    <a:pt x="64" y="3"/>
                  </a:lnTo>
                  <a:lnTo>
                    <a:pt x="55" y="5"/>
                  </a:lnTo>
                  <a:lnTo>
                    <a:pt x="48" y="5"/>
                  </a:lnTo>
                  <a:lnTo>
                    <a:pt x="38" y="5"/>
                  </a:lnTo>
                  <a:lnTo>
                    <a:pt x="29" y="3"/>
                  </a:lnTo>
                  <a:lnTo>
                    <a:pt x="17" y="5"/>
                  </a:lnTo>
                  <a:lnTo>
                    <a:pt x="10" y="12"/>
                  </a:lnTo>
                  <a:lnTo>
                    <a:pt x="7" y="22"/>
                  </a:lnTo>
                  <a:lnTo>
                    <a:pt x="5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5" y="72"/>
                  </a:lnTo>
                  <a:lnTo>
                    <a:pt x="5" y="84"/>
                  </a:lnTo>
                  <a:lnTo>
                    <a:pt x="10" y="93"/>
                  </a:lnTo>
                  <a:lnTo>
                    <a:pt x="19" y="93"/>
                  </a:lnTo>
                  <a:lnTo>
                    <a:pt x="22" y="86"/>
                  </a:lnTo>
                  <a:lnTo>
                    <a:pt x="19" y="79"/>
                  </a:lnTo>
                  <a:lnTo>
                    <a:pt x="17" y="69"/>
                  </a:lnTo>
                  <a:lnTo>
                    <a:pt x="19" y="60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9"/>
                  </a:lnTo>
                  <a:lnTo>
                    <a:pt x="29" y="81"/>
                  </a:lnTo>
                  <a:lnTo>
                    <a:pt x="36" y="81"/>
                  </a:lnTo>
                  <a:lnTo>
                    <a:pt x="45" y="77"/>
                  </a:lnTo>
                  <a:lnTo>
                    <a:pt x="43" y="65"/>
                  </a:lnTo>
                  <a:lnTo>
                    <a:pt x="43" y="55"/>
                  </a:lnTo>
                  <a:lnTo>
                    <a:pt x="41" y="48"/>
                  </a:lnTo>
                  <a:lnTo>
                    <a:pt x="41" y="41"/>
                  </a:lnTo>
                  <a:lnTo>
                    <a:pt x="45" y="41"/>
                  </a:lnTo>
                  <a:lnTo>
                    <a:pt x="52" y="34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36" y="29"/>
                  </a:lnTo>
                  <a:lnTo>
                    <a:pt x="29" y="31"/>
                  </a:lnTo>
                  <a:lnTo>
                    <a:pt x="26" y="36"/>
                  </a:lnTo>
                  <a:lnTo>
                    <a:pt x="24" y="31"/>
                  </a:lnTo>
                  <a:lnTo>
                    <a:pt x="24" y="24"/>
                  </a:lnTo>
                  <a:lnTo>
                    <a:pt x="31" y="19"/>
                  </a:lnTo>
                  <a:lnTo>
                    <a:pt x="43" y="17"/>
                  </a:lnTo>
                  <a:lnTo>
                    <a:pt x="57" y="19"/>
                  </a:lnTo>
                  <a:lnTo>
                    <a:pt x="67" y="17"/>
                  </a:lnTo>
                  <a:lnTo>
                    <a:pt x="74" y="10"/>
                  </a:lnTo>
                  <a:lnTo>
                    <a:pt x="7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8" name="Google Shape;6668;p206"/>
            <p:cNvSpPr/>
            <p:nvPr/>
          </p:nvSpPr>
          <p:spPr>
            <a:xfrm>
              <a:off x="8844977" y="4185502"/>
              <a:ext cx="174952" cy="219872"/>
            </a:xfrm>
            <a:custGeom>
              <a:rect b="b" l="l" r="r" t="t"/>
              <a:pathLst>
                <a:path extrusionOk="0" h="93" w="74">
                  <a:moveTo>
                    <a:pt x="69" y="0"/>
                  </a:moveTo>
                  <a:lnTo>
                    <a:pt x="64" y="3"/>
                  </a:lnTo>
                  <a:lnTo>
                    <a:pt x="55" y="5"/>
                  </a:lnTo>
                  <a:lnTo>
                    <a:pt x="48" y="5"/>
                  </a:lnTo>
                  <a:lnTo>
                    <a:pt x="38" y="5"/>
                  </a:lnTo>
                  <a:lnTo>
                    <a:pt x="29" y="3"/>
                  </a:lnTo>
                  <a:lnTo>
                    <a:pt x="17" y="5"/>
                  </a:lnTo>
                  <a:lnTo>
                    <a:pt x="10" y="12"/>
                  </a:lnTo>
                  <a:lnTo>
                    <a:pt x="7" y="22"/>
                  </a:lnTo>
                  <a:lnTo>
                    <a:pt x="5" y="36"/>
                  </a:lnTo>
                  <a:lnTo>
                    <a:pt x="3" y="50"/>
                  </a:lnTo>
                  <a:lnTo>
                    <a:pt x="0" y="65"/>
                  </a:lnTo>
                  <a:lnTo>
                    <a:pt x="5" y="72"/>
                  </a:lnTo>
                  <a:lnTo>
                    <a:pt x="5" y="84"/>
                  </a:lnTo>
                  <a:lnTo>
                    <a:pt x="10" y="93"/>
                  </a:lnTo>
                  <a:lnTo>
                    <a:pt x="19" y="93"/>
                  </a:lnTo>
                  <a:lnTo>
                    <a:pt x="22" y="86"/>
                  </a:lnTo>
                  <a:lnTo>
                    <a:pt x="19" y="79"/>
                  </a:lnTo>
                  <a:lnTo>
                    <a:pt x="17" y="69"/>
                  </a:lnTo>
                  <a:lnTo>
                    <a:pt x="19" y="60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9"/>
                  </a:lnTo>
                  <a:lnTo>
                    <a:pt x="29" y="81"/>
                  </a:lnTo>
                  <a:lnTo>
                    <a:pt x="36" y="81"/>
                  </a:lnTo>
                  <a:lnTo>
                    <a:pt x="45" y="77"/>
                  </a:lnTo>
                  <a:lnTo>
                    <a:pt x="43" y="65"/>
                  </a:lnTo>
                  <a:lnTo>
                    <a:pt x="43" y="55"/>
                  </a:lnTo>
                  <a:lnTo>
                    <a:pt x="41" y="48"/>
                  </a:lnTo>
                  <a:lnTo>
                    <a:pt x="41" y="41"/>
                  </a:lnTo>
                  <a:lnTo>
                    <a:pt x="45" y="41"/>
                  </a:lnTo>
                  <a:lnTo>
                    <a:pt x="52" y="34"/>
                  </a:lnTo>
                  <a:lnTo>
                    <a:pt x="52" y="29"/>
                  </a:lnTo>
                  <a:lnTo>
                    <a:pt x="45" y="29"/>
                  </a:lnTo>
                  <a:lnTo>
                    <a:pt x="36" y="29"/>
                  </a:lnTo>
                  <a:lnTo>
                    <a:pt x="29" y="31"/>
                  </a:lnTo>
                  <a:lnTo>
                    <a:pt x="26" y="36"/>
                  </a:lnTo>
                  <a:lnTo>
                    <a:pt x="24" y="31"/>
                  </a:lnTo>
                  <a:lnTo>
                    <a:pt x="24" y="24"/>
                  </a:lnTo>
                  <a:lnTo>
                    <a:pt x="31" y="19"/>
                  </a:lnTo>
                  <a:lnTo>
                    <a:pt x="43" y="17"/>
                  </a:lnTo>
                  <a:lnTo>
                    <a:pt x="57" y="19"/>
                  </a:lnTo>
                  <a:lnTo>
                    <a:pt x="67" y="17"/>
                  </a:lnTo>
                  <a:lnTo>
                    <a:pt x="74" y="10"/>
                  </a:lnTo>
                  <a:lnTo>
                    <a:pt x="74" y="3"/>
                  </a:lnTo>
                  <a:lnTo>
                    <a:pt x="6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9" name="Google Shape;6669;p206"/>
            <p:cNvSpPr/>
            <p:nvPr/>
          </p:nvSpPr>
          <p:spPr>
            <a:xfrm>
              <a:off x="8930089" y="3960901"/>
              <a:ext cx="106390" cy="101661"/>
            </a:xfrm>
            <a:custGeom>
              <a:rect b="b" l="l" r="r" t="t"/>
              <a:pathLst>
                <a:path extrusionOk="0" h="43" w="45">
                  <a:moveTo>
                    <a:pt x="31" y="0"/>
                  </a:moveTo>
                  <a:lnTo>
                    <a:pt x="2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21" y="31"/>
                  </a:lnTo>
                  <a:lnTo>
                    <a:pt x="21" y="38"/>
                  </a:lnTo>
                  <a:lnTo>
                    <a:pt x="31" y="43"/>
                  </a:lnTo>
                  <a:lnTo>
                    <a:pt x="38" y="41"/>
                  </a:lnTo>
                  <a:lnTo>
                    <a:pt x="35" y="31"/>
                  </a:lnTo>
                  <a:lnTo>
                    <a:pt x="40" y="31"/>
                  </a:lnTo>
                  <a:lnTo>
                    <a:pt x="45" y="29"/>
                  </a:lnTo>
                  <a:lnTo>
                    <a:pt x="43" y="19"/>
                  </a:lnTo>
                  <a:lnTo>
                    <a:pt x="40" y="12"/>
                  </a:lnTo>
                  <a:lnTo>
                    <a:pt x="38" y="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0" name="Google Shape;6670;p206"/>
            <p:cNvSpPr/>
            <p:nvPr/>
          </p:nvSpPr>
          <p:spPr>
            <a:xfrm>
              <a:off x="8930089" y="3960901"/>
              <a:ext cx="106390" cy="101661"/>
            </a:xfrm>
            <a:custGeom>
              <a:rect b="b" l="l" r="r" t="t"/>
              <a:pathLst>
                <a:path extrusionOk="0" h="43" w="45">
                  <a:moveTo>
                    <a:pt x="31" y="0"/>
                  </a:moveTo>
                  <a:lnTo>
                    <a:pt x="24" y="5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2" y="15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21" y="31"/>
                  </a:lnTo>
                  <a:lnTo>
                    <a:pt x="21" y="38"/>
                  </a:lnTo>
                  <a:lnTo>
                    <a:pt x="31" y="43"/>
                  </a:lnTo>
                  <a:lnTo>
                    <a:pt x="38" y="41"/>
                  </a:lnTo>
                  <a:lnTo>
                    <a:pt x="35" y="31"/>
                  </a:lnTo>
                  <a:lnTo>
                    <a:pt x="40" y="31"/>
                  </a:lnTo>
                  <a:lnTo>
                    <a:pt x="45" y="29"/>
                  </a:lnTo>
                  <a:lnTo>
                    <a:pt x="43" y="19"/>
                  </a:lnTo>
                  <a:lnTo>
                    <a:pt x="40" y="12"/>
                  </a:lnTo>
                  <a:lnTo>
                    <a:pt x="38" y="3"/>
                  </a:lnTo>
                  <a:lnTo>
                    <a:pt x="31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1" name="Google Shape;6671;p206"/>
            <p:cNvSpPr/>
            <p:nvPr/>
          </p:nvSpPr>
          <p:spPr>
            <a:xfrm>
              <a:off x="8844977" y="3686652"/>
              <a:ext cx="106390" cy="167859"/>
            </a:xfrm>
            <a:custGeom>
              <a:rect b="b" l="l" r="r" t="t"/>
              <a:pathLst>
                <a:path extrusionOk="0" h="71" w="45">
                  <a:moveTo>
                    <a:pt x="19" y="0"/>
                  </a:moveTo>
                  <a:lnTo>
                    <a:pt x="10" y="0"/>
                  </a:lnTo>
                  <a:lnTo>
                    <a:pt x="7" y="2"/>
                  </a:lnTo>
                  <a:lnTo>
                    <a:pt x="7" y="14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3" y="42"/>
                  </a:lnTo>
                  <a:lnTo>
                    <a:pt x="7" y="50"/>
                  </a:lnTo>
                  <a:lnTo>
                    <a:pt x="10" y="52"/>
                  </a:lnTo>
                  <a:lnTo>
                    <a:pt x="17" y="59"/>
                  </a:lnTo>
                  <a:lnTo>
                    <a:pt x="26" y="61"/>
                  </a:lnTo>
                  <a:lnTo>
                    <a:pt x="31" y="69"/>
                  </a:lnTo>
                  <a:lnTo>
                    <a:pt x="41" y="71"/>
                  </a:lnTo>
                  <a:lnTo>
                    <a:pt x="45" y="66"/>
                  </a:lnTo>
                  <a:lnTo>
                    <a:pt x="41" y="59"/>
                  </a:lnTo>
                  <a:lnTo>
                    <a:pt x="33" y="52"/>
                  </a:lnTo>
                  <a:lnTo>
                    <a:pt x="24" y="45"/>
                  </a:lnTo>
                  <a:lnTo>
                    <a:pt x="24" y="38"/>
                  </a:lnTo>
                  <a:lnTo>
                    <a:pt x="29" y="23"/>
                  </a:lnTo>
                  <a:lnTo>
                    <a:pt x="26" y="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2" name="Google Shape;6672;p206"/>
            <p:cNvSpPr/>
            <p:nvPr/>
          </p:nvSpPr>
          <p:spPr>
            <a:xfrm>
              <a:off x="8844977" y="3686652"/>
              <a:ext cx="106390" cy="167859"/>
            </a:xfrm>
            <a:custGeom>
              <a:rect b="b" l="l" r="r" t="t"/>
              <a:pathLst>
                <a:path extrusionOk="0" h="71" w="45">
                  <a:moveTo>
                    <a:pt x="19" y="0"/>
                  </a:moveTo>
                  <a:lnTo>
                    <a:pt x="10" y="0"/>
                  </a:lnTo>
                  <a:lnTo>
                    <a:pt x="7" y="2"/>
                  </a:lnTo>
                  <a:lnTo>
                    <a:pt x="7" y="14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3" y="42"/>
                  </a:lnTo>
                  <a:lnTo>
                    <a:pt x="7" y="50"/>
                  </a:lnTo>
                  <a:lnTo>
                    <a:pt x="10" y="52"/>
                  </a:lnTo>
                  <a:lnTo>
                    <a:pt x="17" y="59"/>
                  </a:lnTo>
                  <a:lnTo>
                    <a:pt x="26" y="61"/>
                  </a:lnTo>
                  <a:lnTo>
                    <a:pt x="31" y="69"/>
                  </a:lnTo>
                  <a:lnTo>
                    <a:pt x="41" y="71"/>
                  </a:lnTo>
                  <a:lnTo>
                    <a:pt x="45" y="66"/>
                  </a:lnTo>
                  <a:lnTo>
                    <a:pt x="41" y="59"/>
                  </a:lnTo>
                  <a:lnTo>
                    <a:pt x="33" y="52"/>
                  </a:lnTo>
                  <a:lnTo>
                    <a:pt x="24" y="45"/>
                  </a:lnTo>
                  <a:lnTo>
                    <a:pt x="24" y="38"/>
                  </a:lnTo>
                  <a:lnTo>
                    <a:pt x="29" y="23"/>
                  </a:lnTo>
                  <a:lnTo>
                    <a:pt x="26" y="7"/>
                  </a:lnTo>
                  <a:lnTo>
                    <a:pt x="1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3" name="Google Shape;6673;p206"/>
            <p:cNvSpPr/>
            <p:nvPr/>
          </p:nvSpPr>
          <p:spPr>
            <a:xfrm>
              <a:off x="8795328" y="3887610"/>
              <a:ext cx="66198" cy="113482"/>
            </a:xfrm>
            <a:custGeom>
              <a:rect b="b" l="l" r="r" t="t"/>
              <a:pathLst>
                <a:path extrusionOk="0" h="48" w="28">
                  <a:moveTo>
                    <a:pt x="21" y="0"/>
                  </a:moveTo>
                  <a:lnTo>
                    <a:pt x="19" y="7"/>
                  </a:lnTo>
                  <a:lnTo>
                    <a:pt x="14" y="15"/>
                  </a:lnTo>
                  <a:lnTo>
                    <a:pt x="9" y="26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14" y="38"/>
                  </a:lnTo>
                  <a:lnTo>
                    <a:pt x="19" y="26"/>
                  </a:lnTo>
                  <a:lnTo>
                    <a:pt x="24" y="19"/>
                  </a:lnTo>
                  <a:lnTo>
                    <a:pt x="28" y="12"/>
                  </a:lnTo>
                  <a:lnTo>
                    <a:pt x="26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4" name="Google Shape;6674;p206"/>
            <p:cNvSpPr/>
            <p:nvPr/>
          </p:nvSpPr>
          <p:spPr>
            <a:xfrm>
              <a:off x="8795328" y="3887610"/>
              <a:ext cx="66198" cy="113482"/>
            </a:xfrm>
            <a:custGeom>
              <a:rect b="b" l="l" r="r" t="t"/>
              <a:pathLst>
                <a:path extrusionOk="0" h="48" w="28">
                  <a:moveTo>
                    <a:pt x="21" y="0"/>
                  </a:moveTo>
                  <a:lnTo>
                    <a:pt x="19" y="7"/>
                  </a:lnTo>
                  <a:lnTo>
                    <a:pt x="14" y="15"/>
                  </a:lnTo>
                  <a:lnTo>
                    <a:pt x="9" y="26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9" y="48"/>
                  </a:lnTo>
                  <a:lnTo>
                    <a:pt x="14" y="38"/>
                  </a:lnTo>
                  <a:lnTo>
                    <a:pt x="19" y="26"/>
                  </a:lnTo>
                  <a:lnTo>
                    <a:pt x="24" y="19"/>
                  </a:lnTo>
                  <a:lnTo>
                    <a:pt x="28" y="12"/>
                  </a:lnTo>
                  <a:lnTo>
                    <a:pt x="26" y="3"/>
                  </a:lnTo>
                  <a:lnTo>
                    <a:pt x="21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5" name="Google Shape;6675;p206"/>
            <p:cNvSpPr/>
            <p:nvPr/>
          </p:nvSpPr>
          <p:spPr>
            <a:xfrm>
              <a:off x="9142869" y="4254064"/>
              <a:ext cx="477572" cy="314441"/>
            </a:xfrm>
            <a:custGeom>
              <a:rect b="b" l="l" r="r" t="t"/>
              <a:pathLst>
                <a:path extrusionOk="0" h="133" w="202">
                  <a:moveTo>
                    <a:pt x="29" y="0"/>
                  </a:moveTo>
                  <a:lnTo>
                    <a:pt x="1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4" y="24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12" y="40"/>
                  </a:lnTo>
                  <a:lnTo>
                    <a:pt x="17" y="45"/>
                  </a:lnTo>
                  <a:lnTo>
                    <a:pt x="21" y="45"/>
                  </a:lnTo>
                  <a:lnTo>
                    <a:pt x="26" y="43"/>
                  </a:lnTo>
                  <a:lnTo>
                    <a:pt x="31" y="40"/>
                  </a:lnTo>
                  <a:lnTo>
                    <a:pt x="40" y="45"/>
                  </a:lnTo>
                  <a:lnTo>
                    <a:pt x="50" y="50"/>
                  </a:lnTo>
                  <a:lnTo>
                    <a:pt x="64" y="55"/>
                  </a:lnTo>
                  <a:lnTo>
                    <a:pt x="71" y="59"/>
                  </a:lnTo>
                  <a:lnTo>
                    <a:pt x="74" y="69"/>
                  </a:lnTo>
                  <a:lnTo>
                    <a:pt x="71" y="76"/>
                  </a:lnTo>
                  <a:lnTo>
                    <a:pt x="71" y="83"/>
                  </a:lnTo>
                  <a:lnTo>
                    <a:pt x="69" y="90"/>
                  </a:lnTo>
                  <a:lnTo>
                    <a:pt x="67" y="98"/>
                  </a:lnTo>
                  <a:lnTo>
                    <a:pt x="71" y="100"/>
                  </a:lnTo>
                  <a:lnTo>
                    <a:pt x="83" y="100"/>
                  </a:lnTo>
                  <a:lnTo>
                    <a:pt x="90" y="105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24" y="109"/>
                  </a:lnTo>
                  <a:lnTo>
                    <a:pt x="131" y="102"/>
                  </a:lnTo>
                  <a:lnTo>
                    <a:pt x="136" y="98"/>
                  </a:lnTo>
                  <a:lnTo>
                    <a:pt x="145" y="98"/>
                  </a:lnTo>
                  <a:lnTo>
                    <a:pt x="152" y="102"/>
                  </a:lnTo>
                  <a:lnTo>
                    <a:pt x="157" y="109"/>
                  </a:lnTo>
                  <a:lnTo>
                    <a:pt x="159" y="121"/>
                  </a:lnTo>
                  <a:lnTo>
                    <a:pt x="164" y="126"/>
                  </a:lnTo>
                  <a:lnTo>
                    <a:pt x="176" y="131"/>
                  </a:lnTo>
                  <a:lnTo>
                    <a:pt x="183" y="131"/>
                  </a:lnTo>
                  <a:lnTo>
                    <a:pt x="193" y="133"/>
                  </a:lnTo>
                  <a:lnTo>
                    <a:pt x="197" y="133"/>
                  </a:lnTo>
                  <a:lnTo>
                    <a:pt x="200" y="128"/>
                  </a:lnTo>
                  <a:lnTo>
                    <a:pt x="202" y="117"/>
                  </a:lnTo>
                  <a:lnTo>
                    <a:pt x="197" y="112"/>
                  </a:lnTo>
                  <a:lnTo>
                    <a:pt x="188" y="109"/>
                  </a:lnTo>
                  <a:lnTo>
                    <a:pt x="183" y="107"/>
                  </a:lnTo>
                  <a:lnTo>
                    <a:pt x="181" y="102"/>
                  </a:lnTo>
                  <a:lnTo>
                    <a:pt x="176" y="95"/>
                  </a:lnTo>
                  <a:lnTo>
                    <a:pt x="169" y="90"/>
                  </a:lnTo>
                  <a:lnTo>
                    <a:pt x="166" y="86"/>
                  </a:lnTo>
                  <a:lnTo>
                    <a:pt x="171" y="81"/>
                  </a:lnTo>
                  <a:lnTo>
                    <a:pt x="174" y="76"/>
                  </a:lnTo>
                  <a:lnTo>
                    <a:pt x="169" y="64"/>
                  </a:lnTo>
                  <a:lnTo>
                    <a:pt x="162" y="62"/>
                  </a:lnTo>
                  <a:lnTo>
                    <a:pt x="155" y="59"/>
                  </a:lnTo>
                  <a:lnTo>
                    <a:pt x="155" y="55"/>
                  </a:lnTo>
                  <a:lnTo>
                    <a:pt x="150" y="50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0" y="43"/>
                  </a:lnTo>
                  <a:lnTo>
                    <a:pt x="133" y="38"/>
                  </a:lnTo>
                  <a:lnTo>
                    <a:pt x="124" y="36"/>
                  </a:lnTo>
                  <a:lnTo>
                    <a:pt x="117" y="33"/>
                  </a:lnTo>
                  <a:lnTo>
                    <a:pt x="107" y="29"/>
                  </a:lnTo>
                  <a:lnTo>
                    <a:pt x="98" y="24"/>
                  </a:lnTo>
                  <a:lnTo>
                    <a:pt x="90" y="19"/>
                  </a:lnTo>
                  <a:lnTo>
                    <a:pt x="86" y="14"/>
                  </a:lnTo>
                  <a:lnTo>
                    <a:pt x="79" y="12"/>
                  </a:lnTo>
                  <a:lnTo>
                    <a:pt x="69" y="12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52" y="24"/>
                  </a:lnTo>
                  <a:lnTo>
                    <a:pt x="50" y="29"/>
                  </a:lnTo>
                  <a:lnTo>
                    <a:pt x="48" y="33"/>
                  </a:lnTo>
                  <a:lnTo>
                    <a:pt x="43" y="29"/>
                  </a:lnTo>
                  <a:lnTo>
                    <a:pt x="36" y="24"/>
                  </a:lnTo>
                  <a:lnTo>
                    <a:pt x="36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6" name="Google Shape;6676;p206"/>
            <p:cNvSpPr/>
            <p:nvPr/>
          </p:nvSpPr>
          <p:spPr>
            <a:xfrm>
              <a:off x="9142869" y="4254064"/>
              <a:ext cx="477572" cy="314441"/>
            </a:xfrm>
            <a:custGeom>
              <a:rect b="b" l="l" r="r" t="t"/>
              <a:pathLst>
                <a:path extrusionOk="0" h="133" w="202">
                  <a:moveTo>
                    <a:pt x="29" y="0"/>
                  </a:moveTo>
                  <a:lnTo>
                    <a:pt x="1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4" y="24"/>
                  </a:lnTo>
                  <a:lnTo>
                    <a:pt x="7" y="26"/>
                  </a:lnTo>
                  <a:lnTo>
                    <a:pt x="7" y="33"/>
                  </a:lnTo>
                  <a:lnTo>
                    <a:pt x="12" y="40"/>
                  </a:lnTo>
                  <a:lnTo>
                    <a:pt x="17" y="45"/>
                  </a:lnTo>
                  <a:lnTo>
                    <a:pt x="21" y="45"/>
                  </a:lnTo>
                  <a:lnTo>
                    <a:pt x="26" y="43"/>
                  </a:lnTo>
                  <a:lnTo>
                    <a:pt x="31" y="40"/>
                  </a:lnTo>
                  <a:lnTo>
                    <a:pt x="40" y="45"/>
                  </a:lnTo>
                  <a:lnTo>
                    <a:pt x="50" y="50"/>
                  </a:lnTo>
                  <a:lnTo>
                    <a:pt x="64" y="55"/>
                  </a:lnTo>
                  <a:lnTo>
                    <a:pt x="71" y="59"/>
                  </a:lnTo>
                  <a:lnTo>
                    <a:pt x="74" y="69"/>
                  </a:lnTo>
                  <a:lnTo>
                    <a:pt x="71" y="76"/>
                  </a:lnTo>
                  <a:lnTo>
                    <a:pt x="71" y="83"/>
                  </a:lnTo>
                  <a:lnTo>
                    <a:pt x="69" y="90"/>
                  </a:lnTo>
                  <a:lnTo>
                    <a:pt x="67" y="98"/>
                  </a:lnTo>
                  <a:lnTo>
                    <a:pt x="71" y="100"/>
                  </a:lnTo>
                  <a:lnTo>
                    <a:pt x="83" y="100"/>
                  </a:lnTo>
                  <a:lnTo>
                    <a:pt x="90" y="105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24" y="109"/>
                  </a:lnTo>
                  <a:lnTo>
                    <a:pt x="131" y="102"/>
                  </a:lnTo>
                  <a:lnTo>
                    <a:pt x="136" y="98"/>
                  </a:lnTo>
                  <a:lnTo>
                    <a:pt x="145" y="98"/>
                  </a:lnTo>
                  <a:lnTo>
                    <a:pt x="152" y="102"/>
                  </a:lnTo>
                  <a:lnTo>
                    <a:pt x="157" y="109"/>
                  </a:lnTo>
                  <a:lnTo>
                    <a:pt x="159" y="121"/>
                  </a:lnTo>
                  <a:lnTo>
                    <a:pt x="164" y="126"/>
                  </a:lnTo>
                  <a:lnTo>
                    <a:pt x="176" y="131"/>
                  </a:lnTo>
                  <a:lnTo>
                    <a:pt x="183" y="131"/>
                  </a:lnTo>
                  <a:lnTo>
                    <a:pt x="193" y="133"/>
                  </a:lnTo>
                  <a:lnTo>
                    <a:pt x="197" y="133"/>
                  </a:lnTo>
                  <a:lnTo>
                    <a:pt x="200" y="128"/>
                  </a:lnTo>
                  <a:lnTo>
                    <a:pt x="202" y="117"/>
                  </a:lnTo>
                  <a:lnTo>
                    <a:pt x="197" y="112"/>
                  </a:lnTo>
                  <a:lnTo>
                    <a:pt x="188" y="109"/>
                  </a:lnTo>
                  <a:lnTo>
                    <a:pt x="183" y="107"/>
                  </a:lnTo>
                  <a:lnTo>
                    <a:pt x="181" y="102"/>
                  </a:lnTo>
                  <a:lnTo>
                    <a:pt x="176" y="95"/>
                  </a:lnTo>
                  <a:lnTo>
                    <a:pt x="169" y="90"/>
                  </a:lnTo>
                  <a:lnTo>
                    <a:pt x="166" y="86"/>
                  </a:lnTo>
                  <a:lnTo>
                    <a:pt x="171" y="81"/>
                  </a:lnTo>
                  <a:lnTo>
                    <a:pt x="174" y="76"/>
                  </a:lnTo>
                  <a:lnTo>
                    <a:pt x="169" y="64"/>
                  </a:lnTo>
                  <a:lnTo>
                    <a:pt x="162" y="62"/>
                  </a:lnTo>
                  <a:lnTo>
                    <a:pt x="155" y="59"/>
                  </a:lnTo>
                  <a:lnTo>
                    <a:pt x="155" y="55"/>
                  </a:lnTo>
                  <a:lnTo>
                    <a:pt x="150" y="50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0" y="43"/>
                  </a:lnTo>
                  <a:lnTo>
                    <a:pt x="133" y="38"/>
                  </a:lnTo>
                  <a:lnTo>
                    <a:pt x="124" y="36"/>
                  </a:lnTo>
                  <a:lnTo>
                    <a:pt x="117" y="33"/>
                  </a:lnTo>
                  <a:lnTo>
                    <a:pt x="107" y="29"/>
                  </a:lnTo>
                  <a:lnTo>
                    <a:pt x="98" y="24"/>
                  </a:lnTo>
                  <a:lnTo>
                    <a:pt x="90" y="19"/>
                  </a:lnTo>
                  <a:lnTo>
                    <a:pt x="86" y="14"/>
                  </a:lnTo>
                  <a:lnTo>
                    <a:pt x="79" y="12"/>
                  </a:lnTo>
                  <a:lnTo>
                    <a:pt x="69" y="12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52" y="24"/>
                  </a:lnTo>
                  <a:lnTo>
                    <a:pt x="50" y="29"/>
                  </a:lnTo>
                  <a:lnTo>
                    <a:pt x="48" y="33"/>
                  </a:lnTo>
                  <a:lnTo>
                    <a:pt x="43" y="29"/>
                  </a:lnTo>
                  <a:lnTo>
                    <a:pt x="36" y="24"/>
                  </a:lnTo>
                  <a:lnTo>
                    <a:pt x="36" y="14"/>
                  </a:lnTo>
                  <a:lnTo>
                    <a:pt x="38" y="9"/>
                  </a:lnTo>
                  <a:lnTo>
                    <a:pt x="36" y="5"/>
                  </a:lnTo>
                  <a:lnTo>
                    <a:pt x="33" y="0"/>
                  </a:lnTo>
                  <a:lnTo>
                    <a:pt x="2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7" name="Google Shape;6677;p206"/>
            <p:cNvSpPr/>
            <p:nvPr/>
          </p:nvSpPr>
          <p:spPr>
            <a:xfrm>
              <a:off x="8592006" y="4563776"/>
              <a:ext cx="966966" cy="855846"/>
            </a:xfrm>
            <a:custGeom>
              <a:rect b="b" l="l" r="r" t="t"/>
              <a:pathLst>
                <a:path extrusionOk="0" h="152" w="172">
                  <a:moveTo>
                    <a:pt x="145" y="0"/>
                  </a:moveTo>
                  <a:cubicBezTo>
                    <a:pt x="143" y="2"/>
                    <a:pt x="143" y="2"/>
                    <a:pt x="143" y="2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1" y="7"/>
                    <a:pt x="141" y="7"/>
                    <a:pt x="141" y="7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7" y="5"/>
                    <a:pt x="117" y="5"/>
                    <a:pt x="117" y="5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8" y="11"/>
                    <a:pt x="88" y="11"/>
                    <a:pt x="88" y="11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3" y="117"/>
                    <a:pt x="53" y="117"/>
                    <a:pt x="53" y="117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74" y="111"/>
                    <a:pt x="74" y="111"/>
                    <a:pt x="74" y="111"/>
                  </a:cubicBezTo>
                  <a:cubicBezTo>
                    <a:pt x="77" y="112"/>
                    <a:pt x="77" y="112"/>
                    <a:pt x="77" y="112"/>
                  </a:cubicBezTo>
                  <a:cubicBezTo>
                    <a:pt x="81" y="113"/>
                    <a:pt x="81" y="113"/>
                    <a:pt x="81" y="113"/>
                  </a:cubicBezTo>
                  <a:cubicBezTo>
                    <a:pt x="84" y="114"/>
                    <a:pt x="84" y="114"/>
                    <a:pt x="84" y="114"/>
                  </a:cubicBezTo>
                  <a:cubicBezTo>
                    <a:pt x="87" y="117"/>
                    <a:pt x="87" y="117"/>
                    <a:pt x="87" y="117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94" y="120"/>
                    <a:pt x="94" y="120"/>
                    <a:pt x="94" y="120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0" y="131"/>
                    <a:pt x="90" y="131"/>
                    <a:pt x="90" y="131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96" y="130"/>
                    <a:pt x="96" y="130"/>
                    <a:pt x="96" y="130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8" y="131"/>
                    <a:pt x="98" y="131"/>
                    <a:pt x="98" y="131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99" y="137"/>
                    <a:pt x="99" y="137"/>
                    <a:pt x="99" y="137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6" y="148"/>
                    <a:pt x="106" y="148"/>
                    <a:pt x="106" y="148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117" y="148"/>
                    <a:pt x="117" y="148"/>
                    <a:pt x="117" y="148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2" y="152"/>
                    <a:pt x="122" y="152"/>
                    <a:pt x="122" y="152"/>
                  </a:cubicBezTo>
                  <a:cubicBezTo>
                    <a:pt x="125" y="150"/>
                    <a:pt x="125" y="150"/>
                    <a:pt x="125" y="150"/>
                  </a:cubicBezTo>
                  <a:cubicBezTo>
                    <a:pt x="126" y="147"/>
                    <a:pt x="126" y="147"/>
                    <a:pt x="126" y="147"/>
                  </a:cubicBezTo>
                  <a:cubicBezTo>
                    <a:pt x="129" y="146"/>
                    <a:pt x="129" y="146"/>
                    <a:pt x="129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42" y="143"/>
                    <a:pt x="142" y="143"/>
                    <a:pt x="142" y="143"/>
                  </a:cubicBezTo>
                  <a:cubicBezTo>
                    <a:pt x="144" y="139"/>
                    <a:pt x="144" y="139"/>
                    <a:pt x="144" y="139"/>
                  </a:cubicBezTo>
                  <a:cubicBezTo>
                    <a:pt x="146" y="136"/>
                    <a:pt x="146" y="136"/>
                    <a:pt x="146" y="136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3" y="125"/>
                    <a:pt x="153" y="125"/>
                    <a:pt x="153" y="125"/>
                  </a:cubicBezTo>
                  <a:cubicBezTo>
                    <a:pt x="157" y="120"/>
                    <a:pt x="157" y="120"/>
                    <a:pt x="157" y="120"/>
                  </a:cubicBezTo>
                  <a:cubicBezTo>
                    <a:pt x="160" y="114"/>
                    <a:pt x="160" y="114"/>
                    <a:pt x="160" y="114"/>
                  </a:cubicBezTo>
                  <a:cubicBezTo>
                    <a:pt x="162" y="110"/>
                    <a:pt x="162" y="110"/>
                    <a:pt x="162" y="11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71" y="96"/>
                    <a:pt x="171" y="96"/>
                    <a:pt x="171" y="96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73"/>
                    <a:pt x="172" y="73"/>
                    <a:pt x="172" y="73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6" y="56"/>
                    <a:pt x="166" y="56"/>
                    <a:pt x="166" y="56"/>
                  </a:cubicBezTo>
                  <a:cubicBezTo>
                    <a:pt x="166" y="56"/>
                    <a:pt x="166" y="53"/>
                    <a:pt x="166" y="52"/>
                  </a:cubicBezTo>
                  <a:cubicBezTo>
                    <a:pt x="166" y="52"/>
                    <a:pt x="165" y="49"/>
                    <a:pt x="165" y="49"/>
                  </a:cubicBezTo>
                  <a:cubicBezTo>
                    <a:pt x="163" y="47"/>
                    <a:pt x="163" y="47"/>
                    <a:pt x="163" y="47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57" y="43"/>
                    <a:pt x="157" y="43"/>
                    <a:pt x="157" y="43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37"/>
                    <a:pt x="157" y="37"/>
                    <a:pt x="157" y="37"/>
                  </a:cubicBezTo>
                  <a:cubicBezTo>
                    <a:pt x="158" y="34"/>
                    <a:pt x="158" y="34"/>
                    <a:pt x="158" y="34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5" y="29"/>
                    <a:pt x="155" y="29"/>
                    <a:pt x="155" y="29"/>
                  </a:cubicBezTo>
                  <a:cubicBezTo>
                    <a:pt x="155" y="25"/>
                    <a:pt x="155" y="25"/>
                    <a:pt x="155" y="25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53" y="20"/>
                    <a:pt x="153" y="20"/>
                    <a:pt x="153" y="20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48" y="20"/>
                    <a:pt x="148" y="20"/>
                    <a:pt x="148" y="20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9" y="15"/>
                    <a:pt x="149" y="15"/>
                    <a:pt x="149" y="15"/>
                  </a:cubicBezTo>
                  <a:cubicBezTo>
                    <a:pt x="151" y="11"/>
                    <a:pt x="151" y="11"/>
                    <a:pt x="151" y="11"/>
                  </a:cubicBezTo>
                  <a:cubicBezTo>
                    <a:pt x="151" y="8"/>
                    <a:pt x="151" y="8"/>
                    <a:pt x="151" y="8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5" y="0"/>
                    <a:pt x="145" y="0"/>
                    <a:pt x="145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8" name="Google Shape;6678;p206"/>
            <p:cNvSpPr/>
            <p:nvPr/>
          </p:nvSpPr>
          <p:spPr>
            <a:xfrm>
              <a:off x="9199610" y="5485821"/>
              <a:ext cx="94569" cy="73291"/>
            </a:xfrm>
            <a:custGeom>
              <a:rect b="b" l="l" r="r" t="t"/>
              <a:pathLst>
                <a:path extrusionOk="0" h="31" w="40">
                  <a:moveTo>
                    <a:pt x="9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9"/>
                  </a:lnTo>
                  <a:lnTo>
                    <a:pt x="7" y="31"/>
                  </a:lnTo>
                  <a:lnTo>
                    <a:pt x="12" y="31"/>
                  </a:lnTo>
                  <a:lnTo>
                    <a:pt x="16" y="29"/>
                  </a:lnTo>
                  <a:lnTo>
                    <a:pt x="21" y="26"/>
                  </a:lnTo>
                  <a:lnTo>
                    <a:pt x="26" y="24"/>
                  </a:lnTo>
                  <a:lnTo>
                    <a:pt x="28" y="19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3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9" name="Google Shape;6679;p206"/>
            <p:cNvSpPr/>
            <p:nvPr/>
          </p:nvSpPr>
          <p:spPr>
            <a:xfrm>
              <a:off x="9199610" y="5485821"/>
              <a:ext cx="94569" cy="73291"/>
            </a:xfrm>
            <a:custGeom>
              <a:rect b="b" l="l" r="r" t="t"/>
              <a:pathLst>
                <a:path extrusionOk="0" h="31" w="40">
                  <a:moveTo>
                    <a:pt x="9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9"/>
                  </a:lnTo>
                  <a:lnTo>
                    <a:pt x="7" y="31"/>
                  </a:lnTo>
                  <a:lnTo>
                    <a:pt x="12" y="31"/>
                  </a:lnTo>
                  <a:lnTo>
                    <a:pt x="16" y="29"/>
                  </a:lnTo>
                  <a:lnTo>
                    <a:pt x="21" y="26"/>
                  </a:lnTo>
                  <a:lnTo>
                    <a:pt x="26" y="24"/>
                  </a:lnTo>
                  <a:lnTo>
                    <a:pt x="28" y="19"/>
                  </a:lnTo>
                  <a:lnTo>
                    <a:pt x="31" y="14"/>
                  </a:lnTo>
                  <a:lnTo>
                    <a:pt x="35" y="14"/>
                  </a:lnTo>
                  <a:lnTo>
                    <a:pt x="40" y="10"/>
                  </a:lnTo>
                  <a:lnTo>
                    <a:pt x="40" y="5"/>
                  </a:lnTo>
                  <a:lnTo>
                    <a:pt x="38" y="3"/>
                  </a:lnTo>
                  <a:lnTo>
                    <a:pt x="33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16" y="0"/>
                  </a:lnTo>
                  <a:lnTo>
                    <a:pt x="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0" name="Google Shape;6680;p206"/>
            <p:cNvSpPr/>
            <p:nvPr/>
          </p:nvSpPr>
          <p:spPr>
            <a:xfrm>
              <a:off x="6795199" y="1856749"/>
              <a:ext cx="208051" cy="196230"/>
            </a:xfrm>
            <a:custGeom>
              <a:rect b="b" l="l" r="r" t="t"/>
              <a:pathLst>
                <a:path extrusionOk="0" h="83" w="88">
                  <a:moveTo>
                    <a:pt x="86" y="0"/>
                  </a:moveTo>
                  <a:lnTo>
                    <a:pt x="74" y="0"/>
                  </a:lnTo>
                  <a:lnTo>
                    <a:pt x="55" y="3"/>
                  </a:lnTo>
                  <a:lnTo>
                    <a:pt x="41" y="3"/>
                  </a:lnTo>
                  <a:lnTo>
                    <a:pt x="31" y="5"/>
                  </a:lnTo>
                  <a:lnTo>
                    <a:pt x="22" y="10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3" y="26"/>
                  </a:lnTo>
                  <a:lnTo>
                    <a:pt x="7" y="31"/>
                  </a:lnTo>
                  <a:lnTo>
                    <a:pt x="10" y="38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7" y="55"/>
                  </a:lnTo>
                  <a:lnTo>
                    <a:pt x="3" y="57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7" y="67"/>
                  </a:lnTo>
                  <a:lnTo>
                    <a:pt x="17" y="67"/>
                  </a:lnTo>
                  <a:lnTo>
                    <a:pt x="26" y="67"/>
                  </a:lnTo>
                  <a:lnTo>
                    <a:pt x="31" y="72"/>
                  </a:lnTo>
                  <a:lnTo>
                    <a:pt x="33" y="76"/>
                  </a:lnTo>
                  <a:lnTo>
                    <a:pt x="36" y="81"/>
                  </a:lnTo>
                  <a:lnTo>
                    <a:pt x="45" y="81"/>
                  </a:lnTo>
                  <a:lnTo>
                    <a:pt x="50" y="83"/>
                  </a:lnTo>
                  <a:lnTo>
                    <a:pt x="57" y="83"/>
                  </a:lnTo>
                  <a:lnTo>
                    <a:pt x="62" y="81"/>
                  </a:lnTo>
                  <a:lnTo>
                    <a:pt x="64" y="79"/>
                  </a:lnTo>
                  <a:lnTo>
                    <a:pt x="62" y="74"/>
                  </a:lnTo>
                  <a:lnTo>
                    <a:pt x="55" y="69"/>
                  </a:lnTo>
                  <a:lnTo>
                    <a:pt x="45" y="67"/>
                  </a:lnTo>
                  <a:lnTo>
                    <a:pt x="36" y="60"/>
                  </a:lnTo>
                  <a:lnTo>
                    <a:pt x="31" y="50"/>
                  </a:lnTo>
                  <a:lnTo>
                    <a:pt x="29" y="45"/>
                  </a:lnTo>
                  <a:lnTo>
                    <a:pt x="24" y="43"/>
                  </a:lnTo>
                  <a:lnTo>
                    <a:pt x="17" y="43"/>
                  </a:lnTo>
                  <a:lnTo>
                    <a:pt x="14" y="41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6" y="38"/>
                  </a:lnTo>
                  <a:lnTo>
                    <a:pt x="41" y="34"/>
                  </a:lnTo>
                  <a:lnTo>
                    <a:pt x="43" y="26"/>
                  </a:lnTo>
                  <a:lnTo>
                    <a:pt x="50" y="22"/>
                  </a:lnTo>
                  <a:lnTo>
                    <a:pt x="60" y="22"/>
                  </a:lnTo>
                  <a:lnTo>
                    <a:pt x="67" y="17"/>
                  </a:lnTo>
                  <a:lnTo>
                    <a:pt x="79" y="12"/>
                  </a:lnTo>
                  <a:lnTo>
                    <a:pt x="86" y="7"/>
                  </a:lnTo>
                  <a:lnTo>
                    <a:pt x="88" y="5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1" name="Google Shape;6681;p206"/>
            <p:cNvSpPr/>
            <p:nvPr/>
          </p:nvSpPr>
          <p:spPr>
            <a:xfrm>
              <a:off x="6795199" y="1856749"/>
              <a:ext cx="208051" cy="196230"/>
            </a:xfrm>
            <a:custGeom>
              <a:rect b="b" l="l" r="r" t="t"/>
              <a:pathLst>
                <a:path extrusionOk="0" h="83" w="88">
                  <a:moveTo>
                    <a:pt x="86" y="0"/>
                  </a:moveTo>
                  <a:lnTo>
                    <a:pt x="74" y="0"/>
                  </a:lnTo>
                  <a:lnTo>
                    <a:pt x="55" y="3"/>
                  </a:lnTo>
                  <a:lnTo>
                    <a:pt x="41" y="3"/>
                  </a:lnTo>
                  <a:lnTo>
                    <a:pt x="31" y="5"/>
                  </a:lnTo>
                  <a:lnTo>
                    <a:pt x="22" y="10"/>
                  </a:lnTo>
                  <a:lnTo>
                    <a:pt x="17" y="17"/>
                  </a:lnTo>
                  <a:lnTo>
                    <a:pt x="12" y="19"/>
                  </a:lnTo>
                  <a:lnTo>
                    <a:pt x="5" y="19"/>
                  </a:lnTo>
                  <a:lnTo>
                    <a:pt x="3" y="26"/>
                  </a:lnTo>
                  <a:lnTo>
                    <a:pt x="7" y="31"/>
                  </a:lnTo>
                  <a:lnTo>
                    <a:pt x="10" y="38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7" y="55"/>
                  </a:lnTo>
                  <a:lnTo>
                    <a:pt x="3" y="57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7" y="67"/>
                  </a:lnTo>
                  <a:lnTo>
                    <a:pt x="17" y="67"/>
                  </a:lnTo>
                  <a:lnTo>
                    <a:pt x="26" y="67"/>
                  </a:lnTo>
                  <a:lnTo>
                    <a:pt x="31" y="72"/>
                  </a:lnTo>
                  <a:lnTo>
                    <a:pt x="33" y="76"/>
                  </a:lnTo>
                  <a:lnTo>
                    <a:pt x="36" y="81"/>
                  </a:lnTo>
                  <a:lnTo>
                    <a:pt x="45" y="81"/>
                  </a:lnTo>
                  <a:lnTo>
                    <a:pt x="50" y="83"/>
                  </a:lnTo>
                  <a:lnTo>
                    <a:pt x="57" y="83"/>
                  </a:lnTo>
                  <a:lnTo>
                    <a:pt x="62" y="81"/>
                  </a:lnTo>
                  <a:lnTo>
                    <a:pt x="64" y="79"/>
                  </a:lnTo>
                  <a:lnTo>
                    <a:pt x="62" y="74"/>
                  </a:lnTo>
                  <a:lnTo>
                    <a:pt x="55" y="69"/>
                  </a:lnTo>
                  <a:lnTo>
                    <a:pt x="45" y="67"/>
                  </a:lnTo>
                  <a:lnTo>
                    <a:pt x="36" y="60"/>
                  </a:lnTo>
                  <a:lnTo>
                    <a:pt x="31" y="50"/>
                  </a:lnTo>
                  <a:lnTo>
                    <a:pt x="29" y="45"/>
                  </a:lnTo>
                  <a:lnTo>
                    <a:pt x="24" y="43"/>
                  </a:lnTo>
                  <a:lnTo>
                    <a:pt x="17" y="43"/>
                  </a:lnTo>
                  <a:lnTo>
                    <a:pt x="14" y="41"/>
                  </a:lnTo>
                  <a:lnTo>
                    <a:pt x="19" y="38"/>
                  </a:lnTo>
                  <a:lnTo>
                    <a:pt x="29" y="38"/>
                  </a:lnTo>
                  <a:lnTo>
                    <a:pt x="36" y="38"/>
                  </a:lnTo>
                  <a:lnTo>
                    <a:pt x="41" y="34"/>
                  </a:lnTo>
                  <a:lnTo>
                    <a:pt x="43" y="26"/>
                  </a:lnTo>
                  <a:lnTo>
                    <a:pt x="50" y="22"/>
                  </a:lnTo>
                  <a:lnTo>
                    <a:pt x="60" y="22"/>
                  </a:lnTo>
                  <a:lnTo>
                    <a:pt x="67" y="17"/>
                  </a:lnTo>
                  <a:lnTo>
                    <a:pt x="79" y="12"/>
                  </a:lnTo>
                  <a:lnTo>
                    <a:pt x="86" y="7"/>
                  </a:lnTo>
                  <a:lnTo>
                    <a:pt x="88" y="5"/>
                  </a:lnTo>
                  <a:lnTo>
                    <a:pt x="86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2" name="Google Shape;6682;p206"/>
            <p:cNvSpPr/>
            <p:nvPr/>
          </p:nvSpPr>
          <p:spPr>
            <a:xfrm>
              <a:off x="4724142" y="1632148"/>
              <a:ext cx="1021343" cy="692715"/>
            </a:xfrm>
            <a:custGeom>
              <a:rect b="b" l="l" r="r" t="t"/>
              <a:pathLst>
                <a:path extrusionOk="0" h="293" w="432">
                  <a:moveTo>
                    <a:pt x="306" y="31"/>
                  </a:moveTo>
                  <a:lnTo>
                    <a:pt x="292" y="29"/>
                  </a:lnTo>
                  <a:lnTo>
                    <a:pt x="297" y="21"/>
                  </a:lnTo>
                  <a:lnTo>
                    <a:pt x="316" y="19"/>
                  </a:lnTo>
                  <a:lnTo>
                    <a:pt x="335" y="19"/>
                  </a:lnTo>
                  <a:lnTo>
                    <a:pt x="325" y="26"/>
                  </a:lnTo>
                  <a:lnTo>
                    <a:pt x="306" y="31"/>
                  </a:lnTo>
                  <a:close/>
                  <a:moveTo>
                    <a:pt x="387" y="0"/>
                  </a:moveTo>
                  <a:lnTo>
                    <a:pt x="373" y="2"/>
                  </a:lnTo>
                  <a:lnTo>
                    <a:pt x="368" y="5"/>
                  </a:lnTo>
                  <a:lnTo>
                    <a:pt x="354" y="7"/>
                  </a:lnTo>
                  <a:lnTo>
                    <a:pt x="344" y="7"/>
                  </a:lnTo>
                  <a:lnTo>
                    <a:pt x="335" y="5"/>
                  </a:lnTo>
                  <a:lnTo>
                    <a:pt x="330" y="2"/>
                  </a:lnTo>
                  <a:lnTo>
                    <a:pt x="325" y="2"/>
                  </a:lnTo>
                  <a:lnTo>
                    <a:pt x="318" y="12"/>
                  </a:lnTo>
                  <a:lnTo>
                    <a:pt x="304" y="12"/>
                  </a:lnTo>
                  <a:lnTo>
                    <a:pt x="299" y="10"/>
                  </a:lnTo>
                  <a:lnTo>
                    <a:pt x="294" y="10"/>
                  </a:lnTo>
                  <a:lnTo>
                    <a:pt x="285" y="14"/>
                  </a:lnTo>
                  <a:lnTo>
                    <a:pt x="275" y="17"/>
                  </a:lnTo>
                  <a:lnTo>
                    <a:pt x="270" y="19"/>
                  </a:lnTo>
                  <a:lnTo>
                    <a:pt x="266" y="26"/>
                  </a:lnTo>
                  <a:lnTo>
                    <a:pt x="259" y="26"/>
                  </a:lnTo>
                  <a:lnTo>
                    <a:pt x="256" y="21"/>
                  </a:lnTo>
                  <a:lnTo>
                    <a:pt x="259" y="17"/>
                  </a:lnTo>
                  <a:lnTo>
                    <a:pt x="249" y="14"/>
                  </a:lnTo>
                  <a:lnTo>
                    <a:pt x="240" y="19"/>
                  </a:lnTo>
                  <a:lnTo>
                    <a:pt x="230" y="29"/>
                  </a:lnTo>
                  <a:lnTo>
                    <a:pt x="206" y="29"/>
                  </a:lnTo>
                  <a:lnTo>
                    <a:pt x="206" y="24"/>
                  </a:lnTo>
                  <a:lnTo>
                    <a:pt x="216" y="17"/>
                  </a:lnTo>
                  <a:lnTo>
                    <a:pt x="211" y="14"/>
                  </a:lnTo>
                  <a:lnTo>
                    <a:pt x="202" y="17"/>
                  </a:lnTo>
                  <a:lnTo>
                    <a:pt x="187" y="21"/>
                  </a:lnTo>
                  <a:lnTo>
                    <a:pt x="159" y="24"/>
                  </a:lnTo>
                  <a:lnTo>
                    <a:pt x="149" y="26"/>
                  </a:lnTo>
                  <a:lnTo>
                    <a:pt x="142" y="33"/>
                  </a:lnTo>
                  <a:lnTo>
                    <a:pt x="140" y="36"/>
                  </a:lnTo>
                  <a:lnTo>
                    <a:pt x="118" y="36"/>
                  </a:lnTo>
                  <a:lnTo>
                    <a:pt x="102" y="38"/>
                  </a:lnTo>
                  <a:lnTo>
                    <a:pt x="95" y="43"/>
                  </a:lnTo>
                  <a:lnTo>
                    <a:pt x="95" y="52"/>
                  </a:lnTo>
                  <a:lnTo>
                    <a:pt x="85" y="57"/>
                  </a:lnTo>
                  <a:lnTo>
                    <a:pt x="66" y="57"/>
                  </a:lnTo>
                  <a:lnTo>
                    <a:pt x="52" y="62"/>
                  </a:lnTo>
                  <a:lnTo>
                    <a:pt x="28" y="60"/>
                  </a:lnTo>
                  <a:lnTo>
                    <a:pt x="21" y="62"/>
                  </a:lnTo>
                  <a:lnTo>
                    <a:pt x="19" y="71"/>
                  </a:lnTo>
                  <a:lnTo>
                    <a:pt x="21" y="74"/>
                  </a:lnTo>
                  <a:lnTo>
                    <a:pt x="38" y="74"/>
                  </a:lnTo>
                  <a:lnTo>
                    <a:pt x="45" y="76"/>
                  </a:lnTo>
                  <a:lnTo>
                    <a:pt x="45" y="79"/>
                  </a:lnTo>
                  <a:lnTo>
                    <a:pt x="35" y="81"/>
                  </a:lnTo>
                  <a:lnTo>
                    <a:pt x="21" y="79"/>
                  </a:lnTo>
                  <a:lnTo>
                    <a:pt x="9" y="81"/>
                  </a:lnTo>
                  <a:lnTo>
                    <a:pt x="2" y="86"/>
                  </a:lnTo>
                  <a:lnTo>
                    <a:pt x="2" y="93"/>
                  </a:lnTo>
                  <a:lnTo>
                    <a:pt x="7" y="95"/>
                  </a:lnTo>
                  <a:lnTo>
                    <a:pt x="21" y="95"/>
                  </a:lnTo>
                  <a:lnTo>
                    <a:pt x="31" y="90"/>
                  </a:lnTo>
                  <a:lnTo>
                    <a:pt x="38" y="90"/>
                  </a:lnTo>
                  <a:lnTo>
                    <a:pt x="50" y="93"/>
                  </a:lnTo>
                  <a:lnTo>
                    <a:pt x="61" y="95"/>
                  </a:lnTo>
                  <a:lnTo>
                    <a:pt x="61" y="98"/>
                  </a:lnTo>
                  <a:lnTo>
                    <a:pt x="57" y="107"/>
                  </a:lnTo>
                  <a:lnTo>
                    <a:pt x="54" y="114"/>
                  </a:lnTo>
                  <a:lnTo>
                    <a:pt x="52" y="131"/>
                  </a:lnTo>
                  <a:lnTo>
                    <a:pt x="33" y="140"/>
                  </a:lnTo>
                  <a:lnTo>
                    <a:pt x="31" y="150"/>
                  </a:lnTo>
                  <a:lnTo>
                    <a:pt x="40" y="152"/>
                  </a:lnTo>
                  <a:lnTo>
                    <a:pt x="47" y="150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57" y="157"/>
                  </a:lnTo>
                  <a:lnTo>
                    <a:pt x="54" y="171"/>
                  </a:lnTo>
                  <a:lnTo>
                    <a:pt x="47" y="171"/>
                  </a:lnTo>
                  <a:lnTo>
                    <a:pt x="38" y="159"/>
                  </a:lnTo>
                  <a:lnTo>
                    <a:pt x="31" y="157"/>
                  </a:lnTo>
                  <a:lnTo>
                    <a:pt x="16" y="162"/>
                  </a:lnTo>
                  <a:lnTo>
                    <a:pt x="4" y="174"/>
                  </a:lnTo>
                  <a:lnTo>
                    <a:pt x="4" y="181"/>
                  </a:lnTo>
                  <a:lnTo>
                    <a:pt x="12" y="183"/>
                  </a:lnTo>
                  <a:lnTo>
                    <a:pt x="21" y="176"/>
                  </a:lnTo>
                  <a:lnTo>
                    <a:pt x="33" y="167"/>
                  </a:lnTo>
                  <a:lnTo>
                    <a:pt x="38" y="176"/>
                  </a:lnTo>
                  <a:lnTo>
                    <a:pt x="26" y="190"/>
                  </a:lnTo>
                  <a:lnTo>
                    <a:pt x="12" y="207"/>
                  </a:lnTo>
                  <a:lnTo>
                    <a:pt x="2" y="217"/>
                  </a:lnTo>
                  <a:lnTo>
                    <a:pt x="0" y="233"/>
                  </a:lnTo>
                  <a:lnTo>
                    <a:pt x="7" y="236"/>
                  </a:lnTo>
                  <a:lnTo>
                    <a:pt x="14" y="233"/>
                  </a:lnTo>
                  <a:lnTo>
                    <a:pt x="19" y="236"/>
                  </a:lnTo>
                  <a:lnTo>
                    <a:pt x="16" y="243"/>
                  </a:lnTo>
                  <a:lnTo>
                    <a:pt x="0" y="255"/>
                  </a:lnTo>
                  <a:lnTo>
                    <a:pt x="4" y="271"/>
                  </a:lnTo>
                  <a:lnTo>
                    <a:pt x="21" y="286"/>
                  </a:lnTo>
                  <a:lnTo>
                    <a:pt x="38" y="286"/>
                  </a:lnTo>
                  <a:lnTo>
                    <a:pt x="40" y="293"/>
                  </a:lnTo>
                  <a:lnTo>
                    <a:pt x="54" y="293"/>
                  </a:lnTo>
                  <a:lnTo>
                    <a:pt x="64" y="283"/>
                  </a:lnTo>
                  <a:lnTo>
                    <a:pt x="78" y="267"/>
                  </a:lnTo>
                  <a:lnTo>
                    <a:pt x="85" y="259"/>
                  </a:lnTo>
                  <a:lnTo>
                    <a:pt x="95" y="248"/>
                  </a:lnTo>
                  <a:lnTo>
                    <a:pt x="104" y="238"/>
                  </a:lnTo>
                  <a:lnTo>
                    <a:pt x="128" y="226"/>
                  </a:lnTo>
                  <a:lnTo>
                    <a:pt x="140" y="224"/>
                  </a:lnTo>
                  <a:lnTo>
                    <a:pt x="156" y="224"/>
                  </a:lnTo>
                  <a:lnTo>
                    <a:pt x="166" y="217"/>
                  </a:lnTo>
                  <a:lnTo>
                    <a:pt x="175" y="209"/>
                  </a:lnTo>
                  <a:lnTo>
                    <a:pt x="190" y="202"/>
                  </a:lnTo>
                  <a:lnTo>
                    <a:pt x="194" y="195"/>
                  </a:lnTo>
                  <a:lnTo>
                    <a:pt x="199" y="190"/>
                  </a:lnTo>
                  <a:lnTo>
                    <a:pt x="206" y="193"/>
                  </a:lnTo>
                  <a:lnTo>
                    <a:pt x="221" y="195"/>
                  </a:lnTo>
                  <a:lnTo>
                    <a:pt x="232" y="190"/>
                  </a:lnTo>
                  <a:lnTo>
                    <a:pt x="249" y="183"/>
                  </a:lnTo>
                  <a:lnTo>
                    <a:pt x="259" y="181"/>
                  </a:lnTo>
                  <a:lnTo>
                    <a:pt x="270" y="178"/>
                  </a:lnTo>
                  <a:lnTo>
                    <a:pt x="280" y="176"/>
                  </a:lnTo>
                  <a:lnTo>
                    <a:pt x="278" y="169"/>
                  </a:lnTo>
                  <a:lnTo>
                    <a:pt x="270" y="169"/>
                  </a:lnTo>
                  <a:lnTo>
                    <a:pt x="261" y="169"/>
                  </a:lnTo>
                  <a:lnTo>
                    <a:pt x="247" y="174"/>
                  </a:lnTo>
                  <a:lnTo>
                    <a:pt x="237" y="171"/>
                  </a:lnTo>
                  <a:lnTo>
                    <a:pt x="237" y="164"/>
                  </a:lnTo>
                  <a:lnTo>
                    <a:pt x="247" y="162"/>
                  </a:lnTo>
                  <a:lnTo>
                    <a:pt x="244" y="157"/>
                  </a:lnTo>
                  <a:lnTo>
                    <a:pt x="244" y="150"/>
                  </a:lnTo>
                  <a:lnTo>
                    <a:pt x="254" y="148"/>
                  </a:lnTo>
                  <a:lnTo>
                    <a:pt x="270" y="152"/>
                  </a:lnTo>
                  <a:lnTo>
                    <a:pt x="278" y="159"/>
                  </a:lnTo>
                  <a:lnTo>
                    <a:pt x="285" y="164"/>
                  </a:lnTo>
                  <a:lnTo>
                    <a:pt x="292" y="162"/>
                  </a:lnTo>
                  <a:lnTo>
                    <a:pt x="294" y="155"/>
                  </a:lnTo>
                  <a:lnTo>
                    <a:pt x="289" y="148"/>
                  </a:lnTo>
                  <a:lnTo>
                    <a:pt x="282" y="145"/>
                  </a:lnTo>
                  <a:lnTo>
                    <a:pt x="273" y="143"/>
                  </a:lnTo>
                  <a:lnTo>
                    <a:pt x="266" y="138"/>
                  </a:lnTo>
                  <a:lnTo>
                    <a:pt x="266" y="131"/>
                  </a:lnTo>
                  <a:lnTo>
                    <a:pt x="273" y="126"/>
                  </a:lnTo>
                  <a:lnTo>
                    <a:pt x="282" y="126"/>
                  </a:lnTo>
                  <a:lnTo>
                    <a:pt x="287" y="126"/>
                  </a:lnTo>
                  <a:lnTo>
                    <a:pt x="294" y="129"/>
                  </a:lnTo>
                  <a:lnTo>
                    <a:pt x="299" y="133"/>
                  </a:lnTo>
                  <a:lnTo>
                    <a:pt x="308" y="136"/>
                  </a:lnTo>
                  <a:lnTo>
                    <a:pt x="318" y="131"/>
                  </a:lnTo>
                  <a:lnTo>
                    <a:pt x="316" y="126"/>
                  </a:lnTo>
                  <a:lnTo>
                    <a:pt x="313" y="121"/>
                  </a:lnTo>
                  <a:lnTo>
                    <a:pt x="316" y="119"/>
                  </a:lnTo>
                  <a:lnTo>
                    <a:pt x="320" y="117"/>
                  </a:lnTo>
                  <a:lnTo>
                    <a:pt x="320" y="109"/>
                  </a:lnTo>
                  <a:lnTo>
                    <a:pt x="320" y="105"/>
                  </a:lnTo>
                  <a:lnTo>
                    <a:pt x="325" y="105"/>
                  </a:lnTo>
                  <a:lnTo>
                    <a:pt x="330" y="107"/>
                  </a:lnTo>
                  <a:lnTo>
                    <a:pt x="335" y="107"/>
                  </a:lnTo>
                  <a:lnTo>
                    <a:pt x="339" y="102"/>
                  </a:lnTo>
                  <a:lnTo>
                    <a:pt x="339" y="98"/>
                  </a:lnTo>
                  <a:lnTo>
                    <a:pt x="335" y="93"/>
                  </a:lnTo>
                  <a:lnTo>
                    <a:pt x="339" y="90"/>
                  </a:lnTo>
                  <a:lnTo>
                    <a:pt x="346" y="93"/>
                  </a:lnTo>
                  <a:lnTo>
                    <a:pt x="354" y="93"/>
                  </a:lnTo>
                  <a:lnTo>
                    <a:pt x="358" y="86"/>
                  </a:lnTo>
                  <a:lnTo>
                    <a:pt x="356" y="79"/>
                  </a:lnTo>
                  <a:lnTo>
                    <a:pt x="356" y="67"/>
                  </a:lnTo>
                  <a:lnTo>
                    <a:pt x="363" y="60"/>
                  </a:lnTo>
                  <a:lnTo>
                    <a:pt x="375" y="57"/>
                  </a:lnTo>
                  <a:lnTo>
                    <a:pt x="392" y="52"/>
                  </a:lnTo>
                  <a:lnTo>
                    <a:pt x="394" y="50"/>
                  </a:lnTo>
                  <a:lnTo>
                    <a:pt x="389" y="48"/>
                  </a:lnTo>
                  <a:lnTo>
                    <a:pt x="380" y="45"/>
                  </a:lnTo>
                  <a:lnTo>
                    <a:pt x="380" y="40"/>
                  </a:lnTo>
                  <a:lnTo>
                    <a:pt x="389" y="38"/>
                  </a:lnTo>
                  <a:lnTo>
                    <a:pt x="399" y="40"/>
                  </a:lnTo>
                  <a:lnTo>
                    <a:pt x="406" y="43"/>
                  </a:lnTo>
                  <a:lnTo>
                    <a:pt x="418" y="38"/>
                  </a:lnTo>
                  <a:lnTo>
                    <a:pt x="432" y="36"/>
                  </a:lnTo>
                  <a:lnTo>
                    <a:pt x="432" y="29"/>
                  </a:lnTo>
                  <a:lnTo>
                    <a:pt x="425" y="26"/>
                  </a:lnTo>
                  <a:lnTo>
                    <a:pt x="418" y="29"/>
                  </a:lnTo>
                  <a:lnTo>
                    <a:pt x="406" y="29"/>
                  </a:lnTo>
                  <a:lnTo>
                    <a:pt x="389" y="31"/>
                  </a:lnTo>
                  <a:lnTo>
                    <a:pt x="380" y="36"/>
                  </a:lnTo>
                  <a:lnTo>
                    <a:pt x="365" y="43"/>
                  </a:lnTo>
                  <a:lnTo>
                    <a:pt x="346" y="48"/>
                  </a:lnTo>
                  <a:lnTo>
                    <a:pt x="344" y="40"/>
                  </a:lnTo>
                  <a:lnTo>
                    <a:pt x="351" y="36"/>
                  </a:lnTo>
                  <a:lnTo>
                    <a:pt x="361" y="33"/>
                  </a:lnTo>
                  <a:lnTo>
                    <a:pt x="370" y="31"/>
                  </a:lnTo>
                  <a:lnTo>
                    <a:pt x="377" y="29"/>
                  </a:lnTo>
                  <a:lnTo>
                    <a:pt x="377" y="24"/>
                  </a:lnTo>
                  <a:lnTo>
                    <a:pt x="375" y="19"/>
                  </a:lnTo>
                  <a:lnTo>
                    <a:pt x="382" y="19"/>
                  </a:lnTo>
                  <a:lnTo>
                    <a:pt x="396" y="21"/>
                  </a:lnTo>
                  <a:lnTo>
                    <a:pt x="401" y="19"/>
                  </a:lnTo>
                  <a:lnTo>
                    <a:pt x="401" y="14"/>
                  </a:lnTo>
                  <a:lnTo>
                    <a:pt x="399" y="12"/>
                  </a:lnTo>
                  <a:lnTo>
                    <a:pt x="394" y="10"/>
                  </a:lnTo>
                  <a:lnTo>
                    <a:pt x="392" y="10"/>
                  </a:lnTo>
                  <a:lnTo>
                    <a:pt x="392" y="2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3" name="Google Shape;6683;p206"/>
            <p:cNvSpPr/>
            <p:nvPr/>
          </p:nvSpPr>
          <p:spPr>
            <a:xfrm>
              <a:off x="4724142" y="1632148"/>
              <a:ext cx="1021343" cy="692715"/>
            </a:xfrm>
            <a:custGeom>
              <a:rect b="b" l="l" r="r" t="t"/>
              <a:pathLst>
                <a:path extrusionOk="0" h="293" w="432">
                  <a:moveTo>
                    <a:pt x="306" y="31"/>
                  </a:moveTo>
                  <a:lnTo>
                    <a:pt x="292" y="29"/>
                  </a:lnTo>
                  <a:lnTo>
                    <a:pt x="297" y="21"/>
                  </a:lnTo>
                  <a:lnTo>
                    <a:pt x="316" y="19"/>
                  </a:lnTo>
                  <a:lnTo>
                    <a:pt x="335" y="19"/>
                  </a:lnTo>
                  <a:lnTo>
                    <a:pt x="325" y="26"/>
                  </a:lnTo>
                  <a:lnTo>
                    <a:pt x="306" y="31"/>
                  </a:lnTo>
                  <a:moveTo>
                    <a:pt x="387" y="0"/>
                  </a:moveTo>
                  <a:lnTo>
                    <a:pt x="373" y="2"/>
                  </a:lnTo>
                  <a:lnTo>
                    <a:pt x="368" y="5"/>
                  </a:lnTo>
                  <a:lnTo>
                    <a:pt x="354" y="7"/>
                  </a:lnTo>
                  <a:lnTo>
                    <a:pt x="344" y="7"/>
                  </a:lnTo>
                  <a:lnTo>
                    <a:pt x="335" y="5"/>
                  </a:lnTo>
                  <a:lnTo>
                    <a:pt x="330" y="2"/>
                  </a:lnTo>
                  <a:lnTo>
                    <a:pt x="325" y="2"/>
                  </a:lnTo>
                  <a:lnTo>
                    <a:pt x="318" y="12"/>
                  </a:lnTo>
                  <a:lnTo>
                    <a:pt x="304" y="12"/>
                  </a:lnTo>
                  <a:lnTo>
                    <a:pt x="299" y="10"/>
                  </a:lnTo>
                  <a:lnTo>
                    <a:pt x="294" y="10"/>
                  </a:lnTo>
                  <a:lnTo>
                    <a:pt x="285" y="14"/>
                  </a:lnTo>
                  <a:lnTo>
                    <a:pt x="275" y="17"/>
                  </a:lnTo>
                  <a:lnTo>
                    <a:pt x="270" y="19"/>
                  </a:lnTo>
                  <a:lnTo>
                    <a:pt x="266" y="26"/>
                  </a:lnTo>
                  <a:lnTo>
                    <a:pt x="259" y="26"/>
                  </a:lnTo>
                  <a:lnTo>
                    <a:pt x="256" y="21"/>
                  </a:lnTo>
                  <a:lnTo>
                    <a:pt x="259" y="17"/>
                  </a:lnTo>
                  <a:lnTo>
                    <a:pt x="249" y="14"/>
                  </a:lnTo>
                  <a:lnTo>
                    <a:pt x="240" y="19"/>
                  </a:lnTo>
                  <a:lnTo>
                    <a:pt x="230" y="29"/>
                  </a:lnTo>
                  <a:lnTo>
                    <a:pt x="206" y="29"/>
                  </a:lnTo>
                  <a:lnTo>
                    <a:pt x="206" y="24"/>
                  </a:lnTo>
                  <a:lnTo>
                    <a:pt x="216" y="17"/>
                  </a:lnTo>
                  <a:lnTo>
                    <a:pt x="211" y="14"/>
                  </a:lnTo>
                  <a:lnTo>
                    <a:pt x="202" y="17"/>
                  </a:lnTo>
                  <a:lnTo>
                    <a:pt x="187" y="21"/>
                  </a:lnTo>
                  <a:lnTo>
                    <a:pt x="159" y="24"/>
                  </a:lnTo>
                  <a:lnTo>
                    <a:pt x="149" y="26"/>
                  </a:lnTo>
                  <a:lnTo>
                    <a:pt x="142" y="33"/>
                  </a:lnTo>
                  <a:lnTo>
                    <a:pt x="140" y="36"/>
                  </a:lnTo>
                  <a:lnTo>
                    <a:pt x="118" y="36"/>
                  </a:lnTo>
                  <a:lnTo>
                    <a:pt x="102" y="38"/>
                  </a:lnTo>
                  <a:lnTo>
                    <a:pt x="95" y="43"/>
                  </a:lnTo>
                  <a:lnTo>
                    <a:pt x="95" y="52"/>
                  </a:lnTo>
                  <a:lnTo>
                    <a:pt x="85" y="57"/>
                  </a:lnTo>
                  <a:lnTo>
                    <a:pt x="66" y="57"/>
                  </a:lnTo>
                  <a:lnTo>
                    <a:pt x="52" y="62"/>
                  </a:lnTo>
                  <a:lnTo>
                    <a:pt x="28" y="60"/>
                  </a:lnTo>
                  <a:lnTo>
                    <a:pt x="21" y="62"/>
                  </a:lnTo>
                  <a:lnTo>
                    <a:pt x="19" y="71"/>
                  </a:lnTo>
                  <a:lnTo>
                    <a:pt x="21" y="74"/>
                  </a:lnTo>
                  <a:lnTo>
                    <a:pt x="38" y="74"/>
                  </a:lnTo>
                  <a:lnTo>
                    <a:pt x="45" y="76"/>
                  </a:lnTo>
                  <a:lnTo>
                    <a:pt x="45" y="79"/>
                  </a:lnTo>
                  <a:lnTo>
                    <a:pt x="35" y="81"/>
                  </a:lnTo>
                  <a:lnTo>
                    <a:pt x="21" y="79"/>
                  </a:lnTo>
                  <a:lnTo>
                    <a:pt x="9" y="81"/>
                  </a:lnTo>
                  <a:lnTo>
                    <a:pt x="2" y="86"/>
                  </a:lnTo>
                  <a:lnTo>
                    <a:pt x="2" y="93"/>
                  </a:lnTo>
                  <a:lnTo>
                    <a:pt x="7" y="95"/>
                  </a:lnTo>
                  <a:lnTo>
                    <a:pt x="21" y="95"/>
                  </a:lnTo>
                  <a:lnTo>
                    <a:pt x="31" y="90"/>
                  </a:lnTo>
                  <a:lnTo>
                    <a:pt x="38" y="90"/>
                  </a:lnTo>
                  <a:lnTo>
                    <a:pt x="50" y="93"/>
                  </a:lnTo>
                  <a:lnTo>
                    <a:pt x="61" y="95"/>
                  </a:lnTo>
                  <a:lnTo>
                    <a:pt x="61" y="98"/>
                  </a:lnTo>
                  <a:lnTo>
                    <a:pt x="57" y="107"/>
                  </a:lnTo>
                  <a:lnTo>
                    <a:pt x="54" y="114"/>
                  </a:lnTo>
                  <a:lnTo>
                    <a:pt x="52" y="131"/>
                  </a:lnTo>
                  <a:lnTo>
                    <a:pt x="33" y="140"/>
                  </a:lnTo>
                  <a:lnTo>
                    <a:pt x="31" y="150"/>
                  </a:lnTo>
                  <a:lnTo>
                    <a:pt x="40" y="152"/>
                  </a:lnTo>
                  <a:lnTo>
                    <a:pt x="47" y="150"/>
                  </a:lnTo>
                  <a:lnTo>
                    <a:pt x="61" y="140"/>
                  </a:lnTo>
                  <a:lnTo>
                    <a:pt x="64" y="145"/>
                  </a:lnTo>
                  <a:lnTo>
                    <a:pt x="57" y="157"/>
                  </a:lnTo>
                  <a:lnTo>
                    <a:pt x="54" y="171"/>
                  </a:lnTo>
                  <a:lnTo>
                    <a:pt x="47" y="171"/>
                  </a:lnTo>
                  <a:lnTo>
                    <a:pt x="38" y="159"/>
                  </a:lnTo>
                  <a:lnTo>
                    <a:pt x="31" y="157"/>
                  </a:lnTo>
                  <a:lnTo>
                    <a:pt x="16" y="162"/>
                  </a:lnTo>
                  <a:lnTo>
                    <a:pt x="4" y="174"/>
                  </a:lnTo>
                  <a:lnTo>
                    <a:pt x="4" y="181"/>
                  </a:lnTo>
                  <a:lnTo>
                    <a:pt x="12" y="183"/>
                  </a:lnTo>
                  <a:lnTo>
                    <a:pt x="21" y="176"/>
                  </a:lnTo>
                  <a:lnTo>
                    <a:pt x="33" y="167"/>
                  </a:lnTo>
                  <a:lnTo>
                    <a:pt x="38" y="176"/>
                  </a:lnTo>
                  <a:lnTo>
                    <a:pt x="26" y="190"/>
                  </a:lnTo>
                  <a:lnTo>
                    <a:pt x="12" y="207"/>
                  </a:lnTo>
                  <a:lnTo>
                    <a:pt x="2" y="217"/>
                  </a:lnTo>
                  <a:lnTo>
                    <a:pt x="0" y="233"/>
                  </a:lnTo>
                  <a:lnTo>
                    <a:pt x="7" y="236"/>
                  </a:lnTo>
                  <a:lnTo>
                    <a:pt x="14" y="233"/>
                  </a:lnTo>
                  <a:lnTo>
                    <a:pt x="19" y="236"/>
                  </a:lnTo>
                  <a:lnTo>
                    <a:pt x="16" y="243"/>
                  </a:lnTo>
                  <a:lnTo>
                    <a:pt x="0" y="255"/>
                  </a:lnTo>
                  <a:lnTo>
                    <a:pt x="4" y="271"/>
                  </a:lnTo>
                  <a:lnTo>
                    <a:pt x="21" y="286"/>
                  </a:lnTo>
                  <a:lnTo>
                    <a:pt x="38" y="286"/>
                  </a:lnTo>
                  <a:lnTo>
                    <a:pt x="40" y="293"/>
                  </a:lnTo>
                  <a:lnTo>
                    <a:pt x="54" y="293"/>
                  </a:lnTo>
                  <a:lnTo>
                    <a:pt x="64" y="283"/>
                  </a:lnTo>
                  <a:lnTo>
                    <a:pt x="78" y="267"/>
                  </a:lnTo>
                  <a:lnTo>
                    <a:pt x="85" y="259"/>
                  </a:lnTo>
                  <a:lnTo>
                    <a:pt x="95" y="248"/>
                  </a:lnTo>
                  <a:lnTo>
                    <a:pt x="104" y="238"/>
                  </a:lnTo>
                  <a:lnTo>
                    <a:pt x="128" y="226"/>
                  </a:lnTo>
                  <a:lnTo>
                    <a:pt x="140" y="224"/>
                  </a:lnTo>
                  <a:lnTo>
                    <a:pt x="156" y="224"/>
                  </a:lnTo>
                  <a:lnTo>
                    <a:pt x="166" y="217"/>
                  </a:lnTo>
                  <a:lnTo>
                    <a:pt x="175" y="209"/>
                  </a:lnTo>
                  <a:lnTo>
                    <a:pt x="190" y="202"/>
                  </a:lnTo>
                  <a:lnTo>
                    <a:pt x="194" y="195"/>
                  </a:lnTo>
                  <a:lnTo>
                    <a:pt x="199" y="190"/>
                  </a:lnTo>
                  <a:lnTo>
                    <a:pt x="206" y="193"/>
                  </a:lnTo>
                  <a:lnTo>
                    <a:pt x="221" y="195"/>
                  </a:lnTo>
                  <a:lnTo>
                    <a:pt x="232" y="190"/>
                  </a:lnTo>
                  <a:lnTo>
                    <a:pt x="249" y="183"/>
                  </a:lnTo>
                  <a:lnTo>
                    <a:pt x="259" y="181"/>
                  </a:lnTo>
                  <a:lnTo>
                    <a:pt x="270" y="178"/>
                  </a:lnTo>
                  <a:lnTo>
                    <a:pt x="280" y="176"/>
                  </a:lnTo>
                  <a:lnTo>
                    <a:pt x="278" y="169"/>
                  </a:lnTo>
                  <a:lnTo>
                    <a:pt x="270" y="169"/>
                  </a:lnTo>
                  <a:lnTo>
                    <a:pt x="261" y="169"/>
                  </a:lnTo>
                  <a:lnTo>
                    <a:pt x="247" y="174"/>
                  </a:lnTo>
                  <a:lnTo>
                    <a:pt x="237" y="171"/>
                  </a:lnTo>
                  <a:lnTo>
                    <a:pt x="237" y="164"/>
                  </a:lnTo>
                  <a:lnTo>
                    <a:pt x="247" y="162"/>
                  </a:lnTo>
                  <a:lnTo>
                    <a:pt x="244" y="157"/>
                  </a:lnTo>
                  <a:lnTo>
                    <a:pt x="244" y="150"/>
                  </a:lnTo>
                  <a:lnTo>
                    <a:pt x="254" y="148"/>
                  </a:lnTo>
                  <a:lnTo>
                    <a:pt x="270" y="152"/>
                  </a:lnTo>
                  <a:lnTo>
                    <a:pt x="278" y="159"/>
                  </a:lnTo>
                  <a:lnTo>
                    <a:pt x="285" y="164"/>
                  </a:lnTo>
                  <a:lnTo>
                    <a:pt x="292" y="162"/>
                  </a:lnTo>
                  <a:lnTo>
                    <a:pt x="294" y="155"/>
                  </a:lnTo>
                  <a:lnTo>
                    <a:pt x="289" y="148"/>
                  </a:lnTo>
                  <a:lnTo>
                    <a:pt x="282" y="145"/>
                  </a:lnTo>
                  <a:lnTo>
                    <a:pt x="273" y="143"/>
                  </a:lnTo>
                  <a:lnTo>
                    <a:pt x="266" y="138"/>
                  </a:lnTo>
                  <a:lnTo>
                    <a:pt x="266" y="131"/>
                  </a:lnTo>
                  <a:lnTo>
                    <a:pt x="273" y="126"/>
                  </a:lnTo>
                  <a:lnTo>
                    <a:pt x="282" y="126"/>
                  </a:lnTo>
                  <a:lnTo>
                    <a:pt x="287" y="126"/>
                  </a:lnTo>
                  <a:lnTo>
                    <a:pt x="294" y="129"/>
                  </a:lnTo>
                  <a:lnTo>
                    <a:pt x="299" y="133"/>
                  </a:lnTo>
                  <a:lnTo>
                    <a:pt x="308" y="136"/>
                  </a:lnTo>
                  <a:lnTo>
                    <a:pt x="318" y="131"/>
                  </a:lnTo>
                  <a:lnTo>
                    <a:pt x="316" y="126"/>
                  </a:lnTo>
                  <a:lnTo>
                    <a:pt x="313" y="121"/>
                  </a:lnTo>
                  <a:lnTo>
                    <a:pt x="316" y="119"/>
                  </a:lnTo>
                  <a:lnTo>
                    <a:pt x="320" y="117"/>
                  </a:lnTo>
                  <a:lnTo>
                    <a:pt x="320" y="109"/>
                  </a:lnTo>
                  <a:lnTo>
                    <a:pt x="320" y="105"/>
                  </a:lnTo>
                  <a:lnTo>
                    <a:pt x="325" y="105"/>
                  </a:lnTo>
                  <a:lnTo>
                    <a:pt x="330" y="107"/>
                  </a:lnTo>
                  <a:lnTo>
                    <a:pt x="335" y="107"/>
                  </a:lnTo>
                  <a:lnTo>
                    <a:pt x="339" y="102"/>
                  </a:lnTo>
                  <a:lnTo>
                    <a:pt x="339" y="98"/>
                  </a:lnTo>
                  <a:lnTo>
                    <a:pt x="335" y="93"/>
                  </a:lnTo>
                  <a:lnTo>
                    <a:pt x="339" y="90"/>
                  </a:lnTo>
                  <a:lnTo>
                    <a:pt x="346" y="93"/>
                  </a:lnTo>
                  <a:lnTo>
                    <a:pt x="354" y="93"/>
                  </a:lnTo>
                  <a:lnTo>
                    <a:pt x="358" y="86"/>
                  </a:lnTo>
                  <a:lnTo>
                    <a:pt x="356" y="79"/>
                  </a:lnTo>
                  <a:lnTo>
                    <a:pt x="356" y="67"/>
                  </a:lnTo>
                  <a:lnTo>
                    <a:pt x="363" y="60"/>
                  </a:lnTo>
                  <a:lnTo>
                    <a:pt x="375" y="57"/>
                  </a:lnTo>
                  <a:lnTo>
                    <a:pt x="392" y="52"/>
                  </a:lnTo>
                  <a:lnTo>
                    <a:pt x="394" y="50"/>
                  </a:lnTo>
                  <a:lnTo>
                    <a:pt x="389" y="48"/>
                  </a:lnTo>
                  <a:lnTo>
                    <a:pt x="380" y="45"/>
                  </a:lnTo>
                  <a:lnTo>
                    <a:pt x="380" y="40"/>
                  </a:lnTo>
                  <a:lnTo>
                    <a:pt x="389" y="38"/>
                  </a:lnTo>
                  <a:lnTo>
                    <a:pt x="399" y="40"/>
                  </a:lnTo>
                  <a:lnTo>
                    <a:pt x="406" y="43"/>
                  </a:lnTo>
                  <a:lnTo>
                    <a:pt x="418" y="38"/>
                  </a:lnTo>
                  <a:lnTo>
                    <a:pt x="432" y="36"/>
                  </a:lnTo>
                  <a:lnTo>
                    <a:pt x="432" y="29"/>
                  </a:lnTo>
                  <a:lnTo>
                    <a:pt x="425" y="26"/>
                  </a:lnTo>
                  <a:lnTo>
                    <a:pt x="418" y="29"/>
                  </a:lnTo>
                  <a:lnTo>
                    <a:pt x="406" y="29"/>
                  </a:lnTo>
                  <a:lnTo>
                    <a:pt x="389" y="31"/>
                  </a:lnTo>
                  <a:lnTo>
                    <a:pt x="380" y="36"/>
                  </a:lnTo>
                  <a:lnTo>
                    <a:pt x="365" y="43"/>
                  </a:lnTo>
                  <a:lnTo>
                    <a:pt x="346" y="48"/>
                  </a:lnTo>
                  <a:lnTo>
                    <a:pt x="344" y="40"/>
                  </a:lnTo>
                  <a:lnTo>
                    <a:pt x="351" y="36"/>
                  </a:lnTo>
                  <a:lnTo>
                    <a:pt x="361" y="33"/>
                  </a:lnTo>
                  <a:lnTo>
                    <a:pt x="370" y="31"/>
                  </a:lnTo>
                  <a:lnTo>
                    <a:pt x="377" y="29"/>
                  </a:lnTo>
                  <a:lnTo>
                    <a:pt x="377" y="24"/>
                  </a:lnTo>
                  <a:lnTo>
                    <a:pt x="375" y="19"/>
                  </a:lnTo>
                  <a:lnTo>
                    <a:pt x="382" y="19"/>
                  </a:lnTo>
                  <a:lnTo>
                    <a:pt x="396" y="21"/>
                  </a:lnTo>
                  <a:lnTo>
                    <a:pt x="401" y="19"/>
                  </a:lnTo>
                  <a:lnTo>
                    <a:pt x="401" y="14"/>
                  </a:lnTo>
                  <a:lnTo>
                    <a:pt x="399" y="12"/>
                  </a:lnTo>
                  <a:lnTo>
                    <a:pt x="394" y="10"/>
                  </a:lnTo>
                  <a:lnTo>
                    <a:pt x="392" y="10"/>
                  </a:lnTo>
                  <a:lnTo>
                    <a:pt x="392" y="2"/>
                  </a:lnTo>
                  <a:lnTo>
                    <a:pt x="387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4" name="Google Shape;6684;p206"/>
            <p:cNvSpPr/>
            <p:nvPr/>
          </p:nvSpPr>
          <p:spPr>
            <a:xfrm>
              <a:off x="5414494" y="1677068"/>
              <a:ext cx="101661" cy="28371"/>
            </a:xfrm>
            <a:custGeom>
              <a:rect b="b" l="l" r="r" t="t"/>
              <a:pathLst>
                <a:path extrusionOk="0" h="12" w="43">
                  <a:moveTo>
                    <a:pt x="24" y="0"/>
                  </a:moveTo>
                  <a:lnTo>
                    <a:pt x="5" y="2"/>
                  </a:lnTo>
                  <a:lnTo>
                    <a:pt x="0" y="10"/>
                  </a:lnTo>
                  <a:lnTo>
                    <a:pt x="14" y="12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5" name="Google Shape;6685;p206"/>
            <p:cNvSpPr/>
            <p:nvPr/>
          </p:nvSpPr>
          <p:spPr>
            <a:xfrm>
              <a:off x="5414494" y="1677068"/>
              <a:ext cx="101661" cy="28371"/>
            </a:xfrm>
            <a:custGeom>
              <a:rect b="b" l="l" r="r" t="t"/>
              <a:pathLst>
                <a:path extrusionOk="0" h="12" w="43">
                  <a:moveTo>
                    <a:pt x="24" y="0"/>
                  </a:moveTo>
                  <a:lnTo>
                    <a:pt x="5" y="2"/>
                  </a:lnTo>
                  <a:lnTo>
                    <a:pt x="0" y="10"/>
                  </a:lnTo>
                  <a:lnTo>
                    <a:pt x="14" y="12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24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6" name="Google Shape;6686;p206"/>
            <p:cNvSpPr/>
            <p:nvPr/>
          </p:nvSpPr>
          <p:spPr>
            <a:xfrm>
              <a:off x="4438072" y="1643969"/>
              <a:ext cx="711630" cy="191502"/>
            </a:xfrm>
            <a:custGeom>
              <a:rect b="b" l="l" r="r" t="t"/>
              <a:pathLst>
                <a:path extrusionOk="0" h="81" w="301">
                  <a:moveTo>
                    <a:pt x="285" y="0"/>
                  </a:moveTo>
                  <a:lnTo>
                    <a:pt x="261" y="2"/>
                  </a:lnTo>
                  <a:lnTo>
                    <a:pt x="237" y="2"/>
                  </a:lnTo>
                  <a:lnTo>
                    <a:pt x="216" y="9"/>
                  </a:lnTo>
                  <a:lnTo>
                    <a:pt x="211" y="9"/>
                  </a:lnTo>
                  <a:lnTo>
                    <a:pt x="201" y="5"/>
                  </a:lnTo>
                  <a:lnTo>
                    <a:pt x="192" y="5"/>
                  </a:lnTo>
                  <a:lnTo>
                    <a:pt x="185" y="9"/>
                  </a:lnTo>
                  <a:lnTo>
                    <a:pt x="175" y="9"/>
                  </a:lnTo>
                  <a:lnTo>
                    <a:pt x="163" y="12"/>
                  </a:lnTo>
                  <a:lnTo>
                    <a:pt x="149" y="14"/>
                  </a:lnTo>
                  <a:lnTo>
                    <a:pt x="144" y="16"/>
                  </a:lnTo>
                  <a:lnTo>
                    <a:pt x="142" y="24"/>
                  </a:lnTo>
                  <a:lnTo>
                    <a:pt x="152" y="24"/>
                  </a:lnTo>
                  <a:lnTo>
                    <a:pt x="161" y="21"/>
                  </a:lnTo>
                  <a:lnTo>
                    <a:pt x="171" y="21"/>
                  </a:lnTo>
                  <a:lnTo>
                    <a:pt x="180" y="16"/>
                  </a:lnTo>
                  <a:lnTo>
                    <a:pt x="192" y="16"/>
                  </a:lnTo>
                  <a:lnTo>
                    <a:pt x="194" y="21"/>
                  </a:lnTo>
                  <a:lnTo>
                    <a:pt x="178" y="28"/>
                  </a:lnTo>
                  <a:lnTo>
                    <a:pt x="159" y="31"/>
                  </a:lnTo>
                  <a:lnTo>
                    <a:pt x="142" y="33"/>
                  </a:lnTo>
                  <a:lnTo>
                    <a:pt x="135" y="35"/>
                  </a:lnTo>
                  <a:lnTo>
                    <a:pt x="130" y="35"/>
                  </a:lnTo>
                  <a:lnTo>
                    <a:pt x="130" y="26"/>
                  </a:lnTo>
                  <a:lnTo>
                    <a:pt x="125" y="28"/>
                  </a:lnTo>
                  <a:lnTo>
                    <a:pt x="116" y="33"/>
                  </a:lnTo>
                  <a:lnTo>
                    <a:pt x="109" y="38"/>
                  </a:lnTo>
                  <a:lnTo>
                    <a:pt x="97" y="38"/>
                  </a:lnTo>
                  <a:lnTo>
                    <a:pt x="90" y="43"/>
                  </a:lnTo>
                  <a:lnTo>
                    <a:pt x="87" y="50"/>
                  </a:lnTo>
                  <a:lnTo>
                    <a:pt x="71" y="52"/>
                  </a:lnTo>
                  <a:lnTo>
                    <a:pt x="64" y="52"/>
                  </a:lnTo>
                  <a:lnTo>
                    <a:pt x="52" y="57"/>
                  </a:lnTo>
                  <a:lnTo>
                    <a:pt x="47" y="64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47" y="52"/>
                  </a:lnTo>
                  <a:lnTo>
                    <a:pt x="64" y="45"/>
                  </a:lnTo>
                  <a:lnTo>
                    <a:pt x="80" y="43"/>
                  </a:lnTo>
                  <a:lnTo>
                    <a:pt x="90" y="35"/>
                  </a:lnTo>
                  <a:lnTo>
                    <a:pt x="102" y="26"/>
                  </a:lnTo>
                  <a:lnTo>
                    <a:pt x="106" y="19"/>
                  </a:lnTo>
                  <a:lnTo>
                    <a:pt x="99" y="16"/>
                  </a:lnTo>
                  <a:lnTo>
                    <a:pt x="90" y="21"/>
                  </a:lnTo>
                  <a:lnTo>
                    <a:pt x="83" y="31"/>
                  </a:lnTo>
                  <a:lnTo>
                    <a:pt x="76" y="31"/>
                  </a:lnTo>
                  <a:lnTo>
                    <a:pt x="64" y="33"/>
                  </a:lnTo>
                  <a:lnTo>
                    <a:pt x="59" y="35"/>
                  </a:lnTo>
                  <a:lnTo>
                    <a:pt x="42" y="45"/>
                  </a:lnTo>
                  <a:lnTo>
                    <a:pt x="21" y="52"/>
                  </a:lnTo>
                  <a:lnTo>
                    <a:pt x="11" y="64"/>
                  </a:lnTo>
                  <a:lnTo>
                    <a:pt x="9" y="69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7" y="81"/>
                  </a:lnTo>
                  <a:lnTo>
                    <a:pt x="21" y="78"/>
                  </a:lnTo>
                  <a:lnTo>
                    <a:pt x="33" y="81"/>
                  </a:lnTo>
                  <a:lnTo>
                    <a:pt x="42" y="78"/>
                  </a:lnTo>
                  <a:lnTo>
                    <a:pt x="54" y="78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90" y="66"/>
                  </a:lnTo>
                  <a:lnTo>
                    <a:pt x="97" y="64"/>
                  </a:lnTo>
                  <a:lnTo>
                    <a:pt x="111" y="64"/>
                  </a:lnTo>
                  <a:lnTo>
                    <a:pt x="123" y="62"/>
                  </a:lnTo>
                  <a:lnTo>
                    <a:pt x="144" y="45"/>
                  </a:lnTo>
                  <a:lnTo>
                    <a:pt x="159" y="45"/>
                  </a:lnTo>
                  <a:lnTo>
                    <a:pt x="166" y="43"/>
                  </a:lnTo>
                  <a:lnTo>
                    <a:pt x="178" y="43"/>
                  </a:lnTo>
                  <a:lnTo>
                    <a:pt x="194" y="33"/>
                  </a:lnTo>
                  <a:lnTo>
                    <a:pt x="209" y="31"/>
                  </a:lnTo>
                  <a:lnTo>
                    <a:pt x="223" y="24"/>
                  </a:lnTo>
                  <a:lnTo>
                    <a:pt x="254" y="19"/>
                  </a:lnTo>
                  <a:lnTo>
                    <a:pt x="273" y="12"/>
                  </a:lnTo>
                  <a:lnTo>
                    <a:pt x="296" y="9"/>
                  </a:lnTo>
                  <a:lnTo>
                    <a:pt x="301" y="7"/>
                  </a:lnTo>
                  <a:lnTo>
                    <a:pt x="296" y="2"/>
                  </a:lnTo>
                  <a:lnTo>
                    <a:pt x="28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7" name="Google Shape;6687;p206"/>
            <p:cNvSpPr/>
            <p:nvPr/>
          </p:nvSpPr>
          <p:spPr>
            <a:xfrm>
              <a:off x="4438072" y="1643969"/>
              <a:ext cx="711630" cy="191502"/>
            </a:xfrm>
            <a:custGeom>
              <a:rect b="b" l="l" r="r" t="t"/>
              <a:pathLst>
                <a:path extrusionOk="0" h="81" w="301">
                  <a:moveTo>
                    <a:pt x="285" y="0"/>
                  </a:moveTo>
                  <a:lnTo>
                    <a:pt x="261" y="2"/>
                  </a:lnTo>
                  <a:lnTo>
                    <a:pt x="237" y="2"/>
                  </a:lnTo>
                  <a:lnTo>
                    <a:pt x="216" y="9"/>
                  </a:lnTo>
                  <a:lnTo>
                    <a:pt x="211" y="9"/>
                  </a:lnTo>
                  <a:lnTo>
                    <a:pt x="201" y="5"/>
                  </a:lnTo>
                  <a:lnTo>
                    <a:pt x="192" y="5"/>
                  </a:lnTo>
                  <a:lnTo>
                    <a:pt x="185" y="9"/>
                  </a:lnTo>
                  <a:lnTo>
                    <a:pt x="175" y="9"/>
                  </a:lnTo>
                  <a:lnTo>
                    <a:pt x="163" y="12"/>
                  </a:lnTo>
                  <a:lnTo>
                    <a:pt x="149" y="14"/>
                  </a:lnTo>
                  <a:lnTo>
                    <a:pt x="144" y="16"/>
                  </a:lnTo>
                  <a:lnTo>
                    <a:pt x="142" y="24"/>
                  </a:lnTo>
                  <a:lnTo>
                    <a:pt x="152" y="24"/>
                  </a:lnTo>
                  <a:lnTo>
                    <a:pt x="161" y="21"/>
                  </a:lnTo>
                  <a:lnTo>
                    <a:pt x="171" y="21"/>
                  </a:lnTo>
                  <a:lnTo>
                    <a:pt x="180" y="16"/>
                  </a:lnTo>
                  <a:lnTo>
                    <a:pt x="192" y="16"/>
                  </a:lnTo>
                  <a:lnTo>
                    <a:pt x="194" y="21"/>
                  </a:lnTo>
                  <a:lnTo>
                    <a:pt x="178" y="28"/>
                  </a:lnTo>
                  <a:lnTo>
                    <a:pt x="159" y="31"/>
                  </a:lnTo>
                  <a:lnTo>
                    <a:pt x="142" y="33"/>
                  </a:lnTo>
                  <a:lnTo>
                    <a:pt x="135" y="35"/>
                  </a:lnTo>
                  <a:lnTo>
                    <a:pt x="130" y="35"/>
                  </a:lnTo>
                  <a:lnTo>
                    <a:pt x="130" y="26"/>
                  </a:lnTo>
                  <a:lnTo>
                    <a:pt x="125" y="28"/>
                  </a:lnTo>
                  <a:lnTo>
                    <a:pt x="116" y="33"/>
                  </a:lnTo>
                  <a:lnTo>
                    <a:pt x="109" y="38"/>
                  </a:lnTo>
                  <a:lnTo>
                    <a:pt x="97" y="38"/>
                  </a:lnTo>
                  <a:lnTo>
                    <a:pt x="90" y="43"/>
                  </a:lnTo>
                  <a:lnTo>
                    <a:pt x="87" y="50"/>
                  </a:lnTo>
                  <a:lnTo>
                    <a:pt x="71" y="52"/>
                  </a:lnTo>
                  <a:lnTo>
                    <a:pt x="64" y="52"/>
                  </a:lnTo>
                  <a:lnTo>
                    <a:pt x="52" y="57"/>
                  </a:lnTo>
                  <a:lnTo>
                    <a:pt x="47" y="64"/>
                  </a:lnTo>
                  <a:lnTo>
                    <a:pt x="35" y="64"/>
                  </a:lnTo>
                  <a:lnTo>
                    <a:pt x="35" y="57"/>
                  </a:lnTo>
                  <a:lnTo>
                    <a:pt x="47" y="52"/>
                  </a:lnTo>
                  <a:lnTo>
                    <a:pt x="64" y="45"/>
                  </a:lnTo>
                  <a:lnTo>
                    <a:pt x="80" y="43"/>
                  </a:lnTo>
                  <a:lnTo>
                    <a:pt x="90" y="35"/>
                  </a:lnTo>
                  <a:lnTo>
                    <a:pt x="102" y="26"/>
                  </a:lnTo>
                  <a:lnTo>
                    <a:pt x="106" y="19"/>
                  </a:lnTo>
                  <a:lnTo>
                    <a:pt x="99" y="16"/>
                  </a:lnTo>
                  <a:lnTo>
                    <a:pt x="90" y="21"/>
                  </a:lnTo>
                  <a:lnTo>
                    <a:pt x="83" y="31"/>
                  </a:lnTo>
                  <a:lnTo>
                    <a:pt x="76" y="31"/>
                  </a:lnTo>
                  <a:lnTo>
                    <a:pt x="64" y="33"/>
                  </a:lnTo>
                  <a:lnTo>
                    <a:pt x="59" y="35"/>
                  </a:lnTo>
                  <a:lnTo>
                    <a:pt x="42" y="45"/>
                  </a:lnTo>
                  <a:lnTo>
                    <a:pt x="21" y="52"/>
                  </a:lnTo>
                  <a:lnTo>
                    <a:pt x="11" y="64"/>
                  </a:lnTo>
                  <a:lnTo>
                    <a:pt x="9" y="69"/>
                  </a:lnTo>
                  <a:lnTo>
                    <a:pt x="2" y="74"/>
                  </a:lnTo>
                  <a:lnTo>
                    <a:pt x="0" y="78"/>
                  </a:lnTo>
                  <a:lnTo>
                    <a:pt x="7" y="81"/>
                  </a:lnTo>
                  <a:lnTo>
                    <a:pt x="21" y="78"/>
                  </a:lnTo>
                  <a:lnTo>
                    <a:pt x="33" y="81"/>
                  </a:lnTo>
                  <a:lnTo>
                    <a:pt x="42" y="78"/>
                  </a:lnTo>
                  <a:lnTo>
                    <a:pt x="54" y="78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90" y="66"/>
                  </a:lnTo>
                  <a:lnTo>
                    <a:pt x="97" y="64"/>
                  </a:lnTo>
                  <a:lnTo>
                    <a:pt x="111" y="64"/>
                  </a:lnTo>
                  <a:lnTo>
                    <a:pt x="123" y="62"/>
                  </a:lnTo>
                  <a:lnTo>
                    <a:pt x="144" y="45"/>
                  </a:lnTo>
                  <a:lnTo>
                    <a:pt x="159" y="45"/>
                  </a:lnTo>
                  <a:lnTo>
                    <a:pt x="166" y="43"/>
                  </a:lnTo>
                  <a:lnTo>
                    <a:pt x="178" y="43"/>
                  </a:lnTo>
                  <a:lnTo>
                    <a:pt x="194" y="33"/>
                  </a:lnTo>
                  <a:lnTo>
                    <a:pt x="209" y="31"/>
                  </a:lnTo>
                  <a:lnTo>
                    <a:pt x="223" y="24"/>
                  </a:lnTo>
                  <a:lnTo>
                    <a:pt x="254" y="19"/>
                  </a:lnTo>
                  <a:lnTo>
                    <a:pt x="273" y="12"/>
                  </a:lnTo>
                  <a:lnTo>
                    <a:pt x="296" y="9"/>
                  </a:lnTo>
                  <a:lnTo>
                    <a:pt x="301" y="7"/>
                  </a:lnTo>
                  <a:lnTo>
                    <a:pt x="296" y="2"/>
                  </a:lnTo>
                  <a:lnTo>
                    <a:pt x="285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8" name="Google Shape;6688;p206"/>
            <p:cNvSpPr/>
            <p:nvPr/>
          </p:nvSpPr>
          <p:spPr>
            <a:xfrm>
              <a:off x="4303311" y="1738538"/>
              <a:ext cx="89840" cy="52013"/>
            </a:xfrm>
            <a:custGeom>
              <a:rect b="b" l="l" r="r" t="t"/>
              <a:pathLst>
                <a:path extrusionOk="0" h="22" w="38">
                  <a:moveTo>
                    <a:pt x="23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9" y="22"/>
                  </a:lnTo>
                  <a:lnTo>
                    <a:pt x="19" y="22"/>
                  </a:lnTo>
                  <a:lnTo>
                    <a:pt x="26" y="19"/>
                  </a:lnTo>
                  <a:lnTo>
                    <a:pt x="35" y="10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9" name="Google Shape;6689;p206"/>
            <p:cNvSpPr/>
            <p:nvPr/>
          </p:nvSpPr>
          <p:spPr>
            <a:xfrm>
              <a:off x="4303311" y="1738538"/>
              <a:ext cx="89840" cy="52013"/>
            </a:xfrm>
            <a:custGeom>
              <a:rect b="b" l="l" r="r" t="t"/>
              <a:pathLst>
                <a:path extrusionOk="0" h="22" w="38">
                  <a:moveTo>
                    <a:pt x="23" y="0"/>
                  </a:moveTo>
                  <a:lnTo>
                    <a:pt x="7" y="5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9" y="22"/>
                  </a:lnTo>
                  <a:lnTo>
                    <a:pt x="19" y="22"/>
                  </a:lnTo>
                  <a:lnTo>
                    <a:pt x="26" y="19"/>
                  </a:lnTo>
                  <a:lnTo>
                    <a:pt x="35" y="10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2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0" name="Google Shape;6690;p206"/>
            <p:cNvSpPr/>
            <p:nvPr/>
          </p:nvSpPr>
          <p:spPr>
            <a:xfrm>
              <a:off x="4296219" y="1807100"/>
              <a:ext cx="219872" cy="89840"/>
            </a:xfrm>
            <a:custGeom>
              <a:rect b="b" l="l" r="r" t="t"/>
              <a:pathLst>
                <a:path extrusionOk="0" h="38" w="93">
                  <a:moveTo>
                    <a:pt x="19" y="0"/>
                  </a:moveTo>
                  <a:lnTo>
                    <a:pt x="10" y="5"/>
                  </a:lnTo>
                  <a:lnTo>
                    <a:pt x="12" y="9"/>
                  </a:lnTo>
                  <a:lnTo>
                    <a:pt x="19" y="14"/>
                  </a:lnTo>
                  <a:lnTo>
                    <a:pt x="14" y="19"/>
                  </a:lnTo>
                  <a:lnTo>
                    <a:pt x="7" y="21"/>
                  </a:lnTo>
                  <a:lnTo>
                    <a:pt x="0" y="28"/>
                  </a:lnTo>
                  <a:lnTo>
                    <a:pt x="5" y="35"/>
                  </a:lnTo>
                  <a:lnTo>
                    <a:pt x="17" y="31"/>
                  </a:lnTo>
                  <a:lnTo>
                    <a:pt x="22" y="35"/>
                  </a:lnTo>
                  <a:lnTo>
                    <a:pt x="33" y="35"/>
                  </a:lnTo>
                  <a:lnTo>
                    <a:pt x="43" y="33"/>
                  </a:lnTo>
                  <a:lnTo>
                    <a:pt x="52" y="35"/>
                  </a:lnTo>
                  <a:lnTo>
                    <a:pt x="62" y="35"/>
                  </a:lnTo>
                  <a:lnTo>
                    <a:pt x="64" y="38"/>
                  </a:lnTo>
                  <a:lnTo>
                    <a:pt x="74" y="35"/>
                  </a:lnTo>
                  <a:lnTo>
                    <a:pt x="81" y="31"/>
                  </a:lnTo>
                  <a:lnTo>
                    <a:pt x="93" y="26"/>
                  </a:lnTo>
                  <a:lnTo>
                    <a:pt x="90" y="19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0" y="16"/>
                  </a:lnTo>
                  <a:lnTo>
                    <a:pt x="38" y="21"/>
                  </a:lnTo>
                  <a:lnTo>
                    <a:pt x="36" y="16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1" y="2"/>
                  </a:lnTo>
                  <a:lnTo>
                    <a:pt x="31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1" name="Google Shape;6691;p206"/>
            <p:cNvSpPr/>
            <p:nvPr/>
          </p:nvSpPr>
          <p:spPr>
            <a:xfrm>
              <a:off x="4296219" y="1807100"/>
              <a:ext cx="219872" cy="89840"/>
            </a:xfrm>
            <a:custGeom>
              <a:rect b="b" l="l" r="r" t="t"/>
              <a:pathLst>
                <a:path extrusionOk="0" h="38" w="93">
                  <a:moveTo>
                    <a:pt x="19" y="0"/>
                  </a:moveTo>
                  <a:lnTo>
                    <a:pt x="10" y="5"/>
                  </a:lnTo>
                  <a:lnTo>
                    <a:pt x="12" y="9"/>
                  </a:lnTo>
                  <a:lnTo>
                    <a:pt x="19" y="14"/>
                  </a:lnTo>
                  <a:lnTo>
                    <a:pt x="14" y="19"/>
                  </a:lnTo>
                  <a:lnTo>
                    <a:pt x="7" y="21"/>
                  </a:lnTo>
                  <a:lnTo>
                    <a:pt x="0" y="28"/>
                  </a:lnTo>
                  <a:lnTo>
                    <a:pt x="5" y="35"/>
                  </a:lnTo>
                  <a:lnTo>
                    <a:pt x="17" y="31"/>
                  </a:lnTo>
                  <a:lnTo>
                    <a:pt x="22" y="35"/>
                  </a:lnTo>
                  <a:lnTo>
                    <a:pt x="33" y="35"/>
                  </a:lnTo>
                  <a:lnTo>
                    <a:pt x="43" y="33"/>
                  </a:lnTo>
                  <a:lnTo>
                    <a:pt x="52" y="35"/>
                  </a:lnTo>
                  <a:lnTo>
                    <a:pt x="62" y="35"/>
                  </a:lnTo>
                  <a:lnTo>
                    <a:pt x="64" y="38"/>
                  </a:lnTo>
                  <a:lnTo>
                    <a:pt x="74" y="35"/>
                  </a:lnTo>
                  <a:lnTo>
                    <a:pt x="81" y="31"/>
                  </a:lnTo>
                  <a:lnTo>
                    <a:pt x="93" y="26"/>
                  </a:lnTo>
                  <a:lnTo>
                    <a:pt x="90" y="19"/>
                  </a:lnTo>
                  <a:lnTo>
                    <a:pt x="76" y="19"/>
                  </a:lnTo>
                  <a:lnTo>
                    <a:pt x="64" y="21"/>
                  </a:lnTo>
                  <a:lnTo>
                    <a:pt x="50" y="16"/>
                  </a:lnTo>
                  <a:lnTo>
                    <a:pt x="38" y="21"/>
                  </a:lnTo>
                  <a:lnTo>
                    <a:pt x="36" y="16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1" y="2"/>
                  </a:lnTo>
                  <a:lnTo>
                    <a:pt x="31" y="5"/>
                  </a:lnTo>
                  <a:lnTo>
                    <a:pt x="1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2" name="Google Shape;6692;p206"/>
            <p:cNvSpPr/>
            <p:nvPr/>
          </p:nvSpPr>
          <p:spPr>
            <a:xfrm>
              <a:off x="4140180" y="1896940"/>
              <a:ext cx="122939" cy="61470"/>
            </a:xfrm>
            <a:custGeom>
              <a:rect b="b" l="l" r="r" t="t"/>
              <a:pathLst>
                <a:path extrusionOk="0" h="26" w="52">
                  <a:moveTo>
                    <a:pt x="42" y="0"/>
                  </a:moveTo>
                  <a:lnTo>
                    <a:pt x="28" y="2"/>
                  </a:lnTo>
                  <a:lnTo>
                    <a:pt x="12" y="5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14" y="19"/>
                  </a:lnTo>
                  <a:lnTo>
                    <a:pt x="28" y="19"/>
                  </a:lnTo>
                  <a:lnTo>
                    <a:pt x="40" y="9"/>
                  </a:lnTo>
                  <a:lnTo>
                    <a:pt x="52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3" name="Google Shape;6693;p206"/>
            <p:cNvSpPr/>
            <p:nvPr/>
          </p:nvSpPr>
          <p:spPr>
            <a:xfrm>
              <a:off x="4140180" y="1896940"/>
              <a:ext cx="122939" cy="61470"/>
            </a:xfrm>
            <a:custGeom>
              <a:rect b="b" l="l" r="r" t="t"/>
              <a:pathLst>
                <a:path extrusionOk="0" h="26" w="52">
                  <a:moveTo>
                    <a:pt x="42" y="0"/>
                  </a:moveTo>
                  <a:lnTo>
                    <a:pt x="28" y="2"/>
                  </a:lnTo>
                  <a:lnTo>
                    <a:pt x="12" y="5"/>
                  </a:lnTo>
                  <a:lnTo>
                    <a:pt x="0" y="17"/>
                  </a:lnTo>
                  <a:lnTo>
                    <a:pt x="0" y="26"/>
                  </a:lnTo>
                  <a:lnTo>
                    <a:pt x="7" y="26"/>
                  </a:lnTo>
                  <a:lnTo>
                    <a:pt x="14" y="19"/>
                  </a:lnTo>
                  <a:lnTo>
                    <a:pt x="28" y="19"/>
                  </a:lnTo>
                  <a:lnTo>
                    <a:pt x="40" y="9"/>
                  </a:lnTo>
                  <a:lnTo>
                    <a:pt x="52" y="2"/>
                  </a:lnTo>
                  <a:lnTo>
                    <a:pt x="4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4" name="Google Shape;6694;p206"/>
            <p:cNvSpPr/>
            <p:nvPr/>
          </p:nvSpPr>
          <p:spPr>
            <a:xfrm>
              <a:off x="4010148" y="1896940"/>
              <a:ext cx="134761" cy="78019"/>
            </a:xfrm>
            <a:custGeom>
              <a:rect b="b" l="l" r="r" t="t"/>
              <a:pathLst>
                <a:path extrusionOk="0" h="33" w="57">
                  <a:moveTo>
                    <a:pt x="48" y="0"/>
                  </a:moveTo>
                  <a:lnTo>
                    <a:pt x="31" y="2"/>
                  </a:lnTo>
                  <a:lnTo>
                    <a:pt x="21" y="12"/>
                  </a:lnTo>
                  <a:lnTo>
                    <a:pt x="10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2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3" y="24"/>
                  </a:lnTo>
                  <a:lnTo>
                    <a:pt x="43" y="14"/>
                  </a:lnTo>
                  <a:lnTo>
                    <a:pt x="50" y="12"/>
                  </a:lnTo>
                  <a:lnTo>
                    <a:pt x="57" y="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5" name="Google Shape;6695;p206"/>
            <p:cNvSpPr/>
            <p:nvPr/>
          </p:nvSpPr>
          <p:spPr>
            <a:xfrm>
              <a:off x="4010148" y="1896940"/>
              <a:ext cx="134761" cy="78019"/>
            </a:xfrm>
            <a:custGeom>
              <a:rect b="b" l="l" r="r" t="t"/>
              <a:pathLst>
                <a:path extrusionOk="0" h="33" w="57">
                  <a:moveTo>
                    <a:pt x="48" y="0"/>
                  </a:moveTo>
                  <a:lnTo>
                    <a:pt x="31" y="2"/>
                  </a:lnTo>
                  <a:lnTo>
                    <a:pt x="21" y="12"/>
                  </a:lnTo>
                  <a:lnTo>
                    <a:pt x="10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12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3" y="24"/>
                  </a:lnTo>
                  <a:lnTo>
                    <a:pt x="43" y="14"/>
                  </a:lnTo>
                  <a:lnTo>
                    <a:pt x="50" y="12"/>
                  </a:lnTo>
                  <a:lnTo>
                    <a:pt x="57" y="5"/>
                  </a:lnTo>
                  <a:lnTo>
                    <a:pt x="48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6" name="Google Shape;6696;p206"/>
            <p:cNvSpPr/>
            <p:nvPr/>
          </p:nvSpPr>
          <p:spPr>
            <a:xfrm>
              <a:off x="3655515" y="1901669"/>
              <a:ext cx="359361" cy="163131"/>
            </a:xfrm>
            <a:custGeom>
              <a:rect b="b" l="l" r="r" t="t"/>
              <a:pathLst>
                <a:path extrusionOk="0" h="69" w="152">
                  <a:moveTo>
                    <a:pt x="148" y="0"/>
                  </a:moveTo>
                  <a:lnTo>
                    <a:pt x="136" y="3"/>
                  </a:lnTo>
                  <a:lnTo>
                    <a:pt x="131" y="10"/>
                  </a:lnTo>
                  <a:lnTo>
                    <a:pt x="122" y="7"/>
                  </a:lnTo>
                  <a:lnTo>
                    <a:pt x="110" y="12"/>
                  </a:lnTo>
                  <a:lnTo>
                    <a:pt x="100" y="24"/>
                  </a:lnTo>
                  <a:lnTo>
                    <a:pt x="95" y="29"/>
                  </a:lnTo>
                  <a:lnTo>
                    <a:pt x="88" y="29"/>
                  </a:lnTo>
                  <a:lnTo>
                    <a:pt x="98" y="17"/>
                  </a:lnTo>
                  <a:lnTo>
                    <a:pt x="93" y="12"/>
                  </a:lnTo>
                  <a:lnTo>
                    <a:pt x="83" y="17"/>
                  </a:lnTo>
                  <a:lnTo>
                    <a:pt x="72" y="17"/>
                  </a:lnTo>
                  <a:lnTo>
                    <a:pt x="50" y="12"/>
                  </a:lnTo>
                  <a:lnTo>
                    <a:pt x="43" y="17"/>
                  </a:lnTo>
                  <a:lnTo>
                    <a:pt x="34" y="22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17" y="34"/>
                  </a:lnTo>
                  <a:lnTo>
                    <a:pt x="15" y="41"/>
                  </a:lnTo>
                  <a:lnTo>
                    <a:pt x="45" y="38"/>
                  </a:lnTo>
                  <a:lnTo>
                    <a:pt x="53" y="43"/>
                  </a:lnTo>
                  <a:lnTo>
                    <a:pt x="34" y="45"/>
                  </a:lnTo>
                  <a:lnTo>
                    <a:pt x="15" y="45"/>
                  </a:lnTo>
                  <a:lnTo>
                    <a:pt x="0" y="55"/>
                  </a:lnTo>
                  <a:lnTo>
                    <a:pt x="7" y="64"/>
                  </a:lnTo>
                  <a:lnTo>
                    <a:pt x="24" y="69"/>
                  </a:lnTo>
                  <a:lnTo>
                    <a:pt x="48" y="62"/>
                  </a:lnTo>
                  <a:lnTo>
                    <a:pt x="64" y="55"/>
                  </a:lnTo>
                  <a:lnTo>
                    <a:pt x="74" y="55"/>
                  </a:lnTo>
                  <a:lnTo>
                    <a:pt x="76" y="60"/>
                  </a:lnTo>
                  <a:lnTo>
                    <a:pt x="102" y="60"/>
                  </a:lnTo>
                  <a:lnTo>
                    <a:pt x="107" y="53"/>
                  </a:lnTo>
                  <a:lnTo>
                    <a:pt x="122" y="50"/>
                  </a:lnTo>
                  <a:lnTo>
                    <a:pt x="126" y="45"/>
                  </a:lnTo>
                  <a:lnTo>
                    <a:pt x="117" y="43"/>
                  </a:lnTo>
                  <a:lnTo>
                    <a:pt x="112" y="36"/>
                  </a:lnTo>
                  <a:lnTo>
                    <a:pt x="114" y="31"/>
                  </a:lnTo>
                  <a:lnTo>
                    <a:pt x="126" y="24"/>
                  </a:lnTo>
                  <a:lnTo>
                    <a:pt x="129" y="17"/>
                  </a:lnTo>
                  <a:lnTo>
                    <a:pt x="136" y="15"/>
                  </a:lnTo>
                  <a:lnTo>
                    <a:pt x="148" y="10"/>
                  </a:lnTo>
                  <a:lnTo>
                    <a:pt x="152" y="5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7" name="Google Shape;6697;p206"/>
            <p:cNvSpPr/>
            <p:nvPr/>
          </p:nvSpPr>
          <p:spPr>
            <a:xfrm>
              <a:off x="3655515" y="1901669"/>
              <a:ext cx="359361" cy="163131"/>
            </a:xfrm>
            <a:custGeom>
              <a:rect b="b" l="l" r="r" t="t"/>
              <a:pathLst>
                <a:path extrusionOk="0" h="69" w="152">
                  <a:moveTo>
                    <a:pt x="148" y="0"/>
                  </a:moveTo>
                  <a:lnTo>
                    <a:pt x="136" y="3"/>
                  </a:lnTo>
                  <a:lnTo>
                    <a:pt x="131" y="10"/>
                  </a:lnTo>
                  <a:lnTo>
                    <a:pt x="122" y="7"/>
                  </a:lnTo>
                  <a:lnTo>
                    <a:pt x="110" y="12"/>
                  </a:lnTo>
                  <a:lnTo>
                    <a:pt x="100" y="24"/>
                  </a:lnTo>
                  <a:lnTo>
                    <a:pt x="95" y="29"/>
                  </a:lnTo>
                  <a:lnTo>
                    <a:pt x="88" y="29"/>
                  </a:lnTo>
                  <a:lnTo>
                    <a:pt x="98" y="17"/>
                  </a:lnTo>
                  <a:lnTo>
                    <a:pt x="93" y="12"/>
                  </a:lnTo>
                  <a:lnTo>
                    <a:pt x="83" y="17"/>
                  </a:lnTo>
                  <a:lnTo>
                    <a:pt x="72" y="17"/>
                  </a:lnTo>
                  <a:lnTo>
                    <a:pt x="50" y="12"/>
                  </a:lnTo>
                  <a:lnTo>
                    <a:pt x="43" y="17"/>
                  </a:lnTo>
                  <a:lnTo>
                    <a:pt x="34" y="22"/>
                  </a:lnTo>
                  <a:lnTo>
                    <a:pt x="26" y="26"/>
                  </a:lnTo>
                  <a:lnTo>
                    <a:pt x="26" y="31"/>
                  </a:lnTo>
                  <a:lnTo>
                    <a:pt x="17" y="34"/>
                  </a:lnTo>
                  <a:lnTo>
                    <a:pt x="15" y="41"/>
                  </a:lnTo>
                  <a:lnTo>
                    <a:pt x="45" y="38"/>
                  </a:lnTo>
                  <a:lnTo>
                    <a:pt x="53" y="43"/>
                  </a:lnTo>
                  <a:lnTo>
                    <a:pt x="34" y="45"/>
                  </a:lnTo>
                  <a:lnTo>
                    <a:pt x="15" y="45"/>
                  </a:lnTo>
                  <a:lnTo>
                    <a:pt x="0" y="55"/>
                  </a:lnTo>
                  <a:lnTo>
                    <a:pt x="7" y="64"/>
                  </a:lnTo>
                  <a:lnTo>
                    <a:pt x="24" y="69"/>
                  </a:lnTo>
                  <a:lnTo>
                    <a:pt x="48" y="62"/>
                  </a:lnTo>
                  <a:lnTo>
                    <a:pt x="64" y="55"/>
                  </a:lnTo>
                  <a:lnTo>
                    <a:pt x="74" y="55"/>
                  </a:lnTo>
                  <a:lnTo>
                    <a:pt x="76" y="60"/>
                  </a:lnTo>
                  <a:lnTo>
                    <a:pt x="102" y="60"/>
                  </a:lnTo>
                  <a:lnTo>
                    <a:pt x="107" y="53"/>
                  </a:lnTo>
                  <a:lnTo>
                    <a:pt x="122" y="50"/>
                  </a:lnTo>
                  <a:lnTo>
                    <a:pt x="126" y="45"/>
                  </a:lnTo>
                  <a:lnTo>
                    <a:pt x="117" y="43"/>
                  </a:lnTo>
                  <a:lnTo>
                    <a:pt x="112" y="36"/>
                  </a:lnTo>
                  <a:lnTo>
                    <a:pt x="114" y="31"/>
                  </a:lnTo>
                  <a:lnTo>
                    <a:pt x="126" y="24"/>
                  </a:lnTo>
                  <a:lnTo>
                    <a:pt x="129" y="17"/>
                  </a:lnTo>
                  <a:lnTo>
                    <a:pt x="136" y="15"/>
                  </a:lnTo>
                  <a:lnTo>
                    <a:pt x="148" y="10"/>
                  </a:lnTo>
                  <a:lnTo>
                    <a:pt x="152" y="5"/>
                  </a:lnTo>
                  <a:lnTo>
                    <a:pt x="148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8" name="Google Shape;6698;p206"/>
            <p:cNvSpPr/>
            <p:nvPr/>
          </p:nvSpPr>
          <p:spPr>
            <a:xfrm>
              <a:off x="3594045" y="1880391"/>
              <a:ext cx="264793" cy="106390"/>
            </a:xfrm>
            <a:custGeom>
              <a:rect b="b" l="l" r="r" t="t"/>
              <a:pathLst>
                <a:path extrusionOk="0" h="45" w="112">
                  <a:moveTo>
                    <a:pt x="83" y="0"/>
                  </a:moveTo>
                  <a:lnTo>
                    <a:pt x="71" y="2"/>
                  </a:lnTo>
                  <a:lnTo>
                    <a:pt x="60" y="4"/>
                  </a:lnTo>
                  <a:lnTo>
                    <a:pt x="50" y="9"/>
                  </a:lnTo>
                  <a:lnTo>
                    <a:pt x="43" y="16"/>
                  </a:lnTo>
                  <a:lnTo>
                    <a:pt x="29" y="19"/>
                  </a:lnTo>
                  <a:lnTo>
                    <a:pt x="19" y="26"/>
                  </a:lnTo>
                  <a:lnTo>
                    <a:pt x="7" y="28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5" y="45"/>
                  </a:lnTo>
                  <a:lnTo>
                    <a:pt x="14" y="40"/>
                  </a:lnTo>
                  <a:lnTo>
                    <a:pt x="26" y="40"/>
                  </a:lnTo>
                  <a:lnTo>
                    <a:pt x="38" y="35"/>
                  </a:lnTo>
                  <a:lnTo>
                    <a:pt x="50" y="28"/>
                  </a:lnTo>
                  <a:lnTo>
                    <a:pt x="60" y="24"/>
                  </a:lnTo>
                  <a:lnTo>
                    <a:pt x="79" y="14"/>
                  </a:lnTo>
                  <a:lnTo>
                    <a:pt x="98" y="16"/>
                  </a:lnTo>
                  <a:lnTo>
                    <a:pt x="109" y="14"/>
                  </a:lnTo>
                  <a:lnTo>
                    <a:pt x="112" y="4"/>
                  </a:lnTo>
                  <a:lnTo>
                    <a:pt x="105" y="0"/>
                  </a:lnTo>
                  <a:lnTo>
                    <a:pt x="93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9" name="Google Shape;6699;p206"/>
            <p:cNvSpPr/>
            <p:nvPr/>
          </p:nvSpPr>
          <p:spPr>
            <a:xfrm>
              <a:off x="3594045" y="1880391"/>
              <a:ext cx="264793" cy="106390"/>
            </a:xfrm>
            <a:custGeom>
              <a:rect b="b" l="l" r="r" t="t"/>
              <a:pathLst>
                <a:path extrusionOk="0" h="45" w="112">
                  <a:moveTo>
                    <a:pt x="83" y="0"/>
                  </a:moveTo>
                  <a:lnTo>
                    <a:pt x="71" y="2"/>
                  </a:lnTo>
                  <a:lnTo>
                    <a:pt x="60" y="4"/>
                  </a:lnTo>
                  <a:lnTo>
                    <a:pt x="50" y="9"/>
                  </a:lnTo>
                  <a:lnTo>
                    <a:pt x="43" y="16"/>
                  </a:lnTo>
                  <a:lnTo>
                    <a:pt x="29" y="19"/>
                  </a:lnTo>
                  <a:lnTo>
                    <a:pt x="19" y="26"/>
                  </a:lnTo>
                  <a:lnTo>
                    <a:pt x="7" y="28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5" y="45"/>
                  </a:lnTo>
                  <a:lnTo>
                    <a:pt x="14" y="40"/>
                  </a:lnTo>
                  <a:lnTo>
                    <a:pt x="26" y="40"/>
                  </a:lnTo>
                  <a:lnTo>
                    <a:pt x="38" y="35"/>
                  </a:lnTo>
                  <a:lnTo>
                    <a:pt x="50" y="28"/>
                  </a:lnTo>
                  <a:lnTo>
                    <a:pt x="60" y="24"/>
                  </a:lnTo>
                  <a:lnTo>
                    <a:pt x="79" y="14"/>
                  </a:lnTo>
                  <a:lnTo>
                    <a:pt x="98" y="16"/>
                  </a:lnTo>
                  <a:lnTo>
                    <a:pt x="109" y="14"/>
                  </a:lnTo>
                  <a:lnTo>
                    <a:pt x="112" y="4"/>
                  </a:lnTo>
                  <a:lnTo>
                    <a:pt x="105" y="0"/>
                  </a:lnTo>
                  <a:lnTo>
                    <a:pt x="93" y="2"/>
                  </a:lnTo>
                  <a:lnTo>
                    <a:pt x="8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0" name="Google Shape;6700;p206"/>
            <p:cNvSpPr/>
            <p:nvPr/>
          </p:nvSpPr>
          <p:spPr>
            <a:xfrm>
              <a:off x="3925036" y="1811828"/>
              <a:ext cx="203323" cy="78019"/>
            </a:xfrm>
            <a:custGeom>
              <a:rect b="b" l="l" r="r" t="t"/>
              <a:pathLst>
                <a:path extrusionOk="0" h="33" w="86">
                  <a:moveTo>
                    <a:pt x="79" y="0"/>
                  </a:moveTo>
                  <a:lnTo>
                    <a:pt x="69" y="0"/>
                  </a:lnTo>
                  <a:lnTo>
                    <a:pt x="57" y="5"/>
                  </a:lnTo>
                  <a:lnTo>
                    <a:pt x="48" y="10"/>
                  </a:lnTo>
                  <a:lnTo>
                    <a:pt x="38" y="5"/>
                  </a:lnTo>
                  <a:lnTo>
                    <a:pt x="24" y="7"/>
                  </a:lnTo>
                  <a:lnTo>
                    <a:pt x="8" y="14"/>
                  </a:lnTo>
                  <a:lnTo>
                    <a:pt x="0" y="19"/>
                  </a:lnTo>
                  <a:lnTo>
                    <a:pt x="5" y="26"/>
                  </a:lnTo>
                  <a:lnTo>
                    <a:pt x="10" y="29"/>
                  </a:lnTo>
                  <a:lnTo>
                    <a:pt x="10" y="33"/>
                  </a:lnTo>
                  <a:lnTo>
                    <a:pt x="19" y="33"/>
                  </a:lnTo>
                  <a:lnTo>
                    <a:pt x="36" y="31"/>
                  </a:lnTo>
                  <a:lnTo>
                    <a:pt x="55" y="26"/>
                  </a:lnTo>
                  <a:lnTo>
                    <a:pt x="74" y="19"/>
                  </a:lnTo>
                  <a:lnTo>
                    <a:pt x="86" y="14"/>
                  </a:lnTo>
                  <a:lnTo>
                    <a:pt x="84" y="10"/>
                  </a:lnTo>
                  <a:lnTo>
                    <a:pt x="74" y="1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1" name="Google Shape;6701;p206"/>
            <p:cNvSpPr/>
            <p:nvPr/>
          </p:nvSpPr>
          <p:spPr>
            <a:xfrm>
              <a:off x="3925036" y="1811828"/>
              <a:ext cx="203323" cy="78019"/>
            </a:xfrm>
            <a:custGeom>
              <a:rect b="b" l="l" r="r" t="t"/>
              <a:pathLst>
                <a:path extrusionOk="0" h="33" w="86">
                  <a:moveTo>
                    <a:pt x="79" y="0"/>
                  </a:moveTo>
                  <a:lnTo>
                    <a:pt x="69" y="0"/>
                  </a:lnTo>
                  <a:lnTo>
                    <a:pt x="57" y="5"/>
                  </a:lnTo>
                  <a:lnTo>
                    <a:pt x="48" y="10"/>
                  </a:lnTo>
                  <a:lnTo>
                    <a:pt x="38" y="5"/>
                  </a:lnTo>
                  <a:lnTo>
                    <a:pt x="24" y="7"/>
                  </a:lnTo>
                  <a:lnTo>
                    <a:pt x="8" y="14"/>
                  </a:lnTo>
                  <a:lnTo>
                    <a:pt x="0" y="19"/>
                  </a:lnTo>
                  <a:lnTo>
                    <a:pt x="5" y="26"/>
                  </a:lnTo>
                  <a:lnTo>
                    <a:pt x="10" y="29"/>
                  </a:lnTo>
                  <a:lnTo>
                    <a:pt x="10" y="33"/>
                  </a:lnTo>
                  <a:lnTo>
                    <a:pt x="19" y="33"/>
                  </a:lnTo>
                  <a:lnTo>
                    <a:pt x="36" y="31"/>
                  </a:lnTo>
                  <a:lnTo>
                    <a:pt x="55" y="26"/>
                  </a:lnTo>
                  <a:lnTo>
                    <a:pt x="74" y="19"/>
                  </a:lnTo>
                  <a:lnTo>
                    <a:pt x="86" y="14"/>
                  </a:lnTo>
                  <a:lnTo>
                    <a:pt x="84" y="10"/>
                  </a:lnTo>
                  <a:lnTo>
                    <a:pt x="74" y="10"/>
                  </a:lnTo>
                  <a:lnTo>
                    <a:pt x="7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206"/>
            <p:cNvSpPr/>
            <p:nvPr/>
          </p:nvSpPr>
          <p:spPr>
            <a:xfrm>
              <a:off x="3887209" y="1790550"/>
              <a:ext cx="156038" cy="44920"/>
            </a:xfrm>
            <a:custGeom>
              <a:rect b="b" l="l" r="r" t="t"/>
              <a:pathLst>
                <a:path extrusionOk="0" h="19" w="66">
                  <a:moveTo>
                    <a:pt x="64" y="0"/>
                  </a:moveTo>
                  <a:lnTo>
                    <a:pt x="50" y="2"/>
                  </a:lnTo>
                  <a:lnTo>
                    <a:pt x="43" y="4"/>
                  </a:lnTo>
                  <a:lnTo>
                    <a:pt x="26" y="7"/>
                  </a:lnTo>
                  <a:lnTo>
                    <a:pt x="12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1" y="19"/>
                  </a:lnTo>
                  <a:lnTo>
                    <a:pt x="43" y="9"/>
                  </a:lnTo>
                  <a:lnTo>
                    <a:pt x="54" y="9"/>
                  </a:lnTo>
                  <a:lnTo>
                    <a:pt x="64" y="7"/>
                  </a:lnTo>
                  <a:lnTo>
                    <a:pt x="6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3" name="Google Shape;6703;p206"/>
            <p:cNvSpPr/>
            <p:nvPr/>
          </p:nvSpPr>
          <p:spPr>
            <a:xfrm>
              <a:off x="3887209" y="1790550"/>
              <a:ext cx="156038" cy="44920"/>
            </a:xfrm>
            <a:custGeom>
              <a:rect b="b" l="l" r="r" t="t"/>
              <a:pathLst>
                <a:path extrusionOk="0" h="19" w="66">
                  <a:moveTo>
                    <a:pt x="64" y="0"/>
                  </a:moveTo>
                  <a:lnTo>
                    <a:pt x="50" y="2"/>
                  </a:lnTo>
                  <a:lnTo>
                    <a:pt x="43" y="4"/>
                  </a:lnTo>
                  <a:lnTo>
                    <a:pt x="26" y="7"/>
                  </a:lnTo>
                  <a:lnTo>
                    <a:pt x="12" y="7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1" y="19"/>
                  </a:lnTo>
                  <a:lnTo>
                    <a:pt x="43" y="9"/>
                  </a:lnTo>
                  <a:lnTo>
                    <a:pt x="54" y="9"/>
                  </a:lnTo>
                  <a:lnTo>
                    <a:pt x="64" y="7"/>
                  </a:lnTo>
                  <a:lnTo>
                    <a:pt x="66" y="2"/>
                  </a:lnTo>
                  <a:lnTo>
                    <a:pt x="64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4" name="Google Shape;6704;p206"/>
            <p:cNvSpPr/>
            <p:nvPr/>
          </p:nvSpPr>
          <p:spPr>
            <a:xfrm>
              <a:off x="4206378" y="1901669"/>
              <a:ext cx="366454" cy="361725"/>
            </a:xfrm>
            <a:custGeom>
              <a:rect b="b" l="l" r="r" t="t"/>
              <a:pathLst>
                <a:path extrusionOk="0" h="153" w="155">
                  <a:moveTo>
                    <a:pt x="64" y="0"/>
                  </a:moveTo>
                  <a:lnTo>
                    <a:pt x="48" y="5"/>
                  </a:lnTo>
                  <a:lnTo>
                    <a:pt x="31" y="10"/>
                  </a:lnTo>
                  <a:lnTo>
                    <a:pt x="10" y="19"/>
                  </a:lnTo>
                  <a:lnTo>
                    <a:pt x="3" y="24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6" y="48"/>
                  </a:lnTo>
                  <a:lnTo>
                    <a:pt x="48" y="55"/>
                  </a:lnTo>
                  <a:lnTo>
                    <a:pt x="64" y="50"/>
                  </a:lnTo>
                  <a:lnTo>
                    <a:pt x="71" y="53"/>
                  </a:lnTo>
                  <a:lnTo>
                    <a:pt x="69" y="67"/>
                  </a:lnTo>
                  <a:lnTo>
                    <a:pt x="71" y="72"/>
                  </a:lnTo>
                  <a:lnTo>
                    <a:pt x="79" y="74"/>
                  </a:lnTo>
                  <a:lnTo>
                    <a:pt x="83" y="84"/>
                  </a:lnTo>
                  <a:lnTo>
                    <a:pt x="67" y="93"/>
                  </a:lnTo>
                  <a:lnTo>
                    <a:pt x="57" y="103"/>
                  </a:lnTo>
                  <a:lnTo>
                    <a:pt x="45" y="98"/>
                  </a:lnTo>
                  <a:lnTo>
                    <a:pt x="31" y="98"/>
                  </a:lnTo>
                  <a:lnTo>
                    <a:pt x="22" y="105"/>
                  </a:lnTo>
                  <a:lnTo>
                    <a:pt x="14" y="114"/>
                  </a:lnTo>
                  <a:lnTo>
                    <a:pt x="22" y="119"/>
                  </a:lnTo>
                  <a:lnTo>
                    <a:pt x="29" y="122"/>
                  </a:lnTo>
                  <a:lnTo>
                    <a:pt x="36" y="126"/>
                  </a:lnTo>
                  <a:lnTo>
                    <a:pt x="45" y="126"/>
                  </a:lnTo>
                  <a:lnTo>
                    <a:pt x="50" y="131"/>
                  </a:lnTo>
                  <a:lnTo>
                    <a:pt x="52" y="136"/>
                  </a:lnTo>
                  <a:lnTo>
                    <a:pt x="60" y="141"/>
                  </a:lnTo>
                  <a:lnTo>
                    <a:pt x="64" y="145"/>
                  </a:lnTo>
                  <a:lnTo>
                    <a:pt x="74" y="148"/>
                  </a:lnTo>
                  <a:lnTo>
                    <a:pt x="81" y="153"/>
                  </a:lnTo>
                  <a:lnTo>
                    <a:pt x="88" y="150"/>
                  </a:lnTo>
                  <a:lnTo>
                    <a:pt x="88" y="141"/>
                  </a:lnTo>
                  <a:lnTo>
                    <a:pt x="81" y="136"/>
                  </a:lnTo>
                  <a:lnTo>
                    <a:pt x="81" y="126"/>
                  </a:lnTo>
                  <a:lnTo>
                    <a:pt x="88" y="126"/>
                  </a:lnTo>
                  <a:lnTo>
                    <a:pt x="93" y="136"/>
                  </a:lnTo>
                  <a:lnTo>
                    <a:pt x="100" y="141"/>
                  </a:lnTo>
                  <a:lnTo>
                    <a:pt x="107" y="138"/>
                  </a:lnTo>
                  <a:lnTo>
                    <a:pt x="109" y="129"/>
                  </a:lnTo>
                  <a:lnTo>
                    <a:pt x="112" y="119"/>
                  </a:lnTo>
                  <a:lnTo>
                    <a:pt x="109" y="110"/>
                  </a:lnTo>
                  <a:lnTo>
                    <a:pt x="107" y="105"/>
                  </a:lnTo>
                  <a:lnTo>
                    <a:pt x="109" y="98"/>
                  </a:lnTo>
                  <a:lnTo>
                    <a:pt x="121" y="95"/>
                  </a:lnTo>
                  <a:lnTo>
                    <a:pt x="128" y="98"/>
                  </a:lnTo>
                  <a:lnTo>
                    <a:pt x="126" y="107"/>
                  </a:lnTo>
                  <a:lnTo>
                    <a:pt x="124" y="117"/>
                  </a:lnTo>
                  <a:lnTo>
                    <a:pt x="128" y="119"/>
                  </a:lnTo>
                  <a:lnTo>
                    <a:pt x="138" y="114"/>
                  </a:lnTo>
                  <a:lnTo>
                    <a:pt x="155" y="103"/>
                  </a:lnTo>
                  <a:lnTo>
                    <a:pt x="152" y="91"/>
                  </a:lnTo>
                  <a:lnTo>
                    <a:pt x="150" y="84"/>
                  </a:lnTo>
                  <a:lnTo>
                    <a:pt x="138" y="79"/>
                  </a:lnTo>
                  <a:lnTo>
                    <a:pt x="128" y="72"/>
                  </a:lnTo>
                  <a:lnTo>
                    <a:pt x="124" y="62"/>
                  </a:lnTo>
                  <a:lnTo>
                    <a:pt x="131" y="60"/>
                  </a:lnTo>
                  <a:lnTo>
                    <a:pt x="140" y="55"/>
                  </a:lnTo>
                  <a:lnTo>
                    <a:pt x="136" y="50"/>
                  </a:lnTo>
                  <a:lnTo>
                    <a:pt x="140" y="43"/>
                  </a:lnTo>
                  <a:lnTo>
                    <a:pt x="133" y="41"/>
                  </a:lnTo>
                  <a:lnTo>
                    <a:pt x="131" y="31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02" y="24"/>
                  </a:lnTo>
                  <a:lnTo>
                    <a:pt x="88" y="24"/>
                  </a:lnTo>
                  <a:lnTo>
                    <a:pt x="79" y="29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3" y="17"/>
                  </a:lnTo>
                  <a:lnTo>
                    <a:pt x="90" y="10"/>
                  </a:lnTo>
                  <a:lnTo>
                    <a:pt x="88" y="5"/>
                  </a:lnTo>
                  <a:lnTo>
                    <a:pt x="79" y="10"/>
                  </a:lnTo>
                  <a:lnTo>
                    <a:pt x="64" y="17"/>
                  </a:lnTo>
                  <a:lnTo>
                    <a:pt x="55" y="22"/>
                  </a:lnTo>
                  <a:lnTo>
                    <a:pt x="48" y="24"/>
                  </a:lnTo>
                  <a:lnTo>
                    <a:pt x="36" y="34"/>
                  </a:lnTo>
                  <a:lnTo>
                    <a:pt x="26" y="34"/>
                  </a:lnTo>
                  <a:lnTo>
                    <a:pt x="36" y="22"/>
                  </a:lnTo>
                  <a:lnTo>
                    <a:pt x="43" y="17"/>
                  </a:lnTo>
                  <a:lnTo>
                    <a:pt x="55" y="15"/>
                  </a:lnTo>
                  <a:lnTo>
                    <a:pt x="67" y="10"/>
                  </a:lnTo>
                  <a:lnTo>
                    <a:pt x="71" y="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206"/>
            <p:cNvSpPr/>
            <p:nvPr/>
          </p:nvSpPr>
          <p:spPr>
            <a:xfrm>
              <a:off x="4206378" y="1901669"/>
              <a:ext cx="366454" cy="361725"/>
            </a:xfrm>
            <a:custGeom>
              <a:rect b="b" l="l" r="r" t="t"/>
              <a:pathLst>
                <a:path extrusionOk="0" h="153" w="155">
                  <a:moveTo>
                    <a:pt x="64" y="0"/>
                  </a:moveTo>
                  <a:lnTo>
                    <a:pt x="48" y="5"/>
                  </a:lnTo>
                  <a:lnTo>
                    <a:pt x="31" y="10"/>
                  </a:lnTo>
                  <a:lnTo>
                    <a:pt x="10" y="19"/>
                  </a:lnTo>
                  <a:lnTo>
                    <a:pt x="3" y="24"/>
                  </a:lnTo>
                  <a:lnTo>
                    <a:pt x="0" y="43"/>
                  </a:lnTo>
                  <a:lnTo>
                    <a:pt x="3" y="45"/>
                  </a:lnTo>
                  <a:lnTo>
                    <a:pt x="36" y="48"/>
                  </a:lnTo>
                  <a:lnTo>
                    <a:pt x="48" y="55"/>
                  </a:lnTo>
                  <a:lnTo>
                    <a:pt x="64" y="50"/>
                  </a:lnTo>
                  <a:lnTo>
                    <a:pt x="71" y="53"/>
                  </a:lnTo>
                  <a:lnTo>
                    <a:pt x="69" y="67"/>
                  </a:lnTo>
                  <a:lnTo>
                    <a:pt x="71" y="72"/>
                  </a:lnTo>
                  <a:lnTo>
                    <a:pt x="79" y="74"/>
                  </a:lnTo>
                  <a:lnTo>
                    <a:pt x="83" y="84"/>
                  </a:lnTo>
                  <a:lnTo>
                    <a:pt x="67" y="93"/>
                  </a:lnTo>
                  <a:lnTo>
                    <a:pt x="57" y="103"/>
                  </a:lnTo>
                  <a:lnTo>
                    <a:pt x="45" y="98"/>
                  </a:lnTo>
                  <a:lnTo>
                    <a:pt x="31" y="98"/>
                  </a:lnTo>
                  <a:lnTo>
                    <a:pt x="22" y="105"/>
                  </a:lnTo>
                  <a:lnTo>
                    <a:pt x="14" y="114"/>
                  </a:lnTo>
                  <a:lnTo>
                    <a:pt x="22" y="119"/>
                  </a:lnTo>
                  <a:lnTo>
                    <a:pt x="29" y="122"/>
                  </a:lnTo>
                  <a:lnTo>
                    <a:pt x="36" y="126"/>
                  </a:lnTo>
                  <a:lnTo>
                    <a:pt x="45" y="126"/>
                  </a:lnTo>
                  <a:lnTo>
                    <a:pt x="50" y="131"/>
                  </a:lnTo>
                  <a:lnTo>
                    <a:pt x="52" y="136"/>
                  </a:lnTo>
                  <a:lnTo>
                    <a:pt x="60" y="141"/>
                  </a:lnTo>
                  <a:lnTo>
                    <a:pt x="64" y="145"/>
                  </a:lnTo>
                  <a:lnTo>
                    <a:pt x="74" y="148"/>
                  </a:lnTo>
                  <a:lnTo>
                    <a:pt x="81" y="153"/>
                  </a:lnTo>
                  <a:lnTo>
                    <a:pt x="88" y="150"/>
                  </a:lnTo>
                  <a:lnTo>
                    <a:pt x="88" y="141"/>
                  </a:lnTo>
                  <a:lnTo>
                    <a:pt x="81" y="136"/>
                  </a:lnTo>
                  <a:lnTo>
                    <a:pt x="81" y="126"/>
                  </a:lnTo>
                  <a:lnTo>
                    <a:pt x="88" y="126"/>
                  </a:lnTo>
                  <a:lnTo>
                    <a:pt x="93" y="136"/>
                  </a:lnTo>
                  <a:lnTo>
                    <a:pt x="100" y="141"/>
                  </a:lnTo>
                  <a:lnTo>
                    <a:pt x="107" y="138"/>
                  </a:lnTo>
                  <a:lnTo>
                    <a:pt x="109" y="129"/>
                  </a:lnTo>
                  <a:lnTo>
                    <a:pt x="112" y="119"/>
                  </a:lnTo>
                  <a:lnTo>
                    <a:pt x="109" y="110"/>
                  </a:lnTo>
                  <a:lnTo>
                    <a:pt x="107" y="105"/>
                  </a:lnTo>
                  <a:lnTo>
                    <a:pt x="109" y="98"/>
                  </a:lnTo>
                  <a:lnTo>
                    <a:pt x="121" y="95"/>
                  </a:lnTo>
                  <a:lnTo>
                    <a:pt x="128" y="98"/>
                  </a:lnTo>
                  <a:lnTo>
                    <a:pt x="126" y="107"/>
                  </a:lnTo>
                  <a:lnTo>
                    <a:pt x="124" y="117"/>
                  </a:lnTo>
                  <a:lnTo>
                    <a:pt x="128" y="119"/>
                  </a:lnTo>
                  <a:lnTo>
                    <a:pt x="138" y="114"/>
                  </a:lnTo>
                  <a:lnTo>
                    <a:pt x="155" y="103"/>
                  </a:lnTo>
                  <a:lnTo>
                    <a:pt x="152" y="91"/>
                  </a:lnTo>
                  <a:lnTo>
                    <a:pt x="150" y="84"/>
                  </a:lnTo>
                  <a:lnTo>
                    <a:pt x="138" y="79"/>
                  </a:lnTo>
                  <a:lnTo>
                    <a:pt x="128" y="72"/>
                  </a:lnTo>
                  <a:lnTo>
                    <a:pt x="124" y="62"/>
                  </a:lnTo>
                  <a:lnTo>
                    <a:pt x="131" y="60"/>
                  </a:lnTo>
                  <a:lnTo>
                    <a:pt x="140" y="55"/>
                  </a:lnTo>
                  <a:lnTo>
                    <a:pt x="136" y="50"/>
                  </a:lnTo>
                  <a:lnTo>
                    <a:pt x="140" y="43"/>
                  </a:lnTo>
                  <a:lnTo>
                    <a:pt x="133" y="41"/>
                  </a:lnTo>
                  <a:lnTo>
                    <a:pt x="131" y="31"/>
                  </a:lnTo>
                  <a:lnTo>
                    <a:pt x="124" y="31"/>
                  </a:lnTo>
                  <a:lnTo>
                    <a:pt x="117" y="29"/>
                  </a:lnTo>
                  <a:lnTo>
                    <a:pt x="102" y="24"/>
                  </a:lnTo>
                  <a:lnTo>
                    <a:pt x="88" y="24"/>
                  </a:lnTo>
                  <a:lnTo>
                    <a:pt x="79" y="29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3" y="17"/>
                  </a:lnTo>
                  <a:lnTo>
                    <a:pt x="90" y="10"/>
                  </a:lnTo>
                  <a:lnTo>
                    <a:pt x="88" y="5"/>
                  </a:lnTo>
                  <a:lnTo>
                    <a:pt x="79" y="10"/>
                  </a:lnTo>
                  <a:lnTo>
                    <a:pt x="64" y="17"/>
                  </a:lnTo>
                  <a:lnTo>
                    <a:pt x="55" y="22"/>
                  </a:lnTo>
                  <a:lnTo>
                    <a:pt x="48" y="24"/>
                  </a:lnTo>
                  <a:lnTo>
                    <a:pt x="36" y="34"/>
                  </a:lnTo>
                  <a:lnTo>
                    <a:pt x="26" y="34"/>
                  </a:lnTo>
                  <a:lnTo>
                    <a:pt x="36" y="22"/>
                  </a:lnTo>
                  <a:lnTo>
                    <a:pt x="43" y="17"/>
                  </a:lnTo>
                  <a:lnTo>
                    <a:pt x="55" y="15"/>
                  </a:lnTo>
                  <a:lnTo>
                    <a:pt x="67" y="10"/>
                  </a:lnTo>
                  <a:lnTo>
                    <a:pt x="71" y="5"/>
                  </a:lnTo>
                  <a:lnTo>
                    <a:pt x="64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6" name="Google Shape;6706;p206"/>
            <p:cNvSpPr/>
            <p:nvPr/>
          </p:nvSpPr>
          <p:spPr>
            <a:xfrm>
              <a:off x="4430979" y="1901669"/>
              <a:ext cx="56741" cy="40192"/>
            </a:xfrm>
            <a:custGeom>
              <a:rect b="b" l="l" r="r" t="t"/>
              <a:pathLst>
                <a:path extrusionOk="0" h="17" w="24">
                  <a:moveTo>
                    <a:pt x="17" y="0"/>
                  </a:moveTo>
                  <a:lnTo>
                    <a:pt x="10" y="3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24" y="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7" name="Google Shape;6707;p206"/>
            <p:cNvSpPr/>
            <p:nvPr/>
          </p:nvSpPr>
          <p:spPr>
            <a:xfrm>
              <a:off x="4430979" y="1901669"/>
              <a:ext cx="56741" cy="40192"/>
            </a:xfrm>
            <a:custGeom>
              <a:rect b="b" l="l" r="r" t="t"/>
              <a:pathLst>
                <a:path extrusionOk="0" h="17" w="24">
                  <a:moveTo>
                    <a:pt x="17" y="0"/>
                  </a:moveTo>
                  <a:lnTo>
                    <a:pt x="10" y="3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12" y="17"/>
                  </a:lnTo>
                  <a:lnTo>
                    <a:pt x="24" y="7"/>
                  </a:lnTo>
                  <a:lnTo>
                    <a:pt x="17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206"/>
            <p:cNvSpPr/>
            <p:nvPr/>
          </p:nvSpPr>
          <p:spPr>
            <a:xfrm>
              <a:off x="3943950" y="2026972"/>
              <a:ext cx="44920" cy="26006"/>
            </a:xfrm>
            <a:custGeom>
              <a:rect b="b" l="l" r="r" t="t"/>
              <a:pathLst>
                <a:path extrusionOk="0" h="11" w="19">
                  <a:moveTo>
                    <a:pt x="16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9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9" name="Google Shape;6709;p206"/>
            <p:cNvSpPr/>
            <p:nvPr/>
          </p:nvSpPr>
          <p:spPr>
            <a:xfrm>
              <a:off x="3943950" y="2026972"/>
              <a:ext cx="44920" cy="26006"/>
            </a:xfrm>
            <a:custGeom>
              <a:rect b="b" l="l" r="r" t="t"/>
              <a:pathLst>
                <a:path extrusionOk="0" h="11" w="19">
                  <a:moveTo>
                    <a:pt x="16" y="0"/>
                  </a:moveTo>
                  <a:lnTo>
                    <a:pt x="7" y="2"/>
                  </a:lnTo>
                  <a:lnTo>
                    <a:pt x="0" y="4"/>
                  </a:lnTo>
                  <a:lnTo>
                    <a:pt x="0" y="11"/>
                  </a:lnTo>
                  <a:lnTo>
                    <a:pt x="7" y="11"/>
                  </a:lnTo>
                  <a:lnTo>
                    <a:pt x="19" y="4"/>
                  </a:lnTo>
                  <a:lnTo>
                    <a:pt x="16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0" name="Google Shape;6710;p206"/>
            <p:cNvSpPr/>
            <p:nvPr/>
          </p:nvSpPr>
          <p:spPr>
            <a:xfrm>
              <a:off x="4033790" y="2161732"/>
              <a:ext cx="115847" cy="66198"/>
            </a:xfrm>
            <a:custGeom>
              <a:rect b="b" l="l" r="r" t="t"/>
              <a:pathLst>
                <a:path extrusionOk="0" h="28" w="49">
                  <a:moveTo>
                    <a:pt x="38" y="0"/>
                  </a:moveTo>
                  <a:lnTo>
                    <a:pt x="26" y="4"/>
                  </a:lnTo>
                  <a:lnTo>
                    <a:pt x="11" y="14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14" y="28"/>
                  </a:lnTo>
                  <a:lnTo>
                    <a:pt x="26" y="19"/>
                  </a:lnTo>
                  <a:lnTo>
                    <a:pt x="38" y="19"/>
                  </a:lnTo>
                  <a:lnTo>
                    <a:pt x="49" y="14"/>
                  </a:lnTo>
                  <a:lnTo>
                    <a:pt x="45" y="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206"/>
            <p:cNvSpPr/>
            <p:nvPr/>
          </p:nvSpPr>
          <p:spPr>
            <a:xfrm>
              <a:off x="4033790" y="2161732"/>
              <a:ext cx="115847" cy="66198"/>
            </a:xfrm>
            <a:custGeom>
              <a:rect b="b" l="l" r="r" t="t"/>
              <a:pathLst>
                <a:path extrusionOk="0" h="28" w="49">
                  <a:moveTo>
                    <a:pt x="38" y="0"/>
                  </a:moveTo>
                  <a:lnTo>
                    <a:pt x="26" y="4"/>
                  </a:lnTo>
                  <a:lnTo>
                    <a:pt x="11" y="14"/>
                  </a:lnTo>
                  <a:lnTo>
                    <a:pt x="0" y="19"/>
                  </a:lnTo>
                  <a:lnTo>
                    <a:pt x="2" y="26"/>
                  </a:lnTo>
                  <a:lnTo>
                    <a:pt x="14" y="28"/>
                  </a:lnTo>
                  <a:lnTo>
                    <a:pt x="26" y="19"/>
                  </a:lnTo>
                  <a:lnTo>
                    <a:pt x="38" y="19"/>
                  </a:lnTo>
                  <a:lnTo>
                    <a:pt x="49" y="14"/>
                  </a:lnTo>
                  <a:lnTo>
                    <a:pt x="45" y="4"/>
                  </a:lnTo>
                  <a:lnTo>
                    <a:pt x="38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2" name="Google Shape;6712;p206"/>
            <p:cNvSpPr/>
            <p:nvPr/>
          </p:nvSpPr>
          <p:spPr>
            <a:xfrm>
              <a:off x="4161458" y="1823650"/>
              <a:ext cx="96933" cy="44920"/>
            </a:xfrm>
            <a:custGeom>
              <a:rect b="b" l="l" r="r" t="t"/>
              <a:pathLst>
                <a:path extrusionOk="0" h="19" w="41">
                  <a:moveTo>
                    <a:pt x="33" y="0"/>
                  </a:moveTo>
                  <a:lnTo>
                    <a:pt x="17" y="2"/>
                  </a:lnTo>
                  <a:lnTo>
                    <a:pt x="5" y="2"/>
                  </a:lnTo>
                  <a:lnTo>
                    <a:pt x="0" y="12"/>
                  </a:lnTo>
                  <a:lnTo>
                    <a:pt x="12" y="19"/>
                  </a:lnTo>
                  <a:lnTo>
                    <a:pt x="26" y="17"/>
                  </a:lnTo>
                  <a:lnTo>
                    <a:pt x="41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3" name="Google Shape;6713;p206"/>
            <p:cNvSpPr/>
            <p:nvPr/>
          </p:nvSpPr>
          <p:spPr>
            <a:xfrm>
              <a:off x="4161458" y="1823650"/>
              <a:ext cx="96933" cy="44920"/>
            </a:xfrm>
            <a:custGeom>
              <a:rect b="b" l="l" r="r" t="t"/>
              <a:pathLst>
                <a:path extrusionOk="0" h="19" w="41">
                  <a:moveTo>
                    <a:pt x="33" y="0"/>
                  </a:moveTo>
                  <a:lnTo>
                    <a:pt x="17" y="2"/>
                  </a:lnTo>
                  <a:lnTo>
                    <a:pt x="5" y="2"/>
                  </a:lnTo>
                  <a:lnTo>
                    <a:pt x="0" y="12"/>
                  </a:lnTo>
                  <a:lnTo>
                    <a:pt x="12" y="19"/>
                  </a:lnTo>
                  <a:lnTo>
                    <a:pt x="26" y="17"/>
                  </a:lnTo>
                  <a:lnTo>
                    <a:pt x="41" y="5"/>
                  </a:lnTo>
                  <a:lnTo>
                    <a:pt x="3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206"/>
            <p:cNvSpPr/>
            <p:nvPr/>
          </p:nvSpPr>
          <p:spPr>
            <a:xfrm>
              <a:off x="2891872" y="2589656"/>
              <a:ext cx="44920" cy="89840"/>
            </a:xfrm>
            <a:custGeom>
              <a:rect b="b" l="l" r="r" t="t"/>
              <a:pathLst>
                <a:path extrusionOk="0" h="38" w="19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7" y="26"/>
                  </a:lnTo>
                  <a:lnTo>
                    <a:pt x="10" y="38"/>
                  </a:lnTo>
                  <a:lnTo>
                    <a:pt x="17" y="38"/>
                  </a:lnTo>
                  <a:lnTo>
                    <a:pt x="19" y="31"/>
                  </a:lnTo>
                  <a:lnTo>
                    <a:pt x="17" y="11"/>
                  </a:lnTo>
                  <a:lnTo>
                    <a:pt x="12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5" name="Google Shape;6715;p206"/>
            <p:cNvSpPr/>
            <p:nvPr/>
          </p:nvSpPr>
          <p:spPr>
            <a:xfrm>
              <a:off x="2891872" y="2589656"/>
              <a:ext cx="44920" cy="89840"/>
            </a:xfrm>
            <a:custGeom>
              <a:rect b="b" l="l" r="r" t="t"/>
              <a:pathLst>
                <a:path extrusionOk="0" h="38" w="19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7" y="26"/>
                  </a:lnTo>
                  <a:lnTo>
                    <a:pt x="10" y="38"/>
                  </a:lnTo>
                  <a:lnTo>
                    <a:pt x="17" y="38"/>
                  </a:lnTo>
                  <a:lnTo>
                    <a:pt x="19" y="31"/>
                  </a:lnTo>
                  <a:lnTo>
                    <a:pt x="17" y="11"/>
                  </a:lnTo>
                  <a:lnTo>
                    <a:pt x="12" y="2"/>
                  </a:lnTo>
                  <a:lnTo>
                    <a:pt x="7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6" name="Google Shape;6716;p206"/>
            <p:cNvSpPr/>
            <p:nvPr/>
          </p:nvSpPr>
          <p:spPr>
            <a:xfrm>
              <a:off x="3560946" y="3478601"/>
              <a:ext cx="252971" cy="106390"/>
            </a:xfrm>
            <a:custGeom>
              <a:rect b="b" l="l" r="r" t="t"/>
              <a:pathLst>
                <a:path extrusionOk="0" h="45" w="107">
                  <a:moveTo>
                    <a:pt x="26" y="0"/>
                  </a:moveTo>
                  <a:lnTo>
                    <a:pt x="9" y="4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14" y="19"/>
                  </a:lnTo>
                  <a:lnTo>
                    <a:pt x="21" y="11"/>
                  </a:lnTo>
                  <a:lnTo>
                    <a:pt x="31" y="16"/>
                  </a:lnTo>
                  <a:lnTo>
                    <a:pt x="47" y="19"/>
                  </a:lnTo>
                  <a:lnTo>
                    <a:pt x="57" y="28"/>
                  </a:lnTo>
                  <a:lnTo>
                    <a:pt x="66" y="28"/>
                  </a:lnTo>
                  <a:lnTo>
                    <a:pt x="69" y="33"/>
                  </a:lnTo>
                  <a:lnTo>
                    <a:pt x="59" y="35"/>
                  </a:lnTo>
                  <a:lnTo>
                    <a:pt x="59" y="42"/>
                  </a:lnTo>
                  <a:lnTo>
                    <a:pt x="69" y="45"/>
                  </a:lnTo>
                  <a:lnTo>
                    <a:pt x="78" y="40"/>
                  </a:lnTo>
                  <a:lnTo>
                    <a:pt x="83" y="45"/>
                  </a:lnTo>
                  <a:lnTo>
                    <a:pt x="107" y="45"/>
                  </a:lnTo>
                  <a:lnTo>
                    <a:pt x="107" y="38"/>
                  </a:lnTo>
                  <a:lnTo>
                    <a:pt x="88" y="35"/>
                  </a:lnTo>
                  <a:lnTo>
                    <a:pt x="83" y="23"/>
                  </a:lnTo>
                  <a:lnTo>
                    <a:pt x="74" y="21"/>
                  </a:lnTo>
                  <a:lnTo>
                    <a:pt x="62" y="9"/>
                  </a:lnTo>
                  <a:lnTo>
                    <a:pt x="45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206"/>
            <p:cNvSpPr/>
            <p:nvPr/>
          </p:nvSpPr>
          <p:spPr>
            <a:xfrm>
              <a:off x="3560946" y="3478601"/>
              <a:ext cx="252971" cy="106390"/>
            </a:xfrm>
            <a:custGeom>
              <a:rect b="b" l="l" r="r" t="t"/>
              <a:pathLst>
                <a:path extrusionOk="0" h="45" w="107">
                  <a:moveTo>
                    <a:pt x="26" y="0"/>
                  </a:moveTo>
                  <a:lnTo>
                    <a:pt x="9" y="4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14" y="19"/>
                  </a:lnTo>
                  <a:lnTo>
                    <a:pt x="21" y="11"/>
                  </a:lnTo>
                  <a:lnTo>
                    <a:pt x="31" y="16"/>
                  </a:lnTo>
                  <a:lnTo>
                    <a:pt x="47" y="19"/>
                  </a:lnTo>
                  <a:lnTo>
                    <a:pt x="57" y="28"/>
                  </a:lnTo>
                  <a:lnTo>
                    <a:pt x="66" y="28"/>
                  </a:lnTo>
                  <a:lnTo>
                    <a:pt x="69" y="33"/>
                  </a:lnTo>
                  <a:lnTo>
                    <a:pt x="59" y="35"/>
                  </a:lnTo>
                  <a:lnTo>
                    <a:pt x="59" y="42"/>
                  </a:lnTo>
                  <a:lnTo>
                    <a:pt x="69" y="45"/>
                  </a:lnTo>
                  <a:lnTo>
                    <a:pt x="78" y="40"/>
                  </a:lnTo>
                  <a:lnTo>
                    <a:pt x="83" y="45"/>
                  </a:lnTo>
                  <a:lnTo>
                    <a:pt x="107" y="45"/>
                  </a:lnTo>
                  <a:lnTo>
                    <a:pt x="107" y="38"/>
                  </a:lnTo>
                  <a:lnTo>
                    <a:pt x="88" y="35"/>
                  </a:lnTo>
                  <a:lnTo>
                    <a:pt x="83" y="23"/>
                  </a:lnTo>
                  <a:lnTo>
                    <a:pt x="74" y="21"/>
                  </a:lnTo>
                  <a:lnTo>
                    <a:pt x="62" y="9"/>
                  </a:lnTo>
                  <a:lnTo>
                    <a:pt x="45" y="2"/>
                  </a:lnTo>
                  <a:lnTo>
                    <a:pt x="26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8" name="Google Shape;6718;p206"/>
            <p:cNvSpPr/>
            <p:nvPr/>
          </p:nvSpPr>
          <p:spPr>
            <a:xfrm>
              <a:off x="3797368" y="3577898"/>
              <a:ext cx="212780" cy="80383"/>
            </a:xfrm>
            <a:custGeom>
              <a:rect b="b" l="l" r="r" t="t"/>
              <a:pathLst>
                <a:path extrusionOk="0" h="14" w="38">
                  <a:moveTo>
                    <a:pt x="7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7" y="0"/>
                    <a:pt x="17" y="0"/>
                  </a:cubicBezTo>
                  <a:cubicBezTo>
                    <a:pt x="16" y="0"/>
                    <a:pt x="11" y="1"/>
                    <a:pt x="11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9" name="Google Shape;6719;p206"/>
            <p:cNvSpPr/>
            <p:nvPr/>
          </p:nvSpPr>
          <p:spPr>
            <a:xfrm>
              <a:off x="3679157" y="3613361"/>
              <a:ext cx="89840" cy="33099"/>
            </a:xfrm>
            <a:custGeom>
              <a:rect b="b" l="l" r="r" t="t"/>
              <a:pathLst>
                <a:path extrusionOk="0" h="14" w="38">
                  <a:moveTo>
                    <a:pt x="14" y="0"/>
                  </a:moveTo>
                  <a:lnTo>
                    <a:pt x="5" y="2"/>
                  </a:lnTo>
                  <a:lnTo>
                    <a:pt x="0" y="9"/>
                  </a:lnTo>
                  <a:lnTo>
                    <a:pt x="12" y="14"/>
                  </a:lnTo>
                  <a:lnTo>
                    <a:pt x="31" y="14"/>
                  </a:lnTo>
                  <a:lnTo>
                    <a:pt x="38" y="9"/>
                  </a:lnTo>
                  <a:lnTo>
                    <a:pt x="33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0" name="Google Shape;6720;p206"/>
            <p:cNvSpPr/>
            <p:nvPr/>
          </p:nvSpPr>
          <p:spPr>
            <a:xfrm>
              <a:off x="3679157" y="3613361"/>
              <a:ext cx="89840" cy="33099"/>
            </a:xfrm>
            <a:custGeom>
              <a:rect b="b" l="l" r="r" t="t"/>
              <a:pathLst>
                <a:path extrusionOk="0" h="14" w="38">
                  <a:moveTo>
                    <a:pt x="14" y="0"/>
                  </a:moveTo>
                  <a:lnTo>
                    <a:pt x="5" y="2"/>
                  </a:lnTo>
                  <a:lnTo>
                    <a:pt x="0" y="9"/>
                  </a:lnTo>
                  <a:lnTo>
                    <a:pt x="12" y="14"/>
                  </a:lnTo>
                  <a:lnTo>
                    <a:pt x="31" y="14"/>
                  </a:lnTo>
                  <a:lnTo>
                    <a:pt x="38" y="9"/>
                  </a:lnTo>
                  <a:lnTo>
                    <a:pt x="33" y="2"/>
                  </a:lnTo>
                  <a:lnTo>
                    <a:pt x="14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1" name="Google Shape;6721;p206"/>
            <p:cNvSpPr/>
            <p:nvPr/>
          </p:nvSpPr>
          <p:spPr>
            <a:xfrm>
              <a:off x="4364781" y="2606205"/>
              <a:ext cx="151310" cy="134760"/>
            </a:xfrm>
            <a:custGeom>
              <a:rect b="b" l="l" r="r" t="t"/>
              <a:pathLst>
                <a:path extrusionOk="0" h="57" w="64">
                  <a:moveTo>
                    <a:pt x="40" y="0"/>
                  </a:moveTo>
                  <a:lnTo>
                    <a:pt x="28" y="0"/>
                  </a:lnTo>
                  <a:lnTo>
                    <a:pt x="21" y="9"/>
                  </a:lnTo>
                  <a:lnTo>
                    <a:pt x="21" y="21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0" y="45"/>
                  </a:lnTo>
                  <a:lnTo>
                    <a:pt x="9" y="50"/>
                  </a:lnTo>
                  <a:lnTo>
                    <a:pt x="21" y="52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54"/>
                  </a:lnTo>
                  <a:lnTo>
                    <a:pt x="45" y="57"/>
                  </a:lnTo>
                  <a:lnTo>
                    <a:pt x="61" y="57"/>
                  </a:lnTo>
                  <a:lnTo>
                    <a:pt x="64" y="47"/>
                  </a:lnTo>
                  <a:lnTo>
                    <a:pt x="57" y="40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31"/>
                  </a:lnTo>
                  <a:lnTo>
                    <a:pt x="47" y="26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35" y="19"/>
                  </a:lnTo>
                  <a:lnTo>
                    <a:pt x="35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206"/>
            <p:cNvSpPr/>
            <p:nvPr/>
          </p:nvSpPr>
          <p:spPr>
            <a:xfrm>
              <a:off x="4364781" y="2606205"/>
              <a:ext cx="151310" cy="134760"/>
            </a:xfrm>
            <a:custGeom>
              <a:rect b="b" l="l" r="r" t="t"/>
              <a:pathLst>
                <a:path extrusionOk="0" h="57" w="64">
                  <a:moveTo>
                    <a:pt x="40" y="0"/>
                  </a:moveTo>
                  <a:lnTo>
                    <a:pt x="28" y="0"/>
                  </a:lnTo>
                  <a:lnTo>
                    <a:pt x="21" y="9"/>
                  </a:lnTo>
                  <a:lnTo>
                    <a:pt x="21" y="21"/>
                  </a:lnTo>
                  <a:lnTo>
                    <a:pt x="12" y="26"/>
                  </a:lnTo>
                  <a:lnTo>
                    <a:pt x="0" y="33"/>
                  </a:lnTo>
                  <a:lnTo>
                    <a:pt x="0" y="45"/>
                  </a:lnTo>
                  <a:lnTo>
                    <a:pt x="9" y="50"/>
                  </a:lnTo>
                  <a:lnTo>
                    <a:pt x="21" y="52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54"/>
                  </a:lnTo>
                  <a:lnTo>
                    <a:pt x="45" y="57"/>
                  </a:lnTo>
                  <a:lnTo>
                    <a:pt x="61" y="57"/>
                  </a:lnTo>
                  <a:lnTo>
                    <a:pt x="64" y="47"/>
                  </a:lnTo>
                  <a:lnTo>
                    <a:pt x="57" y="40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31"/>
                  </a:lnTo>
                  <a:lnTo>
                    <a:pt x="47" y="26"/>
                  </a:lnTo>
                  <a:lnTo>
                    <a:pt x="54" y="21"/>
                  </a:lnTo>
                  <a:lnTo>
                    <a:pt x="52" y="16"/>
                  </a:lnTo>
                  <a:lnTo>
                    <a:pt x="42" y="16"/>
                  </a:lnTo>
                  <a:lnTo>
                    <a:pt x="35" y="19"/>
                  </a:lnTo>
                  <a:lnTo>
                    <a:pt x="35" y="14"/>
                  </a:lnTo>
                  <a:lnTo>
                    <a:pt x="4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3" name="Google Shape;6723;p206"/>
            <p:cNvSpPr/>
            <p:nvPr/>
          </p:nvSpPr>
          <p:spPr>
            <a:xfrm>
              <a:off x="6015006" y="1755087"/>
              <a:ext cx="146582" cy="101661"/>
            </a:xfrm>
            <a:custGeom>
              <a:rect b="b" l="l" r="r" t="t"/>
              <a:pathLst>
                <a:path extrusionOk="0" h="43" w="62">
                  <a:moveTo>
                    <a:pt x="29" y="0"/>
                  </a:moveTo>
                  <a:lnTo>
                    <a:pt x="21" y="5"/>
                  </a:lnTo>
                  <a:lnTo>
                    <a:pt x="10" y="3"/>
                  </a:lnTo>
                  <a:lnTo>
                    <a:pt x="0" y="8"/>
                  </a:lnTo>
                  <a:lnTo>
                    <a:pt x="2" y="17"/>
                  </a:lnTo>
                  <a:lnTo>
                    <a:pt x="12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9" y="41"/>
                  </a:lnTo>
                  <a:lnTo>
                    <a:pt x="38" y="43"/>
                  </a:lnTo>
                  <a:lnTo>
                    <a:pt x="45" y="38"/>
                  </a:lnTo>
                  <a:lnTo>
                    <a:pt x="52" y="31"/>
                  </a:lnTo>
                  <a:lnTo>
                    <a:pt x="55" y="27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43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4" name="Google Shape;6724;p206"/>
            <p:cNvSpPr/>
            <p:nvPr/>
          </p:nvSpPr>
          <p:spPr>
            <a:xfrm>
              <a:off x="6015006" y="1755087"/>
              <a:ext cx="146582" cy="101661"/>
            </a:xfrm>
            <a:custGeom>
              <a:rect b="b" l="l" r="r" t="t"/>
              <a:pathLst>
                <a:path extrusionOk="0" h="43" w="62">
                  <a:moveTo>
                    <a:pt x="29" y="0"/>
                  </a:moveTo>
                  <a:lnTo>
                    <a:pt x="21" y="5"/>
                  </a:lnTo>
                  <a:lnTo>
                    <a:pt x="10" y="3"/>
                  </a:lnTo>
                  <a:lnTo>
                    <a:pt x="0" y="8"/>
                  </a:lnTo>
                  <a:lnTo>
                    <a:pt x="2" y="17"/>
                  </a:lnTo>
                  <a:lnTo>
                    <a:pt x="12" y="19"/>
                  </a:lnTo>
                  <a:lnTo>
                    <a:pt x="24" y="19"/>
                  </a:lnTo>
                  <a:lnTo>
                    <a:pt x="24" y="24"/>
                  </a:lnTo>
                  <a:lnTo>
                    <a:pt x="21" y="29"/>
                  </a:lnTo>
                  <a:lnTo>
                    <a:pt x="21" y="36"/>
                  </a:lnTo>
                  <a:lnTo>
                    <a:pt x="29" y="41"/>
                  </a:lnTo>
                  <a:lnTo>
                    <a:pt x="38" y="43"/>
                  </a:lnTo>
                  <a:lnTo>
                    <a:pt x="45" y="38"/>
                  </a:lnTo>
                  <a:lnTo>
                    <a:pt x="52" y="31"/>
                  </a:lnTo>
                  <a:lnTo>
                    <a:pt x="55" y="27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43" y="8"/>
                  </a:lnTo>
                  <a:lnTo>
                    <a:pt x="29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5" name="Google Shape;6725;p206"/>
            <p:cNvSpPr/>
            <p:nvPr/>
          </p:nvSpPr>
          <p:spPr>
            <a:xfrm>
              <a:off x="6109575" y="1733809"/>
              <a:ext cx="158403" cy="44920"/>
            </a:xfrm>
            <a:custGeom>
              <a:rect b="b" l="l" r="r" t="t"/>
              <a:pathLst>
                <a:path extrusionOk="0" h="19" w="67">
                  <a:moveTo>
                    <a:pt x="12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10" y="12"/>
                  </a:lnTo>
                  <a:lnTo>
                    <a:pt x="22" y="17"/>
                  </a:lnTo>
                  <a:lnTo>
                    <a:pt x="38" y="19"/>
                  </a:lnTo>
                  <a:lnTo>
                    <a:pt x="48" y="17"/>
                  </a:lnTo>
                  <a:lnTo>
                    <a:pt x="57" y="19"/>
                  </a:lnTo>
                  <a:lnTo>
                    <a:pt x="67" y="12"/>
                  </a:lnTo>
                  <a:lnTo>
                    <a:pt x="67" y="7"/>
                  </a:lnTo>
                  <a:lnTo>
                    <a:pt x="48" y="2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6" name="Google Shape;6726;p206"/>
            <p:cNvSpPr/>
            <p:nvPr/>
          </p:nvSpPr>
          <p:spPr>
            <a:xfrm>
              <a:off x="6109575" y="1733809"/>
              <a:ext cx="158403" cy="44920"/>
            </a:xfrm>
            <a:custGeom>
              <a:rect b="b" l="l" r="r" t="t"/>
              <a:pathLst>
                <a:path extrusionOk="0" h="19" w="67">
                  <a:moveTo>
                    <a:pt x="12" y="0"/>
                  </a:moveTo>
                  <a:lnTo>
                    <a:pt x="3" y="0"/>
                  </a:lnTo>
                  <a:lnTo>
                    <a:pt x="0" y="7"/>
                  </a:lnTo>
                  <a:lnTo>
                    <a:pt x="10" y="12"/>
                  </a:lnTo>
                  <a:lnTo>
                    <a:pt x="22" y="17"/>
                  </a:lnTo>
                  <a:lnTo>
                    <a:pt x="38" y="19"/>
                  </a:lnTo>
                  <a:lnTo>
                    <a:pt x="48" y="17"/>
                  </a:lnTo>
                  <a:lnTo>
                    <a:pt x="57" y="19"/>
                  </a:lnTo>
                  <a:lnTo>
                    <a:pt x="67" y="12"/>
                  </a:lnTo>
                  <a:lnTo>
                    <a:pt x="67" y="7"/>
                  </a:lnTo>
                  <a:lnTo>
                    <a:pt x="48" y="2"/>
                  </a:lnTo>
                  <a:lnTo>
                    <a:pt x="43" y="0"/>
                  </a:lnTo>
                  <a:lnTo>
                    <a:pt x="34" y="2"/>
                  </a:lnTo>
                  <a:lnTo>
                    <a:pt x="27" y="2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7" name="Google Shape;6727;p206"/>
            <p:cNvSpPr/>
            <p:nvPr/>
          </p:nvSpPr>
          <p:spPr>
            <a:xfrm>
              <a:off x="6182866" y="1800007"/>
              <a:ext cx="44920" cy="28371"/>
            </a:xfrm>
            <a:custGeom>
              <a:rect b="b" l="l" r="r" t="t"/>
              <a:pathLst>
                <a:path extrusionOk="0" h="12" w="19">
                  <a:moveTo>
                    <a:pt x="5" y="0"/>
                  </a:moveTo>
                  <a:lnTo>
                    <a:pt x="0" y="8"/>
                  </a:lnTo>
                  <a:lnTo>
                    <a:pt x="3" y="12"/>
                  </a:lnTo>
                  <a:lnTo>
                    <a:pt x="12" y="12"/>
                  </a:lnTo>
                  <a:lnTo>
                    <a:pt x="19" y="10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8" name="Google Shape;6728;p206"/>
            <p:cNvSpPr/>
            <p:nvPr/>
          </p:nvSpPr>
          <p:spPr>
            <a:xfrm>
              <a:off x="6182866" y="1800007"/>
              <a:ext cx="44920" cy="28371"/>
            </a:xfrm>
            <a:custGeom>
              <a:rect b="b" l="l" r="r" t="t"/>
              <a:pathLst>
                <a:path extrusionOk="0" h="12" w="19">
                  <a:moveTo>
                    <a:pt x="5" y="0"/>
                  </a:moveTo>
                  <a:lnTo>
                    <a:pt x="0" y="8"/>
                  </a:lnTo>
                  <a:lnTo>
                    <a:pt x="3" y="12"/>
                  </a:lnTo>
                  <a:lnTo>
                    <a:pt x="12" y="12"/>
                  </a:lnTo>
                  <a:lnTo>
                    <a:pt x="19" y="10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5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9" name="Google Shape;6729;p206"/>
            <p:cNvSpPr/>
            <p:nvPr/>
          </p:nvSpPr>
          <p:spPr>
            <a:xfrm>
              <a:off x="8946638" y="4490485"/>
              <a:ext cx="106390" cy="49649"/>
            </a:xfrm>
            <a:custGeom>
              <a:rect b="b" l="l" r="r" t="t"/>
              <a:pathLst>
                <a:path extrusionOk="0" h="21" w="45">
                  <a:moveTo>
                    <a:pt x="40" y="0"/>
                  </a:moveTo>
                  <a:lnTo>
                    <a:pt x="24" y="2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21"/>
                  </a:lnTo>
                  <a:lnTo>
                    <a:pt x="14" y="21"/>
                  </a:lnTo>
                  <a:lnTo>
                    <a:pt x="31" y="12"/>
                  </a:lnTo>
                  <a:lnTo>
                    <a:pt x="45" y="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206"/>
            <p:cNvSpPr/>
            <p:nvPr/>
          </p:nvSpPr>
          <p:spPr>
            <a:xfrm>
              <a:off x="8946638" y="4490485"/>
              <a:ext cx="106390" cy="49649"/>
            </a:xfrm>
            <a:custGeom>
              <a:rect b="b" l="l" r="r" t="t"/>
              <a:pathLst>
                <a:path extrusionOk="0" h="21" w="45">
                  <a:moveTo>
                    <a:pt x="40" y="0"/>
                  </a:moveTo>
                  <a:lnTo>
                    <a:pt x="24" y="2"/>
                  </a:lnTo>
                  <a:lnTo>
                    <a:pt x="12" y="5"/>
                  </a:lnTo>
                  <a:lnTo>
                    <a:pt x="0" y="9"/>
                  </a:lnTo>
                  <a:lnTo>
                    <a:pt x="0" y="21"/>
                  </a:lnTo>
                  <a:lnTo>
                    <a:pt x="14" y="21"/>
                  </a:lnTo>
                  <a:lnTo>
                    <a:pt x="31" y="12"/>
                  </a:lnTo>
                  <a:lnTo>
                    <a:pt x="45" y="9"/>
                  </a:lnTo>
                  <a:lnTo>
                    <a:pt x="4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1" name="Google Shape;6731;p206"/>
            <p:cNvSpPr/>
            <p:nvPr/>
          </p:nvSpPr>
          <p:spPr>
            <a:xfrm>
              <a:off x="9041207" y="4180773"/>
              <a:ext cx="56741" cy="85112"/>
            </a:xfrm>
            <a:custGeom>
              <a:rect b="b" l="l" r="r" t="t"/>
              <a:pathLst>
                <a:path extrusionOk="0" h="36" w="24">
                  <a:moveTo>
                    <a:pt x="12" y="0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24" y="19"/>
                  </a:lnTo>
                  <a:lnTo>
                    <a:pt x="17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2" name="Google Shape;6732;p206"/>
            <p:cNvSpPr/>
            <p:nvPr/>
          </p:nvSpPr>
          <p:spPr>
            <a:xfrm>
              <a:off x="9041207" y="4180773"/>
              <a:ext cx="56741" cy="85112"/>
            </a:xfrm>
            <a:custGeom>
              <a:rect b="b" l="l" r="r" t="t"/>
              <a:pathLst>
                <a:path extrusionOk="0" h="36" w="24">
                  <a:moveTo>
                    <a:pt x="12" y="0"/>
                  </a:moveTo>
                  <a:lnTo>
                    <a:pt x="5" y="0"/>
                  </a:lnTo>
                  <a:lnTo>
                    <a:pt x="0" y="14"/>
                  </a:lnTo>
                  <a:lnTo>
                    <a:pt x="0" y="31"/>
                  </a:lnTo>
                  <a:lnTo>
                    <a:pt x="7" y="36"/>
                  </a:lnTo>
                  <a:lnTo>
                    <a:pt x="24" y="19"/>
                  </a:lnTo>
                  <a:lnTo>
                    <a:pt x="17" y="7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206"/>
            <p:cNvSpPr/>
            <p:nvPr/>
          </p:nvSpPr>
          <p:spPr>
            <a:xfrm>
              <a:off x="8811878" y="3488058"/>
              <a:ext cx="40192" cy="89840"/>
            </a:xfrm>
            <a:custGeom>
              <a:rect b="b" l="l" r="r" t="t"/>
              <a:pathLst>
                <a:path extrusionOk="0" h="38" w="17">
                  <a:moveTo>
                    <a:pt x="12" y="0"/>
                  </a:moveTo>
                  <a:lnTo>
                    <a:pt x="5" y="3"/>
                  </a:lnTo>
                  <a:lnTo>
                    <a:pt x="2" y="7"/>
                  </a:lnTo>
                  <a:lnTo>
                    <a:pt x="0" y="22"/>
                  </a:lnTo>
                  <a:lnTo>
                    <a:pt x="5" y="38"/>
                  </a:lnTo>
                  <a:lnTo>
                    <a:pt x="12" y="38"/>
                  </a:lnTo>
                  <a:lnTo>
                    <a:pt x="17" y="31"/>
                  </a:lnTo>
                  <a:lnTo>
                    <a:pt x="14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4" name="Google Shape;6734;p206"/>
            <p:cNvSpPr/>
            <p:nvPr/>
          </p:nvSpPr>
          <p:spPr>
            <a:xfrm>
              <a:off x="8811878" y="3488058"/>
              <a:ext cx="40192" cy="89840"/>
            </a:xfrm>
            <a:custGeom>
              <a:rect b="b" l="l" r="r" t="t"/>
              <a:pathLst>
                <a:path extrusionOk="0" h="38" w="17">
                  <a:moveTo>
                    <a:pt x="12" y="0"/>
                  </a:moveTo>
                  <a:lnTo>
                    <a:pt x="5" y="3"/>
                  </a:lnTo>
                  <a:lnTo>
                    <a:pt x="2" y="7"/>
                  </a:lnTo>
                  <a:lnTo>
                    <a:pt x="0" y="22"/>
                  </a:lnTo>
                  <a:lnTo>
                    <a:pt x="5" y="38"/>
                  </a:lnTo>
                  <a:lnTo>
                    <a:pt x="12" y="38"/>
                  </a:lnTo>
                  <a:lnTo>
                    <a:pt x="17" y="31"/>
                  </a:lnTo>
                  <a:lnTo>
                    <a:pt x="14" y="15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5" name="Google Shape;6735;p206"/>
            <p:cNvSpPr/>
            <p:nvPr/>
          </p:nvSpPr>
          <p:spPr>
            <a:xfrm>
              <a:off x="8783507" y="4478664"/>
              <a:ext cx="146582" cy="52013"/>
            </a:xfrm>
            <a:custGeom>
              <a:rect b="b" l="l" r="r" t="t"/>
              <a:pathLst>
                <a:path extrusionOk="0" h="22" w="62">
                  <a:moveTo>
                    <a:pt x="12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14" y="12"/>
                  </a:lnTo>
                  <a:lnTo>
                    <a:pt x="24" y="12"/>
                  </a:lnTo>
                  <a:lnTo>
                    <a:pt x="24" y="19"/>
                  </a:lnTo>
                  <a:lnTo>
                    <a:pt x="40" y="22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62" y="3"/>
                  </a:lnTo>
                  <a:lnTo>
                    <a:pt x="43" y="3"/>
                  </a:lnTo>
                  <a:lnTo>
                    <a:pt x="26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206"/>
            <p:cNvSpPr/>
            <p:nvPr/>
          </p:nvSpPr>
          <p:spPr>
            <a:xfrm>
              <a:off x="8783507" y="4478664"/>
              <a:ext cx="146582" cy="52013"/>
            </a:xfrm>
            <a:custGeom>
              <a:rect b="b" l="l" r="r" t="t"/>
              <a:pathLst>
                <a:path extrusionOk="0" h="22" w="62">
                  <a:moveTo>
                    <a:pt x="12" y="0"/>
                  </a:moveTo>
                  <a:lnTo>
                    <a:pt x="0" y="3"/>
                  </a:lnTo>
                  <a:lnTo>
                    <a:pt x="0" y="10"/>
                  </a:lnTo>
                  <a:lnTo>
                    <a:pt x="14" y="12"/>
                  </a:lnTo>
                  <a:lnTo>
                    <a:pt x="24" y="12"/>
                  </a:lnTo>
                  <a:lnTo>
                    <a:pt x="24" y="19"/>
                  </a:lnTo>
                  <a:lnTo>
                    <a:pt x="40" y="22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62" y="3"/>
                  </a:lnTo>
                  <a:lnTo>
                    <a:pt x="43" y="3"/>
                  </a:lnTo>
                  <a:lnTo>
                    <a:pt x="26" y="5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7" name="Google Shape;6737;p206"/>
            <p:cNvSpPr/>
            <p:nvPr/>
          </p:nvSpPr>
          <p:spPr>
            <a:xfrm>
              <a:off x="9048300" y="4315533"/>
              <a:ext cx="94569" cy="40192"/>
            </a:xfrm>
            <a:custGeom>
              <a:rect b="b" l="l" r="r" t="t"/>
              <a:pathLst>
                <a:path extrusionOk="0" h="17" w="40">
                  <a:moveTo>
                    <a:pt x="23" y="0"/>
                  </a:moveTo>
                  <a:lnTo>
                    <a:pt x="7" y="3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40" y="17"/>
                  </a:lnTo>
                  <a:lnTo>
                    <a:pt x="38" y="1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8" name="Google Shape;6738;p206"/>
            <p:cNvSpPr/>
            <p:nvPr/>
          </p:nvSpPr>
          <p:spPr>
            <a:xfrm>
              <a:off x="9048300" y="4315533"/>
              <a:ext cx="94569" cy="40192"/>
            </a:xfrm>
            <a:custGeom>
              <a:rect b="b" l="l" r="r" t="t"/>
              <a:pathLst>
                <a:path extrusionOk="0" h="17" w="40">
                  <a:moveTo>
                    <a:pt x="23" y="0"/>
                  </a:moveTo>
                  <a:lnTo>
                    <a:pt x="7" y="3"/>
                  </a:lnTo>
                  <a:lnTo>
                    <a:pt x="0" y="10"/>
                  </a:lnTo>
                  <a:lnTo>
                    <a:pt x="14" y="14"/>
                  </a:lnTo>
                  <a:lnTo>
                    <a:pt x="40" y="17"/>
                  </a:lnTo>
                  <a:lnTo>
                    <a:pt x="38" y="10"/>
                  </a:lnTo>
                  <a:lnTo>
                    <a:pt x="2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9" name="Google Shape;6739;p206"/>
            <p:cNvSpPr/>
            <p:nvPr/>
          </p:nvSpPr>
          <p:spPr>
            <a:xfrm>
              <a:off x="6026827" y="3038857"/>
              <a:ext cx="101661" cy="56741"/>
            </a:xfrm>
            <a:custGeom>
              <a:rect b="b" l="l" r="r" t="t"/>
              <a:pathLst>
                <a:path extrusionOk="0" h="24" w="43">
                  <a:moveTo>
                    <a:pt x="12" y="0"/>
                  </a:moveTo>
                  <a:lnTo>
                    <a:pt x="0" y="9"/>
                  </a:lnTo>
                  <a:lnTo>
                    <a:pt x="14" y="17"/>
                  </a:lnTo>
                  <a:lnTo>
                    <a:pt x="26" y="19"/>
                  </a:lnTo>
                  <a:lnTo>
                    <a:pt x="38" y="24"/>
                  </a:lnTo>
                  <a:lnTo>
                    <a:pt x="43" y="14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0" name="Google Shape;6740;p206"/>
            <p:cNvSpPr/>
            <p:nvPr/>
          </p:nvSpPr>
          <p:spPr>
            <a:xfrm>
              <a:off x="6026827" y="3038857"/>
              <a:ext cx="101661" cy="56741"/>
            </a:xfrm>
            <a:custGeom>
              <a:rect b="b" l="l" r="r" t="t"/>
              <a:pathLst>
                <a:path extrusionOk="0" h="24" w="43">
                  <a:moveTo>
                    <a:pt x="12" y="0"/>
                  </a:moveTo>
                  <a:lnTo>
                    <a:pt x="0" y="9"/>
                  </a:lnTo>
                  <a:lnTo>
                    <a:pt x="14" y="17"/>
                  </a:lnTo>
                  <a:lnTo>
                    <a:pt x="26" y="19"/>
                  </a:lnTo>
                  <a:lnTo>
                    <a:pt x="38" y="24"/>
                  </a:lnTo>
                  <a:lnTo>
                    <a:pt x="43" y="14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1" name="Google Shape;6741;p206"/>
            <p:cNvSpPr/>
            <p:nvPr/>
          </p:nvSpPr>
          <p:spPr>
            <a:xfrm>
              <a:off x="6345997" y="3140518"/>
              <a:ext cx="68562" cy="33099"/>
            </a:xfrm>
            <a:custGeom>
              <a:rect b="b" l="l" r="r" t="t"/>
              <a:pathLst>
                <a:path extrusionOk="0" h="14" w="29">
                  <a:moveTo>
                    <a:pt x="12" y="0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10" y="14"/>
                  </a:lnTo>
                  <a:lnTo>
                    <a:pt x="26" y="14"/>
                  </a:lnTo>
                  <a:lnTo>
                    <a:pt x="29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2" name="Google Shape;6742;p206"/>
            <p:cNvSpPr/>
            <p:nvPr/>
          </p:nvSpPr>
          <p:spPr>
            <a:xfrm>
              <a:off x="6345997" y="3140518"/>
              <a:ext cx="68562" cy="33099"/>
            </a:xfrm>
            <a:custGeom>
              <a:rect b="b" l="l" r="r" t="t"/>
              <a:pathLst>
                <a:path extrusionOk="0" h="14" w="29">
                  <a:moveTo>
                    <a:pt x="12" y="0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10" y="14"/>
                  </a:lnTo>
                  <a:lnTo>
                    <a:pt x="26" y="14"/>
                  </a:lnTo>
                  <a:lnTo>
                    <a:pt x="29" y="7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3" name="Google Shape;6743;p206"/>
            <p:cNvSpPr/>
            <p:nvPr/>
          </p:nvSpPr>
          <p:spPr>
            <a:xfrm>
              <a:off x="6570598" y="3128697"/>
              <a:ext cx="78019" cy="56741"/>
            </a:xfrm>
            <a:custGeom>
              <a:rect b="b" l="l" r="r" t="t"/>
              <a:pathLst>
                <a:path extrusionOk="0" h="24" w="33">
                  <a:moveTo>
                    <a:pt x="22" y="0"/>
                  </a:moveTo>
                  <a:lnTo>
                    <a:pt x="7" y="7"/>
                  </a:lnTo>
                  <a:lnTo>
                    <a:pt x="0" y="14"/>
                  </a:lnTo>
                  <a:lnTo>
                    <a:pt x="5" y="24"/>
                  </a:lnTo>
                  <a:lnTo>
                    <a:pt x="24" y="24"/>
                  </a:lnTo>
                  <a:lnTo>
                    <a:pt x="33" y="17"/>
                  </a:lnTo>
                  <a:lnTo>
                    <a:pt x="33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4" name="Google Shape;6744;p206"/>
            <p:cNvSpPr/>
            <p:nvPr/>
          </p:nvSpPr>
          <p:spPr>
            <a:xfrm>
              <a:off x="6570598" y="3128697"/>
              <a:ext cx="78019" cy="56741"/>
            </a:xfrm>
            <a:custGeom>
              <a:rect b="b" l="l" r="r" t="t"/>
              <a:pathLst>
                <a:path extrusionOk="0" h="24" w="33">
                  <a:moveTo>
                    <a:pt x="22" y="0"/>
                  </a:moveTo>
                  <a:lnTo>
                    <a:pt x="7" y="7"/>
                  </a:lnTo>
                  <a:lnTo>
                    <a:pt x="0" y="14"/>
                  </a:lnTo>
                  <a:lnTo>
                    <a:pt x="5" y="24"/>
                  </a:lnTo>
                  <a:lnTo>
                    <a:pt x="24" y="24"/>
                  </a:lnTo>
                  <a:lnTo>
                    <a:pt x="33" y="17"/>
                  </a:lnTo>
                  <a:lnTo>
                    <a:pt x="33" y="5"/>
                  </a:lnTo>
                  <a:lnTo>
                    <a:pt x="2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5" name="Google Shape;6745;p206"/>
            <p:cNvSpPr/>
            <p:nvPr/>
          </p:nvSpPr>
          <p:spPr>
            <a:xfrm>
              <a:off x="5929894" y="2875726"/>
              <a:ext cx="28371" cy="56741"/>
            </a:xfrm>
            <a:custGeom>
              <a:rect b="b" l="l" r="r" t="t"/>
              <a:pathLst>
                <a:path extrusionOk="0" h="24" w="12">
                  <a:moveTo>
                    <a:pt x="8" y="0"/>
                  </a:moveTo>
                  <a:lnTo>
                    <a:pt x="0" y="12"/>
                  </a:lnTo>
                  <a:lnTo>
                    <a:pt x="0" y="21"/>
                  </a:lnTo>
                  <a:lnTo>
                    <a:pt x="8" y="24"/>
                  </a:lnTo>
                  <a:lnTo>
                    <a:pt x="12" y="14"/>
                  </a:lnTo>
                  <a:lnTo>
                    <a:pt x="12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6" name="Google Shape;6746;p206"/>
            <p:cNvSpPr/>
            <p:nvPr/>
          </p:nvSpPr>
          <p:spPr>
            <a:xfrm>
              <a:off x="5929894" y="2875726"/>
              <a:ext cx="28371" cy="56741"/>
            </a:xfrm>
            <a:custGeom>
              <a:rect b="b" l="l" r="r" t="t"/>
              <a:pathLst>
                <a:path extrusionOk="0" h="24" w="12">
                  <a:moveTo>
                    <a:pt x="8" y="0"/>
                  </a:moveTo>
                  <a:lnTo>
                    <a:pt x="0" y="12"/>
                  </a:lnTo>
                  <a:lnTo>
                    <a:pt x="0" y="21"/>
                  </a:lnTo>
                  <a:lnTo>
                    <a:pt x="8" y="24"/>
                  </a:lnTo>
                  <a:lnTo>
                    <a:pt x="12" y="14"/>
                  </a:lnTo>
                  <a:lnTo>
                    <a:pt x="12" y="2"/>
                  </a:lnTo>
                  <a:lnTo>
                    <a:pt x="8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7" name="Google Shape;6747;p206"/>
            <p:cNvSpPr/>
            <p:nvPr/>
          </p:nvSpPr>
          <p:spPr>
            <a:xfrm>
              <a:off x="5925166" y="2953745"/>
              <a:ext cx="40192" cy="89840"/>
            </a:xfrm>
            <a:custGeom>
              <a:rect b="b" l="l" r="r" t="t"/>
              <a:pathLst>
                <a:path extrusionOk="0" h="38" w="17">
                  <a:moveTo>
                    <a:pt x="5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5" y="38"/>
                  </a:lnTo>
                  <a:lnTo>
                    <a:pt x="14" y="34"/>
                  </a:lnTo>
                  <a:lnTo>
                    <a:pt x="17" y="24"/>
                  </a:lnTo>
                  <a:lnTo>
                    <a:pt x="12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8" name="Google Shape;6748;p206"/>
            <p:cNvSpPr/>
            <p:nvPr/>
          </p:nvSpPr>
          <p:spPr>
            <a:xfrm>
              <a:off x="5925166" y="2953745"/>
              <a:ext cx="40192" cy="89840"/>
            </a:xfrm>
            <a:custGeom>
              <a:rect b="b" l="l" r="r" t="t"/>
              <a:pathLst>
                <a:path extrusionOk="0" h="38" w="17">
                  <a:moveTo>
                    <a:pt x="5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5" y="38"/>
                  </a:lnTo>
                  <a:lnTo>
                    <a:pt x="14" y="34"/>
                  </a:lnTo>
                  <a:lnTo>
                    <a:pt x="17" y="24"/>
                  </a:lnTo>
                  <a:lnTo>
                    <a:pt x="12" y="5"/>
                  </a:lnTo>
                  <a:lnTo>
                    <a:pt x="5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206"/>
            <p:cNvSpPr/>
            <p:nvPr/>
          </p:nvSpPr>
          <p:spPr>
            <a:xfrm>
              <a:off x="7390982" y="1795279"/>
              <a:ext cx="101661" cy="44920"/>
            </a:xfrm>
            <a:custGeom>
              <a:rect b="b" l="l" r="r" t="t"/>
              <a:pathLst>
                <a:path extrusionOk="0" h="19" w="43">
                  <a:moveTo>
                    <a:pt x="14" y="0"/>
                  </a:moveTo>
                  <a:lnTo>
                    <a:pt x="0" y="5"/>
                  </a:lnTo>
                  <a:lnTo>
                    <a:pt x="2" y="14"/>
                  </a:lnTo>
                  <a:lnTo>
                    <a:pt x="12" y="19"/>
                  </a:lnTo>
                  <a:lnTo>
                    <a:pt x="24" y="17"/>
                  </a:lnTo>
                  <a:lnTo>
                    <a:pt x="36" y="17"/>
                  </a:lnTo>
                  <a:lnTo>
                    <a:pt x="43" y="12"/>
                  </a:lnTo>
                  <a:lnTo>
                    <a:pt x="40" y="7"/>
                  </a:lnTo>
                  <a:lnTo>
                    <a:pt x="26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206"/>
            <p:cNvSpPr/>
            <p:nvPr/>
          </p:nvSpPr>
          <p:spPr>
            <a:xfrm>
              <a:off x="7390982" y="1795279"/>
              <a:ext cx="101661" cy="44920"/>
            </a:xfrm>
            <a:custGeom>
              <a:rect b="b" l="l" r="r" t="t"/>
              <a:pathLst>
                <a:path extrusionOk="0" h="19" w="43">
                  <a:moveTo>
                    <a:pt x="14" y="0"/>
                  </a:moveTo>
                  <a:lnTo>
                    <a:pt x="0" y="5"/>
                  </a:lnTo>
                  <a:lnTo>
                    <a:pt x="2" y="14"/>
                  </a:lnTo>
                  <a:lnTo>
                    <a:pt x="12" y="19"/>
                  </a:lnTo>
                  <a:lnTo>
                    <a:pt x="24" y="17"/>
                  </a:lnTo>
                  <a:lnTo>
                    <a:pt x="36" y="17"/>
                  </a:lnTo>
                  <a:lnTo>
                    <a:pt x="43" y="12"/>
                  </a:lnTo>
                  <a:lnTo>
                    <a:pt x="40" y="7"/>
                  </a:lnTo>
                  <a:lnTo>
                    <a:pt x="26" y="5"/>
                  </a:lnTo>
                  <a:lnTo>
                    <a:pt x="14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1" name="Google Shape;6751;p206"/>
            <p:cNvSpPr/>
            <p:nvPr/>
          </p:nvSpPr>
          <p:spPr>
            <a:xfrm>
              <a:off x="7268043" y="1778729"/>
              <a:ext cx="89840" cy="28371"/>
            </a:xfrm>
            <a:custGeom>
              <a:rect b="b" l="l" r="r" t="t"/>
              <a:pathLst>
                <a:path extrusionOk="0" h="12" w="38">
                  <a:moveTo>
                    <a:pt x="1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2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2" name="Google Shape;6752;p206"/>
            <p:cNvSpPr/>
            <p:nvPr/>
          </p:nvSpPr>
          <p:spPr>
            <a:xfrm>
              <a:off x="7268043" y="1778729"/>
              <a:ext cx="89840" cy="28371"/>
            </a:xfrm>
            <a:custGeom>
              <a:rect b="b" l="l" r="r" t="t"/>
              <a:pathLst>
                <a:path extrusionOk="0" h="12" w="38">
                  <a:moveTo>
                    <a:pt x="14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9" y="12"/>
                  </a:lnTo>
                  <a:lnTo>
                    <a:pt x="26" y="12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28" y="2"/>
                  </a:lnTo>
                  <a:lnTo>
                    <a:pt x="14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206"/>
            <p:cNvSpPr/>
            <p:nvPr/>
          </p:nvSpPr>
          <p:spPr>
            <a:xfrm>
              <a:off x="7199480" y="1783458"/>
              <a:ext cx="33099" cy="16550"/>
            </a:xfrm>
            <a:custGeom>
              <a:rect b="b" l="l" r="r" t="t"/>
              <a:pathLst>
                <a:path extrusionOk="0" h="7" w="14">
                  <a:moveTo>
                    <a:pt x="0" y="0"/>
                  </a:moveTo>
                  <a:lnTo>
                    <a:pt x="5" y="5"/>
                  </a:lnTo>
                  <a:lnTo>
                    <a:pt x="14" y="7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4" name="Google Shape;6754;p206"/>
            <p:cNvSpPr/>
            <p:nvPr/>
          </p:nvSpPr>
          <p:spPr>
            <a:xfrm>
              <a:off x="7199480" y="1783458"/>
              <a:ext cx="33099" cy="16550"/>
            </a:xfrm>
            <a:custGeom>
              <a:rect b="b" l="l" r="r" t="t"/>
              <a:pathLst>
                <a:path extrusionOk="0" h="7" w="14">
                  <a:moveTo>
                    <a:pt x="0" y="0"/>
                  </a:moveTo>
                  <a:lnTo>
                    <a:pt x="5" y="5"/>
                  </a:lnTo>
                  <a:lnTo>
                    <a:pt x="14" y="7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5" name="Google Shape;6755;p206"/>
            <p:cNvSpPr/>
            <p:nvPr/>
          </p:nvSpPr>
          <p:spPr>
            <a:xfrm>
              <a:off x="7133282" y="1721988"/>
              <a:ext cx="99297" cy="40192"/>
            </a:xfrm>
            <a:custGeom>
              <a:rect b="b" l="l" r="r" t="t"/>
              <a:pathLst>
                <a:path extrusionOk="0" h="17" w="42">
                  <a:moveTo>
                    <a:pt x="12" y="0"/>
                  </a:moveTo>
                  <a:lnTo>
                    <a:pt x="0" y="7"/>
                  </a:lnTo>
                  <a:lnTo>
                    <a:pt x="12" y="17"/>
                  </a:lnTo>
                  <a:lnTo>
                    <a:pt x="26" y="14"/>
                  </a:lnTo>
                  <a:lnTo>
                    <a:pt x="35" y="14"/>
                  </a:lnTo>
                  <a:lnTo>
                    <a:pt x="42" y="12"/>
                  </a:lnTo>
                  <a:lnTo>
                    <a:pt x="38" y="5"/>
                  </a:lnTo>
                  <a:lnTo>
                    <a:pt x="26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206"/>
            <p:cNvSpPr/>
            <p:nvPr/>
          </p:nvSpPr>
          <p:spPr>
            <a:xfrm>
              <a:off x="7133282" y="1721988"/>
              <a:ext cx="99297" cy="40192"/>
            </a:xfrm>
            <a:custGeom>
              <a:rect b="b" l="l" r="r" t="t"/>
              <a:pathLst>
                <a:path extrusionOk="0" h="17" w="42">
                  <a:moveTo>
                    <a:pt x="12" y="0"/>
                  </a:moveTo>
                  <a:lnTo>
                    <a:pt x="0" y="7"/>
                  </a:lnTo>
                  <a:lnTo>
                    <a:pt x="12" y="17"/>
                  </a:lnTo>
                  <a:lnTo>
                    <a:pt x="26" y="14"/>
                  </a:lnTo>
                  <a:lnTo>
                    <a:pt x="35" y="14"/>
                  </a:lnTo>
                  <a:lnTo>
                    <a:pt x="42" y="12"/>
                  </a:lnTo>
                  <a:lnTo>
                    <a:pt x="38" y="5"/>
                  </a:lnTo>
                  <a:lnTo>
                    <a:pt x="26" y="2"/>
                  </a:lnTo>
                  <a:lnTo>
                    <a:pt x="12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7" name="Google Shape;6757;p206"/>
            <p:cNvSpPr/>
            <p:nvPr/>
          </p:nvSpPr>
          <p:spPr>
            <a:xfrm>
              <a:off x="8294114" y="1958410"/>
              <a:ext cx="63834" cy="33099"/>
            </a:xfrm>
            <a:custGeom>
              <a:rect b="b" l="l" r="r" t="t"/>
              <a:pathLst>
                <a:path extrusionOk="0" h="14" w="27">
                  <a:moveTo>
                    <a:pt x="10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7" y="10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8" name="Google Shape;6758;p206"/>
            <p:cNvSpPr/>
            <p:nvPr/>
          </p:nvSpPr>
          <p:spPr>
            <a:xfrm>
              <a:off x="8294114" y="1958410"/>
              <a:ext cx="63834" cy="33099"/>
            </a:xfrm>
            <a:custGeom>
              <a:rect b="b" l="l" r="r" t="t"/>
              <a:pathLst>
                <a:path extrusionOk="0" h="14" w="27">
                  <a:moveTo>
                    <a:pt x="10" y="0"/>
                  </a:moveTo>
                  <a:lnTo>
                    <a:pt x="0" y="2"/>
                  </a:lnTo>
                  <a:lnTo>
                    <a:pt x="0" y="12"/>
                  </a:lnTo>
                  <a:lnTo>
                    <a:pt x="8" y="14"/>
                  </a:lnTo>
                  <a:lnTo>
                    <a:pt x="17" y="10"/>
                  </a:lnTo>
                  <a:lnTo>
                    <a:pt x="27" y="10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9" name="Google Shape;6759;p206"/>
            <p:cNvSpPr/>
            <p:nvPr/>
          </p:nvSpPr>
          <p:spPr>
            <a:xfrm>
              <a:off x="8178267" y="1889848"/>
              <a:ext cx="106390" cy="68562"/>
            </a:xfrm>
            <a:custGeom>
              <a:rect b="b" l="l" r="r" t="t"/>
              <a:pathLst>
                <a:path extrusionOk="0" h="29" w="45">
                  <a:moveTo>
                    <a:pt x="23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14" y="24"/>
                  </a:lnTo>
                  <a:lnTo>
                    <a:pt x="21" y="29"/>
                  </a:lnTo>
                  <a:lnTo>
                    <a:pt x="30" y="24"/>
                  </a:lnTo>
                  <a:lnTo>
                    <a:pt x="42" y="24"/>
                  </a:lnTo>
                  <a:lnTo>
                    <a:pt x="45" y="20"/>
                  </a:lnTo>
                  <a:lnTo>
                    <a:pt x="40" y="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206"/>
            <p:cNvSpPr/>
            <p:nvPr/>
          </p:nvSpPr>
          <p:spPr>
            <a:xfrm>
              <a:off x="8178267" y="1889848"/>
              <a:ext cx="106390" cy="68562"/>
            </a:xfrm>
            <a:custGeom>
              <a:rect b="b" l="l" r="r" t="t"/>
              <a:pathLst>
                <a:path extrusionOk="0" h="29" w="45">
                  <a:moveTo>
                    <a:pt x="23" y="0"/>
                  </a:moveTo>
                  <a:lnTo>
                    <a:pt x="9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14" y="24"/>
                  </a:lnTo>
                  <a:lnTo>
                    <a:pt x="21" y="29"/>
                  </a:lnTo>
                  <a:lnTo>
                    <a:pt x="30" y="24"/>
                  </a:lnTo>
                  <a:lnTo>
                    <a:pt x="42" y="24"/>
                  </a:lnTo>
                  <a:lnTo>
                    <a:pt x="45" y="20"/>
                  </a:lnTo>
                  <a:lnTo>
                    <a:pt x="40" y="8"/>
                  </a:lnTo>
                  <a:lnTo>
                    <a:pt x="23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1" name="Google Shape;6761;p206"/>
            <p:cNvSpPr/>
            <p:nvPr/>
          </p:nvSpPr>
          <p:spPr>
            <a:xfrm>
              <a:off x="8334306" y="1908761"/>
              <a:ext cx="61470" cy="44920"/>
            </a:xfrm>
            <a:custGeom>
              <a:rect b="b" l="l" r="r" t="t"/>
              <a:pathLst>
                <a:path extrusionOk="0" h="19" w="26">
                  <a:moveTo>
                    <a:pt x="0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4" y="7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2" name="Google Shape;6762;p206"/>
            <p:cNvSpPr/>
            <p:nvPr/>
          </p:nvSpPr>
          <p:spPr>
            <a:xfrm>
              <a:off x="8334306" y="1908761"/>
              <a:ext cx="61470" cy="44920"/>
            </a:xfrm>
            <a:custGeom>
              <a:rect b="b" l="l" r="r" t="t"/>
              <a:pathLst>
                <a:path extrusionOk="0" h="19" w="26">
                  <a:moveTo>
                    <a:pt x="0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24" y="19"/>
                  </a:lnTo>
                  <a:lnTo>
                    <a:pt x="26" y="14"/>
                  </a:lnTo>
                  <a:lnTo>
                    <a:pt x="24" y="7"/>
                  </a:lnTo>
                  <a:lnTo>
                    <a:pt x="12" y="4"/>
                  </a:lnTo>
                  <a:lnTo>
                    <a:pt x="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3" name="Google Shape;6763;p206"/>
            <p:cNvSpPr/>
            <p:nvPr/>
          </p:nvSpPr>
          <p:spPr>
            <a:xfrm>
              <a:off x="8272836" y="1880391"/>
              <a:ext cx="40192" cy="37827"/>
            </a:xfrm>
            <a:custGeom>
              <a:rect b="b" l="l" r="r" t="t"/>
              <a:pathLst>
                <a:path extrusionOk="0" h="16" w="17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17" y="12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4" name="Google Shape;6764;p206"/>
            <p:cNvSpPr/>
            <p:nvPr/>
          </p:nvSpPr>
          <p:spPr>
            <a:xfrm>
              <a:off x="8272836" y="1880391"/>
              <a:ext cx="40192" cy="37827"/>
            </a:xfrm>
            <a:custGeom>
              <a:rect b="b" l="l" r="r" t="t"/>
              <a:pathLst>
                <a:path extrusionOk="0" h="16" w="17">
                  <a:moveTo>
                    <a:pt x="7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9" y="16"/>
                  </a:lnTo>
                  <a:lnTo>
                    <a:pt x="17" y="16"/>
                  </a:lnTo>
                  <a:lnTo>
                    <a:pt x="17" y="12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5" name="Google Shape;6765;p206"/>
            <p:cNvSpPr/>
            <p:nvPr/>
          </p:nvSpPr>
          <p:spPr>
            <a:xfrm>
              <a:off x="9024658" y="2043522"/>
              <a:ext cx="73291" cy="33099"/>
            </a:xfrm>
            <a:custGeom>
              <a:rect b="b" l="l" r="r" t="t"/>
              <a:pathLst>
                <a:path extrusionOk="0" h="14" w="31">
                  <a:moveTo>
                    <a:pt x="14" y="0"/>
                  </a:moveTo>
                  <a:lnTo>
                    <a:pt x="3" y="2"/>
                  </a:lnTo>
                  <a:lnTo>
                    <a:pt x="0" y="7"/>
                  </a:lnTo>
                  <a:lnTo>
                    <a:pt x="3" y="12"/>
                  </a:lnTo>
                  <a:lnTo>
                    <a:pt x="12" y="14"/>
                  </a:lnTo>
                  <a:lnTo>
                    <a:pt x="22" y="14"/>
                  </a:lnTo>
                  <a:lnTo>
                    <a:pt x="31" y="9"/>
                  </a:lnTo>
                  <a:lnTo>
                    <a:pt x="26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6" name="Google Shape;6766;p206"/>
            <p:cNvSpPr/>
            <p:nvPr/>
          </p:nvSpPr>
          <p:spPr>
            <a:xfrm>
              <a:off x="9024658" y="2043522"/>
              <a:ext cx="73291" cy="33099"/>
            </a:xfrm>
            <a:custGeom>
              <a:rect b="b" l="l" r="r" t="t"/>
              <a:pathLst>
                <a:path extrusionOk="0" h="14" w="31">
                  <a:moveTo>
                    <a:pt x="14" y="0"/>
                  </a:moveTo>
                  <a:lnTo>
                    <a:pt x="3" y="2"/>
                  </a:lnTo>
                  <a:lnTo>
                    <a:pt x="0" y="7"/>
                  </a:lnTo>
                  <a:lnTo>
                    <a:pt x="3" y="12"/>
                  </a:lnTo>
                  <a:lnTo>
                    <a:pt x="12" y="14"/>
                  </a:lnTo>
                  <a:lnTo>
                    <a:pt x="22" y="14"/>
                  </a:lnTo>
                  <a:lnTo>
                    <a:pt x="31" y="9"/>
                  </a:lnTo>
                  <a:lnTo>
                    <a:pt x="26" y="4"/>
                  </a:lnTo>
                  <a:lnTo>
                    <a:pt x="14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7" name="Google Shape;6767;p206"/>
            <p:cNvSpPr/>
            <p:nvPr/>
          </p:nvSpPr>
          <p:spPr>
            <a:xfrm>
              <a:off x="2549060" y="2329592"/>
              <a:ext cx="118211" cy="68562"/>
            </a:xfrm>
            <a:custGeom>
              <a:rect b="b" l="l" r="r" t="t"/>
              <a:pathLst>
                <a:path extrusionOk="0" h="29" w="50">
                  <a:moveTo>
                    <a:pt x="50" y="0"/>
                  </a:moveTo>
                  <a:lnTo>
                    <a:pt x="36" y="5"/>
                  </a:lnTo>
                  <a:lnTo>
                    <a:pt x="24" y="10"/>
                  </a:lnTo>
                  <a:lnTo>
                    <a:pt x="12" y="17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10" y="26"/>
                  </a:lnTo>
                  <a:lnTo>
                    <a:pt x="31" y="19"/>
                  </a:lnTo>
                  <a:lnTo>
                    <a:pt x="41" y="10"/>
                  </a:lnTo>
                  <a:lnTo>
                    <a:pt x="50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8" name="Google Shape;6768;p206"/>
            <p:cNvSpPr/>
            <p:nvPr/>
          </p:nvSpPr>
          <p:spPr>
            <a:xfrm>
              <a:off x="2549060" y="2329592"/>
              <a:ext cx="118211" cy="68562"/>
            </a:xfrm>
            <a:custGeom>
              <a:rect b="b" l="l" r="r" t="t"/>
              <a:pathLst>
                <a:path extrusionOk="0" h="29" w="50">
                  <a:moveTo>
                    <a:pt x="50" y="0"/>
                  </a:moveTo>
                  <a:lnTo>
                    <a:pt x="36" y="5"/>
                  </a:lnTo>
                  <a:lnTo>
                    <a:pt x="24" y="10"/>
                  </a:lnTo>
                  <a:lnTo>
                    <a:pt x="12" y="17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10" y="26"/>
                  </a:lnTo>
                  <a:lnTo>
                    <a:pt x="31" y="19"/>
                  </a:lnTo>
                  <a:lnTo>
                    <a:pt x="41" y="10"/>
                  </a:lnTo>
                  <a:lnTo>
                    <a:pt x="50" y="5"/>
                  </a:lnTo>
                  <a:lnTo>
                    <a:pt x="5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" name="Google Shape;6769;p206"/>
            <p:cNvSpPr/>
            <p:nvPr/>
          </p:nvSpPr>
          <p:spPr>
            <a:xfrm>
              <a:off x="2404843" y="1963138"/>
              <a:ext cx="2392590" cy="3910414"/>
            </a:xfrm>
            <a:custGeom>
              <a:rect b="b" l="l" r="r" t="t"/>
              <a:pathLst>
                <a:path extrusionOk="0" h="1654" w="1012">
                  <a:moveTo>
                    <a:pt x="582" y="405"/>
                  </a:moveTo>
                  <a:lnTo>
                    <a:pt x="574" y="403"/>
                  </a:lnTo>
                  <a:lnTo>
                    <a:pt x="572" y="398"/>
                  </a:lnTo>
                  <a:lnTo>
                    <a:pt x="579" y="391"/>
                  </a:lnTo>
                  <a:lnTo>
                    <a:pt x="593" y="388"/>
                  </a:lnTo>
                  <a:lnTo>
                    <a:pt x="603" y="388"/>
                  </a:lnTo>
                  <a:lnTo>
                    <a:pt x="615" y="386"/>
                  </a:lnTo>
                  <a:lnTo>
                    <a:pt x="615" y="391"/>
                  </a:lnTo>
                  <a:lnTo>
                    <a:pt x="605" y="398"/>
                  </a:lnTo>
                  <a:lnTo>
                    <a:pt x="593" y="403"/>
                  </a:lnTo>
                  <a:lnTo>
                    <a:pt x="582" y="405"/>
                  </a:lnTo>
                  <a:close/>
                  <a:moveTo>
                    <a:pt x="631" y="381"/>
                  </a:moveTo>
                  <a:lnTo>
                    <a:pt x="617" y="379"/>
                  </a:lnTo>
                  <a:lnTo>
                    <a:pt x="617" y="374"/>
                  </a:lnTo>
                  <a:lnTo>
                    <a:pt x="627" y="372"/>
                  </a:lnTo>
                  <a:lnTo>
                    <a:pt x="634" y="367"/>
                  </a:lnTo>
                  <a:lnTo>
                    <a:pt x="641" y="367"/>
                  </a:lnTo>
                  <a:lnTo>
                    <a:pt x="641" y="369"/>
                  </a:lnTo>
                  <a:lnTo>
                    <a:pt x="641" y="376"/>
                  </a:lnTo>
                  <a:lnTo>
                    <a:pt x="631" y="381"/>
                  </a:lnTo>
                  <a:close/>
                  <a:moveTo>
                    <a:pt x="536" y="331"/>
                  </a:moveTo>
                  <a:lnTo>
                    <a:pt x="527" y="329"/>
                  </a:lnTo>
                  <a:lnTo>
                    <a:pt x="527" y="319"/>
                  </a:lnTo>
                  <a:lnTo>
                    <a:pt x="536" y="312"/>
                  </a:lnTo>
                  <a:lnTo>
                    <a:pt x="544" y="305"/>
                  </a:lnTo>
                  <a:lnTo>
                    <a:pt x="555" y="305"/>
                  </a:lnTo>
                  <a:lnTo>
                    <a:pt x="560" y="298"/>
                  </a:lnTo>
                  <a:lnTo>
                    <a:pt x="572" y="296"/>
                  </a:lnTo>
                  <a:lnTo>
                    <a:pt x="577" y="305"/>
                  </a:lnTo>
                  <a:lnTo>
                    <a:pt x="582" y="310"/>
                  </a:lnTo>
                  <a:lnTo>
                    <a:pt x="589" y="317"/>
                  </a:lnTo>
                  <a:lnTo>
                    <a:pt x="586" y="326"/>
                  </a:lnTo>
                  <a:lnTo>
                    <a:pt x="591" y="331"/>
                  </a:lnTo>
                  <a:lnTo>
                    <a:pt x="605" y="334"/>
                  </a:lnTo>
                  <a:lnTo>
                    <a:pt x="615" y="348"/>
                  </a:lnTo>
                  <a:lnTo>
                    <a:pt x="615" y="362"/>
                  </a:lnTo>
                  <a:lnTo>
                    <a:pt x="608" y="365"/>
                  </a:lnTo>
                  <a:lnTo>
                    <a:pt x="601" y="360"/>
                  </a:lnTo>
                  <a:lnTo>
                    <a:pt x="598" y="369"/>
                  </a:lnTo>
                  <a:lnTo>
                    <a:pt x="593" y="376"/>
                  </a:lnTo>
                  <a:lnTo>
                    <a:pt x="582" y="384"/>
                  </a:lnTo>
                  <a:lnTo>
                    <a:pt x="574" y="379"/>
                  </a:lnTo>
                  <a:lnTo>
                    <a:pt x="577" y="367"/>
                  </a:lnTo>
                  <a:lnTo>
                    <a:pt x="584" y="362"/>
                  </a:lnTo>
                  <a:lnTo>
                    <a:pt x="586" y="353"/>
                  </a:lnTo>
                  <a:lnTo>
                    <a:pt x="582" y="350"/>
                  </a:lnTo>
                  <a:lnTo>
                    <a:pt x="572" y="353"/>
                  </a:lnTo>
                  <a:lnTo>
                    <a:pt x="560" y="355"/>
                  </a:lnTo>
                  <a:lnTo>
                    <a:pt x="555" y="360"/>
                  </a:lnTo>
                  <a:lnTo>
                    <a:pt x="546" y="374"/>
                  </a:lnTo>
                  <a:lnTo>
                    <a:pt x="544" y="388"/>
                  </a:lnTo>
                  <a:lnTo>
                    <a:pt x="534" y="391"/>
                  </a:lnTo>
                  <a:lnTo>
                    <a:pt x="529" y="386"/>
                  </a:lnTo>
                  <a:lnTo>
                    <a:pt x="532" y="372"/>
                  </a:lnTo>
                  <a:lnTo>
                    <a:pt x="544" y="357"/>
                  </a:lnTo>
                  <a:lnTo>
                    <a:pt x="546" y="345"/>
                  </a:lnTo>
                  <a:lnTo>
                    <a:pt x="558" y="338"/>
                  </a:lnTo>
                  <a:lnTo>
                    <a:pt x="572" y="338"/>
                  </a:lnTo>
                  <a:lnTo>
                    <a:pt x="577" y="336"/>
                  </a:lnTo>
                  <a:lnTo>
                    <a:pt x="572" y="334"/>
                  </a:lnTo>
                  <a:lnTo>
                    <a:pt x="558" y="331"/>
                  </a:lnTo>
                  <a:lnTo>
                    <a:pt x="548" y="326"/>
                  </a:lnTo>
                  <a:lnTo>
                    <a:pt x="536" y="331"/>
                  </a:lnTo>
                  <a:close/>
                  <a:moveTo>
                    <a:pt x="494" y="274"/>
                  </a:moveTo>
                  <a:lnTo>
                    <a:pt x="489" y="267"/>
                  </a:lnTo>
                  <a:lnTo>
                    <a:pt x="489" y="255"/>
                  </a:lnTo>
                  <a:lnTo>
                    <a:pt x="489" y="243"/>
                  </a:lnTo>
                  <a:lnTo>
                    <a:pt x="491" y="234"/>
                  </a:lnTo>
                  <a:lnTo>
                    <a:pt x="501" y="226"/>
                  </a:lnTo>
                  <a:lnTo>
                    <a:pt x="506" y="229"/>
                  </a:lnTo>
                  <a:lnTo>
                    <a:pt x="508" y="248"/>
                  </a:lnTo>
                  <a:lnTo>
                    <a:pt x="508" y="262"/>
                  </a:lnTo>
                  <a:lnTo>
                    <a:pt x="501" y="274"/>
                  </a:lnTo>
                  <a:lnTo>
                    <a:pt x="494" y="274"/>
                  </a:lnTo>
                  <a:close/>
                  <a:moveTo>
                    <a:pt x="430" y="141"/>
                  </a:moveTo>
                  <a:lnTo>
                    <a:pt x="420" y="138"/>
                  </a:lnTo>
                  <a:lnTo>
                    <a:pt x="411" y="136"/>
                  </a:lnTo>
                  <a:lnTo>
                    <a:pt x="408" y="129"/>
                  </a:lnTo>
                  <a:lnTo>
                    <a:pt x="413" y="127"/>
                  </a:lnTo>
                  <a:lnTo>
                    <a:pt x="425" y="127"/>
                  </a:lnTo>
                  <a:lnTo>
                    <a:pt x="437" y="117"/>
                  </a:lnTo>
                  <a:lnTo>
                    <a:pt x="441" y="108"/>
                  </a:lnTo>
                  <a:lnTo>
                    <a:pt x="449" y="100"/>
                  </a:lnTo>
                  <a:lnTo>
                    <a:pt x="456" y="100"/>
                  </a:lnTo>
                  <a:lnTo>
                    <a:pt x="460" y="103"/>
                  </a:lnTo>
                  <a:lnTo>
                    <a:pt x="458" y="110"/>
                  </a:lnTo>
                  <a:lnTo>
                    <a:pt x="451" y="119"/>
                  </a:lnTo>
                  <a:lnTo>
                    <a:pt x="458" y="122"/>
                  </a:lnTo>
                  <a:lnTo>
                    <a:pt x="468" y="117"/>
                  </a:lnTo>
                  <a:lnTo>
                    <a:pt x="477" y="110"/>
                  </a:lnTo>
                  <a:lnTo>
                    <a:pt x="491" y="112"/>
                  </a:lnTo>
                  <a:lnTo>
                    <a:pt x="498" y="122"/>
                  </a:lnTo>
                  <a:lnTo>
                    <a:pt x="494" y="124"/>
                  </a:lnTo>
                  <a:lnTo>
                    <a:pt x="489" y="124"/>
                  </a:lnTo>
                  <a:lnTo>
                    <a:pt x="475" y="127"/>
                  </a:lnTo>
                  <a:lnTo>
                    <a:pt x="465" y="134"/>
                  </a:lnTo>
                  <a:lnTo>
                    <a:pt x="458" y="136"/>
                  </a:lnTo>
                  <a:lnTo>
                    <a:pt x="449" y="136"/>
                  </a:lnTo>
                  <a:lnTo>
                    <a:pt x="439" y="141"/>
                  </a:lnTo>
                  <a:lnTo>
                    <a:pt x="430" y="141"/>
                  </a:lnTo>
                  <a:close/>
                  <a:moveTo>
                    <a:pt x="439" y="62"/>
                  </a:moveTo>
                  <a:lnTo>
                    <a:pt x="451" y="60"/>
                  </a:lnTo>
                  <a:lnTo>
                    <a:pt x="458" y="62"/>
                  </a:lnTo>
                  <a:lnTo>
                    <a:pt x="465" y="69"/>
                  </a:lnTo>
                  <a:lnTo>
                    <a:pt x="456" y="79"/>
                  </a:lnTo>
                  <a:lnTo>
                    <a:pt x="441" y="79"/>
                  </a:lnTo>
                  <a:lnTo>
                    <a:pt x="432" y="91"/>
                  </a:lnTo>
                  <a:lnTo>
                    <a:pt x="422" y="91"/>
                  </a:lnTo>
                  <a:lnTo>
                    <a:pt x="425" y="84"/>
                  </a:lnTo>
                  <a:lnTo>
                    <a:pt x="415" y="81"/>
                  </a:lnTo>
                  <a:lnTo>
                    <a:pt x="415" y="74"/>
                  </a:lnTo>
                  <a:lnTo>
                    <a:pt x="406" y="69"/>
                  </a:lnTo>
                  <a:lnTo>
                    <a:pt x="411" y="62"/>
                  </a:lnTo>
                  <a:lnTo>
                    <a:pt x="425" y="62"/>
                  </a:lnTo>
                  <a:lnTo>
                    <a:pt x="439" y="62"/>
                  </a:lnTo>
                  <a:close/>
                  <a:moveTo>
                    <a:pt x="280" y="0"/>
                  </a:moveTo>
                  <a:lnTo>
                    <a:pt x="268" y="5"/>
                  </a:lnTo>
                  <a:lnTo>
                    <a:pt x="259" y="5"/>
                  </a:lnTo>
                  <a:lnTo>
                    <a:pt x="249" y="5"/>
                  </a:lnTo>
                  <a:lnTo>
                    <a:pt x="237" y="10"/>
                  </a:lnTo>
                  <a:lnTo>
                    <a:pt x="230" y="10"/>
                  </a:lnTo>
                  <a:lnTo>
                    <a:pt x="218" y="17"/>
                  </a:lnTo>
                  <a:lnTo>
                    <a:pt x="206" y="17"/>
                  </a:lnTo>
                  <a:lnTo>
                    <a:pt x="192" y="22"/>
                  </a:lnTo>
                  <a:lnTo>
                    <a:pt x="183" y="27"/>
                  </a:lnTo>
                  <a:lnTo>
                    <a:pt x="175" y="46"/>
                  </a:lnTo>
                  <a:lnTo>
                    <a:pt x="171" y="55"/>
                  </a:lnTo>
                  <a:lnTo>
                    <a:pt x="164" y="46"/>
                  </a:lnTo>
                  <a:lnTo>
                    <a:pt x="140" y="50"/>
                  </a:lnTo>
                  <a:lnTo>
                    <a:pt x="128" y="55"/>
                  </a:lnTo>
                  <a:lnTo>
                    <a:pt x="121" y="67"/>
                  </a:lnTo>
                  <a:lnTo>
                    <a:pt x="133" y="72"/>
                  </a:lnTo>
                  <a:lnTo>
                    <a:pt x="152" y="69"/>
                  </a:lnTo>
                  <a:lnTo>
                    <a:pt x="142" y="79"/>
                  </a:lnTo>
                  <a:lnTo>
                    <a:pt x="130" y="84"/>
                  </a:lnTo>
                  <a:lnTo>
                    <a:pt x="121" y="77"/>
                  </a:lnTo>
                  <a:lnTo>
                    <a:pt x="111" y="79"/>
                  </a:lnTo>
                  <a:lnTo>
                    <a:pt x="78" y="93"/>
                  </a:lnTo>
                  <a:lnTo>
                    <a:pt x="59" y="115"/>
                  </a:lnTo>
                  <a:lnTo>
                    <a:pt x="47" y="119"/>
                  </a:lnTo>
                  <a:lnTo>
                    <a:pt x="45" y="129"/>
                  </a:lnTo>
                  <a:lnTo>
                    <a:pt x="57" y="131"/>
                  </a:lnTo>
                  <a:lnTo>
                    <a:pt x="47" y="141"/>
                  </a:lnTo>
                  <a:lnTo>
                    <a:pt x="54" y="146"/>
                  </a:lnTo>
                  <a:lnTo>
                    <a:pt x="76" y="148"/>
                  </a:lnTo>
                  <a:lnTo>
                    <a:pt x="59" y="160"/>
                  </a:lnTo>
                  <a:lnTo>
                    <a:pt x="35" y="172"/>
                  </a:lnTo>
                  <a:lnTo>
                    <a:pt x="9" y="177"/>
                  </a:lnTo>
                  <a:lnTo>
                    <a:pt x="0" y="184"/>
                  </a:lnTo>
                  <a:lnTo>
                    <a:pt x="2" y="191"/>
                  </a:lnTo>
                  <a:lnTo>
                    <a:pt x="45" y="177"/>
                  </a:lnTo>
                  <a:lnTo>
                    <a:pt x="76" y="162"/>
                  </a:lnTo>
                  <a:lnTo>
                    <a:pt x="109" y="148"/>
                  </a:lnTo>
                  <a:lnTo>
                    <a:pt x="133" y="131"/>
                  </a:lnTo>
                  <a:lnTo>
                    <a:pt x="149" y="119"/>
                  </a:lnTo>
                  <a:lnTo>
                    <a:pt x="156" y="117"/>
                  </a:lnTo>
                  <a:lnTo>
                    <a:pt x="159" y="122"/>
                  </a:lnTo>
                  <a:lnTo>
                    <a:pt x="137" y="138"/>
                  </a:lnTo>
                  <a:lnTo>
                    <a:pt x="123" y="146"/>
                  </a:lnTo>
                  <a:lnTo>
                    <a:pt x="118" y="153"/>
                  </a:lnTo>
                  <a:lnTo>
                    <a:pt x="121" y="157"/>
                  </a:lnTo>
                  <a:lnTo>
                    <a:pt x="128" y="157"/>
                  </a:lnTo>
                  <a:lnTo>
                    <a:pt x="135" y="150"/>
                  </a:lnTo>
                  <a:lnTo>
                    <a:pt x="147" y="143"/>
                  </a:lnTo>
                  <a:lnTo>
                    <a:pt x="161" y="134"/>
                  </a:lnTo>
                  <a:lnTo>
                    <a:pt x="168" y="127"/>
                  </a:lnTo>
                  <a:lnTo>
                    <a:pt x="178" y="119"/>
                  </a:lnTo>
                  <a:lnTo>
                    <a:pt x="183" y="122"/>
                  </a:lnTo>
                  <a:lnTo>
                    <a:pt x="183" y="129"/>
                  </a:lnTo>
                  <a:lnTo>
                    <a:pt x="175" y="136"/>
                  </a:lnTo>
                  <a:lnTo>
                    <a:pt x="178" y="143"/>
                  </a:lnTo>
                  <a:lnTo>
                    <a:pt x="190" y="143"/>
                  </a:lnTo>
                  <a:lnTo>
                    <a:pt x="202" y="141"/>
                  </a:lnTo>
                  <a:lnTo>
                    <a:pt x="209" y="143"/>
                  </a:lnTo>
                  <a:lnTo>
                    <a:pt x="211" y="150"/>
                  </a:lnTo>
                  <a:lnTo>
                    <a:pt x="211" y="160"/>
                  </a:lnTo>
                  <a:lnTo>
                    <a:pt x="213" y="165"/>
                  </a:lnTo>
                  <a:lnTo>
                    <a:pt x="211" y="172"/>
                  </a:lnTo>
                  <a:lnTo>
                    <a:pt x="218" y="172"/>
                  </a:lnTo>
                  <a:lnTo>
                    <a:pt x="223" y="162"/>
                  </a:lnTo>
                  <a:lnTo>
                    <a:pt x="228" y="155"/>
                  </a:lnTo>
                  <a:lnTo>
                    <a:pt x="232" y="157"/>
                  </a:lnTo>
                  <a:lnTo>
                    <a:pt x="235" y="172"/>
                  </a:lnTo>
                  <a:lnTo>
                    <a:pt x="225" y="181"/>
                  </a:lnTo>
                  <a:lnTo>
                    <a:pt x="225" y="191"/>
                  </a:lnTo>
                  <a:lnTo>
                    <a:pt x="225" y="203"/>
                  </a:lnTo>
                  <a:lnTo>
                    <a:pt x="230" y="210"/>
                  </a:lnTo>
                  <a:lnTo>
                    <a:pt x="223" y="217"/>
                  </a:lnTo>
                  <a:lnTo>
                    <a:pt x="221" y="222"/>
                  </a:lnTo>
                  <a:lnTo>
                    <a:pt x="223" y="231"/>
                  </a:lnTo>
                  <a:lnTo>
                    <a:pt x="223" y="241"/>
                  </a:lnTo>
                  <a:lnTo>
                    <a:pt x="228" y="255"/>
                  </a:lnTo>
                  <a:lnTo>
                    <a:pt x="225" y="260"/>
                  </a:lnTo>
                  <a:lnTo>
                    <a:pt x="225" y="269"/>
                  </a:lnTo>
                  <a:lnTo>
                    <a:pt x="232" y="281"/>
                  </a:lnTo>
                  <a:lnTo>
                    <a:pt x="235" y="298"/>
                  </a:lnTo>
                  <a:lnTo>
                    <a:pt x="232" y="312"/>
                  </a:lnTo>
                  <a:lnTo>
                    <a:pt x="228" y="324"/>
                  </a:lnTo>
                  <a:lnTo>
                    <a:pt x="223" y="324"/>
                  </a:lnTo>
                  <a:lnTo>
                    <a:pt x="218" y="310"/>
                  </a:lnTo>
                  <a:lnTo>
                    <a:pt x="211" y="307"/>
                  </a:lnTo>
                  <a:lnTo>
                    <a:pt x="206" y="310"/>
                  </a:lnTo>
                  <a:lnTo>
                    <a:pt x="209" y="322"/>
                  </a:lnTo>
                  <a:lnTo>
                    <a:pt x="204" y="338"/>
                  </a:lnTo>
                  <a:lnTo>
                    <a:pt x="197" y="343"/>
                  </a:lnTo>
                  <a:lnTo>
                    <a:pt x="192" y="355"/>
                  </a:lnTo>
                  <a:lnTo>
                    <a:pt x="185" y="365"/>
                  </a:lnTo>
                  <a:lnTo>
                    <a:pt x="178" y="379"/>
                  </a:lnTo>
                  <a:lnTo>
                    <a:pt x="173" y="391"/>
                  </a:lnTo>
                  <a:lnTo>
                    <a:pt x="168" y="398"/>
                  </a:lnTo>
                  <a:lnTo>
                    <a:pt x="164" y="407"/>
                  </a:lnTo>
                  <a:lnTo>
                    <a:pt x="164" y="414"/>
                  </a:lnTo>
                  <a:lnTo>
                    <a:pt x="161" y="424"/>
                  </a:lnTo>
                  <a:lnTo>
                    <a:pt x="161" y="438"/>
                  </a:lnTo>
                  <a:lnTo>
                    <a:pt x="168" y="448"/>
                  </a:lnTo>
                  <a:lnTo>
                    <a:pt x="171" y="457"/>
                  </a:lnTo>
                  <a:lnTo>
                    <a:pt x="171" y="474"/>
                  </a:lnTo>
                  <a:lnTo>
                    <a:pt x="185" y="493"/>
                  </a:lnTo>
                  <a:lnTo>
                    <a:pt x="192" y="500"/>
                  </a:lnTo>
                  <a:lnTo>
                    <a:pt x="194" y="510"/>
                  </a:lnTo>
                  <a:lnTo>
                    <a:pt x="194" y="522"/>
                  </a:lnTo>
                  <a:lnTo>
                    <a:pt x="194" y="533"/>
                  </a:lnTo>
                  <a:lnTo>
                    <a:pt x="199" y="543"/>
                  </a:lnTo>
                  <a:lnTo>
                    <a:pt x="209" y="550"/>
                  </a:lnTo>
                  <a:lnTo>
                    <a:pt x="213" y="557"/>
                  </a:lnTo>
                  <a:lnTo>
                    <a:pt x="213" y="564"/>
                  </a:lnTo>
                  <a:lnTo>
                    <a:pt x="204" y="569"/>
                  </a:lnTo>
                  <a:lnTo>
                    <a:pt x="204" y="576"/>
                  </a:lnTo>
                  <a:lnTo>
                    <a:pt x="209" y="586"/>
                  </a:lnTo>
                  <a:lnTo>
                    <a:pt x="216" y="588"/>
                  </a:lnTo>
                  <a:lnTo>
                    <a:pt x="223" y="600"/>
                  </a:lnTo>
                  <a:lnTo>
                    <a:pt x="223" y="605"/>
                  </a:lnTo>
                  <a:lnTo>
                    <a:pt x="223" y="617"/>
                  </a:lnTo>
                  <a:lnTo>
                    <a:pt x="228" y="626"/>
                  </a:lnTo>
                  <a:lnTo>
                    <a:pt x="235" y="631"/>
                  </a:lnTo>
                  <a:lnTo>
                    <a:pt x="242" y="633"/>
                  </a:lnTo>
                  <a:lnTo>
                    <a:pt x="247" y="631"/>
                  </a:lnTo>
                  <a:lnTo>
                    <a:pt x="242" y="614"/>
                  </a:lnTo>
                  <a:lnTo>
                    <a:pt x="235" y="602"/>
                  </a:lnTo>
                  <a:lnTo>
                    <a:pt x="232" y="588"/>
                  </a:lnTo>
                  <a:lnTo>
                    <a:pt x="223" y="576"/>
                  </a:lnTo>
                  <a:lnTo>
                    <a:pt x="223" y="564"/>
                  </a:lnTo>
                  <a:lnTo>
                    <a:pt x="221" y="555"/>
                  </a:lnTo>
                  <a:lnTo>
                    <a:pt x="218" y="545"/>
                  </a:lnTo>
                  <a:lnTo>
                    <a:pt x="223" y="536"/>
                  </a:lnTo>
                  <a:lnTo>
                    <a:pt x="228" y="531"/>
                  </a:lnTo>
                  <a:lnTo>
                    <a:pt x="232" y="533"/>
                  </a:lnTo>
                  <a:lnTo>
                    <a:pt x="232" y="545"/>
                  </a:lnTo>
                  <a:lnTo>
                    <a:pt x="235" y="562"/>
                  </a:lnTo>
                  <a:lnTo>
                    <a:pt x="240" y="567"/>
                  </a:lnTo>
                  <a:lnTo>
                    <a:pt x="240" y="574"/>
                  </a:lnTo>
                  <a:lnTo>
                    <a:pt x="240" y="581"/>
                  </a:lnTo>
                  <a:lnTo>
                    <a:pt x="244" y="588"/>
                  </a:lnTo>
                  <a:lnTo>
                    <a:pt x="249" y="591"/>
                  </a:lnTo>
                  <a:lnTo>
                    <a:pt x="254" y="598"/>
                  </a:lnTo>
                  <a:lnTo>
                    <a:pt x="251" y="602"/>
                  </a:lnTo>
                  <a:lnTo>
                    <a:pt x="254" y="610"/>
                  </a:lnTo>
                  <a:lnTo>
                    <a:pt x="261" y="610"/>
                  </a:lnTo>
                  <a:lnTo>
                    <a:pt x="268" y="617"/>
                  </a:lnTo>
                  <a:lnTo>
                    <a:pt x="268" y="629"/>
                  </a:lnTo>
                  <a:lnTo>
                    <a:pt x="273" y="638"/>
                  </a:lnTo>
                  <a:lnTo>
                    <a:pt x="280" y="648"/>
                  </a:lnTo>
                  <a:lnTo>
                    <a:pt x="282" y="662"/>
                  </a:lnTo>
                  <a:lnTo>
                    <a:pt x="275" y="667"/>
                  </a:lnTo>
                  <a:lnTo>
                    <a:pt x="268" y="674"/>
                  </a:lnTo>
                  <a:lnTo>
                    <a:pt x="270" y="686"/>
                  </a:lnTo>
                  <a:lnTo>
                    <a:pt x="285" y="693"/>
                  </a:lnTo>
                  <a:lnTo>
                    <a:pt x="292" y="705"/>
                  </a:lnTo>
                  <a:lnTo>
                    <a:pt x="301" y="712"/>
                  </a:lnTo>
                  <a:lnTo>
                    <a:pt x="308" y="712"/>
                  </a:lnTo>
                  <a:lnTo>
                    <a:pt x="320" y="721"/>
                  </a:lnTo>
                  <a:lnTo>
                    <a:pt x="330" y="729"/>
                  </a:lnTo>
                  <a:lnTo>
                    <a:pt x="339" y="726"/>
                  </a:lnTo>
                  <a:lnTo>
                    <a:pt x="351" y="736"/>
                  </a:lnTo>
                  <a:lnTo>
                    <a:pt x="363" y="736"/>
                  </a:lnTo>
                  <a:lnTo>
                    <a:pt x="370" y="731"/>
                  </a:lnTo>
                  <a:lnTo>
                    <a:pt x="384" y="731"/>
                  </a:lnTo>
                  <a:lnTo>
                    <a:pt x="392" y="741"/>
                  </a:lnTo>
                  <a:lnTo>
                    <a:pt x="399" y="750"/>
                  </a:lnTo>
                  <a:lnTo>
                    <a:pt x="411" y="760"/>
                  </a:lnTo>
                  <a:lnTo>
                    <a:pt x="425" y="769"/>
                  </a:lnTo>
                  <a:lnTo>
                    <a:pt x="434" y="769"/>
                  </a:lnTo>
                  <a:lnTo>
                    <a:pt x="441" y="764"/>
                  </a:lnTo>
                  <a:lnTo>
                    <a:pt x="446" y="767"/>
                  </a:lnTo>
                  <a:lnTo>
                    <a:pt x="446" y="776"/>
                  </a:lnTo>
                  <a:lnTo>
                    <a:pt x="451" y="783"/>
                  </a:lnTo>
                  <a:lnTo>
                    <a:pt x="460" y="798"/>
                  </a:lnTo>
                  <a:lnTo>
                    <a:pt x="460" y="812"/>
                  </a:lnTo>
                  <a:lnTo>
                    <a:pt x="465" y="814"/>
                  </a:lnTo>
                  <a:lnTo>
                    <a:pt x="472" y="810"/>
                  </a:lnTo>
                  <a:lnTo>
                    <a:pt x="479" y="814"/>
                  </a:lnTo>
                  <a:lnTo>
                    <a:pt x="482" y="826"/>
                  </a:lnTo>
                  <a:lnTo>
                    <a:pt x="489" y="833"/>
                  </a:lnTo>
                  <a:lnTo>
                    <a:pt x="498" y="836"/>
                  </a:lnTo>
                  <a:lnTo>
                    <a:pt x="508" y="840"/>
                  </a:lnTo>
                  <a:lnTo>
                    <a:pt x="515" y="840"/>
                  </a:lnTo>
                  <a:lnTo>
                    <a:pt x="517" y="831"/>
                  </a:lnTo>
                  <a:lnTo>
                    <a:pt x="529" y="829"/>
                  </a:lnTo>
                  <a:lnTo>
                    <a:pt x="532" y="831"/>
                  </a:lnTo>
                  <a:lnTo>
                    <a:pt x="534" y="838"/>
                  </a:lnTo>
                  <a:lnTo>
                    <a:pt x="539" y="843"/>
                  </a:lnTo>
                  <a:lnTo>
                    <a:pt x="546" y="850"/>
                  </a:lnTo>
                  <a:lnTo>
                    <a:pt x="546" y="862"/>
                  </a:lnTo>
                  <a:lnTo>
                    <a:pt x="546" y="876"/>
                  </a:lnTo>
                  <a:lnTo>
                    <a:pt x="546" y="888"/>
                  </a:lnTo>
                  <a:lnTo>
                    <a:pt x="541" y="898"/>
                  </a:lnTo>
                  <a:lnTo>
                    <a:pt x="534" y="907"/>
                  </a:lnTo>
                  <a:lnTo>
                    <a:pt x="522" y="919"/>
                  </a:lnTo>
                  <a:lnTo>
                    <a:pt x="515" y="926"/>
                  </a:lnTo>
                  <a:lnTo>
                    <a:pt x="513" y="931"/>
                  </a:lnTo>
                  <a:lnTo>
                    <a:pt x="513" y="948"/>
                  </a:lnTo>
                  <a:lnTo>
                    <a:pt x="508" y="957"/>
                  </a:lnTo>
                  <a:lnTo>
                    <a:pt x="506" y="964"/>
                  </a:lnTo>
                  <a:lnTo>
                    <a:pt x="510" y="967"/>
                  </a:lnTo>
                  <a:lnTo>
                    <a:pt x="515" y="967"/>
                  </a:lnTo>
                  <a:lnTo>
                    <a:pt x="517" y="969"/>
                  </a:lnTo>
                  <a:lnTo>
                    <a:pt x="513" y="974"/>
                  </a:lnTo>
                  <a:lnTo>
                    <a:pt x="508" y="978"/>
                  </a:lnTo>
                  <a:lnTo>
                    <a:pt x="506" y="998"/>
                  </a:lnTo>
                  <a:lnTo>
                    <a:pt x="510" y="1012"/>
                  </a:lnTo>
                  <a:lnTo>
                    <a:pt x="520" y="1017"/>
                  </a:lnTo>
                  <a:lnTo>
                    <a:pt x="525" y="1031"/>
                  </a:lnTo>
                  <a:lnTo>
                    <a:pt x="527" y="1043"/>
                  </a:lnTo>
                  <a:lnTo>
                    <a:pt x="534" y="1055"/>
                  </a:lnTo>
                  <a:lnTo>
                    <a:pt x="541" y="1062"/>
                  </a:lnTo>
                  <a:lnTo>
                    <a:pt x="546" y="1071"/>
                  </a:lnTo>
                  <a:lnTo>
                    <a:pt x="551" y="1078"/>
                  </a:lnTo>
                  <a:lnTo>
                    <a:pt x="553" y="1088"/>
                  </a:lnTo>
                  <a:lnTo>
                    <a:pt x="553" y="1097"/>
                  </a:lnTo>
                  <a:lnTo>
                    <a:pt x="555" y="1107"/>
                  </a:lnTo>
                  <a:lnTo>
                    <a:pt x="565" y="1117"/>
                  </a:lnTo>
                  <a:lnTo>
                    <a:pt x="579" y="1128"/>
                  </a:lnTo>
                  <a:lnTo>
                    <a:pt x="596" y="1138"/>
                  </a:lnTo>
                  <a:lnTo>
                    <a:pt x="608" y="1143"/>
                  </a:lnTo>
                  <a:lnTo>
                    <a:pt x="612" y="1152"/>
                  </a:lnTo>
                  <a:lnTo>
                    <a:pt x="617" y="1162"/>
                  </a:lnTo>
                  <a:lnTo>
                    <a:pt x="627" y="1176"/>
                  </a:lnTo>
                  <a:lnTo>
                    <a:pt x="629" y="1195"/>
                  </a:lnTo>
                  <a:lnTo>
                    <a:pt x="631" y="1219"/>
                  </a:lnTo>
                  <a:lnTo>
                    <a:pt x="636" y="1238"/>
                  </a:lnTo>
                  <a:lnTo>
                    <a:pt x="639" y="1247"/>
                  </a:lnTo>
                  <a:lnTo>
                    <a:pt x="639" y="1257"/>
                  </a:lnTo>
                  <a:lnTo>
                    <a:pt x="636" y="1266"/>
                  </a:lnTo>
                  <a:lnTo>
                    <a:pt x="639" y="1276"/>
                  </a:lnTo>
                  <a:lnTo>
                    <a:pt x="634" y="1288"/>
                  </a:lnTo>
                  <a:lnTo>
                    <a:pt x="629" y="1302"/>
                  </a:lnTo>
                  <a:lnTo>
                    <a:pt x="636" y="1309"/>
                  </a:lnTo>
                  <a:lnTo>
                    <a:pt x="636" y="1314"/>
                  </a:lnTo>
                  <a:lnTo>
                    <a:pt x="634" y="1316"/>
                  </a:lnTo>
                  <a:lnTo>
                    <a:pt x="634" y="1326"/>
                  </a:lnTo>
                  <a:lnTo>
                    <a:pt x="639" y="1335"/>
                  </a:lnTo>
                  <a:lnTo>
                    <a:pt x="643" y="1350"/>
                  </a:lnTo>
                  <a:lnTo>
                    <a:pt x="643" y="1364"/>
                  </a:lnTo>
                  <a:lnTo>
                    <a:pt x="643" y="1378"/>
                  </a:lnTo>
                  <a:lnTo>
                    <a:pt x="646" y="1395"/>
                  </a:lnTo>
                  <a:lnTo>
                    <a:pt x="643" y="1402"/>
                  </a:lnTo>
                  <a:lnTo>
                    <a:pt x="636" y="1407"/>
                  </a:lnTo>
                  <a:lnTo>
                    <a:pt x="639" y="1419"/>
                  </a:lnTo>
                  <a:lnTo>
                    <a:pt x="643" y="1428"/>
                  </a:lnTo>
                  <a:lnTo>
                    <a:pt x="643" y="1435"/>
                  </a:lnTo>
                  <a:lnTo>
                    <a:pt x="643" y="1447"/>
                  </a:lnTo>
                  <a:lnTo>
                    <a:pt x="651" y="1462"/>
                  </a:lnTo>
                  <a:lnTo>
                    <a:pt x="655" y="1471"/>
                  </a:lnTo>
                  <a:lnTo>
                    <a:pt x="660" y="1476"/>
                  </a:lnTo>
                  <a:lnTo>
                    <a:pt x="662" y="1469"/>
                  </a:lnTo>
                  <a:lnTo>
                    <a:pt x="667" y="1471"/>
                  </a:lnTo>
                  <a:lnTo>
                    <a:pt x="667" y="1483"/>
                  </a:lnTo>
                  <a:lnTo>
                    <a:pt x="665" y="1490"/>
                  </a:lnTo>
                  <a:lnTo>
                    <a:pt x="672" y="1500"/>
                  </a:lnTo>
                  <a:lnTo>
                    <a:pt x="670" y="1509"/>
                  </a:lnTo>
                  <a:lnTo>
                    <a:pt x="667" y="1521"/>
                  </a:lnTo>
                  <a:lnTo>
                    <a:pt x="660" y="1523"/>
                  </a:lnTo>
                  <a:lnTo>
                    <a:pt x="653" y="1528"/>
                  </a:lnTo>
                  <a:lnTo>
                    <a:pt x="653" y="1535"/>
                  </a:lnTo>
                  <a:lnTo>
                    <a:pt x="667" y="1535"/>
                  </a:lnTo>
                  <a:lnTo>
                    <a:pt x="670" y="1542"/>
                  </a:lnTo>
                  <a:lnTo>
                    <a:pt x="667" y="1550"/>
                  </a:lnTo>
                  <a:lnTo>
                    <a:pt x="670" y="1557"/>
                  </a:lnTo>
                  <a:lnTo>
                    <a:pt x="674" y="1554"/>
                  </a:lnTo>
                  <a:lnTo>
                    <a:pt x="674" y="1564"/>
                  </a:lnTo>
                  <a:lnTo>
                    <a:pt x="677" y="1576"/>
                  </a:lnTo>
                  <a:lnTo>
                    <a:pt x="674" y="1588"/>
                  </a:lnTo>
                  <a:lnTo>
                    <a:pt x="679" y="1592"/>
                  </a:lnTo>
                  <a:lnTo>
                    <a:pt x="689" y="1595"/>
                  </a:lnTo>
                  <a:lnTo>
                    <a:pt x="698" y="1604"/>
                  </a:lnTo>
                  <a:lnTo>
                    <a:pt x="708" y="1604"/>
                  </a:lnTo>
                  <a:lnTo>
                    <a:pt x="712" y="1607"/>
                  </a:lnTo>
                  <a:lnTo>
                    <a:pt x="712" y="1612"/>
                  </a:lnTo>
                  <a:lnTo>
                    <a:pt x="719" y="1616"/>
                  </a:lnTo>
                  <a:lnTo>
                    <a:pt x="727" y="1616"/>
                  </a:lnTo>
                  <a:lnTo>
                    <a:pt x="727" y="1621"/>
                  </a:lnTo>
                  <a:lnTo>
                    <a:pt x="722" y="1626"/>
                  </a:lnTo>
                  <a:lnTo>
                    <a:pt x="727" y="1628"/>
                  </a:lnTo>
                  <a:lnTo>
                    <a:pt x="734" y="1628"/>
                  </a:lnTo>
                  <a:lnTo>
                    <a:pt x="736" y="1621"/>
                  </a:lnTo>
                  <a:lnTo>
                    <a:pt x="741" y="1623"/>
                  </a:lnTo>
                  <a:lnTo>
                    <a:pt x="746" y="1633"/>
                  </a:lnTo>
                  <a:lnTo>
                    <a:pt x="736" y="1638"/>
                  </a:lnTo>
                  <a:lnTo>
                    <a:pt x="727" y="1638"/>
                  </a:lnTo>
                  <a:lnTo>
                    <a:pt x="727" y="1642"/>
                  </a:lnTo>
                  <a:lnTo>
                    <a:pt x="738" y="1645"/>
                  </a:lnTo>
                  <a:lnTo>
                    <a:pt x="755" y="1642"/>
                  </a:lnTo>
                  <a:lnTo>
                    <a:pt x="769" y="1645"/>
                  </a:lnTo>
                  <a:lnTo>
                    <a:pt x="788" y="1652"/>
                  </a:lnTo>
                  <a:lnTo>
                    <a:pt x="795" y="1652"/>
                  </a:lnTo>
                  <a:lnTo>
                    <a:pt x="800" y="1654"/>
                  </a:lnTo>
                  <a:lnTo>
                    <a:pt x="812" y="1652"/>
                  </a:lnTo>
                  <a:lnTo>
                    <a:pt x="810" y="1642"/>
                  </a:lnTo>
                  <a:lnTo>
                    <a:pt x="803" y="1642"/>
                  </a:lnTo>
                  <a:lnTo>
                    <a:pt x="795" y="1638"/>
                  </a:lnTo>
                  <a:lnTo>
                    <a:pt x="786" y="1635"/>
                  </a:lnTo>
                  <a:lnTo>
                    <a:pt x="779" y="1631"/>
                  </a:lnTo>
                  <a:lnTo>
                    <a:pt x="765" y="1631"/>
                  </a:lnTo>
                  <a:lnTo>
                    <a:pt x="762" y="1623"/>
                  </a:lnTo>
                  <a:lnTo>
                    <a:pt x="755" y="1619"/>
                  </a:lnTo>
                  <a:lnTo>
                    <a:pt x="755" y="1612"/>
                  </a:lnTo>
                  <a:lnTo>
                    <a:pt x="748" y="1607"/>
                  </a:lnTo>
                  <a:lnTo>
                    <a:pt x="748" y="1597"/>
                  </a:lnTo>
                  <a:lnTo>
                    <a:pt x="743" y="1592"/>
                  </a:lnTo>
                  <a:lnTo>
                    <a:pt x="741" y="1583"/>
                  </a:lnTo>
                  <a:lnTo>
                    <a:pt x="750" y="1573"/>
                  </a:lnTo>
                  <a:lnTo>
                    <a:pt x="748" y="1564"/>
                  </a:lnTo>
                  <a:lnTo>
                    <a:pt x="753" y="1557"/>
                  </a:lnTo>
                  <a:lnTo>
                    <a:pt x="760" y="1552"/>
                  </a:lnTo>
                  <a:lnTo>
                    <a:pt x="757" y="1542"/>
                  </a:lnTo>
                  <a:lnTo>
                    <a:pt x="753" y="1538"/>
                  </a:lnTo>
                  <a:lnTo>
                    <a:pt x="746" y="1538"/>
                  </a:lnTo>
                  <a:lnTo>
                    <a:pt x="741" y="1526"/>
                  </a:lnTo>
                  <a:lnTo>
                    <a:pt x="738" y="1516"/>
                  </a:lnTo>
                  <a:lnTo>
                    <a:pt x="748" y="1507"/>
                  </a:lnTo>
                  <a:lnTo>
                    <a:pt x="750" y="1488"/>
                  </a:lnTo>
                  <a:lnTo>
                    <a:pt x="746" y="1483"/>
                  </a:lnTo>
                  <a:lnTo>
                    <a:pt x="743" y="1481"/>
                  </a:lnTo>
                  <a:lnTo>
                    <a:pt x="741" y="1469"/>
                  </a:lnTo>
                  <a:lnTo>
                    <a:pt x="736" y="1462"/>
                  </a:lnTo>
                  <a:lnTo>
                    <a:pt x="731" y="1457"/>
                  </a:lnTo>
                  <a:lnTo>
                    <a:pt x="736" y="1450"/>
                  </a:lnTo>
                  <a:lnTo>
                    <a:pt x="741" y="1452"/>
                  </a:lnTo>
                  <a:lnTo>
                    <a:pt x="746" y="1457"/>
                  </a:lnTo>
                  <a:lnTo>
                    <a:pt x="750" y="1464"/>
                  </a:lnTo>
                  <a:lnTo>
                    <a:pt x="757" y="1462"/>
                  </a:lnTo>
                  <a:lnTo>
                    <a:pt x="760" y="1454"/>
                  </a:lnTo>
                  <a:lnTo>
                    <a:pt x="755" y="1445"/>
                  </a:lnTo>
                  <a:lnTo>
                    <a:pt x="757" y="1428"/>
                  </a:lnTo>
                  <a:lnTo>
                    <a:pt x="762" y="1426"/>
                  </a:lnTo>
                  <a:lnTo>
                    <a:pt x="769" y="1431"/>
                  </a:lnTo>
                  <a:lnTo>
                    <a:pt x="776" y="1428"/>
                  </a:lnTo>
                  <a:lnTo>
                    <a:pt x="786" y="1426"/>
                  </a:lnTo>
                  <a:lnTo>
                    <a:pt x="795" y="1426"/>
                  </a:lnTo>
                  <a:lnTo>
                    <a:pt x="807" y="1409"/>
                  </a:lnTo>
                  <a:lnTo>
                    <a:pt x="807" y="1397"/>
                  </a:lnTo>
                  <a:lnTo>
                    <a:pt x="803" y="1388"/>
                  </a:lnTo>
                  <a:lnTo>
                    <a:pt x="800" y="1383"/>
                  </a:lnTo>
                  <a:lnTo>
                    <a:pt x="791" y="1378"/>
                  </a:lnTo>
                  <a:lnTo>
                    <a:pt x="781" y="1371"/>
                  </a:lnTo>
                  <a:lnTo>
                    <a:pt x="774" y="1359"/>
                  </a:lnTo>
                  <a:lnTo>
                    <a:pt x="774" y="1350"/>
                  </a:lnTo>
                  <a:lnTo>
                    <a:pt x="779" y="1347"/>
                  </a:lnTo>
                  <a:lnTo>
                    <a:pt x="781" y="1354"/>
                  </a:lnTo>
                  <a:lnTo>
                    <a:pt x="791" y="1364"/>
                  </a:lnTo>
                  <a:lnTo>
                    <a:pt x="810" y="1371"/>
                  </a:lnTo>
                  <a:lnTo>
                    <a:pt x="824" y="1369"/>
                  </a:lnTo>
                  <a:lnTo>
                    <a:pt x="833" y="1359"/>
                  </a:lnTo>
                  <a:lnTo>
                    <a:pt x="833" y="1340"/>
                  </a:lnTo>
                  <a:lnTo>
                    <a:pt x="833" y="1324"/>
                  </a:lnTo>
                  <a:lnTo>
                    <a:pt x="836" y="1319"/>
                  </a:lnTo>
                  <a:lnTo>
                    <a:pt x="838" y="1319"/>
                  </a:lnTo>
                  <a:lnTo>
                    <a:pt x="841" y="1324"/>
                  </a:lnTo>
                  <a:lnTo>
                    <a:pt x="843" y="1331"/>
                  </a:lnTo>
                  <a:lnTo>
                    <a:pt x="848" y="1333"/>
                  </a:lnTo>
                  <a:lnTo>
                    <a:pt x="850" y="1321"/>
                  </a:lnTo>
                  <a:lnTo>
                    <a:pt x="857" y="1305"/>
                  </a:lnTo>
                  <a:lnTo>
                    <a:pt x="871" y="1290"/>
                  </a:lnTo>
                  <a:lnTo>
                    <a:pt x="871" y="1281"/>
                  </a:lnTo>
                  <a:lnTo>
                    <a:pt x="869" y="1264"/>
                  </a:lnTo>
                  <a:lnTo>
                    <a:pt x="869" y="1252"/>
                  </a:lnTo>
                  <a:lnTo>
                    <a:pt x="881" y="1243"/>
                  </a:lnTo>
                  <a:lnTo>
                    <a:pt x="900" y="1233"/>
                  </a:lnTo>
                  <a:lnTo>
                    <a:pt x="917" y="1228"/>
                  </a:lnTo>
                  <a:lnTo>
                    <a:pt x="938" y="1214"/>
                  </a:lnTo>
                  <a:lnTo>
                    <a:pt x="945" y="1197"/>
                  </a:lnTo>
                  <a:lnTo>
                    <a:pt x="955" y="1181"/>
                  </a:lnTo>
                  <a:lnTo>
                    <a:pt x="962" y="1169"/>
                  </a:lnTo>
                  <a:lnTo>
                    <a:pt x="964" y="1150"/>
                  </a:lnTo>
                  <a:lnTo>
                    <a:pt x="966" y="1145"/>
                  </a:lnTo>
                  <a:lnTo>
                    <a:pt x="964" y="1136"/>
                  </a:lnTo>
                  <a:lnTo>
                    <a:pt x="964" y="1128"/>
                  </a:lnTo>
                  <a:lnTo>
                    <a:pt x="966" y="1119"/>
                  </a:lnTo>
                  <a:lnTo>
                    <a:pt x="969" y="1112"/>
                  </a:lnTo>
                  <a:lnTo>
                    <a:pt x="964" y="1102"/>
                  </a:lnTo>
                  <a:lnTo>
                    <a:pt x="966" y="1090"/>
                  </a:lnTo>
                  <a:lnTo>
                    <a:pt x="985" y="1076"/>
                  </a:lnTo>
                  <a:lnTo>
                    <a:pt x="995" y="1055"/>
                  </a:lnTo>
                  <a:lnTo>
                    <a:pt x="1004" y="1040"/>
                  </a:lnTo>
                  <a:lnTo>
                    <a:pt x="1012" y="1033"/>
                  </a:lnTo>
                  <a:lnTo>
                    <a:pt x="1012" y="1026"/>
                  </a:lnTo>
                  <a:lnTo>
                    <a:pt x="1007" y="1019"/>
                  </a:lnTo>
                  <a:lnTo>
                    <a:pt x="1009" y="1009"/>
                  </a:lnTo>
                  <a:lnTo>
                    <a:pt x="1004" y="998"/>
                  </a:lnTo>
                  <a:lnTo>
                    <a:pt x="990" y="995"/>
                  </a:lnTo>
                  <a:lnTo>
                    <a:pt x="978" y="988"/>
                  </a:lnTo>
                  <a:lnTo>
                    <a:pt x="964" y="981"/>
                  </a:lnTo>
                  <a:lnTo>
                    <a:pt x="945" y="969"/>
                  </a:lnTo>
                  <a:lnTo>
                    <a:pt x="926" y="967"/>
                  </a:lnTo>
                  <a:lnTo>
                    <a:pt x="912" y="959"/>
                  </a:lnTo>
                  <a:lnTo>
                    <a:pt x="907" y="962"/>
                  </a:lnTo>
                  <a:lnTo>
                    <a:pt x="900" y="969"/>
                  </a:lnTo>
                  <a:lnTo>
                    <a:pt x="893" y="969"/>
                  </a:lnTo>
                  <a:lnTo>
                    <a:pt x="898" y="957"/>
                  </a:lnTo>
                  <a:lnTo>
                    <a:pt x="893" y="950"/>
                  </a:lnTo>
                  <a:lnTo>
                    <a:pt x="879" y="945"/>
                  </a:lnTo>
                  <a:lnTo>
                    <a:pt x="871" y="943"/>
                  </a:lnTo>
                  <a:lnTo>
                    <a:pt x="860" y="940"/>
                  </a:lnTo>
                  <a:lnTo>
                    <a:pt x="852" y="943"/>
                  </a:lnTo>
                  <a:lnTo>
                    <a:pt x="850" y="950"/>
                  </a:lnTo>
                  <a:lnTo>
                    <a:pt x="841" y="959"/>
                  </a:lnTo>
                  <a:lnTo>
                    <a:pt x="831" y="959"/>
                  </a:lnTo>
                  <a:lnTo>
                    <a:pt x="831" y="952"/>
                  </a:lnTo>
                  <a:lnTo>
                    <a:pt x="836" y="948"/>
                  </a:lnTo>
                  <a:lnTo>
                    <a:pt x="843" y="943"/>
                  </a:lnTo>
                  <a:lnTo>
                    <a:pt x="843" y="940"/>
                  </a:lnTo>
                  <a:lnTo>
                    <a:pt x="833" y="938"/>
                  </a:lnTo>
                  <a:lnTo>
                    <a:pt x="826" y="940"/>
                  </a:lnTo>
                  <a:lnTo>
                    <a:pt x="819" y="945"/>
                  </a:lnTo>
                  <a:lnTo>
                    <a:pt x="817" y="940"/>
                  </a:lnTo>
                  <a:lnTo>
                    <a:pt x="822" y="931"/>
                  </a:lnTo>
                  <a:lnTo>
                    <a:pt x="831" y="929"/>
                  </a:lnTo>
                  <a:lnTo>
                    <a:pt x="836" y="914"/>
                  </a:lnTo>
                  <a:lnTo>
                    <a:pt x="829" y="905"/>
                  </a:lnTo>
                  <a:lnTo>
                    <a:pt x="826" y="895"/>
                  </a:lnTo>
                  <a:lnTo>
                    <a:pt x="822" y="881"/>
                  </a:lnTo>
                  <a:lnTo>
                    <a:pt x="814" y="876"/>
                  </a:lnTo>
                  <a:lnTo>
                    <a:pt x="807" y="874"/>
                  </a:lnTo>
                  <a:lnTo>
                    <a:pt x="805" y="869"/>
                  </a:lnTo>
                  <a:lnTo>
                    <a:pt x="786" y="862"/>
                  </a:lnTo>
                  <a:lnTo>
                    <a:pt x="776" y="864"/>
                  </a:lnTo>
                  <a:lnTo>
                    <a:pt x="767" y="864"/>
                  </a:lnTo>
                  <a:lnTo>
                    <a:pt x="755" y="857"/>
                  </a:lnTo>
                  <a:lnTo>
                    <a:pt x="743" y="857"/>
                  </a:lnTo>
                  <a:lnTo>
                    <a:pt x="741" y="848"/>
                  </a:lnTo>
                  <a:lnTo>
                    <a:pt x="736" y="831"/>
                  </a:lnTo>
                  <a:lnTo>
                    <a:pt x="727" y="819"/>
                  </a:lnTo>
                  <a:lnTo>
                    <a:pt x="722" y="812"/>
                  </a:lnTo>
                  <a:lnTo>
                    <a:pt x="705" y="810"/>
                  </a:lnTo>
                  <a:lnTo>
                    <a:pt x="703" y="800"/>
                  </a:lnTo>
                  <a:lnTo>
                    <a:pt x="698" y="798"/>
                  </a:lnTo>
                  <a:lnTo>
                    <a:pt x="684" y="805"/>
                  </a:lnTo>
                  <a:lnTo>
                    <a:pt x="672" y="807"/>
                  </a:lnTo>
                  <a:lnTo>
                    <a:pt x="667" y="805"/>
                  </a:lnTo>
                  <a:lnTo>
                    <a:pt x="655" y="802"/>
                  </a:lnTo>
                  <a:lnTo>
                    <a:pt x="648" y="795"/>
                  </a:lnTo>
                  <a:lnTo>
                    <a:pt x="639" y="793"/>
                  </a:lnTo>
                  <a:lnTo>
                    <a:pt x="631" y="786"/>
                  </a:lnTo>
                  <a:lnTo>
                    <a:pt x="624" y="788"/>
                  </a:lnTo>
                  <a:lnTo>
                    <a:pt x="624" y="795"/>
                  </a:lnTo>
                  <a:lnTo>
                    <a:pt x="617" y="802"/>
                  </a:lnTo>
                  <a:lnTo>
                    <a:pt x="617" y="814"/>
                  </a:lnTo>
                  <a:lnTo>
                    <a:pt x="615" y="824"/>
                  </a:lnTo>
                  <a:lnTo>
                    <a:pt x="608" y="826"/>
                  </a:lnTo>
                  <a:lnTo>
                    <a:pt x="605" y="819"/>
                  </a:lnTo>
                  <a:lnTo>
                    <a:pt x="603" y="805"/>
                  </a:lnTo>
                  <a:lnTo>
                    <a:pt x="610" y="790"/>
                  </a:lnTo>
                  <a:lnTo>
                    <a:pt x="615" y="783"/>
                  </a:lnTo>
                  <a:lnTo>
                    <a:pt x="612" y="776"/>
                  </a:lnTo>
                  <a:lnTo>
                    <a:pt x="605" y="779"/>
                  </a:lnTo>
                  <a:lnTo>
                    <a:pt x="603" y="788"/>
                  </a:lnTo>
                  <a:lnTo>
                    <a:pt x="591" y="790"/>
                  </a:lnTo>
                  <a:lnTo>
                    <a:pt x="582" y="798"/>
                  </a:lnTo>
                  <a:lnTo>
                    <a:pt x="570" y="800"/>
                  </a:lnTo>
                  <a:lnTo>
                    <a:pt x="565" y="812"/>
                  </a:lnTo>
                  <a:lnTo>
                    <a:pt x="558" y="819"/>
                  </a:lnTo>
                  <a:lnTo>
                    <a:pt x="555" y="829"/>
                  </a:lnTo>
                  <a:lnTo>
                    <a:pt x="551" y="829"/>
                  </a:lnTo>
                  <a:lnTo>
                    <a:pt x="539" y="819"/>
                  </a:lnTo>
                  <a:lnTo>
                    <a:pt x="536" y="810"/>
                  </a:lnTo>
                  <a:lnTo>
                    <a:pt x="532" y="807"/>
                  </a:lnTo>
                  <a:lnTo>
                    <a:pt x="520" y="814"/>
                  </a:lnTo>
                  <a:lnTo>
                    <a:pt x="501" y="814"/>
                  </a:lnTo>
                  <a:lnTo>
                    <a:pt x="489" y="800"/>
                  </a:lnTo>
                  <a:lnTo>
                    <a:pt x="489" y="783"/>
                  </a:lnTo>
                  <a:lnTo>
                    <a:pt x="487" y="771"/>
                  </a:lnTo>
                  <a:lnTo>
                    <a:pt x="494" y="760"/>
                  </a:lnTo>
                  <a:lnTo>
                    <a:pt x="494" y="745"/>
                  </a:lnTo>
                  <a:lnTo>
                    <a:pt x="487" y="741"/>
                  </a:lnTo>
                  <a:lnTo>
                    <a:pt x="479" y="736"/>
                  </a:lnTo>
                  <a:lnTo>
                    <a:pt x="463" y="733"/>
                  </a:lnTo>
                  <a:lnTo>
                    <a:pt x="446" y="736"/>
                  </a:lnTo>
                  <a:lnTo>
                    <a:pt x="437" y="741"/>
                  </a:lnTo>
                  <a:lnTo>
                    <a:pt x="432" y="741"/>
                  </a:lnTo>
                  <a:lnTo>
                    <a:pt x="432" y="733"/>
                  </a:lnTo>
                  <a:lnTo>
                    <a:pt x="439" y="729"/>
                  </a:lnTo>
                  <a:lnTo>
                    <a:pt x="449" y="724"/>
                  </a:lnTo>
                  <a:lnTo>
                    <a:pt x="453" y="712"/>
                  </a:lnTo>
                  <a:lnTo>
                    <a:pt x="453" y="702"/>
                  </a:lnTo>
                  <a:lnTo>
                    <a:pt x="463" y="695"/>
                  </a:lnTo>
                  <a:lnTo>
                    <a:pt x="458" y="681"/>
                  </a:lnTo>
                  <a:lnTo>
                    <a:pt x="465" y="667"/>
                  </a:lnTo>
                  <a:lnTo>
                    <a:pt x="463" y="662"/>
                  </a:lnTo>
                  <a:lnTo>
                    <a:pt x="451" y="660"/>
                  </a:lnTo>
                  <a:lnTo>
                    <a:pt x="439" y="664"/>
                  </a:lnTo>
                  <a:lnTo>
                    <a:pt x="427" y="676"/>
                  </a:lnTo>
                  <a:lnTo>
                    <a:pt x="418" y="693"/>
                  </a:lnTo>
                  <a:lnTo>
                    <a:pt x="411" y="695"/>
                  </a:lnTo>
                  <a:lnTo>
                    <a:pt x="399" y="698"/>
                  </a:lnTo>
                  <a:lnTo>
                    <a:pt x="384" y="698"/>
                  </a:lnTo>
                  <a:lnTo>
                    <a:pt x="368" y="679"/>
                  </a:lnTo>
                  <a:lnTo>
                    <a:pt x="368" y="667"/>
                  </a:lnTo>
                  <a:lnTo>
                    <a:pt x="363" y="655"/>
                  </a:lnTo>
                  <a:lnTo>
                    <a:pt x="365" y="636"/>
                  </a:lnTo>
                  <a:lnTo>
                    <a:pt x="365" y="619"/>
                  </a:lnTo>
                  <a:lnTo>
                    <a:pt x="375" y="605"/>
                  </a:lnTo>
                  <a:lnTo>
                    <a:pt x="377" y="586"/>
                  </a:lnTo>
                  <a:lnTo>
                    <a:pt x="389" y="567"/>
                  </a:lnTo>
                  <a:lnTo>
                    <a:pt x="418" y="562"/>
                  </a:lnTo>
                  <a:lnTo>
                    <a:pt x="434" y="564"/>
                  </a:lnTo>
                  <a:lnTo>
                    <a:pt x="449" y="572"/>
                  </a:lnTo>
                  <a:lnTo>
                    <a:pt x="460" y="567"/>
                  </a:lnTo>
                  <a:lnTo>
                    <a:pt x="465" y="555"/>
                  </a:lnTo>
                  <a:lnTo>
                    <a:pt x="482" y="553"/>
                  </a:lnTo>
                  <a:lnTo>
                    <a:pt x="487" y="550"/>
                  </a:lnTo>
                  <a:lnTo>
                    <a:pt x="494" y="550"/>
                  </a:lnTo>
                  <a:lnTo>
                    <a:pt x="498" y="560"/>
                  </a:lnTo>
                  <a:lnTo>
                    <a:pt x="515" y="560"/>
                  </a:lnTo>
                  <a:lnTo>
                    <a:pt x="525" y="567"/>
                  </a:lnTo>
                  <a:lnTo>
                    <a:pt x="522" y="581"/>
                  </a:lnTo>
                  <a:lnTo>
                    <a:pt x="525" y="595"/>
                  </a:lnTo>
                  <a:lnTo>
                    <a:pt x="529" y="605"/>
                  </a:lnTo>
                  <a:lnTo>
                    <a:pt x="532" y="612"/>
                  </a:lnTo>
                  <a:lnTo>
                    <a:pt x="536" y="617"/>
                  </a:lnTo>
                  <a:lnTo>
                    <a:pt x="541" y="612"/>
                  </a:lnTo>
                  <a:lnTo>
                    <a:pt x="551" y="595"/>
                  </a:lnTo>
                  <a:lnTo>
                    <a:pt x="553" y="576"/>
                  </a:lnTo>
                  <a:lnTo>
                    <a:pt x="548" y="560"/>
                  </a:lnTo>
                  <a:lnTo>
                    <a:pt x="553" y="545"/>
                  </a:lnTo>
                  <a:lnTo>
                    <a:pt x="558" y="526"/>
                  </a:lnTo>
                  <a:lnTo>
                    <a:pt x="589" y="512"/>
                  </a:lnTo>
                  <a:lnTo>
                    <a:pt x="608" y="498"/>
                  </a:lnTo>
                  <a:lnTo>
                    <a:pt x="620" y="491"/>
                  </a:lnTo>
                  <a:lnTo>
                    <a:pt x="624" y="474"/>
                  </a:lnTo>
                  <a:lnTo>
                    <a:pt x="627" y="467"/>
                  </a:lnTo>
                  <a:lnTo>
                    <a:pt x="617" y="460"/>
                  </a:lnTo>
                  <a:lnTo>
                    <a:pt x="617" y="448"/>
                  </a:lnTo>
                  <a:lnTo>
                    <a:pt x="620" y="438"/>
                  </a:lnTo>
                  <a:lnTo>
                    <a:pt x="624" y="438"/>
                  </a:lnTo>
                  <a:lnTo>
                    <a:pt x="627" y="453"/>
                  </a:lnTo>
                  <a:lnTo>
                    <a:pt x="631" y="460"/>
                  </a:lnTo>
                  <a:lnTo>
                    <a:pt x="636" y="457"/>
                  </a:lnTo>
                  <a:lnTo>
                    <a:pt x="639" y="450"/>
                  </a:lnTo>
                  <a:lnTo>
                    <a:pt x="636" y="438"/>
                  </a:lnTo>
                  <a:lnTo>
                    <a:pt x="648" y="429"/>
                  </a:lnTo>
                  <a:lnTo>
                    <a:pt x="651" y="422"/>
                  </a:lnTo>
                  <a:lnTo>
                    <a:pt x="651" y="412"/>
                  </a:lnTo>
                  <a:lnTo>
                    <a:pt x="653" y="407"/>
                  </a:lnTo>
                  <a:lnTo>
                    <a:pt x="662" y="407"/>
                  </a:lnTo>
                  <a:lnTo>
                    <a:pt x="681" y="393"/>
                  </a:lnTo>
                  <a:lnTo>
                    <a:pt x="686" y="393"/>
                  </a:lnTo>
                  <a:lnTo>
                    <a:pt x="689" y="400"/>
                  </a:lnTo>
                  <a:lnTo>
                    <a:pt x="698" y="400"/>
                  </a:lnTo>
                  <a:lnTo>
                    <a:pt x="705" y="393"/>
                  </a:lnTo>
                  <a:lnTo>
                    <a:pt x="705" y="386"/>
                  </a:lnTo>
                  <a:lnTo>
                    <a:pt x="700" y="384"/>
                  </a:lnTo>
                  <a:lnTo>
                    <a:pt x="703" y="379"/>
                  </a:lnTo>
                  <a:lnTo>
                    <a:pt x="710" y="379"/>
                  </a:lnTo>
                  <a:lnTo>
                    <a:pt x="736" y="360"/>
                  </a:lnTo>
                  <a:lnTo>
                    <a:pt x="741" y="353"/>
                  </a:lnTo>
                  <a:lnTo>
                    <a:pt x="750" y="350"/>
                  </a:lnTo>
                  <a:lnTo>
                    <a:pt x="762" y="345"/>
                  </a:lnTo>
                  <a:lnTo>
                    <a:pt x="769" y="343"/>
                  </a:lnTo>
                  <a:lnTo>
                    <a:pt x="774" y="343"/>
                  </a:lnTo>
                  <a:lnTo>
                    <a:pt x="772" y="350"/>
                  </a:lnTo>
                  <a:lnTo>
                    <a:pt x="760" y="357"/>
                  </a:lnTo>
                  <a:lnTo>
                    <a:pt x="755" y="362"/>
                  </a:lnTo>
                  <a:lnTo>
                    <a:pt x="755" y="367"/>
                  </a:lnTo>
                  <a:lnTo>
                    <a:pt x="760" y="369"/>
                  </a:lnTo>
                  <a:lnTo>
                    <a:pt x="774" y="362"/>
                  </a:lnTo>
                  <a:lnTo>
                    <a:pt x="791" y="355"/>
                  </a:lnTo>
                  <a:lnTo>
                    <a:pt x="795" y="343"/>
                  </a:lnTo>
                  <a:lnTo>
                    <a:pt x="791" y="336"/>
                  </a:lnTo>
                  <a:lnTo>
                    <a:pt x="776" y="331"/>
                  </a:lnTo>
                  <a:lnTo>
                    <a:pt x="774" y="319"/>
                  </a:lnTo>
                  <a:lnTo>
                    <a:pt x="772" y="315"/>
                  </a:lnTo>
                  <a:lnTo>
                    <a:pt x="779" y="303"/>
                  </a:lnTo>
                  <a:lnTo>
                    <a:pt x="784" y="296"/>
                  </a:lnTo>
                  <a:lnTo>
                    <a:pt x="784" y="291"/>
                  </a:lnTo>
                  <a:lnTo>
                    <a:pt x="776" y="291"/>
                  </a:lnTo>
                  <a:lnTo>
                    <a:pt x="767" y="298"/>
                  </a:lnTo>
                  <a:lnTo>
                    <a:pt x="755" y="300"/>
                  </a:lnTo>
                  <a:lnTo>
                    <a:pt x="734" y="317"/>
                  </a:lnTo>
                  <a:lnTo>
                    <a:pt x="724" y="322"/>
                  </a:lnTo>
                  <a:lnTo>
                    <a:pt x="722" y="317"/>
                  </a:lnTo>
                  <a:lnTo>
                    <a:pt x="731" y="305"/>
                  </a:lnTo>
                  <a:lnTo>
                    <a:pt x="746" y="296"/>
                  </a:lnTo>
                  <a:lnTo>
                    <a:pt x="757" y="288"/>
                  </a:lnTo>
                  <a:lnTo>
                    <a:pt x="784" y="274"/>
                  </a:lnTo>
                  <a:lnTo>
                    <a:pt x="810" y="279"/>
                  </a:lnTo>
                  <a:lnTo>
                    <a:pt x="812" y="286"/>
                  </a:lnTo>
                  <a:lnTo>
                    <a:pt x="831" y="286"/>
                  </a:lnTo>
                  <a:lnTo>
                    <a:pt x="845" y="272"/>
                  </a:lnTo>
                  <a:lnTo>
                    <a:pt x="862" y="265"/>
                  </a:lnTo>
                  <a:lnTo>
                    <a:pt x="876" y="246"/>
                  </a:lnTo>
                  <a:lnTo>
                    <a:pt x="874" y="241"/>
                  </a:lnTo>
                  <a:lnTo>
                    <a:pt x="857" y="241"/>
                  </a:lnTo>
                  <a:lnTo>
                    <a:pt x="848" y="238"/>
                  </a:lnTo>
                  <a:lnTo>
                    <a:pt x="848" y="234"/>
                  </a:lnTo>
                  <a:lnTo>
                    <a:pt x="864" y="236"/>
                  </a:lnTo>
                  <a:lnTo>
                    <a:pt x="879" y="231"/>
                  </a:lnTo>
                  <a:lnTo>
                    <a:pt x="881" y="222"/>
                  </a:lnTo>
                  <a:lnTo>
                    <a:pt x="874" y="219"/>
                  </a:lnTo>
                  <a:lnTo>
                    <a:pt x="862" y="219"/>
                  </a:lnTo>
                  <a:lnTo>
                    <a:pt x="860" y="210"/>
                  </a:lnTo>
                  <a:lnTo>
                    <a:pt x="852" y="203"/>
                  </a:lnTo>
                  <a:lnTo>
                    <a:pt x="852" y="196"/>
                  </a:lnTo>
                  <a:lnTo>
                    <a:pt x="857" y="196"/>
                  </a:lnTo>
                  <a:lnTo>
                    <a:pt x="862" y="188"/>
                  </a:lnTo>
                  <a:lnTo>
                    <a:pt x="860" y="179"/>
                  </a:lnTo>
                  <a:lnTo>
                    <a:pt x="864" y="172"/>
                  </a:lnTo>
                  <a:lnTo>
                    <a:pt x="862" y="165"/>
                  </a:lnTo>
                  <a:lnTo>
                    <a:pt x="860" y="157"/>
                  </a:lnTo>
                  <a:lnTo>
                    <a:pt x="860" y="150"/>
                  </a:lnTo>
                  <a:lnTo>
                    <a:pt x="852" y="146"/>
                  </a:lnTo>
                  <a:lnTo>
                    <a:pt x="843" y="155"/>
                  </a:lnTo>
                  <a:lnTo>
                    <a:pt x="838" y="157"/>
                  </a:lnTo>
                  <a:lnTo>
                    <a:pt x="833" y="165"/>
                  </a:lnTo>
                  <a:lnTo>
                    <a:pt x="819" y="165"/>
                  </a:lnTo>
                  <a:lnTo>
                    <a:pt x="814" y="169"/>
                  </a:lnTo>
                  <a:lnTo>
                    <a:pt x="805" y="165"/>
                  </a:lnTo>
                  <a:lnTo>
                    <a:pt x="807" y="155"/>
                  </a:lnTo>
                  <a:lnTo>
                    <a:pt x="800" y="153"/>
                  </a:lnTo>
                  <a:lnTo>
                    <a:pt x="800" y="148"/>
                  </a:lnTo>
                  <a:lnTo>
                    <a:pt x="814" y="143"/>
                  </a:lnTo>
                  <a:lnTo>
                    <a:pt x="819" y="136"/>
                  </a:lnTo>
                  <a:lnTo>
                    <a:pt x="812" y="131"/>
                  </a:lnTo>
                  <a:lnTo>
                    <a:pt x="798" y="131"/>
                  </a:lnTo>
                  <a:lnTo>
                    <a:pt x="795" y="127"/>
                  </a:lnTo>
                  <a:lnTo>
                    <a:pt x="795" y="122"/>
                  </a:lnTo>
                  <a:lnTo>
                    <a:pt x="788" y="119"/>
                  </a:lnTo>
                  <a:lnTo>
                    <a:pt x="774" y="122"/>
                  </a:lnTo>
                  <a:lnTo>
                    <a:pt x="760" y="117"/>
                  </a:lnTo>
                  <a:lnTo>
                    <a:pt x="746" y="127"/>
                  </a:lnTo>
                  <a:lnTo>
                    <a:pt x="738" y="141"/>
                  </a:lnTo>
                  <a:lnTo>
                    <a:pt x="736" y="155"/>
                  </a:lnTo>
                  <a:lnTo>
                    <a:pt x="722" y="162"/>
                  </a:lnTo>
                  <a:lnTo>
                    <a:pt x="717" y="172"/>
                  </a:lnTo>
                  <a:lnTo>
                    <a:pt x="722" y="177"/>
                  </a:lnTo>
                  <a:lnTo>
                    <a:pt x="727" y="181"/>
                  </a:lnTo>
                  <a:lnTo>
                    <a:pt x="727" y="188"/>
                  </a:lnTo>
                  <a:lnTo>
                    <a:pt x="717" y="196"/>
                  </a:lnTo>
                  <a:lnTo>
                    <a:pt x="693" y="210"/>
                  </a:lnTo>
                  <a:lnTo>
                    <a:pt x="681" y="224"/>
                  </a:lnTo>
                  <a:lnTo>
                    <a:pt x="674" y="241"/>
                  </a:lnTo>
                  <a:lnTo>
                    <a:pt x="674" y="255"/>
                  </a:lnTo>
                  <a:lnTo>
                    <a:pt x="667" y="262"/>
                  </a:lnTo>
                  <a:lnTo>
                    <a:pt x="653" y="265"/>
                  </a:lnTo>
                  <a:lnTo>
                    <a:pt x="648" y="262"/>
                  </a:lnTo>
                  <a:lnTo>
                    <a:pt x="648" y="255"/>
                  </a:lnTo>
                  <a:lnTo>
                    <a:pt x="643" y="250"/>
                  </a:lnTo>
                  <a:lnTo>
                    <a:pt x="646" y="238"/>
                  </a:lnTo>
                  <a:lnTo>
                    <a:pt x="646" y="231"/>
                  </a:lnTo>
                  <a:lnTo>
                    <a:pt x="653" y="222"/>
                  </a:lnTo>
                  <a:lnTo>
                    <a:pt x="653" y="210"/>
                  </a:lnTo>
                  <a:lnTo>
                    <a:pt x="648" y="207"/>
                  </a:lnTo>
                  <a:lnTo>
                    <a:pt x="634" y="205"/>
                  </a:lnTo>
                  <a:lnTo>
                    <a:pt x="627" y="196"/>
                  </a:lnTo>
                  <a:lnTo>
                    <a:pt x="617" y="186"/>
                  </a:lnTo>
                  <a:lnTo>
                    <a:pt x="603" y="186"/>
                  </a:lnTo>
                  <a:lnTo>
                    <a:pt x="593" y="181"/>
                  </a:lnTo>
                  <a:lnTo>
                    <a:pt x="593" y="174"/>
                  </a:lnTo>
                  <a:lnTo>
                    <a:pt x="596" y="167"/>
                  </a:lnTo>
                  <a:lnTo>
                    <a:pt x="593" y="160"/>
                  </a:lnTo>
                  <a:lnTo>
                    <a:pt x="591" y="150"/>
                  </a:lnTo>
                  <a:lnTo>
                    <a:pt x="601" y="136"/>
                  </a:lnTo>
                  <a:lnTo>
                    <a:pt x="615" y="122"/>
                  </a:lnTo>
                  <a:lnTo>
                    <a:pt x="634" y="117"/>
                  </a:lnTo>
                  <a:lnTo>
                    <a:pt x="643" y="115"/>
                  </a:lnTo>
                  <a:lnTo>
                    <a:pt x="648" y="112"/>
                  </a:lnTo>
                  <a:lnTo>
                    <a:pt x="641" y="105"/>
                  </a:lnTo>
                  <a:lnTo>
                    <a:pt x="646" y="100"/>
                  </a:lnTo>
                  <a:lnTo>
                    <a:pt x="658" y="103"/>
                  </a:lnTo>
                  <a:lnTo>
                    <a:pt x="686" y="96"/>
                  </a:lnTo>
                  <a:lnTo>
                    <a:pt x="696" y="88"/>
                  </a:lnTo>
                  <a:lnTo>
                    <a:pt x="712" y="84"/>
                  </a:lnTo>
                  <a:lnTo>
                    <a:pt x="722" y="72"/>
                  </a:lnTo>
                  <a:lnTo>
                    <a:pt x="734" y="77"/>
                  </a:lnTo>
                  <a:lnTo>
                    <a:pt x="741" y="72"/>
                  </a:lnTo>
                  <a:lnTo>
                    <a:pt x="757" y="72"/>
                  </a:lnTo>
                  <a:lnTo>
                    <a:pt x="769" y="62"/>
                  </a:lnTo>
                  <a:lnTo>
                    <a:pt x="779" y="46"/>
                  </a:lnTo>
                  <a:lnTo>
                    <a:pt x="786" y="43"/>
                  </a:lnTo>
                  <a:lnTo>
                    <a:pt x="788" y="34"/>
                  </a:lnTo>
                  <a:lnTo>
                    <a:pt x="781" y="34"/>
                  </a:lnTo>
                  <a:lnTo>
                    <a:pt x="779" y="29"/>
                  </a:lnTo>
                  <a:lnTo>
                    <a:pt x="769" y="31"/>
                  </a:lnTo>
                  <a:lnTo>
                    <a:pt x="760" y="34"/>
                  </a:lnTo>
                  <a:lnTo>
                    <a:pt x="753" y="41"/>
                  </a:lnTo>
                  <a:lnTo>
                    <a:pt x="746" y="46"/>
                  </a:lnTo>
                  <a:lnTo>
                    <a:pt x="738" y="55"/>
                  </a:lnTo>
                  <a:lnTo>
                    <a:pt x="731" y="60"/>
                  </a:lnTo>
                  <a:lnTo>
                    <a:pt x="724" y="55"/>
                  </a:lnTo>
                  <a:lnTo>
                    <a:pt x="731" y="46"/>
                  </a:lnTo>
                  <a:lnTo>
                    <a:pt x="734" y="38"/>
                  </a:lnTo>
                  <a:lnTo>
                    <a:pt x="724" y="38"/>
                  </a:lnTo>
                  <a:lnTo>
                    <a:pt x="717" y="41"/>
                  </a:lnTo>
                  <a:lnTo>
                    <a:pt x="712" y="31"/>
                  </a:lnTo>
                  <a:lnTo>
                    <a:pt x="722" y="27"/>
                  </a:lnTo>
                  <a:lnTo>
                    <a:pt x="727" y="15"/>
                  </a:lnTo>
                  <a:lnTo>
                    <a:pt x="727" y="0"/>
                  </a:lnTo>
                  <a:lnTo>
                    <a:pt x="710" y="8"/>
                  </a:lnTo>
                  <a:lnTo>
                    <a:pt x="698" y="10"/>
                  </a:lnTo>
                  <a:lnTo>
                    <a:pt x="691" y="19"/>
                  </a:lnTo>
                  <a:lnTo>
                    <a:pt x="691" y="27"/>
                  </a:lnTo>
                  <a:lnTo>
                    <a:pt x="686" y="34"/>
                  </a:lnTo>
                  <a:lnTo>
                    <a:pt x="686" y="43"/>
                  </a:lnTo>
                  <a:lnTo>
                    <a:pt x="665" y="48"/>
                  </a:lnTo>
                  <a:lnTo>
                    <a:pt x="658" y="53"/>
                  </a:lnTo>
                  <a:lnTo>
                    <a:pt x="648" y="62"/>
                  </a:lnTo>
                  <a:lnTo>
                    <a:pt x="639" y="58"/>
                  </a:lnTo>
                  <a:lnTo>
                    <a:pt x="612" y="50"/>
                  </a:lnTo>
                  <a:lnTo>
                    <a:pt x="601" y="41"/>
                  </a:lnTo>
                  <a:lnTo>
                    <a:pt x="591" y="41"/>
                  </a:lnTo>
                  <a:lnTo>
                    <a:pt x="572" y="46"/>
                  </a:lnTo>
                  <a:lnTo>
                    <a:pt x="565" y="53"/>
                  </a:lnTo>
                  <a:lnTo>
                    <a:pt x="563" y="65"/>
                  </a:lnTo>
                  <a:lnTo>
                    <a:pt x="551" y="74"/>
                  </a:lnTo>
                  <a:lnTo>
                    <a:pt x="546" y="69"/>
                  </a:lnTo>
                  <a:lnTo>
                    <a:pt x="548" y="60"/>
                  </a:lnTo>
                  <a:lnTo>
                    <a:pt x="551" y="55"/>
                  </a:lnTo>
                  <a:lnTo>
                    <a:pt x="541" y="50"/>
                  </a:lnTo>
                  <a:lnTo>
                    <a:pt x="532" y="50"/>
                  </a:lnTo>
                  <a:lnTo>
                    <a:pt x="510" y="48"/>
                  </a:lnTo>
                  <a:lnTo>
                    <a:pt x="510" y="46"/>
                  </a:lnTo>
                  <a:lnTo>
                    <a:pt x="520" y="41"/>
                  </a:lnTo>
                  <a:lnTo>
                    <a:pt x="522" y="34"/>
                  </a:lnTo>
                  <a:lnTo>
                    <a:pt x="510" y="34"/>
                  </a:lnTo>
                  <a:lnTo>
                    <a:pt x="491" y="27"/>
                  </a:lnTo>
                  <a:lnTo>
                    <a:pt x="482" y="24"/>
                  </a:lnTo>
                  <a:lnTo>
                    <a:pt x="468" y="27"/>
                  </a:lnTo>
                  <a:lnTo>
                    <a:pt x="463" y="27"/>
                  </a:lnTo>
                  <a:lnTo>
                    <a:pt x="460" y="19"/>
                  </a:lnTo>
                  <a:lnTo>
                    <a:pt x="451" y="15"/>
                  </a:lnTo>
                  <a:lnTo>
                    <a:pt x="430" y="19"/>
                  </a:lnTo>
                  <a:lnTo>
                    <a:pt x="413" y="29"/>
                  </a:lnTo>
                  <a:lnTo>
                    <a:pt x="408" y="29"/>
                  </a:lnTo>
                  <a:lnTo>
                    <a:pt x="401" y="24"/>
                  </a:lnTo>
                  <a:lnTo>
                    <a:pt x="377" y="27"/>
                  </a:lnTo>
                  <a:lnTo>
                    <a:pt x="375" y="34"/>
                  </a:lnTo>
                  <a:lnTo>
                    <a:pt x="370" y="36"/>
                  </a:lnTo>
                  <a:lnTo>
                    <a:pt x="363" y="34"/>
                  </a:lnTo>
                  <a:lnTo>
                    <a:pt x="363" y="27"/>
                  </a:lnTo>
                  <a:lnTo>
                    <a:pt x="356" y="22"/>
                  </a:lnTo>
                  <a:lnTo>
                    <a:pt x="344" y="22"/>
                  </a:lnTo>
                  <a:lnTo>
                    <a:pt x="335" y="19"/>
                  </a:lnTo>
                  <a:lnTo>
                    <a:pt x="330" y="15"/>
                  </a:lnTo>
                  <a:lnTo>
                    <a:pt x="323" y="17"/>
                  </a:lnTo>
                  <a:lnTo>
                    <a:pt x="313" y="17"/>
                  </a:lnTo>
                  <a:lnTo>
                    <a:pt x="308" y="12"/>
                  </a:lnTo>
                  <a:lnTo>
                    <a:pt x="299" y="12"/>
                  </a:lnTo>
                  <a:lnTo>
                    <a:pt x="297" y="15"/>
                  </a:lnTo>
                  <a:lnTo>
                    <a:pt x="289" y="12"/>
                  </a:lnTo>
                  <a:lnTo>
                    <a:pt x="289" y="5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0" name="Google Shape;6770;p206"/>
            <p:cNvSpPr/>
            <p:nvPr/>
          </p:nvSpPr>
          <p:spPr>
            <a:xfrm>
              <a:off x="2404843" y="1963138"/>
              <a:ext cx="2392590" cy="3910414"/>
            </a:xfrm>
            <a:custGeom>
              <a:rect b="b" l="l" r="r" t="t"/>
              <a:pathLst>
                <a:path extrusionOk="0" h="1654" w="1012">
                  <a:moveTo>
                    <a:pt x="582" y="405"/>
                  </a:moveTo>
                  <a:lnTo>
                    <a:pt x="574" y="403"/>
                  </a:lnTo>
                  <a:lnTo>
                    <a:pt x="572" y="398"/>
                  </a:lnTo>
                  <a:lnTo>
                    <a:pt x="579" y="391"/>
                  </a:lnTo>
                  <a:lnTo>
                    <a:pt x="593" y="388"/>
                  </a:lnTo>
                  <a:lnTo>
                    <a:pt x="603" y="388"/>
                  </a:lnTo>
                  <a:lnTo>
                    <a:pt x="615" y="386"/>
                  </a:lnTo>
                  <a:lnTo>
                    <a:pt x="615" y="391"/>
                  </a:lnTo>
                  <a:lnTo>
                    <a:pt x="605" y="398"/>
                  </a:lnTo>
                  <a:lnTo>
                    <a:pt x="593" y="403"/>
                  </a:lnTo>
                  <a:lnTo>
                    <a:pt x="582" y="405"/>
                  </a:lnTo>
                  <a:moveTo>
                    <a:pt x="631" y="381"/>
                  </a:moveTo>
                  <a:lnTo>
                    <a:pt x="617" y="379"/>
                  </a:lnTo>
                  <a:lnTo>
                    <a:pt x="617" y="374"/>
                  </a:lnTo>
                  <a:lnTo>
                    <a:pt x="627" y="372"/>
                  </a:lnTo>
                  <a:lnTo>
                    <a:pt x="634" y="367"/>
                  </a:lnTo>
                  <a:lnTo>
                    <a:pt x="641" y="367"/>
                  </a:lnTo>
                  <a:lnTo>
                    <a:pt x="641" y="369"/>
                  </a:lnTo>
                  <a:lnTo>
                    <a:pt x="641" y="376"/>
                  </a:lnTo>
                  <a:lnTo>
                    <a:pt x="631" y="381"/>
                  </a:lnTo>
                  <a:moveTo>
                    <a:pt x="536" y="331"/>
                  </a:moveTo>
                  <a:lnTo>
                    <a:pt x="527" y="329"/>
                  </a:lnTo>
                  <a:lnTo>
                    <a:pt x="527" y="319"/>
                  </a:lnTo>
                  <a:lnTo>
                    <a:pt x="536" y="312"/>
                  </a:lnTo>
                  <a:lnTo>
                    <a:pt x="544" y="305"/>
                  </a:lnTo>
                  <a:lnTo>
                    <a:pt x="555" y="305"/>
                  </a:lnTo>
                  <a:lnTo>
                    <a:pt x="560" y="298"/>
                  </a:lnTo>
                  <a:lnTo>
                    <a:pt x="572" y="296"/>
                  </a:lnTo>
                  <a:lnTo>
                    <a:pt x="577" y="305"/>
                  </a:lnTo>
                  <a:lnTo>
                    <a:pt x="582" y="310"/>
                  </a:lnTo>
                  <a:lnTo>
                    <a:pt x="589" y="317"/>
                  </a:lnTo>
                  <a:lnTo>
                    <a:pt x="586" y="326"/>
                  </a:lnTo>
                  <a:lnTo>
                    <a:pt x="591" y="331"/>
                  </a:lnTo>
                  <a:lnTo>
                    <a:pt x="605" y="334"/>
                  </a:lnTo>
                  <a:lnTo>
                    <a:pt x="615" y="348"/>
                  </a:lnTo>
                  <a:lnTo>
                    <a:pt x="615" y="362"/>
                  </a:lnTo>
                  <a:lnTo>
                    <a:pt x="608" y="365"/>
                  </a:lnTo>
                  <a:lnTo>
                    <a:pt x="601" y="360"/>
                  </a:lnTo>
                  <a:lnTo>
                    <a:pt x="598" y="369"/>
                  </a:lnTo>
                  <a:lnTo>
                    <a:pt x="593" y="376"/>
                  </a:lnTo>
                  <a:lnTo>
                    <a:pt x="582" y="384"/>
                  </a:lnTo>
                  <a:lnTo>
                    <a:pt x="574" y="379"/>
                  </a:lnTo>
                  <a:lnTo>
                    <a:pt x="577" y="367"/>
                  </a:lnTo>
                  <a:lnTo>
                    <a:pt x="584" y="362"/>
                  </a:lnTo>
                  <a:lnTo>
                    <a:pt x="586" y="353"/>
                  </a:lnTo>
                  <a:lnTo>
                    <a:pt x="582" y="350"/>
                  </a:lnTo>
                  <a:lnTo>
                    <a:pt x="572" y="353"/>
                  </a:lnTo>
                  <a:lnTo>
                    <a:pt x="560" y="355"/>
                  </a:lnTo>
                  <a:lnTo>
                    <a:pt x="555" y="360"/>
                  </a:lnTo>
                  <a:lnTo>
                    <a:pt x="546" y="374"/>
                  </a:lnTo>
                  <a:lnTo>
                    <a:pt x="544" y="388"/>
                  </a:lnTo>
                  <a:lnTo>
                    <a:pt x="534" y="391"/>
                  </a:lnTo>
                  <a:lnTo>
                    <a:pt x="529" y="386"/>
                  </a:lnTo>
                  <a:lnTo>
                    <a:pt x="532" y="372"/>
                  </a:lnTo>
                  <a:lnTo>
                    <a:pt x="544" y="357"/>
                  </a:lnTo>
                  <a:lnTo>
                    <a:pt x="546" y="345"/>
                  </a:lnTo>
                  <a:lnTo>
                    <a:pt x="558" y="338"/>
                  </a:lnTo>
                  <a:lnTo>
                    <a:pt x="572" y="338"/>
                  </a:lnTo>
                  <a:lnTo>
                    <a:pt x="577" y="336"/>
                  </a:lnTo>
                  <a:lnTo>
                    <a:pt x="572" y="334"/>
                  </a:lnTo>
                  <a:lnTo>
                    <a:pt x="558" y="331"/>
                  </a:lnTo>
                  <a:lnTo>
                    <a:pt x="548" y="326"/>
                  </a:lnTo>
                  <a:lnTo>
                    <a:pt x="536" y="331"/>
                  </a:lnTo>
                  <a:moveTo>
                    <a:pt x="494" y="274"/>
                  </a:moveTo>
                  <a:lnTo>
                    <a:pt x="489" y="267"/>
                  </a:lnTo>
                  <a:lnTo>
                    <a:pt x="489" y="255"/>
                  </a:lnTo>
                  <a:lnTo>
                    <a:pt x="489" y="243"/>
                  </a:lnTo>
                  <a:lnTo>
                    <a:pt x="491" y="234"/>
                  </a:lnTo>
                  <a:lnTo>
                    <a:pt x="501" y="226"/>
                  </a:lnTo>
                  <a:lnTo>
                    <a:pt x="506" y="229"/>
                  </a:lnTo>
                  <a:lnTo>
                    <a:pt x="508" y="248"/>
                  </a:lnTo>
                  <a:lnTo>
                    <a:pt x="508" y="262"/>
                  </a:lnTo>
                  <a:lnTo>
                    <a:pt x="501" y="274"/>
                  </a:lnTo>
                  <a:lnTo>
                    <a:pt x="494" y="274"/>
                  </a:lnTo>
                  <a:moveTo>
                    <a:pt x="430" y="141"/>
                  </a:moveTo>
                  <a:lnTo>
                    <a:pt x="420" y="138"/>
                  </a:lnTo>
                  <a:lnTo>
                    <a:pt x="411" y="136"/>
                  </a:lnTo>
                  <a:lnTo>
                    <a:pt x="408" y="129"/>
                  </a:lnTo>
                  <a:lnTo>
                    <a:pt x="413" y="127"/>
                  </a:lnTo>
                  <a:lnTo>
                    <a:pt x="425" y="127"/>
                  </a:lnTo>
                  <a:lnTo>
                    <a:pt x="437" y="117"/>
                  </a:lnTo>
                  <a:lnTo>
                    <a:pt x="441" y="108"/>
                  </a:lnTo>
                  <a:lnTo>
                    <a:pt x="449" y="100"/>
                  </a:lnTo>
                  <a:lnTo>
                    <a:pt x="456" y="100"/>
                  </a:lnTo>
                  <a:lnTo>
                    <a:pt x="460" y="103"/>
                  </a:lnTo>
                  <a:lnTo>
                    <a:pt x="458" y="110"/>
                  </a:lnTo>
                  <a:lnTo>
                    <a:pt x="451" y="119"/>
                  </a:lnTo>
                  <a:lnTo>
                    <a:pt x="458" y="122"/>
                  </a:lnTo>
                  <a:lnTo>
                    <a:pt x="468" y="117"/>
                  </a:lnTo>
                  <a:lnTo>
                    <a:pt x="477" y="110"/>
                  </a:lnTo>
                  <a:lnTo>
                    <a:pt x="491" y="112"/>
                  </a:lnTo>
                  <a:lnTo>
                    <a:pt x="498" y="122"/>
                  </a:lnTo>
                  <a:lnTo>
                    <a:pt x="494" y="124"/>
                  </a:lnTo>
                  <a:lnTo>
                    <a:pt x="489" y="124"/>
                  </a:lnTo>
                  <a:lnTo>
                    <a:pt x="475" y="127"/>
                  </a:lnTo>
                  <a:lnTo>
                    <a:pt x="465" y="134"/>
                  </a:lnTo>
                  <a:lnTo>
                    <a:pt x="458" y="136"/>
                  </a:lnTo>
                  <a:lnTo>
                    <a:pt x="449" y="136"/>
                  </a:lnTo>
                  <a:lnTo>
                    <a:pt x="439" y="141"/>
                  </a:lnTo>
                  <a:lnTo>
                    <a:pt x="430" y="141"/>
                  </a:lnTo>
                  <a:moveTo>
                    <a:pt x="439" y="62"/>
                  </a:moveTo>
                  <a:lnTo>
                    <a:pt x="451" y="60"/>
                  </a:lnTo>
                  <a:lnTo>
                    <a:pt x="458" y="62"/>
                  </a:lnTo>
                  <a:lnTo>
                    <a:pt x="465" y="69"/>
                  </a:lnTo>
                  <a:lnTo>
                    <a:pt x="456" y="79"/>
                  </a:lnTo>
                  <a:lnTo>
                    <a:pt x="441" y="79"/>
                  </a:lnTo>
                  <a:lnTo>
                    <a:pt x="432" y="91"/>
                  </a:lnTo>
                  <a:lnTo>
                    <a:pt x="422" y="91"/>
                  </a:lnTo>
                  <a:lnTo>
                    <a:pt x="425" y="84"/>
                  </a:lnTo>
                  <a:lnTo>
                    <a:pt x="415" y="81"/>
                  </a:lnTo>
                  <a:lnTo>
                    <a:pt x="415" y="74"/>
                  </a:lnTo>
                  <a:lnTo>
                    <a:pt x="406" y="69"/>
                  </a:lnTo>
                  <a:lnTo>
                    <a:pt x="411" y="62"/>
                  </a:lnTo>
                  <a:lnTo>
                    <a:pt x="425" y="62"/>
                  </a:lnTo>
                  <a:lnTo>
                    <a:pt x="439" y="62"/>
                  </a:lnTo>
                  <a:moveTo>
                    <a:pt x="280" y="0"/>
                  </a:moveTo>
                  <a:lnTo>
                    <a:pt x="268" y="5"/>
                  </a:lnTo>
                  <a:lnTo>
                    <a:pt x="259" y="5"/>
                  </a:lnTo>
                  <a:lnTo>
                    <a:pt x="249" y="5"/>
                  </a:lnTo>
                  <a:lnTo>
                    <a:pt x="237" y="10"/>
                  </a:lnTo>
                  <a:lnTo>
                    <a:pt x="230" y="10"/>
                  </a:lnTo>
                  <a:lnTo>
                    <a:pt x="218" y="17"/>
                  </a:lnTo>
                  <a:lnTo>
                    <a:pt x="206" y="17"/>
                  </a:lnTo>
                  <a:lnTo>
                    <a:pt x="192" y="22"/>
                  </a:lnTo>
                  <a:lnTo>
                    <a:pt x="183" y="27"/>
                  </a:lnTo>
                  <a:lnTo>
                    <a:pt x="175" y="46"/>
                  </a:lnTo>
                  <a:lnTo>
                    <a:pt x="171" y="55"/>
                  </a:lnTo>
                  <a:lnTo>
                    <a:pt x="164" y="46"/>
                  </a:lnTo>
                  <a:lnTo>
                    <a:pt x="140" y="50"/>
                  </a:lnTo>
                  <a:lnTo>
                    <a:pt x="128" y="55"/>
                  </a:lnTo>
                  <a:lnTo>
                    <a:pt x="121" y="67"/>
                  </a:lnTo>
                  <a:lnTo>
                    <a:pt x="133" y="72"/>
                  </a:lnTo>
                  <a:lnTo>
                    <a:pt x="152" y="69"/>
                  </a:lnTo>
                  <a:lnTo>
                    <a:pt x="142" y="79"/>
                  </a:lnTo>
                  <a:lnTo>
                    <a:pt x="130" y="84"/>
                  </a:lnTo>
                  <a:lnTo>
                    <a:pt x="121" y="77"/>
                  </a:lnTo>
                  <a:lnTo>
                    <a:pt x="111" y="79"/>
                  </a:lnTo>
                  <a:lnTo>
                    <a:pt x="78" y="93"/>
                  </a:lnTo>
                  <a:lnTo>
                    <a:pt x="59" y="115"/>
                  </a:lnTo>
                  <a:lnTo>
                    <a:pt x="47" y="119"/>
                  </a:lnTo>
                  <a:lnTo>
                    <a:pt x="45" y="129"/>
                  </a:lnTo>
                  <a:lnTo>
                    <a:pt x="57" y="131"/>
                  </a:lnTo>
                  <a:lnTo>
                    <a:pt x="47" y="141"/>
                  </a:lnTo>
                  <a:lnTo>
                    <a:pt x="54" y="146"/>
                  </a:lnTo>
                  <a:lnTo>
                    <a:pt x="76" y="148"/>
                  </a:lnTo>
                  <a:lnTo>
                    <a:pt x="59" y="160"/>
                  </a:lnTo>
                  <a:lnTo>
                    <a:pt x="35" y="172"/>
                  </a:lnTo>
                  <a:lnTo>
                    <a:pt x="9" y="177"/>
                  </a:lnTo>
                  <a:lnTo>
                    <a:pt x="0" y="184"/>
                  </a:lnTo>
                  <a:lnTo>
                    <a:pt x="2" y="191"/>
                  </a:lnTo>
                  <a:lnTo>
                    <a:pt x="45" y="177"/>
                  </a:lnTo>
                  <a:lnTo>
                    <a:pt x="76" y="162"/>
                  </a:lnTo>
                  <a:lnTo>
                    <a:pt x="109" y="148"/>
                  </a:lnTo>
                  <a:lnTo>
                    <a:pt x="133" y="131"/>
                  </a:lnTo>
                  <a:lnTo>
                    <a:pt x="149" y="119"/>
                  </a:lnTo>
                  <a:lnTo>
                    <a:pt x="156" y="117"/>
                  </a:lnTo>
                  <a:lnTo>
                    <a:pt x="159" y="122"/>
                  </a:lnTo>
                  <a:lnTo>
                    <a:pt x="137" y="138"/>
                  </a:lnTo>
                  <a:lnTo>
                    <a:pt x="123" y="146"/>
                  </a:lnTo>
                  <a:lnTo>
                    <a:pt x="118" y="153"/>
                  </a:lnTo>
                  <a:lnTo>
                    <a:pt x="121" y="157"/>
                  </a:lnTo>
                  <a:lnTo>
                    <a:pt x="128" y="157"/>
                  </a:lnTo>
                  <a:lnTo>
                    <a:pt x="135" y="150"/>
                  </a:lnTo>
                  <a:lnTo>
                    <a:pt x="147" y="143"/>
                  </a:lnTo>
                  <a:lnTo>
                    <a:pt x="161" y="134"/>
                  </a:lnTo>
                  <a:lnTo>
                    <a:pt x="168" y="127"/>
                  </a:lnTo>
                  <a:lnTo>
                    <a:pt x="178" y="119"/>
                  </a:lnTo>
                  <a:lnTo>
                    <a:pt x="183" y="122"/>
                  </a:lnTo>
                  <a:lnTo>
                    <a:pt x="183" y="129"/>
                  </a:lnTo>
                  <a:lnTo>
                    <a:pt x="175" y="136"/>
                  </a:lnTo>
                  <a:lnTo>
                    <a:pt x="178" y="143"/>
                  </a:lnTo>
                  <a:lnTo>
                    <a:pt x="190" y="143"/>
                  </a:lnTo>
                  <a:lnTo>
                    <a:pt x="202" y="141"/>
                  </a:lnTo>
                  <a:lnTo>
                    <a:pt x="209" y="143"/>
                  </a:lnTo>
                  <a:lnTo>
                    <a:pt x="211" y="150"/>
                  </a:lnTo>
                  <a:lnTo>
                    <a:pt x="211" y="160"/>
                  </a:lnTo>
                  <a:lnTo>
                    <a:pt x="213" y="165"/>
                  </a:lnTo>
                  <a:lnTo>
                    <a:pt x="211" y="172"/>
                  </a:lnTo>
                  <a:lnTo>
                    <a:pt x="218" y="172"/>
                  </a:lnTo>
                  <a:lnTo>
                    <a:pt x="223" y="162"/>
                  </a:lnTo>
                  <a:lnTo>
                    <a:pt x="228" y="155"/>
                  </a:lnTo>
                  <a:lnTo>
                    <a:pt x="232" y="157"/>
                  </a:lnTo>
                  <a:lnTo>
                    <a:pt x="235" y="172"/>
                  </a:lnTo>
                  <a:lnTo>
                    <a:pt x="225" y="181"/>
                  </a:lnTo>
                  <a:lnTo>
                    <a:pt x="225" y="191"/>
                  </a:lnTo>
                  <a:lnTo>
                    <a:pt x="225" y="203"/>
                  </a:lnTo>
                  <a:lnTo>
                    <a:pt x="230" y="210"/>
                  </a:lnTo>
                  <a:lnTo>
                    <a:pt x="223" y="217"/>
                  </a:lnTo>
                  <a:lnTo>
                    <a:pt x="221" y="222"/>
                  </a:lnTo>
                  <a:lnTo>
                    <a:pt x="223" y="231"/>
                  </a:lnTo>
                  <a:lnTo>
                    <a:pt x="223" y="241"/>
                  </a:lnTo>
                  <a:lnTo>
                    <a:pt x="228" y="255"/>
                  </a:lnTo>
                  <a:lnTo>
                    <a:pt x="225" y="260"/>
                  </a:lnTo>
                  <a:lnTo>
                    <a:pt x="225" y="269"/>
                  </a:lnTo>
                  <a:lnTo>
                    <a:pt x="232" y="281"/>
                  </a:lnTo>
                  <a:lnTo>
                    <a:pt x="235" y="298"/>
                  </a:lnTo>
                  <a:lnTo>
                    <a:pt x="232" y="312"/>
                  </a:lnTo>
                  <a:lnTo>
                    <a:pt x="228" y="324"/>
                  </a:lnTo>
                  <a:lnTo>
                    <a:pt x="223" y="324"/>
                  </a:lnTo>
                  <a:lnTo>
                    <a:pt x="218" y="310"/>
                  </a:lnTo>
                  <a:lnTo>
                    <a:pt x="211" y="307"/>
                  </a:lnTo>
                  <a:lnTo>
                    <a:pt x="206" y="310"/>
                  </a:lnTo>
                  <a:lnTo>
                    <a:pt x="209" y="322"/>
                  </a:lnTo>
                  <a:lnTo>
                    <a:pt x="204" y="338"/>
                  </a:lnTo>
                  <a:lnTo>
                    <a:pt x="197" y="343"/>
                  </a:lnTo>
                  <a:lnTo>
                    <a:pt x="192" y="355"/>
                  </a:lnTo>
                  <a:lnTo>
                    <a:pt x="185" y="365"/>
                  </a:lnTo>
                  <a:lnTo>
                    <a:pt x="178" y="379"/>
                  </a:lnTo>
                  <a:lnTo>
                    <a:pt x="173" y="391"/>
                  </a:lnTo>
                  <a:lnTo>
                    <a:pt x="168" y="398"/>
                  </a:lnTo>
                  <a:lnTo>
                    <a:pt x="164" y="407"/>
                  </a:lnTo>
                  <a:lnTo>
                    <a:pt x="164" y="414"/>
                  </a:lnTo>
                  <a:lnTo>
                    <a:pt x="161" y="424"/>
                  </a:lnTo>
                  <a:lnTo>
                    <a:pt x="161" y="438"/>
                  </a:lnTo>
                  <a:lnTo>
                    <a:pt x="168" y="448"/>
                  </a:lnTo>
                  <a:lnTo>
                    <a:pt x="171" y="457"/>
                  </a:lnTo>
                  <a:lnTo>
                    <a:pt x="171" y="474"/>
                  </a:lnTo>
                  <a:lnTo>
                    <a:pt x="185" y="493"/>
                  </a:lnTo>
                  <a:lnTo>
                    <a:pt x="192" y="500"/>
                  </a:lnTo>
                  <a:lnTo>
                    <a:pt x="194" y="510"/>
                  </a:lnTo>
                  <a:lnTo>
                    <a:pt x="194" y="522"/>
                  </a:lnTo>
                  <a:lnTo>
                    <a:pt x="194" y="533"/>
                  </a:lnTo>
                  <a:lnTo>
                    <a:pt x="199" y="543"/>
                  </a:lnTo>
                  <a:lnTo>
                    <a:pt x="209" y="550"/>
                  </a:lnTo>
                  <a:lnTo>
                    <a:pt x="213" y="557"/>
                  </a:lnTo>
                  <a:lnTo>
                    <a:pt x="213" y="564"/>
                  </a:lnTo>
                  <a:lnTo>
                    <a:pt x="204" y="569"/>
                  </a:lnTo>
                  <a:lnTo>
                    <a:pt x="204" y="576"/>
                  </a:lnTo>
                  <a:lnTo>
                    <a:pt x="209" y="586"/>
                  </a:lnTo>
                  <a:lnTo>
                    <a:pt x="216" y="588"/>
                  </a:lnTo>
                  <a:lnTo>
                    <a:pt x="223" y="600"/>
                  </a:lnTo>
                  <a:lnTo>
                    <a:pt x="223" y="605"/>
                  </a:lnTo>
                  <a:lnTo>
                    <a:pt x="223" y="617"/>
                  </a:lnTo>
                  <a:lnTo>
                    <a:pt x="228" y="626"/>
                  </a:lnTo>
                  <a:lnTo>
                    <a:pt x="235" y="631"/>
                  </a:lnTo>
                  <a:lnTo>
                    <a:pt x="242" y="633"/>
                  </a:lnTo>
                  <a:lnTo>
                    <a:pt x="247" y="631"/>
                  </a:lnTo>
                  <a:lnTo>
                    <a:pt x="242" y="614"/>
                  </a:lnTo>
                  <a:lnTo>
                    <a:pt x="235" y="602"/>
                  </a:lnTo>
                  <a:lnTo>
                    <a:pt x="232" y="588"/>
                  </a:lnTo>
                  <a:lnTo>
                    <a:pt x="223" y="576"/>
                  </a:lnTo>
                  <a:lnTo>
                    <a:pt x="223" y="564"/>
                  </a:lnTo>
                  <a:lnTo>
                    <a:pt x="221" y="555"/>
                  </a:lnTo>
                  <a:lnTo>
                    <a:pt x="218" y="545"/>
                  </a:lnTo>
                  <a:lnTo>
                    <a:pt x="223" y="536"/>
                  </a:lnTo>
                  <a:lnTo>
                    <a:pt x="228" y="531"/>
                  </a:lnTo>
                  <a:lnTo>
                    <a:pt x="232" y="533"/>
                  </a:lnTo>
                  <a:lnTo>
                    <a:pt x="232" y="545"/>
                  </a:lnTo>
                  <a:lnTo>
                    <a:pt x="235" y="562"/>
                  </a:lnTo>
                  <a:lnTo>
                    <a:pt x="240" y="567"/>
                  </a:lnTo>
                  <a:lnTo>
                    <a:pt x="240" y="574"/>
                  </a:lnTo>
                  <a:lnTo>
                    <a:pt x="240" y="581"/>
                  </a:lnTo>
                  <a:lnTo>
                    <a:pt x="244" y="588"/>
                  </a:lnTo>
                  <a:lnTo>
                    <a:pt x="249" y="591"/>
                  </a:lnTo>
                  <a:lnTo>
                    <a:pt x="254" y="598"/>
                  </a:lnTo>
                  <a:lnTo>
                    <a:pt x="251" y="602"/>
                  </a:lnTo>
                  <a:lnTo>
                    <a:pt x="254" y="610"/>
                  </a:lnTo>
                  <a:lnTo>
                    <a:pt x="261" y="610"/>
                  </a:lnTo>
                  <a:lnTo>
                    <a:pt x="268" y="617"/>
                  </a:lnTo>
                  <a:lnTo>
                    <a:pt x="268" y="629"/>
                  </a:lnTo>
                  <a:lnTo>
                    <a:pt x="273" y="638"/>
                  </a:lnTo>
                  <a:lnTo>
                    <a:pt x="280" y="648"/>
                  </a:lnTo>
                  <a:lnTo>
                    <a:pt x="282" y="662"/>
                  </a:lnTo>
                  <a:lnTo>
                    <a:pt x="275" y="667"/>
                  </a:lnTo>
                  <a:lnTo>
                    <a:pt x="268" y="674"/>
                  </a:lnTo>
                  <a:lnTo>
                    <a:pt x="270" y="686"/>
                  </a:lnTo>
                  <a:lnTo>
                    <a:pt x="285" y="693"/>
                  </a:lnTo>
                  <a:lnTo>
                    <a:pt x="292" y="705"/>
                  </a:lnTo>
                  <a:lnTo>
                    <a:pt x="301" y="712"/>
                  </a:lnTo>
                  <a:lnTo>
                    <a:pt x="308" y="712"/>
                  </a:lnTo>
                  <a:lnTo>
                    <a:pt x="320" y="721"/>
                  </a:lnTo>
                  <a:lnTo>
                    <a:pt x="330" y="729"/>
                  </a:lnTo>
                  <a:lnTo>
                    <a:pt x="339" y="726"/>
                  </a:lnTo>
                  <a:lnTo>
                    <a:pt x="351" y="736"/>
                  </a:lnTo>
                  <a:lnTo>
                    <a:pt x="363" y="736"/>
                  </a:lnTo>
                  <a:lnTo>
                    <a:pt x="370" y="731"/>
                  </a:lnTo>
                  <a:lnTo>
                    <a:pt x="384" y="731"/>
                  </a:lnTo>
                  <a:lnTo>
                    <a:pt x="392" y="741"/>
                  </a:lnTo>
                  <a:lnTo>
                    <a:pt x="399" y="750"/>
                  </a:lnTo>
                  <a:lnTo>
                    <a:pt x="411" y="760"/>
                  </a:lnTo>
                  <a:lnTo>
                    <a:pt x="425" y="769"/>
                  </a:lnTo>
                  <a:lnTo>
                    <a:pt x="434" y="769"/>
                  </a:lnTo>
                  <a:lnTo>
                    <a:pt x="441" y="764"/>
                  </a:lnTo>
                  <a:lnTo>
                    <a:pt x="446" y="767"/>
                  </a:lnTo>
                  <a:lnTo>
                    <a:pt x="446" y="776"/>
                  </a:lnTo>
                  <a:lnTo>
                    <a:pt x="451" y="783"/>
                  </a:lnTo>
                  <a:lnTo>
                    <a:pt x="460" y="798"/>
                  </a:lnTo>
                  <a:lnTo>
                    <a:pt x="460" y="812"/>
                  </a:lnTo>
                  <a:lnTo>
                    <a:pt x="465" y="814"/>
                  </a:lnTo>
                  <a:lnTo>
                    <a:pt x="472" y="810"/>
                  </a:lnTo>
                  <a:lnTo>
                    <a:pt x="479" y="814"/>
                  </a:lnTo>
                  <a:lnTo>
                    <a:pt x="482" y="826"/>
                  </a:lnTo>
                  <a:lnTo>
                    <a:pt x="489" y="833"/>
                  </a:lnTo>
                  <a:lnTo>
                    <a:pt x="498" y="836"/>
                  </a:lnTo>
                  <a:lnTo>
                    <a:pt x="508" y="840"/>
                  </a:lnTo>
                  <a:lnTo>
                    <a:pt x="515" y="840"/>
                  </a:lnTo>
                  <a:lnTo>
                    <a:pt x="517" y="831"/>
                  </a:lnTo>
                  <a:lnTo>
                    <a:pt x="529" y="829"/>
                  </a:lnTo>
                  <a:lnTo>
                    <a:pt x="532" y="831"/>
                  </a:lnTo>
                  <a:lnTo>
                    <a:pt x="534" y="838"/>
                  </a:lnTo>
                  <a:lnTo>
                    <a:pt x="539" y="843"/>
                  </a:lnTo>
                  <a:lnTo>
                    <a:pt x="546" y="850"/>
                  </a:lnTo>
                  <a:lnTo>
                    <a:pt x="546" y="862"/>
                  </a:lnTo>
                  <a:lnTo>
                    <a:pt x="546" y="876"/>
                  </a:lnTo>
                  <a:lnTo>
                    <a:pt x="546" y="888"/>
                  </a:lnTo>
                  <a:lnTo>
                    <a:pt x="541" y="898"/>
                  </a:lnTo>
                  <a:lnTo>
                    <a:pt x="534" y="907"/>
                  </a:lnTo>
                  <a:lnTo>
                    <a:pt x="522" y="919"/>
                  </a:lnTo>
                  <a:lnTo>
                    <a:pt x="515" y="926"/>
                  </a:lnTo>
                  <a:lnTo>
                    <a:pt x="513" y="931"/>
                  </a:lnTo>
                  <a:lnTo>
                    <a:pt x="513" y="948"/>
                  </a:lnTo>
                  <a:lnTo>
                    <a:pt x="508" y="957"/>
                  </a:lnTo>
                  <a:lnTo>
                    <a:pt x="506" y="964"/>
                  </a:lnTo>
                  <a:lnTo>
                    <a:pt x="510" y="967"/>
                  </a:lnTo>
                  <a:lnTo>
                    <a:pt x="515" y="967"/>
                  </a:lnTo>
                  <a:lnTo>
                    <a:pt x="517" y="969"/>
                  </a:lnTo>
                  <a:lnTo>
                    <a:pt x="513" y="974"/>
                  </a:lnTo>
                  <a:lnTo>
                    <a:pt x="508" y="978"/>
                  </a:lnTo>
                  <a:lnTo>
                    <a:pt x="506" y="998"/>
                  </a:lnTo>
                  <a:lnTo>
                    <a:pt x="510" y="1012"/>
                  </a:lnTo>
                  <a:lnTo>
                    <a:pt x="520" y="1017"/>
                  </a:lnTo>
                  <a:lnTo>
                    <a:pt x="525" y="1031"/>
                  </a:lnTo>
                  <a:lnTo>
                    <a:pt x="527" y="1043"/>
                  </a:lnTo>
                  <a:lnTo>
                    <a:pt x="534" y="1055"/>
                  </a:lnTo>
                  <a:lnTo>
                    <a:pt x="541" y="1062"/>
                  </a:lnTo>
                  <a:lnTo>
                    <a:pt x="546" y="1071"/>
                  </a:lnTo>
                  <a:lnTo>
                    <a:pt x="551" y="1078"/>
                  </a:lnTo>
                  <a:lnTo>
                    <a:pt x="553" y="1088"/>
                  </a:lnTo>
                  <a:lnTo>
                    <a:pt x="553" y="1097"/>
                  </a:lnTo>
                  <a:lnTo>
                    <a:pt x="555" y="1107"/>
                  </a:lnTo>
                  <a:lnTo>
                    <a:pt x="565" y="1117"/>
                  </a:lnTo>
                  <a:lnTo>
                    <a:pt x="579" y="1128"/>
                  </a:lnTo>
                  <a:lnTo>
                    <a:pt x="596" y="1138"/>
                  </a:lnTo>
                  <a:lnTo>
                    <a:pt x="608" y="1143"/>
                  </a:lnTo>
                  <a:lnTo>
                    <a:pt x="612" y="1152"/>
                  </a:lnTo>
                  <a:lnTo>
                    <a:pt x="617" y="1162"/>
                  </a:lnTo>
                  <a:lnTo>
                    <a:pt x="627" y="1176"/>
                  </a:lnTo>
                  <a:lnTo>
                    <a:pt x="629" y="1195"/>
                  </a:lnTo>
                  <a:lnTo>
                    <a:pt x="631" y="1219"/>
                  </a:lnTo>
                  <a:lnTo>
                    <a:pt x="636" y="1238"/>
                  </a:lnTo>
                  <a:lnTo>
                    <a:pt x="639" y="1247"/>
                  </a:lnTo>
                  <a:lnTo>
                    <a:pt x="639" y="1257"/>
                  </a:lnTo>
                  <a:lnTo>
                    <a:pt x="636" y="1266"/>
                  </a:lnTo>
                  <a:lnTo>
                    <a:pt x="639" y="1276"/>
                  </a:lnTo>
                  <a:lnTo>
                    <a:pt x="634" y="1288"/>
                  </a:lnTo>
                  <a:lnTo>
                    <a:pt x="629" y="1302"/>
                  </a:lnTo>
                  <a:lnTo>
                    <a:pt x="636" y="1309"/>
                  </a:lnTo>
                  <a:lnTo>
                    <a:pt x="636" y="1314"/>
                  </a:lnTo>
                  <a:lnTo>
                    <a:pt x="634" y="1316"/>
                  </a:lnTo>
                  <a:lnTo>
                    <a:pt x="634" y="1326"/>
                  </a:lnTo>
                  <a:lnTo>
                    <a:pt x="639" y="1335"/>
                  </a:lnTo>
                  <a:lnTo>
                    <a:pt x="643" y="1350"/>
                  </a:lnTo>
                  <a:lnTo>
                    <a:pt x="643" y="1364"/>
                  </a:lnTo>
                  <a:lnTo>
                    <a:pt x="643" y="1378"/>
                  </a:lnTo>
                  <a:lnTo>
                    <a:pt x="646" y="1395"/>
                  </a:lnTo>
                  <a:lnTo>
                    <a:pt x="643" y="1402"/>
                  </a:lnTo>
                  <a:lnTo>
                    <a:pt x="636" y="1407"/>
                  </a:lnTo>
                  <a:lnTo>
                    <a:pt x="639" y="1419"/>
                  </a:lnTo>
                  <a:lnTo>
                    <a:pt x="643" y="1428"/>
                  </a:lnTo>
                  <a:lnTo>
                    <a:pt x="643" y="1435"/>
                  </a:lnTo>
                  <a:lnTo>
                    <a:pt x="643" y="1447"/>
                  </a:lnTo>
                  <a:lnTo>
                    <a:pt x="651" y="1462"/>
                  </a:lnTo>
                  <a:lnTo>
                    <a:pt x="655" y="1471"/>
                  </a:lnTo>
                  <a:lnTo>
                    <a:pt x="660" y="1476"/>
                  </a:lnTo>
                  <a:lnTo>
                    <a:pt x="662" y="1469"/>
                  </a:lnTo>
                  <a:lnTo>
                    <a:pt x="667" y="1471"/>
                  </a:lnTo>
                  <a:lnTo>
                    <a:pt x="667" y="1483"/>
                  </a:lnTo>
                  <a:lnTo>
                    <a:pt x="665" y="1490"/>
                  </a:lnTo>
                  <a:lnTo>
                    <a:pt x="672" y="1500"/>
                  </a:lnTo>
                  <a:lnTo>
                    <a:pt x="670" y="1509"/>
                  </a:lnTo>
                  <a:lnTo>
                    <a:pt x="667" y="1521"/>
                  </a:lnTo>
                  <a:lnTo>
                    <a:pt x="660" y="1523"/>
                  </a:lnTo>
                  <a:lnTo>
                    <a:pt x="653" y="1528"/>
                  </a:lnTo>
                  <a:lnTo>
                    <a:pt x="653" y="1535"/>
                  </a:lnTo>
                  <a:lnTo>
                    <a:pt x="667" y="1535"/>
                  </a:lnTo>
                  <a:lnTo>
                    <a:pt x="670" y="1542"/>
                  </a:lnTo>
                  <a:lnTo>
                    <a:pt x="667" y="1550"/>
                  </a:lnTo>
                  <a:lnTo>
                    <a:pt x="670" y="1557"/>
                  </a:lnTo>
                  <a:lnTo>
                    <a:pt x="674" y="1554"/>
                  </a:lnTo>
                  <a:lnTo>
                    <a:pt x="674" y="1564"/>
                  </a:lnTo>
                  <a:lnTo>
                    <a:pt x="677" y="1576"/>
                  </a:lnTo>
                  <a:lnTo>
                    <a:pt x="674" y="1588"/>
                  </a:lnTo>
                  <a:lnTo>
                    <a:pt x="679" y="1592"/>
                  </a:lnTo>
                  <a:lnTo>
                    <a:pt x="689" y="1595"/>
                  </a:lnTo>
                  <a:lnTo>
                    <a:pt x="698" y="1604"/>
                  </a:lnTo>
                  <a:lnTo>
                    <a:pt x="708" y="1604"/>
                  </a:lnTo>
                  <a:lnTo>
                    <a:pt x="712" y="1607"/>
                  </a:lnTo>
                  <a:lnTo>
                    <a:pt x="712" y="1612"/>
                  </a:lnTo>
                  <a:lnTo>
                    <a:pt x="719" y="1616"/>
                  </a:lnTo>
                  <a:lnTo>
                    <a:pt x="727" y="1616"/>
                  </a:lnTo>
                  <a:lnTo>
                    <a:pt x="727" y="1621"/>
                  </a:lnTo>
                  <a:lnTo>
                    <a:pt x="722" y="1626"/>
                  </a:lnTo>
                  <a:lnTo>
                    <a:pt x="727" y="1628"/>
                  </a:lnTo>
                  <a:lnTo>
                    <a:pt x="734" y="1628"/>
                  </a:lnTo>
                  <a:lnTo>
                    <a:pt x="736" y="1621"/>
                  </a:lnTo>
                  <a:lnTo>
                    <a:pt x="741" y="1623"/>
                  </a:lnTo>
                  <a:lnTo>
                    <a:pt x="746" y="1633"/>
                  </a:lnTo>
                  <a:lnTo>
                    <a:pt x="736" y="1638"/>
                  </a:lnTo>
                  <a:lnTo>
                    <a:pt x="727" y="1638"/>
                  </a:lnTo>
                  <a:lnTo>
                    <a:pt x="727" y="1642"/>
                  </a:lnTo>
                  <a:lnTo>
                    <a:pt x="738" y="1645"/>
                  </a:lnTo>
                  <a:lnTo>
                    <a:pt x="755" y="1642"/>
                  </a:lnTo>
                  <a:lnTo>
                    <a:pt x="769" y="1645"/>
                  </a:lnTo>
                  <a:lnTo>
                    <a:pt x="788" y="1652"/>
                  </a:lnTo>
                  <a:lnTo>
                    <a:pt x="795" y="1652"/>
                  </a:lnTo>
                  <a:lnTo>
                    <a:pt x="800" y="1654"/>
                  </a:lnTo>
                  <a:lnTo>
                    <a:pt x="812" y="1652"/>
                  </a:lnTo>
                  <a:lnTo>
                    <a:pt x="810" y="1642"/>
                  </a:lnTo>
                  <a:lnTo>
                    <a:pt x="803" y="1642"/>
                  </a:lnTo>
                  <a:lnTo>
                    <a:pt x="795" y="1638"/>
                  </a:lnTo>
                  <a:lnTo>
                    <a:pt x="786" y="1635"/>
                  </a:lnTo>
                  <a:lnTo>
                    <a:pt x="779" y="1631"/>
                  </a:lnTo>
                  <a:lnTo>
                    <a:pt x="765" y="1631"/>
                  </a:lnTo>
                  <a:lnTo>
                    <a:pt x="762" y="1623"/>
                  </a:lnTo>
                  <a:lnTo>
                    <a:pt x="755" y="1619"/>
                  </a:lnTo>
                  <a:lnTo>
                    <a:pt x="755" y="1612"/>
                  </a:lnTo>
                  <a:lnTo>
                    <a:pt x="748" y="1607"/>
                  </a:lnTo>
                  <a:lnTo>
                    <a:pt x="748" y="1597"/>
                  </a:lnTo>
                  <a:lnTo>
                    <a:pt x="743" y="1592"/>
                  </a:lnTo>
                  <a:lnTo>
                    <a:pt x="741" y="1583"/>
                  </a:lnTo>
                  <a:lnTo>
                    <a:pt x="750" y="1573"/>
                  </a:lnTo>
                  <a:lnTo>
                    <a:pt x="748" y="1564"/>
                  </a:lnTo>
                  <a:lnTo>
                    <a:pt x="753" y="1557"/>
                  </a:lnTo>
                  <a:lnTo>
                    <a:pt x="760" y="1552"/>
                  </a:lnTo>
                  <a:lnTo>
                    <a:pt x="757" y="1542"/>
                  </a:lnTo>
                  <a:lnTo>
                    <a:pt x="753" y="1538"/>
                  </a:lnTo>
                  <a:lnTo>
                    <a:pt x="746" y="1538"/>
                  </a:lnTo>
                  <a:lnTo>
                    <a:pt x="741" y="1526"/>
                  </a:lnTo>
                  <a:lnTo>
                    <a:pt x="738" y="1516"/>
                  </a:lnTo>
                  <a:lnTo>
                    <a:pt x="748" y="1507"/>
                  </a:lnTo>
                  <a:lnTo>
                    <a:pt x="750" y="1488"/>
                  </a:lnTo>
                  <a:lnTo>
                    <a:pt x="746" y="1483"/>
                  </a:lnTo>
                  <a:lnTo>
                    <a:pt x="743" y="1481"/>
                  </a:lnTo>
                  <a:lnTo>
                    <a:pt x="741" y="1469"/>
                  </a:lnTo>
                  <a:lnTo>
                    <a:pt x="736" y="1462"/>
                  </a:lnTo>
                  <a:lnTo>
                    <a:pt x="731" y="1457"/>
                  </a:lnTo>
                  <a:lnTo>
                    <a:pt x="736" y="1450"/>
                  </a:lnTo>
                  <a:lnTo>
                    <a:pt x="741" y="1452"/>
                  </a:lnTo>
                  <a:lnTo>
                    <a:pt x="746" y="1457"/>
                  </a:lnTo>
                  <a:lnTo>
                    <a:pt x="750" y="1464"/>
                  </a:lnTo>
                  <a:lnTo>
                    <a:pt x="757" y="1462"/>
                  </a:lnTo>
                  <a:lnTo>
                    <a:pt x="760" y="1454"/>
                  </a:lnTo>
                  <a:lnTo>
                    <a:pt x="755" y="1445"/>
                  </a:lnTo>
                  <a:lnTo>
                    <a:pt x="757" y="1428"/>
                  </a:lnTo>
                  <a:lnTo>
                    <a:pt x="762" y="1426"/>
                  </a:lnTo>
                  <a:lnTo>
                    <a:pt x="769" y="1431"/>
                  </a:lnTo>
                  <a:lnTo>
                    <a:pt x="776" y="1428"/>
                  </a:lnTo>
                  <a:lnTo>
                    <a:pt x="786" y="1426"/>
                  </a:lnTo>
                  <a:lnTo>
                    <a:pt x="795" y="1426"/>
                  </a:lnTo>
                  <a:lnTo>
                    <a:pt x="807" y="1409"/>
                  </a:lnTo>
                  <a:lnTo>
                    <a:pt x="807" y="1397"/>
                  </a:lnTo>
                  <a:lnTo>
                    <a:pt x="803" y="1388"/>
                  </a:lnTo>
                  <a:lnTo>
                    <a:pt x="800" y="1383"/>
                  </a:lnTo>
                  <a:lnTo>
                    <a:pt x="791" y="1378"/>
                  </a:lnTo>
                  <a:lnTo>
                    <a:pt x="781" y="1371"/>
                  </a:lnTo>
                  <a:lnTo>
                    <a:pt x="774" y="1359"/>
                  </a:lnTo>
                  <a:lnTo>
                    <a:pt x="774" y="1350"/>
                  </a:lnTo>
                  <a:lnTo>
                    <a:pt x="779" y="1347"/>
                  </a:lnTo>
                  <a:lnTo>
                    <a:pt x="781" y="1354"/>
                  </a:lnTo>
                  <a:lnTo>
                    <a:pt x="791" y="1364"/>
                  </a:lnTo>
                  <a:lnTo>
                    <a:pt x="810" y="1371"/>
                  </a:lnTo>
                  <a:lnTo>
                    <a:pt x="824" y="1369"/>
                  </a:lnTo>
                  <a:lnTo>
                    <a:pt x="833" y="1359"/>
                  </a:lnTo>
                  <a:lnTo>
                    <a:pt x="833" y="1340"/>
                  </a:lnTo>
                  <a:lnTo>
                    <a:pt x="833" y="1324"/>
                  </a:lnTo>
                  <a:lnTo>
                    <a:pt x="836" y="1319"/>
                  </a:lnTo>
                  <a:lnTo>
                    <a:pt x="838" y="1319"/>
                  </a:lnTo>
                  <a:lnTo>
                    <a:pt x="841" y="1324"/>
                  </a:lnTo>
                  <a:lnTo>
                    <a:pt x="843" y="1331"/>
                  </a:lnTo>
                  <a:lnTo>
                    <a:pt x="848" y="1333"/>
                  </a:lnTo>
                  <a:lnTo>
                    <a:pt x="850" y="1321"/>
                  </a:lnTo>
                  <a:lnTo>
                    <a:pt x="857" y="1305"/>
                  </a:lnTo>
                  <a:lnTo>
                    <a:pt x="871" y="1290"/>
                  </a:lnTo>
                  <a:lnTo>
                    <a:pt x="871" y="1281"/>
                  </a:lnTo>
                  <a:lnTo>
                    <a:pt x="869" y="1264"/>
                  </a:lnTo>
                  <a:lnTo>
                    <a:pt x="869" y="1252"/>
                  </a:lnTo>
                  <a:lnTo>
                    <a:pt x="881" y="1243"/>
                  </a:lnTo>
                  <a:lnTo>
                    <a:pt x="900" y="1233"/>
                  </a:lnTo>
                  <a:lnTo>
                    <a:pt x="917" y="1228"/>
                  </a:lnTo>
                  <a:lnTo>
                    <a:pt x="938" y="1214"/>
                  </a:lnTo>
                  <a:lnTo>
                    <a:pt x="945" y="1197"/>
                  </a:lnTo>
                  <a:lnTo>
                    <a:pt x="955" y="1181"/>
                  </a:lnTo>
                  <a:lnTo>
                    <a:pt x="962" y="1169"/>
                  </a:lnTo>
                  <a:lnTo>
                    <a:pt x="964" y="1150"/>
                  </a:lnTo>
                  <a:lnTo>
                    <a:pt x="966" y="1145"/>
                  </a:lnTo>
                  <a:lnTo>
                    <a:pt x="964" y="1136"/>
                  </a:lnTo>
                  <a:lnTo>
                    <a:pt x="964" y="1128"/>
                  </a:lnTo>
                  <a:lnTo>
                    <a:pt x="966" y="1119"/>
                  </a:lnTo>
                  <a:lnTo>
                    <a:pt x="969" y="1112"/>
                  </a:lnTo>
                  <a:lnTo>
                    <a:pt x="964" y="1102"/>
                  </a:lnTo>
                  <a:lnTo>
                    <a:pt x="966" y="1090"/>
                  </a:lnTo>
                  <a:lnTo>
                    <a:pt x="985" y="1076"/>
                  </a:lnTo>
                  <a:lnTo>
                    <a:pt x="995" y="1055"/>
                  </a:lnTo>
                  <a:lnTo>
                    <a:pt x="1004" y="1040"/>
                  </a:lnTo>
                  <a:lnTo>
                    <a:pt x="1012" y="1033"/>
                  </a:lnTo>
                  <a:lnTo>
                    <a:pt x="1012" y="1026"/>
                  </a:lnTo>
                  <a:lnTo>
                    <a:pt x="1007" y="1019"/>
                  </a:lnTo>
                  <a:lnTo>
                    <a:pt x="1009" y="1009"/>
                  </a:lnTo>
                  <a:lnTo>
                    <a:pt x="1004" y="998"/>
                  </a:lnTo>
                  <a:lnTo>
                    <a:pt x="990" y="995"/>
                  </a:lnTo>
                  <a:lnTo>
                    <a:pt x="978" y="988"/>
                  </a:lnTo>
                  <a:lnTo>
                    <a:pt x="964" y="981"/>
                  </a:lnTo>
                  <a:lnTo>
                    <a:pt x="945" y="969"/>
                  </a:lnTo>
                  <a:lnTo>
                    <a:pt x="926" y="967"/>
                  </a:lnTo>
                  <a:lnTo>
                    <a:pt x="912" y="959"/>
                  </a:lnTo>
                  <a:lnTo>
                    <a:pt x="907" y="962"/>
                  </a:lnTo>
                  <a:lnTo>
                    <a:pt x="900" y="969"/>
                  </a:lnTo>
                  <a:lnTo>
                    <a:pt x="893" y="969"/>
                  </a:lnTo>
                  <a:lnTo>
                    <a:pt x="898" y="957"/>
                  </a:lnTo>
                  <a:lnTo>
                    <a:pt x="893" y="950"/>
                  </a:lnTo>
                  <a:lnTo>
                    <a:pt x="879" y="945"/>
                  </a:lnTo>
                  <a:lnTo>
                    <a:pt x="871" y="943"/>
                  </a:lnTo>
                  <a:lnTo>
                    <a:pt x="860" y="940"/>
                  </a:lnTo>
                  <a:lnTo>
                    <a:pt x="852" y="943"/>
                  </a:lnTo>
                  <a:lnTo>
                    <a:pt x="850" y="950"/>
                  </a:lnTo>
                  <a:lnTo>
                    <a:pt x="841" y="959"/>
                  </a:lnTo>
                  <a:lnTo>
                    <a:pt x="831" y="959"/>
                  </a:lnTo>
                  <a:lnTo>
                    <a:pt x="831" y="952"/>
                  </a:lnTo>
                  <a:lnTo>
                    <a:pt x="836" y="948"/>
                  </a:lnTo>
                  <a:lnTo>
                    <a:pt x="843" y="943"/>
                  </a:lnTo>
                  <a:lnTo>
                    <a:pt x="843" y="940"/>
                  </a:lnTo>
                  <a:lnTo>
                    <a:pt x="833" y="938"/>
                  </a:lnTo>
                  <a:lnTo>
                    <a:pt x="826" y="940"/>
                  </a:lnTo>
                  <a:lnTo>
                    <a:pt x="819" y="945"/>
                  </a:lnTo>
                  <a:lnTo>
                    <a:pt x="817" y="940"/>
                  </a:lnTo>
                  <a:lnTo>
                    <a:pt x="822" y="931"/>
                  </a:lnTo>
                  <a:lnTo>
                    <a:pt x="831" y="929"/>
                  </a:lnTo>
                  <a:lnTo>
                    <a:pt x="836" y="914"/>
                  </a:lnTo>
                  <a:lnTo>
                    <a:pt x="829" y="905"/>
                  </a:lnTo>
                  <a:lnTo>
                    <a:pt x="826" y="895"/>
                  </a:lnTo>
                  <a:lnTo>
                    <a:pt x="822" y="881"/>
                  </a:lnTo>
                  <a:lnTo>
                    <a:pt x="814" y="876"/>
                  </a:lnTo>
                  <a:lnTo>
                    <a:pt x="807" y="874"/>
                  </a:lnTo>
                  <a:lnTo>
                    <a:pt x="805" y="869"/>
                  </a:lnTo>
                  <a:lnTo>
                    <a:pt x="786" y="862"/>
                  </a:lnTo>
                  <a:lnTo>
                    <a:pt x="776" y="864"/>
                  </a:lnTo>
                  <a:lnTo>
                    <a:pt x="767" y="864"/>
                  </a:lnTo>
                  <a:lnTo>
                    <a:pt x="755" y="857"/>
                  </a:lnTo>
                  <a:lnTo>
                    <a:pt x="743" y="857"/>
                  </a:lnTo>
                  <a:lnTo>
                    <a:pt x="741" y="848"/>
                  </a:lnTo>
                  <a:lnTo>
                    <a:pt x="736" y="831"/>
                  </a:lnTo>
                  <a:lnTo>
                    <a:pt x="727" y="819"/>
                  </a:lnTo>
                  <a:lnTo>
                    <a:pt x="722" y="812"/>
                  </a:lnTo>
                  <a:lnTo>
                    <a:pt x="705" y="810"/>
                  </a:lnTo>
                  <a:lnTo>
                    <a:pt x="703" y="800"/>
                  </a:lnTo>
                  <a:lnTo>
                    <a:pt x="698" y="798"/>
                  </a:lnTo>
                  <a:lnTo>
                    <a:pt x="684" y="805"/>
                  </a:lnTo>
                  <a:lnTo>
                    <a:pt x="672" y="807"/>
                  </a:lnTo>
                  <a:lnTo>
                    <a:pt x="667" y="805"/>
                  </a:lnTo>
                  <a:lnTo>
                    <a:pt x="655" y="802"/>
                  </a:lnTo>
                  <a:lnTo>
                    <a:pt x="648" y="795"/>
                  </a:lnTo>
                  <a:lnTo>
                    <a:pt x="639" y="793"/>
                  </a:lnTo>
                  <a:lnTo>
                    <a:pt x="631" y="786"/>
                  </a:lnTo>
                  <a:lnTo>
                    <a:pt x="624" y="788"/>
                  </a:lnTo>
                  <a:lnTo>
                    <a:pt x="624" y="795"/>
                  </a:lnTo>
                  <a:lnTo>
                    <a:pt x="617" y="802"/>
                  </a:lnTo>
                  <a:lnTo>
                    <a:pt x="617" y="814"/>
                  </a:lnTo>
                  <a:lnTo>
                    <a:pt x="615" y="824"/>
                  </a:lnTo>
                  <a:lnTo>
                    <a:pt x="608" y="826"/>
                  </a:lnTo>
                  <a:lnTo>
                    <a:pt x="605" y="819"/>
                  </a:lnTo>
                  <a:lnTo>
                    <a:pt x="603" y="805"/>
                  </a:lnTo>
                  <a:lnTo>
                    <a:pt x="610" y="790"/>
                  </a:lnTo>
                  <a:lnTo>
                    <a:pt x="615" y="783"/>
                  </a:lnTo>
                  <a:lnTo>
                    <a:pt x="612" y="776"/>
                  </a:lnTo>
                  <a:lnTo>
                    <a:pt x="605" y="779"/>
                  </a:lnTo>
                  <a:lnTo>
                    <a:pt x="603" y="788"/>
                  </a:lnTo>
                  <a:lnTo>
                    <a:pt x="591" y="790"/>
                  </a:lnTo>
                  <a:lnTo>
                    <a:pt x="582" y="798"/>
                  </a:lnTo>
                  <a:lnTo>
                    <a:pt x="570" y="800"/>
                  </a:lnTo>
                  <a:lnTo>
                    <a:pt x="565" y="812"/>
                  </a:lnTo>
                  <a:lnTo>
                    <a:pt x="558" y="819"/>
                  </a:lnTo>
                  <a:lnTo>
                    <a:pt x="555" y="829"/>
                  </a:lnTo>
                  <a:lnTo>
                    <a:pt x="551" y="829"/>
                  </a:lnTo>
                  <a:lnTo>
                    <a:pt x="539" y="819"/>
                  </a:lnTo>
                  <a:lnTo>
                    <a:pt x="536" y="810"/>
                  </a:lnTo>
                  <a:lnTo>
                    <a:pt x="532" y="807"/>
                  </a:lnTo>
                  <a:lnTo>
                    <a:pt x="520" y="814"/>
                  </a:lnTo>
                  <a:lnTo>
                    <a:pt x="501" y="814"/>
                  </a:lnTo>
                  <a:lnTo>
                    <a:pt x="489" y="800"/>
                  </a:lnTo>
                  <a:lnTo>
                    <a:pt x="489" y="783"/>
                  </a:lnTo>
                  <a:lnTo>
                    <a:pt x="487" y="771"/>
                  </a:lnTo>
                  <a:lnTo>
                    <a:pt x="494" y="760"/>
                  </a:lnTo>
                  <a:lnTo>
                    <a:pt x="494" y="745"/>
                  </a:lnTo>
                  <a:lnTo>
                    <a:pt x="487" y="741"/>
                  </a:lnTo>
                  <a:lnTo>
                    <a:pt x="479" y="736"/>
                  </a:lnTo>
                  <a:lnTo>
                    <a:pt x="463" y="733"/>
                  </a:lnTo>
                  <a:lnTo>
                    <a:pt x="446" y="736"/>
                  </a:lnTo>
                  <a:lnTo>
                    <a:pt x="437" y="741"/>
                  </a:lnTo>
                  <a:lnTo>
                    <a:pt x="432" y="741"/>
                  </a:lnTo>
                  <a:lnTo>
                    <a:pt x="432" y="733"/>
                  </a:lnTo>
                  <a:lnTo>
                    <a:pt x="439" y="729"/>
                  </a:lnTo>
                  <a:lnTo>
                    <a:pt x="449" y="724"/>
                  </a:lnTo>
                  <a:lnTo>
                    <a:pt x="453" y="712"/>
                  </a:lnTo>
                  <a:lnTo>
                    <a:pt x="453" y="702"/>
                  </a:lnTo>
                  <a:lnTo>
                    <a:pt x="463" y="695"/>
                  </a:lnTo>
                  <a:lnTo>
                    <a:pt x="458" y="681"/>
                  </a:lnTo>
                  <a:lnTo>
                    <a:pt x="465" y="667"/>
                  </a:lnTo>
                  <a:lnTo>
                    <a:pt x="463" y="662"/>
                  </a:lnTo>
                  <a:lnTo>
                    <a:pt x="451" y="660"/>
                  </a:lnTo>
                  <a:lnTo>
                    <a:pt x="439" y="664"/>
                  </a:lnTo>
                  <a:lnTo>
                    <a:pt x="427" y="676"/>
                  </a:lnTo>
                  <a:lnTo>
                    <a:pt x="418" y="693"/>
                  </a:lnTo>
                  <a:lnTo>
                    <a:pt x="411" y="695"/>
                  </a:lnTo>
                  <a:lnTo>
                    <a:pt x="399" y="698"/>
                  </a:lnTo>
                  <a:lnTo>
                    <a:pt x="384" y="698"/>
                  </a:lnTo>
                  <a:lnTo>
                    <a:pt x="368" y="679"/>
                  </a:lnTo>
                  <a:lnTo>
                    <a:pt x="368" y="667"/>
                  </a:lnTo>
                  <a:lnTo>
                    <a:pt x="363" y="655"/>
                  </a:lnTo>
                  <a:lnTo>
                    <a:pt x="365" y="636"/>
                  </a:lnTo>
                  <a:lnTo>
                    <a:pt x="365" y="619"/>
                  </a:lnTo>
                  <a:lnTo>
                    <a:pt x="375" y="605"/>
                  </a:lnTo>
                  <a:lnTo>
                    <a:pt x="377" y="586"/>
                  </a:lnTo>
                  <a:lnTo>
                    <a:pt x="389" y="567"/>
                  </a:lnTo>
                  <a:lnTo>
                    <a:pt x="418" y="562"/>
                  </a:lnTo>
                  <a:lnTo>
                    <a:pt x="434" y="564"/>
                  </a:lnTo>
                  <a:lnTo>
                    <a:pt x="449" y="572"/>
                  </a:lnTo>
                  <a:lnTo>
                    <a:pt x="460" y="567"/>
                  </a:lnTo>
                  <a:lnTo>
                    <a:pt x="465" y="555"/>
                  </a:lnTo>
                  <a:lnTo>
                    <a:pt x="482" y="553"/>
                  </a:lnTo>
                  <a:lnTo>
                    <a:pt x="487" y="550"/>
                  </a:lnTo>
                  <a:lnTo>
                    <a:pt x="494" y="550"/>
                  </a:lnTo>
                  <a:lnTo>
                    <a:pt x="498" y="560"/>
                  </a:lnTo>
                  <a:lnTo>
                    <a:pt x="515" y="560"/>
                  </a:lnTo>
                  <a:lnTo>
                    <a:pt x="525" y="567"/>
                  </a:lnTo>
                  <a:lnTo>
                    <a:pt x="522" y="581"/>
                  </a:lnTo>
                  <a:lnTo>
                    <a:pt x="525" y="595"/>
                  </a:lnTo>
                  <a:lnTo>
                    <a:pt x="529" y="605"/>
                  </a:lnTo>
                  <a:lnTo>
                    <a:pt x="532" y="612"/>
                  </a:lnTo>
                  <a:lnTo>
                    <a:pt x="536" y="617"/>
                  </a:lnTo>
                  <a:lnTo>
                    <a:pt x="541" y="612"/>
                  </a:lnTo>
                  <a:lnTo>
                    <a:pt x="551" y="595"/>
                  </a:lnTo>
                  <a:lnTo>
                    <a:pt x="553" y="576"/>
                  </a:lnTo>
                  <a:lnTo>
                    <a:pt x="548" y="560"/>
                  </a:lnTo>
                  <a:lnTo>
                    <a:pt x="553" y="545"/>
                  </a:lnTo>
                  <a:lnTo>
                    <a:pt x="558" y="526"/>
                  </a:lnTo>
                  <a:lnTo>
                    <a:pt x="589" y="512"/>
                  </a:lnTo>
                  <a:lnTo>
                    <a:pt x="608" y="498"/>
                  </a:lnTo>
                  <a:lnTo>
                    <a:pt x="620" y="491"/>
                  </a:lnTo>
                  <a:lnTo>
                    <a:pt x="624" y="474"/>
                  </a:lnTo>
                  <a:lnTo>
                    <a:pt x="627" y="467"/>
                  </a:lnTo>
                  <a:lnTo>
                    <a:pt x="617" y="460"/>
                  </a:lnTo>
                  <a:lnTo>
                    <a:pt x="617" y="448"/>
                  </a:lnTo>
                  <a:lnTo>
                    <a:pt x="620" y="438"/>
                  </a:lnTo>
                  <a:lnTo>
                    <a:pt x="624" y="438"/>
                  </a:lnTo>
                  <a:lnTo>
                    <a:pt x="627" y="453"/>
                  </a:lnTo>
                  <a:lnTo>
                    <a:pt x="631" y="460"/>
                  </a:lnTo>
                  <a:lnTo>
                    <a:pt x="636" y="457"/>
                  </a:lnTo>
                  <a:lnTo>
                    <a:pt x="639" y="450"/>
                  </a:lnTo>
                  <a:lnTo>
                    <a:pt x="636" y="438"/>
                  </a:lnTo>
                  <a:lnTo>
                    <a:pt x="648" y="429"/>
                  </a:lnTo>
                  <a:lnTo>
                    <a:pt x="651" y="422"/>
                  </a:lnTo>
                  <a:lnTo>
                    <a:pt x="651" y="412"/>
                  </a:lnTo>
                  <a:lnTo>
                    <a:pt x="653" y="407"/>
                  </a:lnTo>
                  <a:lnTo>
                    <a:pt x="662" y="407"/>
                  </a:lnTo>
                  <a:lnTo>
                    <a:pt x="681" y="393"/>
                  </a:lnTo>
                  <a:lnTo>
                    <a:pt x="686" y="393"/>
                  </a:lnTo>
                  <a:lnTo>
                    <a:pt x="689" y="400"/>
                  </a:lnTo>
                  <a:lnTo>
                    <a:pt x="698" y="400"/>
                  </a:lnTo>
                  <a:lnTo>
                    <a:pt x="705" y="393"/>
                  </a:lnTo>
                  <a:lnTo>
                    <a:pt x="705" y="386"/>
                  </a:lnTo>
                  <a:lnTo>
                    <a:pt x="700" y="384"/>
                  </a:lnTo>
                  <a:lnTo>
                    <a:pt x="703" y="379"/>
                  </a:lnTo>
                  <a:lnTo>
                    <a:pt x="710" y="379"/>
                  </a:lnTo>
                  <a:lnTo>
                    <a:pt x="736" y="360"/>
                  </a:lnTo>
                  <a:lnTo>
                    <a:pt x="741" y="353"/>
                  </a:lnTo>
                  <a:lnTo>
                    <a:pt x="750" y="350"/>
                  </a:lnTo>
                  <a:lnTo>
                    <a:pt x="762" y="345"/>
                  </a:lnTo>
                  <a:lnTo>
                    <a:pt x="769" y="343"/>
                  </a:lnTo>
                  <a:lnTo>
                    <a:pt x="774" y="343"/>
                  </a:lnTo>
                  <a:lnTo>
                    <a:pt x="772" y="350"/>
                  </a:lnTo>
                  <a:lnTo>
                    <a:pt x="760" y="357"/>
                  </a:lnTo>
                  <a:lnTo>
                    <a:pt x="755" y="362"/>
                  </a:lnTo>
                  <a:lnTo>
                    <a:pt x="755" y="367"/>
                  </a:lnTo>
                  <a:lnTo>
                    <a:pt x="760" y="369"/>
                  </a:lnTo>
                  <a:lnTo>
                    <a:pt x="774" y="362"/>
                  </a:lnTo>
                  <a:lnTo>
                    <a:pt x="791" y="355"/>
                  </a:lnTo>
                  <a:lnTo>
                    <a:pt x="795" y="343"/>
                  </a:lnTo>
                  <a:lnTo>
                    <a:pt x="791" y="336"/>
                  </a:lnTo>
                  <a:lnTo>
                    <a:pt x="776" y="331"/>
                  </a:lnTo>
                  <a:lnTo>
                    <a:pt x="774" y="319"/>
                  </a:lnTo>
                  <a:lnTo>
                    <a:pt x="772" y="315"/>
                  </a:lnTo>
                  <a:lnTo>
                    <a:pt x="779" y="303"/>
                  </a:lnTo>
                  <a:lnTo>
                    <a:pt x="784" y="296"/>
                  </a:lnTo>
                  <a:lnTo>
                    <a:pt x="784" y="291"/>
                  </a:lnTo>
                  <a:lnTo>
                    <a:pt x="776" y="291"/>
                  </a:lnTo>
                  <a:lnTo>
                    <a:pt x="767" y="298"/>
                  </a:lnTo>
                  <a:lnTo>
                    <a:pt x="755" y="300"/>
                  </a:lnTo>
                  <a:lnTo>
                    <a:pt x="734" y="317"/>
                  </a:lnTo>
                  <a:lnTo>
                    <a:pt x="724" y="322"/>
                  </a:lnTo>
                  <a:lnTo>
                    <a:pt x="722" y="317"/>
                  </a:lnTo>
                  <a:lnTo>
                    <a:pt x="731" y="305"/>
                  </a:lnTo>
                  <a:lnTo>
                    <a:pt x="746" y="296"/>
                  </a:lnTo>
                  <a:lnTo>
                    <a:pt x="757" y="288"/>
                  </a:lnTo>
                  <a:lnTo>
                    <a:pt x="784" y="274"/>
                  </a:lnTo>
                  <a:lnTo>
                    <a:pt x="810" y="279"/>
                  </a:lnTo>
                  <a:lnTo>
                    <a:pt x="812" y="286"/>
                  </a:lnTo>
                  <a:lnTo>
                    <a:pt x="831" y="286"/>
                  </a:lnTo>
                  <a:lnTo>
                    <a:pt x="845" y="272"/>
                  </a:lnTo>
                  <a:lnTo>
                    <a:pt x="862" y="265"/>
                  </a:lnTo>
                  <a:lnTo>
                    <a:pt x="876" y="246"/>
                  </a:lnTo>
                  <a:lnTo>
                    <a:pt x="874" y="241"/>
                  </a:lnTo>
                  <a:lnTo>
                    <a:pt x="857" y="241"/>
                  </a:lnTo>
                  <a:lnTo>
                    <a:pt x="848" y="238"/>
                  </a:lnTo>
                  <a:lnTo>
                    <a:pt x="848" y="234"/>
                  </a:lnTo>
                  <a:lnTo>
                    <a:pt x="864" y="236"/>
                  </a:lnTo>
                  <a:lnTo>
                    <a:pt x="879" y="231"/>
                  </a:lnTo>
                  <a:lnTo>
                    <a:pt x="881" y="222"/>
                  </a:lnTo>
                  <a:lnTo>
                    <a:pt x="874" y="219"/>
                  </a:lnTo>
                  <a:lnTo>
                    <a:pt x="862" y="219"/>
                  </a:lnTo>
                  <a:lnTo>
                    <a:pt x="860" y="210"/>
                  </a:lnTo>
                  <a:lnTo>
                    <a:pt x="852" y="203"/>
                  </a:lnTo>
                  <a:lnTo>
                    <a:pt x="852" y="196"/>
                  </a:lnTo>
                  <a:lnTo>
                    <a:pt x="857" y="196"/>
                  </a:lnTo>
                  <a:lnTo>
                    <a:pt x="862" y="188"/>
                  </a:lnTo>
                  <a:lnTo>
                    <a:pt x="860" y="179"/>
                  </a:lnTo>
                  <a:lnTo>
                    <a:pt x="864" y="172"/>
                  </a:lnTo>
                  <a:lnTo>
                    <a:pt x="862" y="165"/>
                  </a:lnTo>
                  <a:lnTo>
                    <a:pt x="860" y="157"/>
                  </a:lnTo>
                  <a:lnTo>
                    <a:pt x="860" y="150"/>
                  </a:lnTo>
                  <a:lnTo>
                    <a:pt x="852" y="146"/>
                  </a:lnTo>
                  <a:lnTo>
                    <a:pt x="843" y="155"/>
                  </a:lnTo>
                  <a:lnTo>
                    <a:pt x="838" y="157"/>
                  </a:lnTo>
                  <a:lnTo>
                    <a:pt x="833" y="165"/>
                  </a:lnTo>
                  <a:lnTo>
                    <a:pt x="819" y="165"/>
                  </a:lnTo>
                  <a:lnTo>
                    <a:pt x="814" y="169"/>
                  </a:lnTo>
                  <a:lnTo>
                    <a:pt x="805" y="165"/>
                  </a:lnTo>
                  <a:lnTo>
                    <a:pt x="807" y="155"/>
                  </a:lnTo>
                  <a:lnTo>
                    <a:pt x="800" y="153"/>
                  </a:lnTo>
                  <a:lnTo>
                    <a:pt x="800" y="148"/>
                  </a:lnTo>
                  <a:lnTo>
                    <a:pt x="814" y="143"/>
                  </a:lnTo>
                  <a:lnTo>
                    <a:pt x="819" y="136"/>
                  </a:lnTo>
                  <a:lnTo>
                    <a:pt x="812" y="131"/>
                  </a:lnTo>
                  <a:lnTo>
                    <a:pt x="798" y="131"/>
                  </a:lnTo>
                  <a:lnTo>
                    <a:pt x="795" y="127"/>
                  </a:lnTo>
                  <a:lnTo>
                    <a:pt x="795" y="122"/>
                  </a:lnTo>
                  <a:lnTo>
                    <a:pt x="788" y="119"/>
                  </a:lnTo>
                  <a:lnTo>
                    <a:pt x="774" y="122"/>
                  </a:lnTo>
                  <a:lnTo>
                    <a:pt x="760" y="117"/>
                  </a:lnTo>
                  <a:lnTo>
                    <a:pt x="746" y="127"/>
                  </a:lnTo>
                  <a:lnTo>
                    <a:pt x="738" y="141"/>
                  </a:lnTo>
                  <a:lnTo>
                    <a:pt x="736" y="155"/>
                  </a:lnTo>
                  <a:lnTo>
                    <a:pt x="722" y="162"/>
                  </a:lnTo>
                  <a:lnTo>
                    <a:pt x="717" y="172"/>
                  </a:lnTo>
                  <a:lnTo>
                    <a:pt x="722" y="177"/>
                  </a:lnTo>
                  <a:lnTo>
                    <a:pt x="727" y="181"/>
                  </a:lnTo>
                  <a:lnTo>
                    <a:pt x="727" y="188"/>
                  </a:lnTo>
                  <a:lnTo>
                    <a:pt x="717" y="196"/>
                  </a:lnTo>
                  <a:lnTo>
                    <a:pt x="693" y="210"/>
                  </a:lnTo>
                  <a:lnTo>
                    <a:pt x="681" y="224"/>
                  </a:lnTo>
                  <a:lnTo>
                    <a:pt x="674" y="241"/>
                  </a:lnTo>
                  <a:lnTo>
                    <a:pt x="674" y="255"/>
                  </a:lnTo>
                  <a:lnTo>
                    <a:pt x="667" y="262"/>
                  </a:lnTo>
                  <a:lnTo>
                    <a:pt x="653" y="265"/>
                  </a:lnTo>
                  <a:lnTo>
                    <a:pt x="648" y="262"/>
                  </a:lnTo>
                  <a:lnTo>
                    <a:pt x="648" y="255"/>
                  </a:lnTo>
                  <a:lnTo>
                    <a:pt x="643" y="250"/>
                  </a:lnTo>
                  <a:lnTo>
                    <a:pt x="646" y="238"/>
                  </a:lnTo>
                  <a:lnTo>
                    <a:pt x="646" y="231"/>
                  </a:lnTo>
                  <a:lnTo>
                    <a:pt x="653" y="222"/>
                  </a:lnTo>
                  <a:lnTo>
                    <a:pt x="653" y="210"/>
                  </a:lnTo>
                  <a:lnTo>
                    <a:pt x="648" y="207"/>
                  </a:lnTo>
                  <a:lnTo>
                    <a:pt x="634" y="205"/>
                  </a:lnTo>
                  <a:lnTo>
                    <a:pt x="627" y="196"/>
                  </a:lnTo>
                  <a:lnTo>
                    <a:pt x="617" y="186"/>
                  </a:lnTo>
                  <a:lnTo>
                    <a:pt x="603" y="186"/>
                  </a:lnTo>
                  <a:lnTo>
                    <a:pt x="593" y="181"/>
                  </a:lnTo>
                  <a:lnTo>
                    <a:pt x="593" y="174"/>
                  </a:lnTo>
                  <a:lnTo>
                    <a:pt x="596" y="167"/>
                  </a:lnTo>
                  <a:lnTo>
                    <a:pt x="593" y="160"/>
                  </a:lnTo>
                  <a:lnTo>
                    <a:pt x="591" y="150"/>
                  </a:lnTo>
                  <a:lnTo>
                    <a:pt x="601" y="136"/>
                  </a:lnTo>
                  <a:lnTo>
                    <a:pt x="615" y="122"/>
                  </a:lnTo>
                  <a:lnTo>
                    <a:pt x="634" y="117"/>
                  </a:lnTo>
                  <a:lnTo>
                    <a:pt x="643" y="115"/>
                  </a:lnTo>
                  <a:lnTo>
                    <a:pt x="648" y="112"/>
                  </a:lnTo>
                  <a:lnTo>
                    <a:pt x="641" y="105"/>
                  </a:lnTo>
                  <a:lnTo>
                    <a:pt x="646" y="100"/>
                  </a:lnTo>
                  <a:lnTo>
                    <a:pt x="658" y="103"/>
                  </a:lnTo>
                  <a:lnTo>
                    <a:pt x="686" y="96"/>
                  </a:lnTo>
                  <a:lnTo>
                    <a:pt x="696" y="88"/>
                  </a:lnTo>
                  <a:lnTo>
                    <a:pt x="712" y="84"/>
                  </a:lnTo>
                  <a:lnTo>
                    <a:pt x="722" y="72"/>
                  </a:lnTo>
                  <a:lnTo>
                    <a:pt x="734" y="77"/>
                  </a:lnTo>
                  <a:lnTo>
                    <a:pt x="741" y="72"/>
                  </a:lnTo>
                  <a:lnTo>
                    <a:pt x="757" y="72"/>
                  </a:lnTo>
                  <a:lnTo>
                    <a:pt x="769" y="62"/>
                  </a:lnTo>
                  <a:lnTo>
                    <a:pt x="779" y="46"/>
                  </a:lnTo>
                  <a:lnTo>
                    <a:pt x="786" y="43"/>
                  </a:lnTo>
                  <a:lnTo>
                    <a:pt x="788" y="34"/>
                  </a:lnTo>
                  <a:lnTo>
                    <a:pt x="781" y="34"/>
                  </a:lnTo>
                  <a:lnTo>
                    <a:pt x="779" y="29"/>
                  </a:lnTo>
                  <a:lnTo>
                    <a:pt x="769" y="31"/>
                  </a:lnTo>
                  <a:lnTo>
                    <a:pt x="760" y="34"/>
                  </a:lnTo>
                  <a:lnTo>
                    <a:pt x="753" y="41"/>
                  </a:lnTo>
                  <a:lnTo>
                    <a:pt x="746" y="46"/>
                  </a:lnTo>
                  <a:lnTo>
                    <a:pt x="738" y="55"/>
                  </a:lnTo>
                  <a:lnTo>
                    <a:pt x="731" y="60"/>
                  </a:lnTo>
                  <a:lnTo>
                    <a:pt x="724" y="55"/>
                  </a:lnTo>
                  <a:lnTo>
                    <a:pt x="731" y="46"/>
                  </a:lnTo>
                  <a:lnTo>
                    <a:pt x="734" y="38"/>
                  </a:lnTo>
                  <a:lnTo>
                    <a:pt x="724" y="38"/>
                  </a:lnTo>
                  <a:lnTo>
                    <a:pt x="717" y="41"/>
                  </a:lnTo>
                  <a:lnTo>
                    <a:pt x="712" y="31"/>
                  </a:lnTo>
                  <a:lnTo>
                    <a:pt x="722" y="27"/>
                  </a:lnTo>
                  <a:lnTo>
                    <a:pt x="727" y="15"/>
                  </a:lnTo>
                  <a:lnTo>
                    <a:pt x="727" y="0"/>
                  </a:lnTo>
                  <a:lnTo>
                    <a:pt x="710" y="8"/>
                  </a:lnTo>
                  <a:lnTo>
                    <a:pt x="698" y="10"/>
                  </a:lnTo>
                  <a:lnTo>
                    <a:pt x="691" y="19"/>
                  </a:lnTo>
                  <a:lnTo>
                    <a:pt x="691" y="27"/>
                  </a:lnTo>
                  <a:lnTo>
                    <a:pt x="686" y="34"/>
                  </a:lnTo>
                  <a:lnTo>
                    <a:pt x="686" y="43"/>
                  </a:lnTo>
                  <a:lnTo>
                    <a:pt x="665" y="48"/>
                  </a:lnTo>
                  <a:lnTo>
                    <a:pt x="658" y="53"/>
                  </a:lnTo>
                  <a:lnTo>
                    <a:pt x="648" y="62"/>
                  </a:lnTo>
                  <a:lnTo>
                    <a:pt x="639" y="58"/>
                  </a:lnTo>
                  <a:lnTo>
                    <a:pt x="612" y="50"/>
                  </a:lnTo>
                  <a:lnTo>
                    <a:pt x="601" y="41"/>
                  </a:lnTo>
                  <a:lnTo>
                    <a:pt x="591" y="41"/>
                  </a:lnTo>
                  <a:lnTo>
                    <a:pt x="572" y="46"/>
                  </a:lnTo>
                  <a:lnTo>
                    <a:pt x="565" y="53"/>
                  </a:lnTo>
                  <a:lnTo>
                    <a:pt x="563" y="65"/>
                  </a:lnTo>
                  <a:lnTo>
                    <a:pt x="551" y="74"/>
                  </a:lnTo>
                  <a:lnTo>
                    <a:pt x="546" y="69"/>
                  </a:lnTo>
                  <a:lnTo>
                    <a:pt x="548" y="60"/>
                  </a:lnTo>
                  <a:lnTo>
                    <a:pt x="551" y="55"/>
                  </a:lnTo>
                  <a:lnTo>
                    <a:pt x="541" y="50"/>
                  </a:lnTo>
                  <a:lnTo>
                    <a:pt x="532" y="50"/>
                  </a:lnTo>
                  <a:lnTo>
                    <a:pt x="510" y="48"/>
                  </a:lnTo>
                  <a:lnTo>
                    <a:pt x="510" y="46"/>
                  </a:lnTo>
                  <a:lnTo>
                    <a:pt x="520" y="41"/>
                  </a:lnTo>
                  <a:lnTo>
                    <a:pt x="522" y="34"/>
                  </a:lnTo>
                  <a:lnTo>
                    <a:pt x="510" y="34"/>
                  </a:lnTo>
                  <a:lnTo>
                    <a:pt x="491" y="27"/>
                  </a:lnTo>
                  <a:lnTo>
                    <a:pt x="482" y="24"/>
                  </a:lnTo>
                  <a:lnTo>
                    <a:pt x="468" y="27"/>
                  </a:lnTo>
                  <a:lnTo>
                    <a:pt x="463" y="27"/>
                  </a:lnTo>
                  <a:lnTo>
                    <a:pt x="460" y="19"/>
                  </a:lnTo>
                  <a:lnTo>
                    <a:pt x="451" y="15"/>
                  </a:lnTo>
                  <a:lnTo>
                    <a:pt x="430" y="19"/>
                  </a:lnTo>
                  <a:lnTo>
                    <a:pt x="413" y="29"/>
                  </a:lnTo>
                  <a:lnTo>
                    <a:pt x="408" y="29"/>
                  </a:lnTo>
                  <a:lnTo>
                    <a:pt x="401" y="24"/>
                  </a:lnTo>
                  <a:lnTo>
                    <a:pt x="377" y="27"/>
                  </a:lnTo>
                  <a:lnTo>
                    <a:pt x="375" y="34"/>
                  </a:lnTo>
                  <a:lnTo>
                    <a:pt x="370" y="36"/>
                  </a:lnTo>
                  <a:lnTo>
                    <a:pt x="363" y="34"/>
                  </a:lnTo>
                  <a:lnTo>
                    <a:pt x="363" y="27"/>
                  </a:lnTo>
                  <a:lnTo>
                    <a:pt x="356" y="22"/>
                  </a:lnTo>
                  <a:lnTo>
                    <a:pt x="344" y="22"/>
                  </a:lnTo>
                  <a:lnTo>
                    <a:pt x="335" y="19"/>
                  </a:lnTo>
                  <a:lnTo>
                    <a:pt x="330" y="15"/>
                  </a:lnTo>
                  <a:lnTo>
                    <a:pt x="323" y="17"/>
                  </a:lnTo>
                  <a:lnTo>
                    <a:pt x="313" y="17"/>
                  </a:lnTo>
                  <a:lnTo>
                    <a:pt x="308" y="12"/>
                  </a:lnTo>
                  <a:lnTo>
                    <a:pt x="299" y="12"/>
                  </a:lnTo>
                  <a:lnTo>
                    <a:pt x="297" y="15"/>
                  </a:lnTo>
                  <a:lnTo>
                    <a:pt x="289" y="12"/>
                  </a:lnTo>
                  <a:lnTo>
                    <a:pt x="289" y="5"/>
                  </a:lnTo>
                  <a:lnTo>
                    <a:pt x="280" y="0"/>
                  </a:ln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1" name="Google Shape;6771;p206"/>
            <p:cNvSpPr/>
            <p:nvPr/>
          </p:nvSpPr>
          <p:spPr>
            <a:xfrm>
              <a:off x="5166251" y="1856749"/>
              <a:ext cx="4302880" cy="3392650"/>
            </a:xfrm>
            <a:custGeom>
              <a:rect b="b" l="l" r="r" t="t"/>
              <a:pathLst>
                <a:path extrusionOk="0" h="603" w="766">
                  <a:moveTo>
                    <a:pt x="258" y="430"/>
                  </a:moveTo>
                  <a:cubicBezTo>
                    <a:pt x="255" y="429"/>
                    <a:pt x="255" y="429"/>
                    <a:pt x="255" y="429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55" y="419"/>
                    <a:pt x="255" y="419"/>
                    <a:pt x="255" y="419"/>
                  </a:cubicBezTo>
                  <a:cubicBezTo>
                    <a:pt x="259" y="417"/>
                    <a:pt x="259" y="417"/>
                    <a:pt x="259" y="417"/>
                  </a:cubicBezTo>
                  <a:cubicBezTo>
                    <a:pt x="265" y="417"/>
                    <a:pt x="265" y="417"/>
                    <a:pt x="265" y="417"/>
                  </a:cubicBezTo>
                  <a:cubicBezTo>
                    <a:pt x="269" y="418"/>
                    <a:pt x="269" y="418"/>
                    <a:pt x="269" y="418"/>
                  </a:cubicBezTo>
                  <a:cubicBezTo>
                    <a:pt x="270" y="418"/>
                    <a:pt x="270" y="418"/>
                    <a:pt x="270" y="418"/>
                  </a:cubicBezTo>
                  <a:cubicBezTo>
                    <a:pt x="270" y="421"/>
                    <a:pt x="270" y="421"/>
                    <a:pt x="270" y="421"/>
                  </a:cubicBezTo>
                  <a:cubicBezTo>
                    <a:pt x="269" y="423"/>
                    <a:pt x="269" y="423"/>
                    <a:pt x="269" y="423"/>
                  </a:cubicBezTo>
                  <a:cubicBezTo>
                    <a:pt x="267" y="427"/>
                    <a:pt x="267" y="427"/>
                    <a:pt x="267" y="427"/>
                  </a:cubicBezTo>
                  <a:cubicBezTo>
                    <a:pt x="266" y="430"/>
                    <a:pt x="266" y="430"/>
                    <a:pt x="266" y="430"/>
                  </a:cubicBezTo>
                  <a:cubicBezTo>
                    <a:pt x="264" y="432"/>
                    <a:pt x="264" y="432"/>
                    <a:pt x="264" y="432"/>
                  </a:cubicBezTo>
                  <a:cubicBezTo>
                    <a:pt x="261" y="430"/>
                    <a:pt x="261" y="430"/>
                    <a:pt x="261" y="430"/>
                  </a:cubicBezTo>
                  <a:cubicBezTo>
                    <a:pt x="258" y="430"/>
                    <a:pt x="258" y="430"/>
                    <a:pt x="258" y="430"/>
                  </a:cubicBezTo>
                  <a:moveTo>
                    <a:pt x="368" y="185"/>
                  </a:moveTo>
                  <a:cubicBezTo>
                    <a:pt x="364" y="183"/>
                    <a:pt x="364" y="183"/>
                    <a:pt x="364" y="183"/>
                  </a:cubicBezTo>
                  <a:cubicBezTo>
                    <a:pt x="363" y="180"/>
                    <a:pt x="363" y="180"/>
                    <a:pt x="363" y="180"/>
                  </a:cubicBezTo>
                  <a:cubicBezTo>
                    <a:pt x="364" y="178"/>
                    <a:pt x="364" y="178"/>
                    <a:pt x="364" y="178"/>
                  </a:cubicBezTo>
                  <a:cubicBezTo>
                    <a:pt x="364" y="174"/>
                    <a:pt x="364" y="174"/>
                    <a:pt x="364" y="174"/>
                  </a:cubicBezTo>
                  <a:cubicBezTo>
                    <a:pt x="365" y="172"/>
                    <a:pt x="365" y="172"/>
                    <a:pt x="365" y="172"/>
                  </a:cubicBezTo>
                  <a:cubicBezTo>
                    <a:pt x="366" y="170"/>
                    <a:pt x="366" y="170"/>
                    <a:pt x="366" y="170"/>
                  </a:cubicBezTo>
                  <a:cubicBezTo>
                    <a:pt x="368" y="170"/>
                    <a:pt x="368" y="170"/>
                    <a:pt x="368" y="170"/>
                  </a:cubicBezTo>
                  <a:cubicBezTo>
                    <a:pt x="368" y="167"/>
                    <a:pt x="368" y="167"/>
                    <a:pt x="368" y="167"/>
                  </a:cubicBezTo>
                  <a:cubicBezTo>
                    <a:pt x="369" y="165"/>
                    <a:pt x="369" y="165"/>
                    <a:pt x="369" y="165"/>
                  </a:cubicBezTo>
                  <a:cubicBezTo>
                    <a:pt x="370" y="164"/>
                    <a:pt x="370" y="164"/>
                    <a:pt x="370" y="164"/>
                  </a:cubicBezTo>
                  <a:cubicBezTo>
                    <a:pt x="372" y="164"/>
                    <a:pt x="372" y="164"/>
                    <a:pt x="372" y="164"/>
                  </a:cubicBezTo>
                  <a:cubicBezTo>
                    <a:pt x="373" y="165"/>
                    <a:pt x="373" y="165"/>
                    <a:pt x="373" y="165"/>
                  </a:cubicBezTo>
                  <a:cubicBezTo>
                    <a:pt x="374" y="167"/>
                    <a:pt x="374" y="167"/>
                    <a:pt x="374" y="167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3" y="171"/>
                    <a:pt x="373" y="171"/>
                    <a:pt x="373" y="171"/>
                  </a:cubicBezTo>
                  <a:cubicBezTo>
                    <a:pt x="374" y="172"/>
                    <a:pt x="374" y="172"/>
                    <a:pt x="374" y="172"/>
                  </a:cubicBezTo>
                  <a:cubicBezTo>
                    <a:pt x="376" y="173"/>
                    <a:pt x="376" y="173"/>
                    <a:pt x="376" y="173"/>
                  </a:cubicBezTo>
                  <a:cubicBezTo>
                    <a:pt x="378" y="173"/>
                    <a:pt x="378" y="173"/>
                    <a:pt x="378" y="173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77" y="177"/>
                    <a:pt x="377" y="177"/>
                    <a:pt x="377" y="177"/>
                  </a:cubicBezTo>
                  <a:cubicBezTo>
                    <a:pt x="375" y="179"/>
                    <a:pt x="375" y="179"/>
                    <a:pt x="375" y="179"/>
                  </a:cubicBezTo>
                  <a:cubicBezTo>
                    <a:pt x="373" y="182"/>
                    <a:pt x="373" y="182"/>
                    <a:pt x="373" y="182"/>
                  </a:cubicBezTo>
                  <a:cubicBezTo>
                    <a:pt x="371" y="185"/>
                    <a:pt x="371" y="185"/>
                    <a:pt x="371" y="185"/>
                  </a:cubicBezTo>
                  <a:cubicBezTo>
                    <a:pt x="368" y="185"/>
                    <a:pt x="368" y="185"/>
                    <a:pt x="368" y="185"/>
                  </a:cubicBezTo>
                  <a:moveTo>
                    <a:pt x="432" y="173"/>
                  </a:moveTo>
                  <a:cubicBezTo>
                    <a:pt x="430" y="172"/>
                    <a:pt x="430" y="172"/>
                    <a:pt x="430" y="172"/>
                  </a:cubicBezTo>
                  <a:cubicBezTo>
                    <a:pt x="430" y="169"/>
                    <a:pt x="430" y="169"/>
                    <a:pt x="430" y="169"/>
                  </a:cubicBezTo>
                  <a:cubicBezTo>
                    <a:pt x="432" y="164"/>
                    <a:pt x="432" y="164"/>
                    <a:pt x="432" y="164"/>
                  </a:cubicBezTo>
                  <a:cubicBezTo>
                    <a:pt x="435" y="164"/>
                    <a:pt x="435" y="164"/>
                    <a:pt x="435" y="164"/>
                  </a:cubicBezTo>
                  <a:cubicBezTo>
                    <a:pt x="439" y="163"/>
                    <a:pt x="439" y="163"/>
                    <a:pt x="439" y="163"/>
                  </a:cubicBezTo>
                  <a:cubicBezTo>
                    <a:pt x="444" y="163"/>
                    <a:pt x="444" y="163"/>
                    <a:pt x="444" y="163"/>
                  </a:cubicBezTo>
                  <a:cubicBezTo>
                    <a:pt x="447" y="165"/>
                    <a:pt x="447" y="165"/>
                    <a:pt x="447" y="165"/>
                  </a:cubicBezTo>
                  <a:cubicBezTo>
                    <a:pt x="447" y="168"/>
                    <a:pt x="447" y="168"/>
                    <a:pt x="447" y="168"/>
                  </a:cubicBezTo>
                  <a:cubicBezTo>
                    <a:pt x="445" y="169"/>
                    <a:pt x="445" y="169"/>
                    <a:pt x="445" y="169"/>
                  </a:cubicBezTo>
                  <a:cubicBezTo>
                    <a:pt x="440" y="168"/>
                    <a:pt x="440" y="168"/>
                    <a:pt x="440" y="168"/>
                  </a:cubicBezTo>
                  <a:cubicBezTo>
                    <a:pt x="436" y="168"/>
                    <a:pt x="436" y="168"/>
                    <a:pt x="436" y="168"/>
                  </a:cubicBezTo>
                  <a:cubicBezTo>
                    <a:pt x="433" y="170"/>
                    <a:pt x="433" y="170"/>
                    <a:pt x="433" y="170"/>
                  </a:cubicBezTo>
                  <a:cubicBezTo>
                    <a:pt x="432" y="173"/>
                    <a:pt x="432" y="173"/>
                    <a:pt x="432" y="173"/>
                  </a:cubicBezTo>
                  <a:moveTo>
                    <a:pt x="311" y="181"/>
                  </a:moveTo>
                  <a:cubicBezTo>
                    <a:pt x="312" y="177"/>
                    <a:pt x="312" y="177"/>
                    <a:pt x="312" y="177"/>
                  </a:cubicBezTo>
                  <a:cubicBezTo>
                    <a:pt x="313" y="173"/>
                    <a:pt x="313" y="173"/>
                    <a:pt x="313" y="173"/>
                  </a:cubicBezTo>
                  <a:cubicBezTo>
                    <a:pt x="315" y="169"/>
                    <a:pt x="315" y="169"/>
                    <a:pt x="315" y="169"/>
                  </a:cubicBezTo>
                  <a:cubicBezTo>
                    <a:pt x="319" y="167"/>
                    <a:pt x="319" y="167"/>
                    <a:pt x="319" y="167"/>
                  </a:cubicBezTo>
                  <a:cubicBezTo>
                    <a:pt x="322" y="165"/>
                    <a:pt x="322" y="165"/>
                    <a:pt x="322" y="165"/>
                  </a:cubicBezTo>
                  <a:cubicBezTo>
                    <a:pt x="328" y="164"/>
                    <a:pt x="328" y="164"/>
                    <a:pt x="328" y="164"/>
                  </a:cubicBezTo>
                  <a:cubicBezTo>
                    <a:pt x="333" y="162"/>
                    <a:pt x="333" y="162"/>
                    <a:pt x="333" y="162"/>
                  </a:cubicBezTo>
                  <a:cubicBezTo>
                    <a:pt x="338" y="161"/>
                    <a:pt x="338" y="161"/>
                    <a:pt x="338" y="161"/>
                  </a:cubicBezTo>
                  <a:cubicBezTo>
                    <a:pt x="341" y="163"/>
                    <a:pt x="341" y="163"/>
                    <a:pt x="341" y="163"/>
                  </a:cubicBezTo>
                  <a:cubicBezTo>
                    <a:pt x="341" y="166"/>
                    <a:pt x="341" y="166"/>
                    <a:pt x="341" y="166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42" y="169"/>
                    <a:pt x="342" y="169"/>
                    <a:pt x="342" y="169"/>
                  </a:cubicBezTo>
                  <a:cubicBezTo>
                    <a:pt x="342" y="171"/>
                    <a:pt x="342" y="171"/>
                    <a:pt x="342" y="171"/>
                  </a:cubicBezTo>
                  <a:cubicBezTo>
                    <a:pt x="341" y="173"/>
                    <a:pt x="341" y="173"/>
                    <a:pt x="341" y="173"/>
                  </a:cubicBezTo>
                  <a:cubicBezTo>
                    <a:pt x="338" y="174"/>
                    <a:pt x="338" y="174"/>
                    <a:pt x="338" y="174"/>
                  </a:cubicBezTo>
                  <a:cubicBezTo>
                    <a:pt x="336" y="173"/>
                    <a:pt x="336" y="173"/>
                    <a:pt x="336" y="173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1" y="175"/>
                    <a:pt x="331" y="175"/>
                    <a:pt x="331" y="175"/>
                  </a:cubicBezTo>
                  <a:cubicBezTo>
                    <a:pt x="329" y="176"/>
                    <a:pt x="329" y="176"/>
                    <a:pt x="329" y="176"/>
                  </a:cubicBezTo>
                  <a:cubicBezTo>
                    <a:pt x="329" y="178"/>
                    <a:pt x="329" y="178"/>
                    <a:pt x="329" y="178"/>
                  </a:cubicBezTo>
                  <a:cubicBezTo>
                    <a:pt x="332" y="179"/>
                    <a:pt x="332" y="179"/>
                    <a:pt x="332" y="179"/>
                  </a:cubicBezTo>
                  <a:cubicBezTo>
                    <a:pt x="336" y="181"/>
                    <a:pt x="336" y="181"/>
                    <a:pt x="336" y="181"/>
                  </a:cubicBezTo>
                  <a:cubicBezTo>
                    <a:pt x="339" y="185"/>
                    <a:pt x="339" y="185"/>
                    <a:pt x="339" y="185"/>
                  </a:cubicBezTo>
                  <a:cubicBezTo>
                    <a:pt x="340" y="188"/>
                    <a:pt x="340" y="188"/>
                    <a:pt x="340" y="188"/>
                  </a:cubicBezTo>
                  <a:cubicBezTo>
                    <a:pt x="338" y="192"/>
                    <a:pt x="338" y="192"/>
                    <a:pt x="338" y="192"/>
                  </a:cubicBezTo>
                  <a:cubicBezTo>
                    <a:pt x="338" y="194"/>
                    <a:pt x="338" y="194"/>
                    <a:pt x="338" y="194"/>
                  </a:cubicBezTo>
                  <a:cubicBezTo>
                    <a:pt x="340" y="195"/>
                    <a:pt x="340" y="195"/>
                    <a:pt x="340" y="195"/>
                  </a:cubicBezTo>
                  <a:cubicBezTo>
                    <a:pt x="342" y="194"/>
                    <a:pt x="342" y="194"/>
                    <a:pt x="342" y="194"/>
                  </a:cubicBezTo>
                  <a:cubicBezTo>
                    <a:pt x="343" y="192"/>
                    <a:pt x="343" y="192"/>
                    <a:pt x="343" y="192"/>
                  </a:cubicBezTo>
                  <a:cubicBezTo>
                    <a:pt x="343" y="189"/>
                    <a:pt x="343" y="189"/>
                    <a:pt x="343" y="189"/>
                  </a:cubicBezTo>
                  <a:cubicBezTo>
                    <a:pt x="345" y="188"/>
                    <a:pt x="345" y="188"/>
                    <a:pt x="345" y="188"/>
                  </a:cubicBezTo>
                  <a:cubicBezTo>
                    <a:pt x="347" y="189"/>
                    <a:pt x="347" y="189"/>
                    <a:pt x="347" y="189"/>
                  </a:cubicBezTo>
                  <a:cubicBezTo>
                    <a:pt x="348" y="192"/>
                    <a:pt x="348" y="192"/>
                    <a:pt x="348" y="192"/>
                  </a:cubicBezTo>
                  <a:cubicBezTo>
                    <a:pt x="351" y="194"/>
                    <a:pt x="351" y="194"/>
                    <a:pt x="351" y="194"/>
                  </a:cubicBezTo>
                  <a:cubicBezTo>
                    <a:pt x="352" y="196"/>
                    <a:pt x="352" y="196"/>
                    <a:pt x="352" y="196"/>
                  </a:cubicBezTo>
                  <a:cubicBezTo>
                    <a:pt x="352" y="198"/>
                    <a:pt x="352" y="198"/>
                    <a:pt x="352" y="198"/>
                  </a:cubicBezTo>
                  <a:cubicBezTo>
                    <a:pt x="350" y="199"/>
                    <a:pt x="350" y="199"/>
                    <a:pt x="350" y="199"/>
                  </a:cubicBezTo>
                  <a:cubicBezTo>
                    <a:pt x="346" y="198"/>
                    <a:pt x="346" y="198"/>
                    <a:pt x="346" y="198"/>
                  </a:cubicBezTo>
                  <a:cubicBezTo>
                    <a:pt x="343" y="199"/>
                    <a:pt x="343" y="199"/>
                    <a:pt x="343" y="199"/>
                  </a:cubicBezTo>
                  <a:cubicBezTo>
                    <a:pt x="342" y="200"/>
                    <a:pt x="342" y="200"/>
                    <a:pt x="342" y="200"/>
                  </a:cubicBezTo>
                  <a:cubicBezTo>
                    <a:pt x="342" y="202"/>
                    <a:pt x="342" y="202"/>
                    <a:pt x="342" y="202"/>
                  </a:cubicBezTo>
                  <a:cubicBezTo>
                    <a:pt x="343" y="205"/>
                    <a:pt x="343" y="205"/>
                    <a:pt x="343" y="205"/>
                  </a:cubicBezTo>
                  <a:cubicBezTo>
                    <a:pt x="345" y="205"/>
                    <a:pt x="345" y="205"/>
                    <a:pt x="345" y="205"/>
                  </a:cubicBezTo>
                  <a:cubicBezTo>
                    <a:pt x="347" y="207"/>
                    <a:pt x="347" y="207"/>
                    <a:pt x="347" y="207"/>
                  </a:cubicBezTo>
                  <a:cubicBezTo>
                    <a:pt x="347" y="209"/>
                    <a:pt x="347" y="209"/>
                    <a:pt x="347" y="209"/>
                  </a:cubicBezTo>
                  <a:cubicBezTo>
                    <a:pt x="348" y="213"/>
                    <a:pt x="348" y="213"/>
                    <a:pt x="348" y="213"/>
                  </a:cubicBezTo>
                  <a:cubicBezTo>
                    <a:pt x="350" y="215"/>
                    <a:pt x="350" y="215"/>
                    <a:pt x="350" y="215"/>
                  </a:cubicBezTo>
                  <a:cubicBezTo>
                    <a:pt x="351" y="218"/>
                    <a:pt x="351" y="218"/>
                    <a:pt x="351" y="218"/>
                  </a:cubicBezTo>
                  <a:cubicBezTo>
                    <a:pt x="350" y="222"/>
                    <a:pt x="350" y="222"/>
                    <a:pt x="350" y="222"/>
                  </a:cubicBezTo>
                  <a:cubicBezTo>
                    <a:pt x="346" y="223"/>
                    <a:pt x="346" y="223"/>
                    <a:pt x="346" y="223"/>
                  </a:cubicBezTo>
                  <a:cubicBezTo>
                    <a:pt x="342" y="223"/>
                    <a:pt x="342" y="223"/>
                    <a:pt x="342" y="223"/>
                  </a:cubicBezTo>
                  <a:cubicBezTo>
                    <a:pt x="339" y="223"/>
                    <a:pt x="339" y="223"/>
                    <a:pt x="339" y="223"/>
                  </a:cubicBezTo>
                  <a:cubicBezTo>
                    <a:pt x="335" y="223"/>
                    <a:pt x="335" y="223"/>
                    <a:pt x="335" y="223"/>
                  </a:cubicBezTo>
                  <a:cubicBezTo>
                    <a:pt x="332" y="224"/>
                    <a:pt x="332" y="224"/>
                    <a:pt x="332" y="224"/>
                  </a:cubicBezTo>
                  <a:cubicBezTo>
                    <a:pt x="330" y="224"/>
                    <a:pt x="330" y="224"/>
                    <a:pt x="330" y="224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8" y="221"/>
                    <a:pt x="328" y="221"/>
                    <a:pt x="328" y="221"/>
                  </a:cubicBezTo>
                  <a:cubicBezTo>
                    <a:pt x="327" y="218"/>
                    <a:pt x="327" y="218"/>
                    <a:pt x="327" y="218"/>
                  </a:cubicBezTo>
                  <a:cubicBezTo>
                    <a:pt x="327" y="214"/>
                    <a:pt x="327" y="214"/>
                    <a:pt x="327" y="214"/>
                  </a:cubicBezTo>
                  <a:cubicBezTo>
                    <a:pt x="326" y="211"/>
                    <a:pt x="326" y="211"/>
                    <a:pt x="326" y="211"/>
                  </a:cubicBezTo>
                  <a:cubicBezTo>
                    <a:pt x="327" y="208"/>
                    <a:pt x="327" y="208"/>
                    <a:pt x="327" y="208"/>
                  </a:cubicBezTo>
                  <a:cubicBezTo>
                    <a:pt x="329" y="207"/>
                    <a:pt x="329" y="207"/>
                    <a:pt x="329" y="207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8" y="204"/>
                    <a:pt x="328" y="204"/>
                    <a:pt x="328" y="204"/>
                  </a:cubicBezTo>
                  <a:cubicBezTo>
                    <a:pt x="329" y="202"/>
                    <a:pt x="329" y="202"/>
                    <a:pt x="329" y="202"/>
                  </a:cubicBezTo>
                  <a:cubicBezTo>
                    <a:pt x="330" y="200"/>
                    <a:pt x="330" y="200"/>
                    <a:pt x="330" y="200"/>
                  </a:cubicBezTo>
                  <a:cubicBezTo>
                    <a:pt x="332" y="198"/>
                    <a:pt x="332" y="198"/>
                    <a:pt x="332" y="198"/>
                  </a:cubicBezTo>
                  <a:cubicBezTo>
                    <a:pt x="330" y="196"/>
                    <a:pt x="330" y="196"/>
                    <a:pt x="330" y="196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5" y="193"/>
                    <a:pt x="325" y="193"/>
                    <a:pt x="325" y="193"/>
                  </a:cubicBezTo>
                  <a:cubicBezTo>
                    <a:pt x="321" y="191"/>
                    <a:pt x="321" y="191"/>
                    <a:pt x="321" y="191"/>
                  </a:cubicBezTo>
                  <a:cubicBezTo>
                    <a:pt x="319" y="187"/>
                    <a:pt x="319" y="187"/>
                    <a:pt x="319" y="187"/>
                  </a:cubicBezTo>
                  <a:cubicBezTo>
                    <a:pt x="318" y="183"/>
                    <a:pt x="318" y="183"/>
                    <a:pt x="318" y="183"/>
                  </a:cubicBezTo>
                  <a:cubicBezTo>
                    <a:pt x="318" y="181"/>
                    <a:pt x="318" y="181"/>
                    <a:pt x="318" y="181"/>
                  </a:cubicBezTo>
                  <a:cubicBezTo>
                    <a:pt x="316" y="180"/>
                    <a:pt x="316" y="180"/>
                    <a:pt x="316" y="180"/>
                  </a:cubicBezTo>
                  <a:cubicBezTo>
                    <a:pt x="314" y="181"/>
                    <a:pt x="314" y="181"/>
                    <a:pt x="314" y="181"/>
                  </a:cubicBezTo>
                  <a:cubicBezTo>
                    <a:pt x="311" y="181"/>
                    <a:pt x="311" y="181"/>
                    <a:pt x="311" y="181"/>
                  </a:cubicBezTo>
                  <a:moveTo>
                    <a:pt x="537" y="141"/>
                  </a:moveTo>
                  <a:cubicBezTo>
                    <a:pt x="536" y="139"/>
                    <a:pt x="536" y="139"/>
                    <a:pt x="536" y="139"/>
                  </a:cubicBezTo>
                  <a:cubicBezTo>
                    <a:pt x="537" y="135"/>
                    <a:pt x="537" y="135"/>
                    <a:pt x="537" y="135"/>
                  </a:cubicBezTo>
                  <a:cubicBezTo>
                    <a:pt x="541" y="132"/>
                    <a:pt x="541" y="132"/>
                    <a:pt x="541" y="132"/>
                  </a:cubicBezTo>
                  <a:cubicBezTo>
                    <a:pt x="542" y="130"/>
                    <a:pt x="542" y="130"/>
                    <a:pt x="542" y="130"/>
                  </a:cubicBezTo>
                  <a:cubicBezTo>
                    <a:pt x="542" y="126"/>
                    <a:pt x="542" y="126"/>
                    <a:pt x="542" y="126"/>
                  </a:cubicBezTo>
                  <a:cubicBezTo>
                    <a:pt x="542" y="123"/>
                    <a:pt x="542" y="123"/>
                    <a:pt x="542" y="123"/>
                  </a:cubicBezTo>
                  <a:cubicBezTo>
                    <a:pt x="543" y="119"/>
                    <a:pt x="543" y="119"/>
                    <a:pt x="543" y="119"/>
                  </a:cubicBezTo>
                  <a:cubicBezTo>
                    <a:pt x="544" y="117"/>
                    <a:pt x="544" y="117"/>
                    <a:pt x="544" y="117"/>
                  </a:cubicBezTo>
                  <a:cubicBezTo>
                    <a:pt x="546" y="117"/>
                    <a:pt x="546" y="117"/>
                    <a:pt x="546" y="117"/>
                  </a:cubicBezTo>
                  <a:cubicBezTo>
                    <a:pt x="547" y="119"/>
                    <a:pt x="547" y="119"/>
                    <a:pt x="547" y="119"/>
                  </a:cubicBezTo>
                  <a:cubicBezTo>
                    <a:pt x="548" y="125"/>
                    <a:pt x="548" y="125"/>
                    <a:pt x="548" y="125"/>
                  </a:cubicBezTo>
                  <a:cubicBezTo>
                    <a:pt x="547" y="130"/>
                    <a:pt x="547" y="130"/>
                    <a:pt x="547" y="130"/>
                  </a:cubicBezTo>
                  <a:cubicBezTo>
                    <a:pt x="544" y="137"/>
                    <a:pt x="544" y="137"/>
                    <a:pt x="544" y="137"/>
                  </a:cubicBezTo>
                  <a:cubicBezTo>
                    <a:pt x="541" y="140"/>
                    <a:pt x="541" y="140"/>
                    <a:pt x="541" y="140"/>
                  </a:cubicBezTo>
                  <a:cubicBezTo>
                    <a:pt x="537" y="141"/>
                    <a:pt x="537" y="141"/>
                    <a:pt x="537" y="141"/>
                  </a:cubicBezTo>
                  <a:moveTo>
                    <a:pt x="422" y="0"/>
                  </a:moveTo>
                  <a:cubicBezTo>
                    <a:pt x="415" y="0"/>
                    <a:pt x="415" y="0"/>
                    <a:pt x="415" y="0"/>
                  </a:cubicBezTo>
                  <a:cubicBezTo>
                    <a:pt x="412" y="2"/>
                    <a:pt x="412" y="2"/>
                    <a:pt x="412" y="2"/>
                  </a:cubicBezTo>
                  <a:cubicBezTo>
                    <a:pt x="415" y="3"/>
                    <a:pt x="415" y="3"/>
                    <a:pt x="415" y="3"/>
                  </a:cubicBezTo>
                  <a:cubicBezTo>
                    <a:pt x="414" y="5"/>
                    <a:pt x="414" y="5"/>
                    <a:pt x="414" y="5"/>
                  </a:cubicBezTo>
                  <a:cubicBezTo>
                    <a:pt x="408" y="5"/>
                    <a:pt x="408" y="5"/>
                    <a:pt x="408" y="5"/>
                  </a:cubicBezTo>
                  <a:cubicBezTo>
                    <a:pt x="405" y="6"/>
                    <a:pt x="405" y="6"/>
                    <a:pt x="405" y="6"/>
                  </a:cubicBezTo>
                  <a:cubicBezTo>
                    <a:pt x="402" y="5"/>
                    <a:pt x="402" y="5"/>
                    <a:pt x="402" y="5"/>
                  </a:cubicBezTo>
                  <a:cubicBezTo>
                    <a:pt x="399" y="5"/>
                    <a:pt x="399" y="5"/>
                    <a:pt x="399" y="5"/>
                  </a:cubicBezTo>
                  <a:cubicBezTo>
                    <a:pt x="397" y="6"/>
                    <a:pt x="397" y="6"/>
                    <a:pt x="397" y="6"/>
                  </a:cubicBezTo>
                  <a:cubicBezTo>
                    <a:pt x="392" y="8"/>
                    <a:pt x="392" y="8"/>
                    <a:pt x="392" y="8"/>
                  </a:cubicBezTo>
                  <a:cubicBezTo>
                    <a:pt x="389" y="9"/>
                    <a:pt x="389" y="9"/>
                    <a:pt x="389" y="9"/>
                  </a:cubicBezTo>
                  <a:cubicBezTo>
                    <a:pt x="389" y="12"/>
                    <a:pt x="389" y="12"/>
                    <a:pt x="389" y="12"/>
                  </a:cubicBezTo>
                  <a:cubicBezTo>
                    <a:pt x="392" y="14"/>
                    <a:pt x="392" y="14"/>
                    <a:pt x="392" y="14"/>
                  </a:cubicBezTo>
                  <a:cubicBezTo>
                    <a:pt x="396" y="15"/>
                    <a:pt x="396" y="15"/>
                    <a:pt x="396" y="15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1" y="17"/>
                    <a:pt x="391" y="17"/>
                    <a:pt x="391" y="17"/>
                  </a:cubicBezTo>
                  <a:cubicBezTo>
                    <a:pt x="388" y="15"/>
                    <a:pt x="388" y="15"/>
                    <a:pt x="388" y="15"/>
                  </a:cubicBezTo>
                  <a:cubicBezTo>
                    <a:pt x="383" y="16"/>
                    <a:pt x="383" y="16"/>
                    <a:pt x="383" y="16"/>
                  </a:cubicBezTo>
                  <a:cubicBezTo>
                    <a:pt x="380" y="18"/>
                    <a:pt x="380" y="18"/>
                    <a:pt x="380" y="18"/>
                  </a:cubicBezTo>
                  <a:cubicBezTo>
                    <a:pt x="380" y="21"/>
                    <a:pt x="380" y="21"/>
                    <a:pt x="380" y="21"/>
                  </a:cubicBezTo>
                  <a:cubicBezTo>
                    <a:pt x="386" y="24"/>
                    <a:pt x="386" y="24"/>
                    <a:pt x="386" y="24"/>
                  </a:cubicBezTo>
                  <a:cubicBezTo>
                    <a:pt x="393" y="26"/>
                    <a:pt x="393" y="26"/>
                    <a:pt x="393" y="26"/>
                  </a:cubicBezTo>
                  <a:cubicBezTo>
                    <a:pt x="392" y="28"/>
                    <a:pt x="392" y="28"/>
                    <a:pt x="392" y="28"/>
                  </a:cubicBezTo>
                  <a:cubicBezTo>
                    <a:pt x="388" y="29"/>
                    <a:pt x="388" y="29"/>
                    <a:pt x="388" y="29"/>
                  </a:cubicBezTo>
                  <a:cubicBezTo>
                    <a:pt x="383" y="26"/>
                    <a:pt x="383" y="26"/>
                    <a:pt x="383" y="26"/>
                  </a:cubicBezTo>
                  <a:cubicBezTo>
                    <a:pt x="379" y="23"/>
                    <a:pt x="379" y="23"/>
                    <a:pt x="379" y="23"/>
                  </a:cubicBezTo>
                  <a:cubicBezTo>
                    <a:pt x="376" y="26"/>
                    <a:pt x="376" y="26"/>
                    <a:pt x="376" y="26"/>
                  </a:cubicBezTo>
                  <a:cubicBezTo>
                    <a:pt x="377" y="29"/>
                    <a:pt x="377" y="29"/>
                    <a:pt x="377" y="29"/>
                  </a:cubicBezTo>
                  <a:cubicBezTo>
                    <a:pt x="380" y="30"/>
                    <a:pt x="380" y="30"/>
                    <a:pt x="380" y="30"/>
                  </a:cubicBezTo>
                  <a:cubicBezTo>
                    <a:pt x="384" y="33"/>
                    <a:pt x="384" y="33"/>
                    <a:pt x="384" y="33"/>
                  </a:cubicBezTo>
                  <a:cubicBezTo>
                    <a:pt x="378" y="34"/>
                    <a:pt x="378" y="34"/>
                    <a:pt x="378" y="34"/>
                  </a:cubicBezTo>
                  <a:cubicBezTo>
                    <a:pt x="373" y="30"/>
                    <a:pt x="373" y="30"/>
                    <a:pt x="373" y="30"/>
                  </a:cubicBezTo>
                  <a:cubicBezTo>
                    <a:pt x="370" y="26"/>
                    <a:pt x="370" y="26"/>
                    <a:pt x="370" y="26"/>
                  </a:cubicBezTo>
                  <a:cubicBezTo>
                    <a:pt x="368" y="22"/>
                    <a:pt x="368" y="22"/>
                    <a:pt x="368" y="22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66" y="28"/>
                    <a:pt x="366" y="28"/>
                    <a:pt x="366" y="28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77" y="39"/>
                    <a:pt x="377" y="39"/>
                    <a:pt x="377" y="39"/>
                  </a:cubicBezTo>
                  <a:cubicBezTo>
                    <a:pt x="382" y="40"/>
                    <a:pt x="382" y="40"/>
                    <a:pt x="382" y="40"/>
                  </a:cubicBezTo>
                  <a:cubicBezTo>
                    <a:pt x="390" y="43"/>
                    <a:pt x="390" y="43"/>
                    <a:pt x="390" y="43"/>
                  </a:cubicBezTo>
                  <a:cubicBezTo>
                    <a:pt x="393" y="47"/>
                    <a:pt x="393" y="47"/>
                    <a:pt x="393" y="47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1" y="50"/>
                    <a:pt x="391" y="50"/>
                    <a:pt x="391" y="50"/>
                  </a:cubicBezTo>
                  <a:cubicBezTo>
                    <a:pt x="386" y="44"/>
                    <a:pt x="386" y="44"/>
                    <a:pt x="386" y="44"/>
                  </a:cubicBezTo>
                  <a:cubicBezTo>
                    <a:pt x="382" y="44"/>
                    <a:pt x="382" y="44"/>
                    <a:pt x="382" y="44"/>
                  </a:cubicBezTo>
                  <a:cubicBezTo>
                    <a:pt x="381" y="48"/>
                    <a:pt x="381" y="48"/>
                    <a:pt x="381" y="48"/>
                  </a:cubicBezTo>
                  <a:cubicBezTo>
                    <a:pt x="383" y="52"/>
                    <a:pt x="383" y="52"/>
                    <a:pt x="383" y="52"/>
                  </a:cubicBezTo>
                  <a:cubicBezTo>
                    <a:pt x="383" y="57"/>
                    <a:pt x="383" y="57"/>
                    <a:pt x="383" y="57"/>
                  </a:cubicBezTo>
                  <a:cubicBezTo>
                    <a:pt x="379" y="58"/>
                    <a:pt x="379" y="58"/>
                    <a:pt x="379" y="58"/>
                  </a:cubicBezTo>
                  <a:cubicBezTo>
                    <a:pt x="374" y="59"/>
                    <a:pt x="374" y="59"/>
                    <a:pt x="374" y="59"/>
                  </a:cubicBezTo>
                  <a:cubicBezTo>
                    <a:pt x="367" y="56"/>
                    <a:pt x="367" y="56"/>
                    <a:pt x="367" y="56"/>
                  </a:cubicBezTo>
                  <a:cubicBezTo>
                    <a:pt x="367" y="53"/>
                    <a:pt x="367" y="53"/>
                    <a:pt x="367" y="53"/>
                  </a:cubicBezTo>
                  <a:cubicBezTo>
                    <a:pt x="372" y="53"/>
                    <a:pt x="372" y="53"/>
                    <a:pt x="372" y="53"/>
                  </a:cubicBezTo>
                  <a:cubicBezTo>
                    <a:pt x="377" y="54"/>
                    <a:pt x="377" y="54"/>
                    <a:pt x="377" y="54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378" y="46"/>
                    <a:pt x="378" y="46"/>
                    <a:pt x="378" y="46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0" y="43"/>
                    <a:pt x="370" y="43"/>
                    <a:pt x="370" y="43"/>
                  </a:cubicBezTo>
                  <a:cubicBezTo>
                    <a:pt x="370" y="38"/>
                    <a:pt x="370" y="38"/>
                    <a:pt x="370" y="38"/>
                  </a:cubicBezTo>
                  <a:cubicBezTo>
                    <a:pt x="368" y="34"/>
                    <a:pt x="368" y="34"/>
                    <a:pt x="368" y="34"/>
                  </a:cubicBezTo>
                  <a:cubicBezTo>
                    <a:pt x="365" y="32"/>
                    <a:pt x="365" y="32"/>
                    <a:pt x="365" y="32"/>
                  </a:cubicBezTo>
                  <a:cubicBezTo>
                    <a:pt x="362" y="31"/>
                    <a:pt x="362" y="31"/>
                    <a:pt x="362" y="31"/>
                  </a:cubicBezTo>
                  <a:cubicBezTo>
                    <a:pt x="361" y="29"/>
                    <a:pt x="361" y="29"/>
                    <a:pt x="361" y="29"/>
                  </a:cubicBezTo>
                  <a:cubicBezTo>
                    <a:pt x="361" y="25"/>
                    <a:pt x="361" y="25"/>
                    <a:pt x="361" y="25"/>
                  </a:cubicBezTo>
                  <a:cubicBezTo>
                    <a:pt x="357" y="23"/>
                    <a:pt x="357" y="23"/>
                    <a:pt x="357" y="23"/>
                  </a:cubicBezTo>
                  <a:cubicBezTo>
                    <a:pt x="351" y="22"/>
                    <a:pt x="351" y="22"/>
                    <a:pt x="351" y="22"/>
                  </a:cubicBezTo>
                  <a:cubicBezTo>
                    <a:pt x="350" y="25"/>
                    <a:pt x="350" y="25"/>
                    <a:pt x="350" y="25"/>
                  </a:cubicBezTo>
                  <a:cubicBezTo>
                    <a:pt x="347" y="28"/>
                    <a:pt x="347" y="28"/>
                    <a:pt x="347" y="28"/>
                  </a:cubicBezTo>
                  <a:cubicBezTo>
                    <a:pt x="347" y="32"/>
                    <a:pt x="347" y="32"/>
                    <a:pt x="347" y="32"/>
                  </a:cubicBezTo>
                  <a:cubicBezTo>
                    <a:pt x="350" y="34"/>
                    <a:pt x="350" y="34"/>
                    <a:pt x="350" y="34"/>
                  </a:cubicBezTo>
                  <a:cubicBezTo>
                    <a:pt x="351" y="37"/>
                    <a:pt x="351" y="37"/>
                    <a:pt x="351" y="37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62" y="44"/>
                    <a:pt x="362" y="44"/>
                    <a:pt x="362" y="44"/>
                  </a:cubicBezTo>
                  <a:cubicBezTo>
                    <a:pt x="362" y="46"/>
                    <a:pt x="362" y="46"/>
                    <a:pt x="362" y="46"/>
                  </a:cubicBezTo>
                  <a:cubicBezTo>
                    <a:pt x="359" y="49"/>
                    <a:pt x="359" y="49"/>
                    <a:pt x="359" y="49"/>
                  </a:cubicBezTo>
                  <a:cubicBezTo>
                    <a:pt x="353" y="45"/>
                    <a:pt x="353" y="45"/>
                    <a:pt x="353" y="45"/>
                  </a:cubicBezTo>
                  <a:cubicBezTo>
                    <a:pt x="348" y="43"/>
                    <a:pt x="348" y="43"/>
                    <a:pt x="348" y="43"/>
                  </a:cubicBezTo>
                  <a:cubicBezTo>
                    <a:pt x="344" y="41"/>
                    <a:pt x="344" y="41"/>
                    <a:pt x="344" y="41"/>
                  </a:cubicBezTo>
                  <a:cubicBezTo>
                    <a:pt x="340" y="38"/>
                    <a:pt x="340" y="38"/>
                    <a:pt x="340" y="38"/>
                  </a:cubicBezTo>
                  <a:cubicBezTo>
                    <a:pt x="335" y="38"/>
                    <a:pt x="335" y="38"/>
                    <a:pt x="335" y="38"/>
                  </a:cubicBezTo>
                  <a:cubicBezTo>
                    <a:pt x="333" y="39"/>
                    <a:pt x="333" y="39"/>
                    <a:pt x="333" y="39"/>
                  </a:cubicBezTo>
                  <a:cubicBezTo>
                    <a:pt x="332" y="40"/>
                    <a:pt x="332" y="40"/>
                    <a:pt x="332" y="40"/>
                  </a:cubicBezTo>
                  <a:cubicBezTo>
                    <a:pt x="333" y="42"/>
                    <a:pt x="333" y="42"/>
                    <a:pt x="333" y="42"/>
                  </a:cubicBezTo>
                  <a:cubicBezTo>
                    <a:pt x="330" y="44"/>
                    <a:pt x="330" y="44"/>
                    <a:pt x="330" y="44"/>
                  </a:cubicBezTo>
                  <a:cubicBezTo>
                    <a:pt x="327" y="45"/>
                    <a:pt x="327" y="45"/>
                    <a:pt x="327" y="45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21" y="43"/>
                    <a:pt x="321" y="43"/>
                    <a:pt x="321" y="43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3" y="45"/>
                    <a:pt x="313" y="45"/>
                    <a:pt x="313" y="45"/>
                  </a:cubicBezTo>
                  <a:cubicBezTo>
                    <a:pt x="311" y="44"/>
                    <a:pt x="311" y="44"/>
                    <a:pt x="311" y="44"/>
                  </a:cubicBezTo>
                  <a:cubicBezTo>
                    <a:pt x="309" y="43"/>
                    <a:pt x="309" y="43"/>
                    <a:pt x="309" y="43"/>
                  </a:cubicBezTo>
                  <a:cubicBezTo>
                    <a:pt x="306" y="43"/>
                    <a:pt x="306" y="43"/>
                    <a:pt x="306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297" y="46"/>
                    <a:pt x="297" y="46"/>
                    <a:pt x="297" y="46"/>
                  </a:cubicBezTo>
                  <a:cubicBezTo>
                    <a:pt x="293" y="47"/>
                    <a:pt x="293" y="47"/>
                    <a:pt x="293" y="47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0" y="51"/>
                    <a:pt x="290" y="51"/>
                    <a:pt x="290" y="51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286" y="53"/>
                    <a:pt x="286" y="53"/>
                    <a:pt x="286" y="53"/>
                  </a:cubicBezTo>
                  <a:cubicBezTo>
                    <a:pt x="283" y="52"/>
                    <a:pt x="283" y="52"/>
                    <a:pt x="283" y="52"/>
                  </a:cubicBezTo>
                  <a:cubicBezTo>
                    <a:pt x="284" y="49"/>
                    <a:pt x="284" y="49"/>
                    <a:pt x="284" y="49"/>
                  </a:cubicBezTo>
                  <a:cubicBezTo>
                    <a:pt x="283" y="46"/>
                    <a:pt x="283" y="46"/>
                    <a:pt x="283" y="46"/>
                  </a:cubicBezTo>
                  <a:cubicBezTo>
                    <a:pt x="283" y="46"/>
                    <a:pt x="280" y="45"/>
                    <a:pt x="280" y="45"/>
                  </a:cubicBezTo>
                  <a:cubicBezTo>
                    <a:pt x="279" y="45"/>
                    <a:pt x="275" y="44"/>
                    <a:pt x="275" y="44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71" y="48"/>
                    <a:pt x="271" y="48"/>
                    <a:pt x="271" y="48"/>
                  </a:cubicBezTo>
                  <a:cubicBezTo>
                    <a:pt x="272" y="49"/>
                    <a:pt x="272" y="49"/>
                    <a:pt x="272" y="49"/>
                  </a:cubicBezTo>
                  <a:cubicBezTo>
                    <a:pt x="275" y="49"/>
                    <a:pt x="275" y="49"/>
                    <a:pt x="275" y="49"/>
                  </a:cubicBezTo>
                  <a:cubicBezTo>
                    <a:pt x="277" y="49"/>
                    <a:pt x="277" y="49"/>
                    <a:pt x="277" y="49"/>
                  </a:cubicBezTo>
                  <a:cubicBezTo>
                    <a:pt x="278" y="51"/>
                    <a:pt x="278" y="51"/>
                    <a:pt x="278" y="51"/>
                  </a:cubicBezTo>
                  <a:cubicBezTo>
                    <a:pt x="277" y="52"/>
                    <a:pt x="277" y="52"/>
                    <a:pt x="277" y="52"/>
                  </a:cubicBezTo>
                  <a:cubicBezTo>
                    <a:pt x="277" y="54"/>
                    <a:pt x="277" y="54"/>
                    <a:pt x="277" y="54"/>
                  </a:cubicBezTo>
                  <a:cubicBezTo>
                    <a:pt x="279" y="55"/>
                    <a:pt x="279" y="55"/>
                    <a:pt x="279" y="55"/>
                  </a:cubicBezTo>
                  <a:cubicBezTo>
                    <a:pt x="278" y="57"/>
                    <a:pt x="278" y="57"/>
                    <a:pt x="278" y="57"/>
                  </a:cubicBezTo>
                  <a:cubicBezTo>
                    <a:pt x="275" y="57"/>
                    <a:pt x="275" y="57"/>
                    <a:pt x="275" y="57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68" y="57"/>
                    <a:pt x="268" y="57"/>
                    <a:pt x="268" y="57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60"/>
                    <a:pt x="265" y="60"/>
                    <a:pt x="265" y="60"/>
                  </a:cubicBezTo>
                  <a:cubicBezTo>
                    <a:pt x="266" y="62"/>
                    <a:pt x="266" y="62"/>
                    <a:pt x="266" y="62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6" y="64"/>
                    <a:pt x="266" y="64"/>
                    <a:pt x="266" y="64"/>
                  </a:cubicBezTo>
                  <a:cubicBezTo>
                    <a:pt x="264" y="64"/>
                    <a:pt x="264" y="64"/>
                    <a:pt x="264" y="64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55" y="61"/>
                    <a:pt x="255" y="61"/>
                    <a:pt x="255" y="61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2" y="65"/>
                    <a:pt x="252" y="65"/>
                    <a:pt x="252" y="65"/>
                  </a:cubicBezTo>
                  <a:cubicBezTo>
                    <a:pt x="255" y="66"/>
                    <a:pt x="255" y="66"/>
                    <a:pt x="255" y="66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57" y="69"/>
                    <a:pt x="257" y="69"/>
                    <a:pt x="257" y="69"/>
                  </a:cubicBezTo>
                  <a:cubicBezTo>
                    <a:pt x="254" y="69"/>
                    <a:pt x="254" y="69"/>
                    <a:pt x="254" y="69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2"/>
                    <a:pt x="234" y="52"/>
                    <a:pt x="234" y="52"/>
                  </a:cubicBezTo>
                  <a:cubicBezTo>
                    <a:pt x="236" y="51"/>
                    <a:pt x="236" y="51"/>
                    <a:pt x="236" y="51"/>
                  </a:cubicBezTo>
                  <a:cubicBezTo>
                    <a:pt x="240" y="52"/>
                    <a:pt x="240" y="52"/>
                    <a:pt x="240" y="52"/>
                  </a:cubicBezTo>
                  <a:cubicBezTo>
                    <a:pt x="242" y="54"/>
                    <a:pt x="242" y="54"/>
                    <a:pt x="242" y="54"/>
                  </a:cubicBezTo>
                  <a:cubicBezTo>
                    <a:pt x="247" y="56"/>
                    <a:pt x="247" y="56"/>
                    <a:pt x="247" y="56"/>
                  </a:cubicBezTo>
                  <a:cubicBezTo>
                    <a:pt x="253" y="56"/>
                    <a:pt x="253" y="56"/>
                    <a:pt x="253" y="56"/>
                  </a:cubicBezTo>
                  <a:cubicBezTo>
                    <a:pt x="257" y="56"/>
                    <a:pt x="257" y="56"/>
                    <a:pt x="257" y="56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63" y="56"/>
                    <a:pt x="263" y="56"/>
                    <a:pt x="263" y="56"/>
                  </a:cubicBezTo>
                  <a:cubicBezTo>
                    <a:pt x="267" y="53"/>
                    <a:pt x="267" y="53"/>
                    <a:pt x="267" y="53"/>
                  </a:cubicBezTo>
                  <a:cubicBezTo>
                    <a:pt x="266" y="49"/>
                    <a:pt x="266" y="49"/>
                    <a:pt x="266" y="49"/>
                  </a:cubicBezTo>
                  <a:cubicBezTo>
                    <a:pt x="261" y="45"/>
                    <a:pt x="261" y="45"/>
                    <a:pt x="261" y="45"/>
                  </a:cubicBezTo>
                  <a:cubicBezTo>
                    <a:pt x="254" y="44"/>
                    <a:pt x="254" y="44"/>
                    <a:pt x="254" y="44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2" y="38"/>
                    <a:pt x="242" y="38"/>
                    <a:pt x="242" y="38"/>
                  </a:cubicBezTo>
                  <a:cubicBezTo>
                    <a:pt x="237" y="39"/>
                    <a:pt x="237" y="39"/>
                    <a:pt x="237" y="39"/>
                  </a:cubicBezTo>
                  <a:cubicBezTo>
                    <a:pt x="233" y="39"/>
                    <a:pt x="233" y="39"/>
                    <a:pt x="233" y="39"/>
                  </a:cubicBezTo>
                  <a:cubicBezTo>
                    <a:pt x="228" y="37"/>
                    <a:pt x="228" y="37"/>
                    <a:pt x="228" y="37"/>
                  </a:cubicBezTo>
                  <a:cubicBezTo>
                    <a:pt x="224" y="37"/>
                    <a:pt x="224" y="37"/>
                    <a:pt x="224" y="37"/>
                  </a:cubicBezTo>
                  <a:cubicBezTo>
                    <a:pt x="221" y="37"/>
                    <a:pt x="221" y="37"/>
                    <a:pt x="221" y="37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3" y="31"/>
                    <a:pt x="223" y="31"/>
                    <a:pt x="223" y="31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3" y="32"/>
                    <a:pt x="213" y="32"/>
                    <a:pt x="213" y="32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03" y="31"/>
                    <a:pt x="203" y="31"/>
                    <a:pt x="203" y="31"/>
                  </a:cubicBezTo>
                  <a:cubicBezTo>
                    <a:pt x="200" y="31"/>
                    <a:pt x="200" y="31"/>
                    <a:pt x="200" y="31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7" y="36"/>
                    <a:pt x="197" y="36"/>
                    <a:pt x="197" y="36"/>
                  </a:cubicBezTo>
                  <a:cubicBezTo>
                    <a:pt x="193" y="36"/>
                    <a:pt x="193" y="36"/>
                    <a:pt x="193" y="36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4" y="42"/>
                    <a:pt x="174" y="42"/>
                    <a:pt x="174" y="42"/>
                  </a:cubicBezTo>
                  <a:cubicBezTo>
                    <a:pt x="171" y="44"/>
                    <a:pt x="171" y="44"/>
                    <a:pt x="171" y="44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60" y="56"/>
                    <a:pt x="160" y="56"/>
                    <a:pt x="160" y="56"/>
                  </a:cubicBezTo>
                  <a:cubicBezTo>
                    <a:pt x="159" y="57"/>
                    <a:pt x="159" y="57"/>
                    <a:pt x="159" y="57"/>
                  </a:cubicBezTo>
                  <a:cubicBezTo>
                    <a:pt x="157" y="59"/>
                    <a:pt x="157" y="59"/>
                    <a:pt x="157" y="59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39" y="69"/>
                    <a:pt x="139" y="69"/>
                    <a:pt x="139" y="69"/>
                  </a:cubicBezTo>
                  <a:cubicBezTo>
                    <a:pt x="136" y="71"/>
                    <a:pt x="136" y="71"/>
                    <a:pt x="136" y="71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6"/>
                    <a:pt x="125" y="76"/>
                    <a:pt x="125" y="76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8" y="77"/>
                    <a:pt x="128" y="77"/>
                    <a:pt x="128" y="77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4" y="82"/>
                    <a:pt x="124" y="82"/>
                    <a:pt x="124" y="82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26" y="87"/>
                    <a:pt x="126" y="87"/>
                    <a:pt x="126" y="87"/>
                  </a:cubicBezTo>
                  <a:cubicBezTo>
                    <a:pt x="126" y="89"/>
                    <a:pt x="126" y="89"/>
                    <a:pt x="126" y="89"/>
                  </a:cubicBezTo>
                  <a:cubicBezTo>
                    <a:pt x="125" y="93"/>
                    <a:pt x="125" y="93"/>
                    <a:pt x="125" y="93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5" y="101"/>
                    <a:pt x="135" y="101"/>
                    <a:pt x="135" y="101"/>
                  </a:cubicBezTo>
                  <a:cubicBezTo>
                    <a:pt x="139" y="98"/>
                    <a:pt x="139" y="98"/>
                    <a:pt x="139" y="98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45" y="92"/>
                    <a:pt x="145" y="92"/>
                    <a:pt x="145" y="92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9" y="95"/>
                    <a:pt x="149" y="95"/>
                    <a:pt x="149" y="95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153" y="102"/>
                    <a:pt x="153" y="102"/>
                    <a:pt x="153" y="102"/>
                  </a:cubicBezTo>
                  <a:cubicBezTo>
                    <a:pt x="157" y="106"/>
                    <a:pt x="157" y="106"/>
                    <a:pt x="157" y="106"/>
                  </a:cubicBezTo>
                  <a:cubicBezTo>
                    <a:pt x="159" y="109"/>
                    <a:pt x="159" y="109"/>
                    <a:pt x="159" y="109"/>
                  </a:cubicBezTo>
                  <a:cubicBezTo>
                    <a:pt x="159" y="111"/>
                    <a:pt x="159" y="111"/>
                    <a:pt x="159" y="111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63" y="112"/>
                    <a:pt x="163" y="112"/>
                    <a:pt x="163" y="112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7" y="96"/>
                    <a:pt x="177" y="96"/>
                    <a:pt x="177" y="96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81" y="92"/>
                    <a:pt x="181" y="92"/>
                    <a:pt x="181" y="92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7" y="82"/>
                    <a:pt x="177" y="82"/>
                    <a:pt x="177" y="82"/>
                  </a:cubicBezTo>
                  <a:cubicBezTo>
                    <a:pt x="176" y="79"/>
                    <a:pt x="176" y="79"/>
                    <a:pt x="176" y="79"/>
                  </a:cubicBezTo>
                  <a:cubicBezTo>
                    <a:pt x="178" y="73"/>
                    <a:pt x="178" y="73"/>
                    <a:pt x="178" y="73"/>
                  </a:cubicBezTo>
                  <a:cubicBezTo>
                    <a:pt x="181" y="72"/>
                    <a:pt x="181" y="72"/>
                    <a:pt x="181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7" y="71"/>
                    <a:pt x="187" y="71"/>
                    <a:pt x="187" y="71"/>
                  </a:cubicBezTo>
                  <a:cubicBezTo>
                    <a:pt x="190" y="66"/>
                    <a:pt x="190" y="66"/>
                    <a:pt x="190" y="66"/>
                  </a:cubicBezTo>
                  <a:cubicBezTo>
                    <a:pt x="191" y="61"/>
                    <a:pt x="191" y="61"/>
                    <a:pt x="191" y="61"/>
                  </a:cubicBezTo>
                  <a:cubicBezTo>
                    <a:pt x="194" y="58"/>
                    <a:pt x="194" y="58"/>
                    <a:pt x="194" y="58"/>
                  </a:cubicBezTo>
                  <a:cubicBezTo>
                    <a:pt x="197" y="58"/>
                    <a:pt x="197" y="58"/>
                    <a:pt x="197" y="58"/>
                  </a:cubicBezTo>
                  <a:cubicBezTo>
                    <a:pt x="201" y="58"/>
                    <a:pt x="201" y="58"/>
                    <a:pt x="201" y="58"/>
                  </a:cubicBezTo>
                  <a:cubicBezTo>
                    <a:pt x="203" y="57"/>
                    <a:pt x="203" y="57"/>
                    <a:pt x="203" y="57"/>
                  </a:cubicBezTo>
                  <a:cubicBezTo>
                    <a:pt x="204" y="58"/>
                    <a:pt x="204" y="58"/>
                    <a:pt x="204" y="58"/>
                  </a:cubicBezTo>
                  <a:cubicBezTo>
                    <a:pt x="208" y="59"/>
                    <a:pt x="208" y="59"/>
                    <a:pt x="208" y="59"/>
                  </a:cubicBezTo>
                  <a:cubicBezTo>
                    <a:pt x="209" y="61"/>
                    <a:pt x="209" y="61"/>
                    <a:pt x="209" y="61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0" y="68"/>
                    <a:pt x="200" y="68"/>
                    <a:pt x="200" y="68"/>
                  </a:cubicBezTo>
                  <a:cubicBezTo>
                    <a:pt x="196" y="70"/>
                    <a:pt x="196" y="70"/>
                    <a:pt x="196" y="70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2" y="78"/>
                    <a:pt x="192" y="78"/>
                    <a:pt x="192" y="78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93" y="82"/>
                    <a:pt x="193" y="82"/>
                    <a:pt x="193" y="82"/>
                  </a:cubicBezTo>
                  <a:cubicBezTo>
                    <a:pt x="195" y="85"/>
                    <a:pt x="195" y="85"/>
                    <a:pt x="195" y="85"/>
                  </a:cubicBezTo>
                  <a:cubicBezTo>
                    <a:pt x="198" y="87"/>
                    <a:pt x="198" y="87"/>
                    <a:pt x="198" y="8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205" y="86"/>
                    <a:pt x="205" y="86"/>
                    <a:pt x="205" y="86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11" y="86"/>
                    <a:pt x="211" y="86"/>
                    <a:pt x="211" y="86"/>
                  </a:cubicBezTo>
                  <a:cubicBezTo>
                    <a:pt x="216" y="86"/>
                    <a:pt x="216" y="86"/>
                    <a:pt x="216" y="86"/>
                  </a:cubicBezTo>
                  <a:cubicBezTo>
                    <a:pt x="220" y="85"/>
                    <a:pt x="220" y="85"/>
                    <a:pt x="220" y="85"/>
                  </a:cubicBezTo>
                  <a:cubicBezTo>
                    <a:pt x="224" y="85"/>
                    <a:pt x="224" y="85"/>
                    <a:pt x="224" y="85"/>
                  </a:cubicBezTo>
                  <a:cubicBezTo>
                    <a:pt x="228" y="87"/>
                    <a:pt x="228" y="87"/>
                    <a:pt x="228" y="87"/>
                  </a:cubicBezTo>
                  <a:cubicBezTo>
                    <a:pt x="227" y="89"/>
                    <a:pt x="227" y="89"/>
                    <a:pt x="227" y="89"/>
                  </a:cubicBezTo>
                  <a:cubicBezTo>
                    <a:pt x="221" y="90"/>
                    <a:pt x="221" y="90"/>
                    <a:pt x="221" y="90"/>
                  </a:cubicBezTo>
                  <a:cubicBezTo>
                    <a:pt x="217" y="91"/>
                    <a:pt x="217" y="91"/>
                    <a:pt x="217" y="91"/>
                  </a:cubicBezTo>
                  <a:cubicBezTo>
                    <a:pt x="212" y="91"/>
                    <a:pt x="212" y="91"/>
                    <a:pt x="212" y="91"/>
                  </a:cubicBezTo>
                  <a:cubicBezTo>
                    <a:pt x="207" y="89"/>
                    <a:pt x="207" y="89"/>
                    <a:pt x="207" y="89"/>
                  </a:cubicBezTo>
                  <a:cubicBezTo>
                    <a:pt x="203" y="90"/>
                    <a:pt x="203" y="90"/>
                    <a:pt x="203" y="90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203" y="96"/>
                    <a:pt x="203" y="96"/>
                    <a:pt x="203" y="96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209" y="100"/>
                    <a:pt x="209" y="100"/>
                    <a:pt x="209" y="100"/>
                  </a:cubicBezTo>
                  <a:cubicBezTo>
                    <a:pt x="210" y="101"/>
                    <a:pt x="210" y="101"/>
                    <a:pt x="210" y="101"/>
                  </a:cubicBezTo>
                  <a:cubicBezTo>
                    <a:pt x="208" y="102"/>
                    <a:pt x="208" y="102"/>
                    <a:pt x="208" y="102"/>
                  </a:cubicBezTo>
                  <a:cubicBezTo>
                    <a:pt x="204" y="102"/>
                    <a:pt x="204" y="102"/>
                    <a:pt x="204" y="102"/>
                  </a:cubicBezTo>
                  <a:cubicBezTo>
                    <a:pt x="201" y="100"/>
                    <a:pt x="201" y="100"/>
                    <a:pt x="201" y="100"/>
                  </a:cubicBezTo>
                  <a:cubicBezTo>
                    <a:pt x="196" y="99"/>
                    <a:pt x="196" y="99"/>
                    <a:pt x="196" y="99"/>
                  </a:cubicBezTo>
                  <a:cubicBezTo>
                    <a:pt x="194" y="100"/>
                    <a:pt x="194" y="100"/>
                    <a:pt x="194" y="100"/>
                  </a:cubicBezTo>
                  <a:cubicBezTo>
                    <a:pt x="193" y="103"/>
                    <a:pt x="193" y="103"/>
                    <a:pt x="193" y="103"/>
                  </a:cubicBezTo>
                  <a:cubicBezTo>
                    <a:pt x="193" y="105"/>
                    <a:pt x="193" y="105"/>
                    <a:pt x="193" y="105"/>
                  </a:cubicBezTo>
                  <a:cubicBezTo>
                    <a:pt x="191" y="108"/>
                    <a:pt x="191" y="108"/>
                    <a:pt x="191" y="108"/>
                  </a:cubicBezTo>
                  <a:cubicBezTo>
                    <a:pt x="192" y="111"/>
                    <a:pt x="192" y="111"/>
                    <a:pt x="192" y="111"/>
                  </a:cubicBezTo>
                  <a:cubicBezTo>
                    <a:pt x="193" y="114"/>
                    <a:pt x="193" y="114"/>
                    <a:pt x="193" y="114"/>
                  </a:cubicBezTo>
                  <a:cubicBezTo>
                    <a:pt x="190" y="114"/>
                    <a:pt x="190" y="114"/>
                    <a:pt x="190" y="114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0" y="116"/>
                    <a:pt x="180" y="116"/>
                    <a:pt x="180" y="116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5" y="118"/>
                    <a:pt x="175" y="118"/>
                    <a:pt x="175" y="118"/>
                  </a:cubicBezTo>
                  <a:cubicBezTo>
                    <a:pt x="172" y="118"/>
                    <a:pt x="172" y="118"/>
                    <a:pt x="172" y="118"/>
                  </a:cubicBezTo>
                  <a:cubicBezTo>
                    <a:pt x="169" y="120"/>
                    <a:pt x="169" y="120"/>
                    <a:pt x="169" y="120"/>
                  </a:cubicBezTo>
                  <a:cubicBezTo>
                    <a:pt x="168" y="121"/>
                    <a:pt x="168" y="121"/>
                    <a:pt x="168" y="121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4" y="121"/>
                    <a:pt x="164" y="121"/>
                    <a:pt x="164" y="121"/>
                  </a:cubicBezTo>
                  <a:cubicBezTo>
                    <a:pt x="158" y="119"/>
                    <a:pt x="158" y="119"/>
                    <a:pt x="158" y="11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47" y="119"/>
                    <a:pt x="147" y="119"/>
                    <a:pt x="147" y="119"/>
                  </a:cubicBezTo>
                  <a:cubicBezTo>
                    <a:pt x="144" y="118"/>
                    <a:pt x="144" y="118"/>
                    <a:pt x="144" y="118"/>
                  </a:cubicBezTo>
                  <a:cubicBezTo>
                    <a:pt x="143" y="116"/>
                    <a:pt x="143" y="116"/>
                    <a:pt x="143" y="116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8" y="107"/>
                    <a:pt x="148" y="107"/>
                    <a:pt x="148" y="107"/>
                  </a:cubicBezTo>
                  <a:cubicBezTo>
                    <a:pt x="149" y="104"/>
                    <a:pt x="149" y="104"/>
                    <a:pt x="149" y="104"/>
                  </a:cubicBezTo>
                  <a:cubicBezTo>
                    <a:pt x="148" y="101"/>
                    <a:pt x="148" y="101"/>
                    <a:pt x="148" y="101"/>
                  </a:cubicBezTo>
                  <a:cubicBezTo>
                    <a:pt x="146" y="100"/>
                    <a:pt x="146" y="100"/>
                    <a:pt x="146" y="100"/>
                  </a:cubicBezTo>
                  <a:cubicBezTo>
                    <a:pt x="140" y="101"/>
                    <a:pt x="140" y="101"/>
                    <a:pt x="140" y="101"/>
                  </a:cubicBezTo>
                  <a:cubicBezTo>
                    <a:pt x="137" y="103"/>
                    <a:pt x="137" y="103"/>
                    <a:pt x="137" y="103"/>
                  </a:cubicBezTo>
                  <a:cubicBezTo>
                    <a:pt x="136" y="105"/>
                    <a:pt x="136" y="105"/>
                    <a:pt x="136" y="105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140" y="106"/>
                    <a:pt x="140" y="106"/>
                    <a:pt x="140" y="106"/>
                  </a:cubicBezTo>
                  <a:cubicBezTo>
                    <a:pt x="142" y="106"/>
                    <a:pt x="142" y="106"/>
                    <a:pt x="142" y="106"/>
                  </a:cubicBezTo>
                  <a:cubicBezTo>
                    <a:pt x="140" y="108"/>
                    <a:pt x="140" y="108"/>
                    <a:pt x="140" y="108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6" y="114"/>
                    <a:pt x="136" y="114"/>
                    <a:pt x="136" y="114"/>
                  </a:cubicBezTo>
                  <a:cubicBezTo>
                    <a:pt x="137" y="117"/>
                    <a:pt x="137" y="117"/>
                    <a:pt x="137" y="117"/>
                  </a:cubicBezTo>
                  <a:cubicBezTo>
                    <a:pt x="137" y="120"/>
                    <a:pt x="137" y="120"/>
                    <a:pt x="137" y="120"/>
                  </a:cubicBezTo>
                  <a:cubicBezTo>
                    <a:pt x="136" y="122"/>
                    <a:pt x="136" y="122"/>
                    <a:pt x="136" y="122"/>
                  </a:cubicBezTo>
                  <a:cubicBezTo>
                    <a:pt x="132" y="123"/>
                    <a:pt x="132" y="123"/>
                    <a:pt x="132" y="123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4" y="124"/>
                    <a:pt x="124" y="124"/>
                    <a:pt x="124" y="124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3" y="134"/>
                    <a:pt x="113" y="134"/>
                    <a:pt x="113" y="134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97" y="145"/>
                    <a:pt x="97" y="145"/>
                    <a:pt x="97" y="145"/>
                  </a:cubicBezTo>
                  <a:cubicBezTo>
                    <a:pt x="94" y="144"/>
                    <a:pt x="94" y="144"/>
                    <a:pt x="94" y="144"/>
                  </a:cubicBezTo>
                  <a:cubicBezTo>
                    <a:pt x="92" y="144"/>
                    <a:pt x="92" y="144"/>
                    <a:pt x="92" y="144"/>
                  </a:cubicBezTo>
                  <a:cubicBezTo>
                    <a:pt x="90" y="145"/>
                    <a:pt x="90" y="145"/>
                    <a:pt x="90" y="145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79" y="149"/>
                    <a:pt x="79" y="149"/>
                    <a:pt x="79" y="149"/>
                  </a:cubicBezTo>
                  <a:cubicBezTo>
                    <a:pt x="75" y="153"/>
                    <a:pt x="75" y="153"/>
                    <a:pt x="75" y="153"/>
                  </a:cubicBezTo>
                  <a:cubicBezTo>
                    <a:pt x="74" y="156"/>
                    <a:pt x="74" y="156"/>
                    <a:pt x="74" y="156"/>
                  </a:cubicBezTo>
                  <a:cubicBezTo>
                    <a:pt x="75" y="158"/>
                    <a:pt x="75" y="158"/>
                    <a:pt x="75" y="158"/>
                  </a:cubicBezTo>
                  <a:cubicBezTo>
                    <a:pt x="78" y="158"/>
                    <a:pt x="78" y="158"/>
                    <a:pt x="78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0" y="162"/>
                    <a:pt x="90" y="162"/>
                    <a:pt x="90" y="162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90" y="171"/>
                    <a:pt x="90" y="171"/>
                    <a:pt x="90" y="171"/>
                  </a:cubicBezTo>
                  <a:cubicBezTo>
                    <a:pt x="90" y="175"/>
                    <a:pt x="90" y="175"/>
                    <a:pt x="90" y="175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5" y="179"/>
                    <a:pt x="75" y="179"/>
                    <a:pt x="75" y="179"/>
                  </a:cubicBezTo>
                  <a:cubicBezTo>
                    <a:pt x="69" y="179"/>
                    <a:pt x="69" y="179"/>
                    <a:pt x="69" y="179"/>
                  </a:cubicBezTo>
                  <a:cubicBezTo>
                    <a:pt x="63" y="178"/>
                    <a:pt x="63" y="178"/>
                    <a:pt x="63" y="178"/>
                  </a:cubicBezTo>
                  <a:cubicBezTo>
                    <a:pt x="58" y="178"/>
                    <a:pt x="58" y="178"/>
                    <a:pt x="58" y="178"/>
                  </a:cubicBezTo>
                  <a:cubicBezTo>
                    <a:pt x="53" y="181"/>
                    <a:pt x="53" y="181"/>
                    <a:pt x="53" y="181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88"/>
                    <a:pt x="51" y="188"/>
                    <a:pt x="51" y="188"/>
                  </a:cubicBezTo>
                  <a:cubicBezTo>
                    <a:pt x="52" y="192"/>
                    <a:pt x="52" y="192"/>
                    <a:pt x="52" y="192"/>
                  </a:cubicBezTo>
                  <a:cubicBezTo>
                    <a:pt x="51" y="195"/>
                    <a:pt x="51" y="195"/>
                    <a:pt x="51" y="195"/>
                  </a:cubicBezTo>
                  <a:cubicBezTo>
                    <a:pt x="50" y="198"/>
                    <a:pt x="50" y="198"/>
                    <a:pt x="50" y="198"/>
                  </a:cubicBezTo>
                  <a:cubicBezTo>
                    <a:pt x="49" y="201"/>
                    <a:pt x="49" y="201"/>
                    <a:pt x="49" y="201"/>
                  </a:cubicBezTo>
                  <a:cubicBezTo>
                    <a:pt x="49" y="203"/>
                    <a:pt x="49" y="203"/>
                    <a:pt x="49" y="203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1"/>
                    <a:pt x="49" y="211"/>
                    <a:pt x="49" y="211"/>
                  </a:cubicBezTo>
                  <a:cubicBezTo>
                    <a:pt x="49" y="213"/>
                    <a:pt x="49" y="213"/>
                    <a:pt x="49" y="213"/>
                  </a:cubicBezTo>
                  <a:cubicBezTo>
                    <a:pt x="48" y="215"/>
                    <a:pt x="48" y="215"/>
                    <a:pt x="48" y="215"/>
                  </a:cubicBezTo>
                  <a:cubicBezTo>
                    <a:pt x="46" y="218"/>
                    <a:pt x="46" y="218"/>
                    <a:pt x="46" y="218"/>
                  </a:cubicBezTo>
                  <a:cubicBezTo>
                    <a:pt x="47" y="220"/>
                    <a:pt x="47" y="220"/>
                    <a:pt x="47" y="220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62" y="221"/>
                    <a:pt x="62" y="221"/>
                    <a:pt x="62" y="221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9" y="220"/>
                    <a:pt x="69" y="220"/>
                    <a:pt x="69" y="220"/>
                  </a:cubicBezTo>
                  <a:cubicBezTo>
                    <a:pt x="72" y="220"/>
                    <a:pt x="72" y="220"/>
                    <a:pt x="72" y="220"/>
                  </a:cubicBezTo>
                  <a:cubicBezTo>
                    <a:pt x="79" y="220"/>
                    <a:pt x="79" y="220"/>
                    <a:pt x="79" y="220"/>
                  </a:cubicBezTo>
                  <a:cubicBezTo>
                    <a:pt x="83" y="219"/>
                    <a:pt x="83" y="219"/>
                    <a:pt x="83" y="219"/>
                  </a:cubicBezTo>
                  <a:cubicBezTo>
                    <a:pt x="86" y="218"/>
                    <a:pt x="86" y="218"/>
                    <a:pt x="86" y="218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94" y="206"/>
                    <a:pt x="94" y="206"/>
                    <a:pt x="94" y="206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102" y="195"/>
                    <a:pt x="102" y="195"/>
                    <a:pt x="102" y="195"/>
                  </a:cubicBezTo>
                  <a:cubicBezTo>
                    <a:pt x="105" y="193"/>
                    <a:pt x="105" y="193"/>
                    <a:pt x="105" y="193"/>
                  </a:cubicBezTo>
                  <a:cubicBezTo>
                    <a:pt x="109" y="192"/>
                    <a:pt x="109" y="192"/>
                    <a:pt x="109" y="192"/>
                  </a:cubicBezTo>
                  <a:cubicBezTo>
                    <a:pt x="113" y="187"/>
                    <a:pt x="113" y="187"/>
                    <a:pt x="113" y="187"/>
                  </a:cubicBezTo>
                  <a:cubicBezTo>
                    <a:pt x="113" y="183"/>
                    <a:pt x="113" y="183"/>
                    <a:pt x="113" y="183"/>
                  </a:cubicBezTo>
                  <a:cubicBezTo>
                    <a:pt x="115" y="181"/>
                    <a:pt x="115" y="181"/>
                    <a:pt x="115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132" y="183"/>
                    <a:pt x="132" y="183"/>
                    <a:pt x="132" y="183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9" y="178"/>
                    <a:pt x="139" y="178"/>
                    <a:pt x="139" y="178"/>
                  </a:cubicBezTo>
                  <a:cubicBezTo>
                    <a:pt x="141" y="178"/>
                    <a:pt x="141" y="178"/>
                    <a:pt x="141" y="178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56" y="188"/>
                    <a:pt x="156" y="188"/>
                    <a:pt x="156" y="188"/>
                  </a:cubicBezTo>
                  <a:cubicBezTo>
                    <a:pt x="159" y="191"/>
                    <a:pt x="159" y="191"/>
                    <a:pt x="159" y="191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3" y="196"/>
                    <a:pt x="163" y="196"/>
                    <a:pt x="163" y="196"/>
                  </a:cubicBezTo>
                  <a:cubicBezTo>
                    <a:pt x="167" y="197"/>
                    <a:pt x="167" y="197"/>
                    <a:pt x="167" y="197"/>
                  </a:cubicBezTo>
                  <a:cubicBezTo>
                    <a:pt x="169" y="200"/>
                    <a:pt x="169" y="200"/>
                    <a:pt x="169" y="200"/>
                  </a:cubicBezTo>
                  <a:cubicBezTo>
                    <a:pt x="171" y="203"/>
                    <a:pt x="171" y="203"/>
                    <a:pt x="171" y="203"/>
                  </a:cubicBezTo>
                  <a:cubicBezTo>
                    <a:pt x="171" y="207"/>
                    <a:pt x="171" y="207"/>
                    <a:pt x="171" y="207"/>
                  </a:cubicBezTo>
                  <a:cubicBezTo>
                    <a:pt x="172" y="210"/>
                    <a:pt x="172" y="210"/>
                    <a:pt x="172" y="210"/>
                  </a:cubicBezTo>
                  <a:cubicBezTo>
                    <a:pt x="174" y="212"/>
                    <a:pt x="174" y="212"/>
                    <a:pt x="174" y="212"/>
                  </a:cubicBezTo>
                  <a:cubicBezTo>
                    <a:pt x="176" y="213"/>
                    <a:pt x="176" y="213"/>
                    <a:pt x="176" y="213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7" y="209"/>
                    <a:pt x="177" y="209"/>
                    <a:pt x="177" y="209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7" y="201"/>
                    <a:pt x="177" y="201"/>
                    <a:pt x="177" y="201"/>
                  </a:cubicBezTo>
                  <a:cubicBezTo>
                    <a:pt x="179" y="200"/>
                    <a:pt x="179" y="200"/>
                    <a:pt x="179" y="200"/>
                  </a:cubicBezTo>
                  <a:cubicBezTo>
                    <a:pt x="180" y="200"/>
                    <a:pt x="180" y="200"/>
                    <a:pt x="180" y="200"/>
                  </a:cubicBezTo>
                  <a:cubicBezTo>
                    <a:pt x="183" y="202"/>
                    <a:pt x="183" y="202"/>
                    <a:pt x="183" y="202"/>
                  </a:cubicBezTo>
                  <a:cubicBezTo>
                    <a:pt x="185" y="202"/>
                    <a:pt x="185" y="202"/>
                    <a:pt x="185" y="202"/>
                  </a:cubicBezTo>
                  <a:cubicBezTo>
                    <a:pt x="186" y="201"/>
                    <a:pt x="186" y="201"/>
                    <a:pt x="186" y="201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79" y="195"/>
                    <a:pt x="179" y="195"/>
                    <a:pt x="179" y="195"/>
                  </a:cubicBezTo>
                  <a:cubicBezTo>
                    <a:pt x="176" y="194"/>
                    <a:pt x="176" y="194"/>
                    <a:pt x="176" y="194"/>
                  </a:cubicBezTo>
                  <a:cubicBezTo>
                    <a:pt x="174" y="194"/>
                    <a:pt x="174" y="194"/>
                    <a:pt x="174" y="194"/>
                  </a:cubicBezTo>
                  <a:cubicBezTo>
                    <a:pt x="174" y="191"/>
                    <a:pt x="174" y="191"/>
                    <a:pt x="174" y="191"/>
                  </a:cubicBezTo>
                  <a:cubicBezTo>
                    <a:pt x="173" y="189"/>
                    <a:pt x="173" y="189"/>
                    <a:pt x="173" y="189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68" y="185"/>
                    <a:pt x="168" y="185"/>
                    <a:pt x="168" y="185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5" y="178"/>
                    <a:pt x="165" y="178"/>
                    <a:pt x="165" y="178"/>
                  </a:cubicBezTo>
                  <a:cubicBezTo>
                    <a:pt x="163" y="178"/>
                    <a:pt x="163" y="178"/>
                    <a:pt x="163" y="178"/>
                  </a:cubicBezTo>
                  <a:cubicBezTo>
                    <a:pt x="159" y="177"/>
                    <a:pt x="159" y="177"/>
                    <a:pt x="159" y="177"/>
                  </a:cubicBezTo>
                  <a:cubicBezTo>
                    <a:pt x="159" y="174"/>
                    <a:pt x="159" y="174"/>
                    <a:pt x="159" y="174"/>
                  </a:cubicBezTo>
                  <a:cubicBezTo>
                    <a:pt x="158" y="170"/>
                    <a:pt x="158" y="170"/>
                    <a:pt x="158" y="170"/>
                  </a:cubicBezTo>
                  <a:cubicBezTo>
                    <a:pt x="159" y="167"/>
                    <a:pt x="159" y="167"/>
                    <a:pt x="159" y="167"/>
                  </a:cubicBezTo>
                  <a:cubicBezTo>
                    <a:pt x="161" y="167"/>
                    <a:pt x="161" y="167"/>
                    <a:pt x="161" y="167"/>
                  </a:cubicBezTo>
                  <a:cubicBezTo>
                    <a:pt x="162" y="168"/>
                    <a:pt x="162" y="168"/>
                    <a:pt x="162" y="168"/>
                  </a:cubicBezTo>
                  <a:cubicBezTo>
                    <a:pt x="163" y="171"/>
                    <a:pt x="163" y="171"/>
                    <a:pt x="163" y="171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7" y="172"/>
                    <a:pt x="167" y="172"/>
                    <a:pt x="167" y="172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2" y="178"/>
                    <a:pt x="172" y="178"/>
                    <a:pt x="172" y="178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77" y="182"/>
                    <a:pt x="177" y="182"/>
                    <a:pt x="177" y="182"/>
                  </a:cubicBezTo>
                  <a:cubicBezTo>
                    <a:pt x="181" y="183"/>
                    <a:pt x="181" y="183"/>
                    <a:pt x="181" y="183"/>
                  </a:cubicBezTo>
                  <a:cubicBezTo>
                    <a:pt x="184" y="185"/>
                    <a:pt x="184" y="185"/>
                    <a:pt x="184" y="185"/>
                  </a:cubicBezTo>
                  <a:cubicBezTo>
                    <a:pt x="186" y="186"/>
                    <a:pt x="186" y="186"/>
                    <a:pt x="186" y="186"/>
                  </a:cubicBezTo>
                  <a:cubicBezTo>
                    <a:pt x="189" y="187"/>
                    <a:pt x="189" y="187"/>
                    <a:pt x="189" y="187"/>
                  </a:cubicBezTo>
                  <a:cubicBezTo>
                    <a:pt x="189" y="189"/>
                    <a:pt x="189" y="189"/>
                    <a:pt x="189" y="189"/>
                  </a:cubicBezTo>
                  <a:cubicBezTo>
                    <a:pt x="189" y="194"/>
                    <a:pt x="189" y="194"/>
                    <a:pt x="189" y="194"/>
                  </a:cubicBezTo>
                  <a:cubicBezTo>
                    <a:pt x="190" y="200"/>
                    <a:pt x="190" y="200"/>
                    <a:pt x="190" y="200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97" y="212"/>
                    <a:pt x="197" y="212"/>
                    <a:pt x="197" y="212"/>
                  </a:cubicBezTo>
                  <a:cubicBezTo>
                    <a:pt x="200" y="214"/>
                    <a:pt x="200" y="214"/>
                    <a:pt x="200" y="214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4" y="218"/>
                    <a:pt x="204" y="218"/>
                    <a:pt x="204" y="218"/>
                  </a:cubicBezTo>
                  <a:cubicBezTo>
                    <a:pt x="203" y="218"/>
                    <a:pt x="203" y="218"/>
                    <a:pt x="203" y="218"/>
                  </a:cubicBezTo>
                  <a:cubicBezTo>
                    <a:pt x="199" y="219"/>
                    <a:pt x="199" y="219"/>
                    <a:pt x="199" y="219"/>
                  </a:cubicBezTo>
                  <a:cubicBezTo>
                    <a:pt x="198" y="221"/>
                    <a:pt x="198" y="221"/>
                    <a:pt x="198" y="221"/>
                  </a:cubicBezTo>
                  <a:cubicBezTo>
                    <a:pt x="200" y="223"/>
                    <a:pt x="200" y="223"/>
                    <a:pt x="200" y="223"/>
                  </a:cubicBezTo>
                  <a:cubicBezTo>
                    <a:pt x="202" y="225"/>
                    <a:pt x="202" y="225"/>
                    <a:pt x="202" y="225"/>
                  </a:cubicBezTo>
                  <a:cubicBezTo>
                    <a:pt x="206" y="225"/>
                    <a:pt x="206" y="225"/>
                    <a:pt x="206" y="225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2"/>
                    <a:pt x="208" y="222"/>
                    <a:pt x="208" y="222"/>
                  </a:cubicBezTo>
                  <a:cubicBezTo>
                    <a:pt x="209" y="219"/>
                    <a:pt x="209" y="219"/>
                    <a:pt x="209" y="219"/>
                  </a:cubicBezTo>
                  <a:cubicBezTo>
                    <a:pt x="211" y="219"/>
                    <a:pt x="211" y="219"/>
                    <a:pt x="211" y="219"/>
                  </a:cubicBezTo>
                  <a:cubicBezTo>
                    <a:pt x="212" y="217"/>
                    <a:pt x="212" y="217"/>
                    <a:pt x="212" y="217"/>
                  </a:cubicBezTo>
                  <a:cubicBezTo>
                    <a:pt x="213" y="216"/>
                    <a:pt x="213" y="216"/>
                    <a:pt x="213" y="216"/>
                  </a:cubicBezTo>
                  <a:cubicBezTo>
                    <a:pt x="214" y="214"/>
                    <a:pt x="214" y="214"/>
                    <a:pt x="214" y="214"/>
                  </a:cubicBezTo>
                  <a:cubicBezTo>
                    <a:pt x="213" y="213"/>
                    <a:pt x="213" y="213"/>
                    <a:pt x="213" y="213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09" y="214"/>
                    <a:pt x="209" y="214"/>
                    <a:pt x="209" y="214"/>
                  </a:cubicBezTo>
                  <a:cubicBezTo>
                    <a:pt x="209" y="211"/>
                    <a:pt x="209" y="211"/>
                    <a:pt x="209" y="211"/>
                  </a:cubicBezTo>
                  <a:cubicBezTo>
                    <a:pt x="211" y="209"/>
                    <a:pt x="211" y="209"/>
                    <a:pt x="211" y="209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08" y="200"/>
                    <a:pt x="208" y="200"/>
                    <a:pt x="208" y="200"/>
                  </a:cubicBezTo>
                  <a:cubicBezTo>
                    <a:pt x="210" y="199"/>
                    <a:pt x="210" y="199"/>
                    <a:pt x="210" y="199"/>
                  </a:cubicBezTo>
                  <a:cubicBezTo>
                    <a:pt x="212" y="200"/>
                    <a:pt x="212" y="200"/>
                    <a:pt x="212" y="200"/>
                  </a:cubicBezTo>
                  <a:cubicBezTo>
                    <a:pt x="213" y="203"/>
                    <a:pt x="213" y="203"/>
                    <a:pt x="213" y="203"/>
                  </a:cubicBezTo>
                  <a:cubicBezTo>
                    <a:pt x="215" y="204"/>
                    <a:pt x="215" y="204"/>
                    <a:pt x="215" y="204"/>
                  </a:cubicBezTo>
                  <a:cubicBezTo>
                    <a:pt x="216" y="202"/>
                    <a:pt x="216" y="202"/>
                    <a:pt x="216" y="202"/>
                  </a:cubicBezTo>
                  <a:cubicBezTo>
                    <a:pt x="215" y="198"/>
                    <a:pt x="215" y="198"/>
                    <a:pt x="215" y="198"/>
                  </a:cubicBezTo>
                  <a:cubicBezTo>
                    <a:pt x="218" y="198"/>
                    <a:pt x="218" y="198"/>
                    <a:pt x="218" y="198"/>
                  </a:cubicBezTo>
                  <a:cubicBezTo>
                    <a:pt x="222" y="199"/>
                    <a:pt x="222" y="199"/>
                    <a:pt x="222" y="199"/>
                  </a:cubicBezTo>
                  <a:cubicBezTo>
                    <a:pt x="225" y="199"/>
                    <a:pt x="225" y="199"/>
                    <a:pt x="225" y="199"/>
                  </a:cubicBezTo>
                  <a:cubicBezTo>
                    <a:pt x="234" y="195"/>
                    <a:pt x="234" y="195"/>
                    <a:pt x="234" y="195"/>
                  </a:cubicBezTo>
                  <a:cubicBezTo>
                    <a:pt x="234" y="192"/>
                    <a:pt x="234" y="192"/>
                    <a:pt x="234" y="192"/>
                  </a:cubicBezTo>
                  <a:cubicBezTo>
                    <a:pt x="231" y="191"/>
                    <a:pt x="231" y="191"/>
                    <a:pt x="231" y="191"/>
                  </a:cubicBezTo>
                  <a:cubicBezTo>
                    <a:pt x="228" y="189"/>
                    <a:pt x="228" y="189"/>
                    <a:pt x="228" y="189"/>
                  </a:cubicBezTo>
                  <a:cubicBezTo>
                    <a:pt x="229" y="186"/>
                    <a:pt x="229" y="186"/>
                    <a:pt x="229" y="186"/>
                  </a:cubicBezTo>
                  <a:cubicBezTo>
                    <a:pt x="230" y="181"/>
                    <a:pt x="230" y="181"/>
                    <a:pt x="230" y="181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3" y="176"/>
                    <a:pt x="233" y="176"/>
                    <a:pt x="233" y="176"/>
                  </a:cubicBezTo>
                  <a:cubicBezTo>
                    <a:pt x="237" y="175"/>
                    <a:pt x="237" y="175"/>
                    <a:pt x="237" y="175"/>
                  </a:cubicBezTo>
                  <a:cubicBezTo>
                    <a:pt x="239" y="172"/>
                    <a:pt x="239" y="172"/>
                    <a:pt x="239" y="172"/>
                  </a:cubicBezTo>
                  <a:cubicBezTo>
                    <a:pt x="241" y="168"/>
                    <a:pt x="241" y="168"/>
                    <a:pt x="241" y="168"/>
                  </a:cubicBezTo>
                  <a:cubicBezTo>
                    <a:pt x="243" y="167"/>
                    <a:pt x="243" y="167"/>
                    <a:pt x="243" y="167"/>
                  </a:cubicBezTo>
                  <a:cubicBezTo>
                    <a:pt x="248" y="166"/>
                    <a:pt x="248" y="166"/>
                    <a:pt x="248" y="166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2" y="170"/>
                    <a:pt x="253" y="174"/>
                    <a:pt x="253" y="174"/>
                  </a:cubicBezTo>
                  <a:cubicBezTo>
                    <a:pt x="253" y="175"/>
                    <a:pt x="253" y="178"/>
                    <a:pt x="253" y="178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62" y="175"/>
                    <a:pt x="262" y="175"/>
                    <a:pt x="262" y="175"/>
                  </a:cubicBezTo>
                  <a:cubicBezTo>
                    <a:pt x="264" y="173"/>
                    <a:pt x="264" y="173"/>
                    <a:pt x="264" y="173"/>
                  </a:cubicBezTo>
                  <a:cubicBezTo>
                    <a:pt x="262" y="170"/>
                    <a:pt x="262" y="170"/>
                    <a:pt x="262" y="170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60" y="166"/>
                    <a:pt x="260" y="166"/>
                    <a:pt x="260" y="166"/>
                  </a:cubicBezTo>
                  <a:cubicBezTo>
                    <a:pt x="262" y="164"/>
                    <a:pt x="262" y="164"/>
                    <a:pt x="262" y="164"/>
                  </a:cubicBezTo>
                  <a:cubicBezTo>
                    <a:pt x="266" y="164"/>
                    <a:pt x="266" y="164"/>
                    <a:pt x="266" y="164"/>
                  </a:cubicBezTo>
                  <a:cubicBezTo>
                    <a:pt x="270" y="163"/>
                    <a:pt x="270" y="163"/>
                    <a:pt x="270" y="163"/>
                  </a:cubicBezTo>
                  <a:cubicBezTo>
                    <a:pt x="273" y="161"/>
                    <a:pt x="273" y="161"/>
                    <a:pt x="273" y="161"/>
                  </a:cubicBezTo>
                  <a:cubicBezTo>
                    <a:pt x="275" y="161"/>
                    <a:pt x="275" y="161"/>
                    <a:pt x="275" y="161"/>
                  </a:cubicBezTo>
                  <a:cubicBezTo>
                    <a:pt x="277" y="162"/>
                    <a:pt x="277" y="162"/>
                    <a:pt x="277" y="162"/>
                  </a:cubicBezTo>
                  <a:cubicBezTo>
                    <a:pt x="276" y="164"/>
                    <a:pt x="276" y="164"/>
                    <a:pt x="276" y="164"/>
                  </a:cubicBezTo>
                  <a:cubicBezTo>
                    <a:pt x="274" y="164"/>
                    <a:pt x="274" y="164"/>
                    <a:pt x="274" y="164"/>
                  </a:cubicBezTo>
                  <a:cubicBezTo>
                    <a:pt x="272" y="166"/>
                    <a:pt x="272" y="166"/>
                    <a:pt x="272" y="166"/>
                  </a:cubicBezTo>
                  <a:cubicBezTo>
                    <a:pt x="271" y="168"/>
                    <a:pt x="271" y="168"/>
                    <a:pt x="271" y="168"/>
                  </a:cubicBezTo>
                  <a:cubicBezTo>
                    <a:pt x="270" y="170"/>
                    <a:pt x="270" y="170"/>
                    <a:pt x="270" y="170"/>
                  </a:cubicBezTo>
                  <a:cubicBezTo>
                    <a:pt x="268" y="172"/>
                    <a:pt x="268" y="172"/>
                    <a:pt x="268" y="172"/>
                  </a:cubicBezTo>
                  <a:cubicBezTo>
                    <a:pt x="268" y="174"/>
                    <a:pt x="268" y="174"/>
                    <a:pt x="268" y="174"/>
                  </a:cubicBezTo>
                  <a:cubicBezTo>
                    <a:pt x="271" y="175"/>
                    <a:pt x="271" y="175"/>
                    <a:pt x="271" y="175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85" y="180"/>
                    <a:pt x="285" y="180"/>
                    <a:pt x="285" y="180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3" y="194"/>
                    <a:pt x="283" y="194"/>
                    <a:pt x="283" y="194"/>
                  </a:cubicBezTo>
                  <a:cubicBezTo>
                    <a:pt x="279" y="193"/>
                    <a:pt x="279" y="193"/>
                    <a:pt x="279" y="193"/>
                  </a:cubicBezTo>
                  <a:cubicBezTo>
                    <a:pt x="275" y="191"/>
                    <a:pt x="275" y="191"/>
                    <a:pt x="275" y="191"/>
                  </a:cubicBezTo>
                  <a:cubicBezTo>
                    <a:pt x="271" y="191"/>
                    <a:pt x="271" y="191"/>
                    <a:pt x="271" y="191"/>
                  </a:cubicBezTo>
                  <a:cubicBezTo>
                    <a:pt x="265" y="191"/>
                    <a:pt x="265" y="191"/>
                    <a:pt x="265" y="191"/>
                  </a:cubicBezTo>
                  <a:cubicBezTo>
                    <a:pt x="259" y="193"/>
                    <a:pt x="259" y="193"/>
                    <a:pt x="259" y="193"/>
                  </a:cubicBezTo>
                  <a:cubicBezTo>
                    <a:pt x="255" y="193"/>
                    <a:pt x="255" y="193"/>
                    <a:pt x="255" y="193"/>
                  </a:cubicBezTo>
                  <a:cubicBezTo>
                    <a:pt x="249" y="194"/>
                    <a:pt x="249" y="194"/>
                    <a:pt x="249" y="194"/>
                  </a:cubicBezTo>
                  <a:cubicBezTo>
                    <a:pt x="240" y="196"/>
                    <a:pt x="240" y="196"/>
                    <a:pt x="240" y="196"/>
                  </a:cubicBezTo>
                  <a:cubicBezTo>
                    <a:pt x="231" y="199"/>
                    <a:pt x="231" y="199"/>
                    <a:pt x="231" y="199"/>
                  </a:cubicBezTo>
                  <a:cubicBezTo>
                    <a:pt x="222" y="204"/>
                    <a:pt x="222" y="204"/>
                    <a:pt x="222" y="204"/>
                  </a:cubicBezTo>
                  <a:cubicBezTo>
                    <a:pt x="222" y="207"/>
                    <a:pt x="222" y="207"/>
                    <a:pt x="222" y="207"/>
                  </a:cubicBezTo>
                  <a:cubicBezTo>
                    <a:pt x="223" y="210"/>
                    <a:pt x="223" y="210"/>
                    <a:pt x="223" y="210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2" y="214"/>
                    <a:pt x="222" y="214"/>
                    <a:pt x="222" y="214"/>
                  </a:cubicBezTo>
                  <a:cubicBezTo>
                    <a:pt x="221" y="218"/>
                    <a:pt x="221" y="218"/>
                    <a:pt x="221" y="218"/>
                  </a:cubicBezTo>
                  <a:cubicBezTo>
                    <a:pt x="222" y="220"/>
                    <a:pt x="222" y="220"/>
                    <a:pt x="222" y="220"/>
                  </a:cubicBezTo>
                  <a:cubicBezTo>
                    <a:pt x="225" y="222"/>
                    <a:pt x="225" y="222"/>
                    <a:pt x="225" y="222"/>
                  </a:cubicBezTo>
                  <a:cubicBezTo>
                    <a:pt x="228" y="224"/>
                    <a:pt x="228" y="224"/>
                    <a:pt x="228" y="224"/>
                  </a:cubicBezTo>
                  <a:cubicBezTo>
                    <a:pt x="231" y="224"/>
                    <a:pt x="231" y="224"/>
                    <a:pt x="231" y="224"/>
                  </a:cubicBezTo>
                  <a:cubicBezTo>
                    <a:pt x="235" y="225"/>
                    <a:pt x="235" y="225"/>
                    <a:pt x="235" y="225"/>
                  </a:cubicBezTo>
                  <a:cubicBezTo>
                    <a:pt x="238" y="228"/>
                    <a:pt x="238" y="228"/>
                    <a:pt x="238" y="228"/>
                  </a:cubicBezTo>
                  <a:cubicBezTo>
                    <a:pt x="241" y="229"/>
                    <a:pt x="241" y="229"/>
                    <a:pt x="241" y="229"/>
                  </a:cubicBezTo>
                  <a:cubicBezTo>
                    <a:pt x="246" y="227"/>
                    <a:pt x="246" y="227"/>
                    <a:pt x="246" y="227"/>
                  </a:cubicBezTo>
                  <a:cubicBezTo>
                    <a:pt x="247" y="223"/>
                    <a:pt x="247" y="223"/>
                    <a:pt x="247" y="223"/>
                  </a:cubicBezTo>
                  <a:cubicBezTo>
                    <a:pt x="250" y="222"/>
                    <a:pt x="250" y="222"/>
                    <a:pt x="250" y="222"/>
                  </a:cubicBezTo>
                  <a:cubicBezTo>
                    <a:pt x="255" y="224"/>
                    <a:pt x="255" y="224"/>
                    <a:pt x="255" y="224"/>
                  </a:cubicBezTo>
                  <a:cubicBezTo>
                    <a:pt x="260" y="223"/>
                    <a:pt x="260" y="223"/>
                    <a:pt x="260" y="223"/>
                  </a:cubicBezTo>
                  <a:cubicBezTo>
                    <a:pt x="264" y="220"/>
                    <a:pt x="264" y="220"/>
                    <a:pt x="264" y="220"/>
                  </a:cubicBezTo>
                  <a:cubicBezTo>
                    <a:pt x="268" y="220"/>
                    <a:pt x="268" y="220"/>
                    <a:pt x="268" y="220"/>
                  </a:cubicBezTo>
                  <a:cubicBezTo>
                    <a:pt x="273" y="220"/>
                    <a:pt x="273" y="220"/>
                    <a:pt x="273" y="220"/>
                  </a:cubicBezTo>
                  <a:cubicBezTo>
                    <a:pt x="275" y="221"/>
                    <a:pt x="275" y="221"/>
                    <a:pt x="275" y="221"/>
                  </a:cubicBezTo>
                  <a:cubicBezTo>
                    <a:pt x="273" y="223"/>
                    <a:pt x="273" y="223"/>
                    <a:pt x="273" y="223"/>
                  </a:cubicBezTo>
                  <a:cubicBezTo>
                    <a:pt x="270" y="226"/>
                    <a:pt x="270" y="226"/>
                    <a:pt x="270" y="226"/>
                  </a:cubicBezTo>
                  <a:cubicBezTo>
                    <a:pt x="270" y="230"/>
                    <a:pt x="270" y="230"/>
                    <a:pt x="270" y="230"/>
                  </a:cubicBezTo>
                  <a:cubicBezTo>
                    <a:pt x="270" y="235"/>
                    <a:pt x="270" y="235"/>
                    <a:pt x="270" y="235"/>
                  </a:cubicBezTo>
                  <a:cubicBezTo>
                    <a:pt x="270" y="241"/>
                    <a:pt x="270" y="241"/>
                    <a:pt x="270" y="241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3" y="248"/>
                    <a:pt x="263" y="248"/>
                    <a:pt x="263" y="248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0" y="251"/>
                    <a:pt x="250" y="251"/>
                    <a:pt x="250" y="251"/>
                  </a:cubicBezTo>
                  <a:cubicBezTo>
                    <a:pt x="241" y="251"/>
                    <a:pt x="241" y="251"/>
                    <a:pt x="241" y="251"/>
                  </a:cubicBezTo>
                  <a:cubicBezTo>
                    <a:pt x="231" y="251"/>
                    <a:pt x="231" y="251"/>
                    <a:pt x="231" y="251"/>
                  </a:cubicBezTo>
                  <a:cubicBezTo>
                    <a:pt x="226" y="248"/>
                    <a:pt x="226" y="248"/>
                    <a:pt x="226" y="248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8"/>
                    <a:pt x="221" y="248"/>
                    <a:pt x="221" y="248"/>
                  </a:cubicBezTo>
                  <a:cubicBezTo>
                    <a:pt x="219" y="251"/>
                    <a:pt x="219" y="251"/>
                    <a:pt x="219" y="251"/>
                  </a:cubicBezTo>
                  <a:cubicBezTo>
                    <a:pt x="218" y="250"/>
                    <a:pt x="218" y="250"/>
                    <a:pt x="218" y="250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6" y="247"/>
                    <a:pt x="216" y="247"/>
                    <a:pt x="216" y="247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7" y="247"/>
                    <a:pt x="207" y="247"/>
                    <a:pt x="207" y="247"/>
                  </a:cubicBezTo>
                  <a:cubicBezTo>
                    <a:pt x="204" y="246"/>
                    <a:pt x="204" y="246"/>
                    <a:pt x="204" y="246"/>
                  </a:cubicBezTo>
                  <a:cubicBezTo>
                    <a:pt x="198" y="246"/>
                    <a:pt x="198" y="246"/>
                    <a:pt x="198" y="246"/>
                  </a:cubicBezTo>
                  <a:cubicBezTo>
                    <a:pt x="195" y="246"/>
                    <a:pt x="195" y="246"/>
                    <a:pt x="195" y="246"/>
                  </a:cubicBezTo>
                  <a:cubicBezTo>
                    <a:pt x="192" y="251"/>
                    <a:pt x="192" y="251"/>
                    <a:pt x="192" y="251"/>
                  </a:cubicBezTo>
                  <a:cubicBezTo>
                    <a:pt x="186" y="253"/>
                    <a:pt x="186" y="253"/>
                    <a:pt x="186" y="253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1" y="252"/>
                    <a:pt x="171" y="252"/>
                    <a:pt x="171" y="252"/>
                  </a:cubicBezTo>
                  <a:cubicBezTo>
                    <a:pt x="169" y="249"/>
                    <a:pt x="169" y="249"/>
                    <a:pt x="169" y="249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1" y="243"/>
                    <a:pt x="161" y="243"/>
                    <a:pt x="161" y="243"/>
                  </a:cubicBezTo>
                  <a:cubicBezTo>
                    <a:pt x="156" y="244"/>
                    <a:pt x="156" y="244"/>
                    <a:pt x="156" y="244"/>
                  </a:cubicBezTo>
                  <a:cubicBezTo>
                    <a:pt x="150" y="244"/>
                    <a:pt x="150" y="244"/>
                    <a:pt x="150" y="244"/>
                  </a:cubicBezTo>
                  <a:cubicBezTo>
                    <a:pt x="148" y="240"/>
                    <a:pt x="148" y="240"/>
                    <a:pt x="148" y="240"/>
                  </a:cubicBezTo>
                  <a:cubicBezTo>
                    <a:pt x="144" y="236"/>
                    <a:pt x="144" y="236"/>
                    <a:pt x="144" y="236"/>
                  </a:cubicBezTo>
                  <a:cubicBezTo>
                    <a:pt x="145" y="234"/>
                    <a:pt x="145" y="234"/>
                    <a:pt x="145" y="234"/>
                  </a:cubicBezTo>
                  <a:cubicBezTo>
                    <a:pt x="148" y="232"/>
                    <a:pt x="148" y="232"/>
                    <a:pt x="148" y="232"/>
                  </a:cubicBezTo>
                  <a:cubicBezTo>
                    <a:pt x="150" y="228"/>
                    <a:pt x="150" y="228"/>
                    <a:pt x="150" y="228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149" y="222"/>
                    <a:pt x="149" y="222"/>
                    <a:pt x="149" y="222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2" y="219"/>
                    <a:pt x="142" y="219"/>
                    <a:pt x="142" y="219"/>
                  </a:cubicBezTo>
                  <a:cubicBezTo>
                    <a:pt x="134" y="219"/>
                    <a:pt x="134" y="219"/>
                    <a:pt x="134" y="219"/>
                  </a:cubicBezTo>
                  <a:cubicBezTo>
                    <a:pt x="131" y="219"/>
                    <a:pt x="131" y="219"/>
                    <a:pt x="131" y="219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20" y="220"/>
                    <a:pt x="120" y="220"/>
                    <a:pt x="120" y="220"/>
                  </a:cubicBezTo>
                  <a:cubicBezTo>
                    <a:pt x="115" y="220"/>
                    <a:pt x="115" y="220"/>
                    <a:pt x="115" y="220"/>
                  </a:cubicBezTo>
                  <a:cubicBezTo>
                    <a:pt x="111" y="219"/>
                    <a:pt x="111" y="219"/>
                    <a:pt x="111" y="219"/>
                  </a:cubicBezTo>
                  <a:cubicBezTo>
                    <a:pt x="105" y="220"/>
                    <a:pt x="105" y="220"/>
                    <a:pt x="105" y="220"/>
                  </a:cubicBezTo>
                  <a:cubicBezTo>
                    <a:pt x="100" y="222"/>
                    <a:pt x="100" y="222"/>
                    <a:pt x="100" y="222"/>
                  </a:cubicBezTo>
                  <a:cubicBezTo>
                    <a:pt x="95" y="224"/>
                    <a:pt x="95" y="224"/>
                    <a:pt x="95" y="224"/>
                  </a:cubicBezTo>
                  <a:cubicBezTo>
                    <a:pt x="89" y="227"/>
                    <a:pt x="89" y="227"/>
                    <a:pt x="89" y="227"/>
                  </a:cubicBezTo>
                  <a:cubicBezTo>
                    <a:pt x="82" y="226"/>
                    <a:pt x="82" y="226"/>
                    <a:pt x="82" y="226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77" y="227"/>
                    <a:pt x="77" y="227"/>
                    <a:pt x="77" y="227"/>
                  </a:cubicBezTo>
                  <a:cubicBezTo>
                    <a:pt x="74" y="228"/>
                    <a:pt x="74" y="228"/>
                    <a:pt x="74" y="228"/>
                  </a:cubicBezTo>
                  <a:cubicBezTo>
                    <a:pt x="71" y="228"/>
                    <a:pt x="71" y="228"/>
                    <a:pt x="71" y="228"/>
                  </a:cubicBezTo>
                  <a:cubicBezTo>
                    <a:pt x="70" y="226"/>
                    <a:pt x="70" y="226"/>
                    <a:pt x="70" y="226"/>
                  </a:cubicBezTo>
                  <a:cubicBezTo>
                    <a:pt x="67" y="224"/>
                    <a:pt x="67" y="224"/>
                    <a:pt x="67" y="224"/>
                  </a:cubicBezTo>
                  <a:cubicBezTo>
                    <a:pt x="63" y="225"/>
                    <a:pt x="63" y="225"/>
                    <a:pt x="63" y="225"/>
                  </a:cubicBezTo>
                  <a:cubicBezTo>
                    <a:pt x="59" y="229"/>
                    <a:pt x="59" y="229"/>
                    <a:pt x="59" y="229"/>
                  </a:cubicBezTo>
                  <a:cubicBezTo>
                    <a:pt x="58" y="232"/>
                    <a:pt x="58" y="232"/>
                    <a:pt x="58" y="232"/>
                  </a:cubicBezTo>
                  <a:cubicBezTo>
                    <a:pt x="58" y="234"/>
                    <a:pt x="58" y="234"/>
                    <a:pt x="58" y="234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49" y="242"/>
                    <a:pt x="49" y="242"/>
                    <a:pt x="49" y="242"/>
                  </a:cubicBezTo>
                  <a:cubicBezTo>
                    <a:pt x="43" y="248"/>
                    <a:pt x="43" y="248"/>
                    <a:pt x="43" y="248"/>
                  </a:cubicBezTo>
                  <a:cubicBezTo>
                    <a:pt x="42" y="252"/>
                    <a:pt x="42" y="252"/>
                    <a:pt x="42" y="252"/>
                  </a:cubicBezTo>
                  <a:cubicBezTo>
                    <a:pt x="41" y="257"/>
                    <a:pt x="41" y="257"/>
                    <a:pt x="41" y="257"/>
                  </a:cubicBezTo>
                  <a:cubicBezTo>
                    <a:pt x="37" y="261"/>
                    <a:pt x="37" y="261"/>
                    <a:pt x="37" y="261"/>
                  </a:cubicBezTo>
                  <a:cubicBezTo>
                    <a:pt x="35" y="264"/>
                    <a:pt x="35" y="264"/>
                    <a:pt x="35" y="264"/>
                  </a:cubicBezTo>
                  <a:cubicBezTo>
                    <a:pt x="30" y="267"/>
                    <a:pt x="30" y="267"/>
                    <a:pt x="30" y="267"/>
                  </a:cubicBezTo>
                  <a:cubicBezTo>
                    <a:pt x="22" y="272"/>
                    <a:pt x="22" y="272"/>
                    <a:pt x="22" y="272"/>
                  </a:cubicBezTo>
                  <a:cubicBezTo>
                    <a:pt x="16" y="281"/>
                    <a:pt x="16" y="281"/>
                    <a:pt x="16" y="281"/>
                  </a:cubicBezTo>
                  <a:cubicBezTo>
                    <a:pt x="11" y="292"/>
                    <a:pt x="11" y="292"/>
                    <a:pt x="11" y="292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6" y="301"/>
                    <a:pt x="6" y="301"/>
                    <a:pt x="6" y="301"/>
                  </a:cubicBezTo>
                  <a:cubicBezTo>
                    <a:pt x="5" y="305"/>
                    <a:pt x="5" y="305"/>
                    <a:pt x="5" y="305"/>
                  </a:cubicBezTo>
                  <a:cubicBezTo>
                    <a:pt x="7" y="306"/>
                    <a:pt x="7" y="306"/>
                    <a:pt x="7" y="306"/>
                  </a:cubicBezTo>
                  <a:cubicBezTo>
                    <a:pt x="9" y="308"/>
                    <a:pt x="9" y="308"/>
                    <a:pt x="9" y="308"/>
                  </a:cubicBezTo>
                  <a:cubicBezTo>
                    <a:pt x="8" y="310"/>
                    <a:pt x="8" y="310"/>
                    <a:pt x="8" y="310"/>
                  </a:cubicBezTo>
                  <a:cubicBezTo>
                    <a:pt x="7" y="314"/>
                    <a:pt x="7" y="314"/>
                    <a:pt x="7" y="314"/>
                  </a:cubicBezTo>
                  <a:cubicBezTo>
                    <a:pt x="7" y="318"/>
                    <a:pt x="7" y="318"/>
                    <a:pt x="7" y="318"/>
                  </a:cubicBezTo>
                  <a:cubicBezTo>
                    <a:pt x="10" y="321"/>
                    <a:pt x="10" y="321"/>
                    <a:pt x="10" y="321"/>
                  </a:cubicBezTo>
                  <a:cubicBezTo>
                    <a:pt x="10" y="324"/>
                    <a:pt x="10" y="324"/>
                    <a:pt x="10" y="324"/>
                  </a:cubicBezTo>
                  <a:cubicBezTo>
                    <a:pt x="7" y="327"/>
                    <a:pt x="7" y="327"/>
                    <a:pt x="7" y="327"/>
                  </a:cubicBezTo>
                  <a:cubicBezTo>
                    <a:pt x="6" y="330"/>
                    <a:pt x="6" y="330"/>
                    <a:pt x="6" y="330"/>
                  </a:cubicBezTo>
                  <a:cubicBezTo>
                    <a:pt x="5" y="333"/>
                    <a:pt x="5" y="333"/>
                    <a:pt x="5" y="333"/>
                  </a:cubicBezTo>
                  <a:cubicBezTo>
                    <a:pt x="2" y="336"/>
                    <a:pt x="2" y="336"/>
                    <a:pt x="2" y="336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3" y="342"/>
                    <a:pt x="3" y="342"/>
                    <a:pt x="3" y="342"/>
                  </a:cubicBezTo>
                  <a:cubicBezTo>
                    <a:pt x="5" y="343"/>
                    <a:pt x="5" y="343"/>
                    <a:pt x="5" y="343"/>
                  </a:cubicBezTo>
                  <a:cubicBezTo>
                    <a:pt x="6" y="344"/>
                    <a:pt x="6" y="344"/>
                    <a:pt x="6" y="344"/>
                  </a:cubicBezTo>
                  <a:cubicBezTo>
                    <a:pt x="6" y="348"/>
                    <a:pt x="6" y="348"/>
                    <a:pt x="6" y="348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11" y="352"/>
                    <a:pt x="11" y="352"/>
                    <a:pt x="11" y="352"/>
                  </a:cubicBezTo>
                  <a:cubicBezTo>
                    <a:pt x="11" y="355"/>
                    <a:pt x="11" y="355"/>
                    <a:pt x="11" y="355"/>
                  </a:cubicBezTo>
                  <a:cubicBezTo>
                    <a:pt x="11" y="358"/>
                    <a:pt x="11" y="358"/>
                    <a:pt x="11" y="358"/>
                  </a:cubicBezTo>
                  <a:cubicBezTo>
                    <a:pt x="11" y="361"/>
                    <a:pt x="11" y="361"/>
                    <a:pt x="11" y="361"/>
                  </a:cubicBezTo>
                  <a:cubicBezTo>
                    <a:pt x="14" y="364"/>
                    <a:pt x="14" y="364"/>
                    <a:pt x="14" y="364"/>
                  </a:cubicBezTo>
                  <a:cubicBezTo>
                    <a:pt x="17" y="365"/>
                    <a:pt x="17" y="365"/>
                    <a:pt x="17" y="365"/>
                  </a:cubicBezTo>
                  <a:cubicBezTo>
                    <a:pt x="21" y="369"/>
                    <a:pt x="21" y="369"/>
                    <a:pt x="21" y="369"/>
                  </a:cubicBezTo>
                  <a:cubicBezTo>
                    <a:pt x="21" y="372"/>
                    <a:pt x="21" y="372"/>
                    <a:pt x="21" y="372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6" y="378"/>
                    <a:pt x="26" y="378"/>
                    <a:pt x="26" y="378"/>
                  </a:cubicBezTo>
                  <a:cubicBezTo>
                    <a:pt x="31" y="380"/>
                    <a:pt x="31" y="380"/>
                    <a:pt x="31" y="380"/>
                  </a:cubicBezTo>
                  <a:cubicBezTo>
                    <a:pt x="34" y="383"/>
                    <a:pt x="34" y="383"/>
                    <a:pt x="34" y="383"/>
                  </a:cubicBezTo>
                  <a:cubicBezTo>
                    <a:pt x="39" y="386"/>
                    <a:pt x="39" y="386"/>
                    <a:pt x="39" y="386"/>
                  </a:cubicBezTo>
                  <a:cubicBezTo>
                    <a:pt x="42" y="390"/>
                    <a:pt x="42" y="390"/>
                    <a:pt x="42" y="390"/>
                  </a:cubicBezTo>
                  <a:cubicBezTo>
                    <a:pt x="46" y="392"/>
                    <a:pt x="46" y="392"/>
                    <a:pt x="46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59" y="390"/>
                    <a:pt x="59" y="390"/>
                    <a:pt x="59" y="390"/>
                  </a:cubicBezTo>
                  <a:cubicBezTo>
                    <a:pt x="58" y="387"/>
                    <a:pt x="58" y="387"/>
                    <a:pt x="58" y="387"/>
                  </a:cubicBezTo>
                  <a:cubicBezTo>
                    <a:pt x="58" y="384"/>
                    <a:pt x="58" y="384"/>
                    <a:pt x="58" y="384"/>
                  </a:cubicBezTo>
                  <a:cubicBezTo>
                    <a:pt x="60" y="384"/>
                    <a:pt x="60" y="384"/>
                    <a:pt x="60" y="384"/>
                  </a:cubicBezTo>
                  <a:cubicBezTo>
                    <a:pt x="65" y="386"/>
                    <a:pt x="65" y="386"/>
                    <a:pt x="65" y="386"/>
                  </a:cubicBezTo>
                  <a:cubicBezTo>
                    <a:pt x="66" y="389"/>
                    <a:pt x="66" y="389"/>
                    <a:pt x="66" y="389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80" y="391"/>
                    <a:pt x="80" y="391"/>
                    <a:pt x="80" y="391"/>
                  </a:cubicBezTo>
                  <a:cubicBezTo>
                    <a:pt x="91" y="390"/>
                    <a:pt x="91" y="390"/>
                    <a:pt x="91" y="390"/>
                  </a:cubicBezTo>
                  <a:cubicBezTo>
                    <a:pt x="97" y="387"/>
                    <a:pt x="97" y="387"/>
                    <a:pt x="97" y="387"/>
                  </a:cubicBezTo>
                  <a:cubicBezTo>
                    <a:pt x="106" y="386"/>
                    <a:pt x="106" y="386"/>
                    <a:pt x="106" y="386"/>
                  </a:cubicBezTo>
                  <a:cubicBezTo>
                    <a:pt x="116" y="386"/>
                    <a:pt x="116" y="386"/>
                    <a:pt x="116" y="386"/>
                  </a:cubicBezTo>
                  <a:cubicBezTo>
                    <a:pt x="119" y="387"/>
                    <a:pt x="119" y="387"/>
                    <a:pt x="119" y="387"/>
                  </a:cubicBezTo>
                  <a:cubicBezTo>
                    <a:pt x="119" y="390"/>
                    <a:pt x="119" y="390"/>
                    <a:pt x="119" y="390"/>
                  </a:cubicBezTo>
                  <a:cubicBezTo>
                    <a:pt x="122" y="392"/>
                    <a:pt x="122" y="392"/>
                    <a:pt x="122" y="392"/>
                  </a:cubicBezTo>
                  <a:cubicBezTo>
                    <a:pt x="128" y="393"/>
                    <a:pt x="128" y="393"/>
                    <a:pt x="128" y="393"/>
                  </a:cubicBezTo>
                  <a:cubicBezTo>
                    <a:pt x="133" y="393"/>
                    <a:pt x="133" y="393"/>
                    <a:pt x="133" y="393"/>
                  </a:cubicBezTo>
                  <a:cubicBezTo>
                    <a:pt x="135" y="395"/>
                    <a:pt x="135" y="395"/>
                    <a:pt x="135" y="395"/>
                  </a:cubicBezTo>
                  <a:cubicBezTo>
                    <a:pt x="136" y="397"/>
                    <a:pt x="136" y="397"/>
                    <a:pt x="136" y="397"/>
                  </a:cubicBezTo>
                  <a:cubicBezTo>
                    <a:pt x="139" y="398"/>
                    <a:pt x="139" y="398"/>
                    <a:pt x="139" y="398"/>
                  </a:cubicBezTo>
                  <a:cubicBezTo>
                    <a:pt x="141" y="399"/>
                    <a:pt x="141" y="399"/>
                    <a:pt x="141" y="399"/>
                  </a:cubicBezTo>
                  <a:cubicBezTo>
                    <a:pt x="140" y="401"/>
                    <a:pt x="140" y="401"/>
                    <a:pt x="140" y="401"/>
                  </a:cubicBezTo>
                  <a:cubicBezTo>
                    <a:pt x="139" y="405"/>
                    <a:pt x="139" y="405"/>
                    <a:pt x="139" y="405"/>
                  </a:cubicBezTo>
                  <a:cubicBezTo>
                    <a:pt x="138" y="410"/>
                    <a:pt x="138" y="410"/>
                    <a:pt x="138" y="410"/>
                  </a:cubicBezTo>
                  <a:cubicBezTo>
                    <a:pt x="138" y="414"/>
                    <a:pt x="138" y="414"/>
                    <a:pt x="138" y="414"/>
                  </a:cubicBezTo>
                  <a:cubicBezTo>
                    <a:pt x="137" y="418"/>
                    <a:pt x="137" y="418"/>
                    <a:pt x="137" y="418"/>
                  </a:cubicBezTo>
                  <a:cubicBezTo>
                    <a:pt x="136" y="422"/>
                    <a:pt x="136" y="422"/>
                    <a:pt x="136" y="422"/>
                  </a:cubicBezTo>
                  <a:cubicBezTo>
                    <a:pt x="137" y="429"/>
                    <a:pt x="137" y="429"/>
                    <a:pt x="137" y="429"/>
                  </a:cubicBezTo>
                  <a:cubicBezTo>
                    <a:pt x="141" y="433"/>
                    <a:pt x="141" y="433"/>
                    <a:pt x="141" y="433"/>
                  </a:cubicBezTo>
                  <a:cubicBezTo>
                    <a:pt x="146" y="434"/>
                    <a:pt x="146" y="434"/>
                    <a:pt x="146" y="434"/>
                  </a:cubicBezTo>
                  <a:cubicBezTo>
                    <a:pt x="151" y="435"/>
                    <a:pt x="151" y="435"/>
                    <a:pt x="151" y="435"/>
                  </a:cubicBezTo>
                  <a:cubicBezTo>
                    <a:pt x="152" y="439"/>
                    <a:pt x="152" y="439"/>
                    <a:pt x="152" y="439"/>
                  </a:cubicBezTo>
                  <a:cubicBezTo>
                    <a:pt x="154" y="442"/>
                    <a:pt x="154" y="442"/>
                    <a:pt x="154" y="442"/>
                  </a:cubicBezTo>
                  <a:cubicBezTo>
                    <a:pt x="155" y="445"/>
                    <a:pt x="155" y="445"/>
                    <a:pt x="155" y="445"/>
                  </a:cubicBezTo>
                  <a:cubicBezTo>
                    <a:pt x="155" y="449"/>
                    <a:pt x="155" y="449"/>
                    <a:pt x="155" y="449"/>
                  </a:cubicBezTo>
                  <a:cubicBezTo>
                    <a:pt x="156" y="452"/>
                    <a:pt x="156" y="452"/>
                    <a:pt x="156" y="452"/>
                  </a:cubicBezTo>
                  <a:cubicBezTo>
                    <a:pt x="159" y="455"/>
                    <a:pt x="159" y="455"/>
                    <a:pt x="159" y="455"/>
                  </a:cubicBezTo>
                  <a:cubicBezTo>
                    <a:pt x="161" y="457"/>
                    <a:pt x="161" y="457"/>
                    <a:pt x="161" y="457"/>
                  </a:cubicBezTo>
                  <a:cubicBezTo>
                    <a:pt x="160" y="459"/>
                    <a:pt x="160" y="459"/>
                    <a:pt x="160" y="459"/>
                  </a:cubicBezTo>
                  <a:cubicBezTo>
                    <a:pt x="158" y="460"/>
                    <a:pt x="158" y="460"/>
                    <a:pt x="158" y="460"/>
                  </a:cubicBezTo>
                  <a:cubicBezTo>
                    <a:pt x="158" y="460"/>
                    <a:pt x="157" y="462"/>
                    <a:pt x="157" y="463"/>
                  </a:cubicBezTo>
                  <a:cubicBezTo>
                    <a:pt x="157" y="463"/>
                    <a:pt x="157" y="468"/>
                    <a:pt x="157" y="468"/>
                  </a:cubicBezTo>
                  <a:cubicBezTo>
                    <a:pt x="160" y="471"/>
                    <a:pt x="160" y="471"/>
                    <a:pt x="160" y="471"/>
                  </a:cubicBezTo>
                  <a:cubicBezTo>
                    <a:pt x="161" y="475"/>
                    <a:pt x="161" y="475"/>
                    <a:pt x="161" y="475"/>
                  </a:cubicBezTo>
                  <a:cubicBezTo>
                    <a:pt x="161" y="479"/>
                    <a:pt x="161" y="479"/>
                    <a:pt x="161" y="479"/>
                  </a:cubicBezTo>
                  <a:cubicBezTo>
                    <a:pt x="159" y="480"/>
                    <a:pt x="159" y="480"/>
                    <a:pt x="159" y="480"/>
                  </a:cubicBezTo>
                  <a:cubicBezTo>
                    <a:pt x="156" y="482"/>
                    <a:pt x="156" y="482"/>
                    <a:pt x="156" y="482"/>
                  </a:cubicBezTo>
                  <a:cubicBezTo>
                    <a:pt x="154" y="485"/>
                    <a:pt x="154" y="485"/>
                    <a:pt x="154" y="485"/>
                  </a:cubicBezTo>
                  <a:cubicBezTo>
                    <a:pt x="154" y="489"/>
                    <a:pt x="154" y="489"/>
                    <a:pt x="154" y="489"/>
                  </a:cubicBezTo>
                  <a:cubicBezTo>
                    <a:pt x="152" y="492"/>
                    <a:pt x="152" y="492"/>
                    <a:pt x="152" y="492"/>
                  </a:cubicBezTo>
                  <a:cubicBezTo>
                    <a:pt x="150" y="495"/>
                    <a:pt x="150" y="495"/>
                    <a:pt x="150" y="495"/>
                  </a:cubicBezTo>
                  <a:cubicBezTo>
                    <a:pt x="150" y="499"/>
                    <a:pt x="150" y="499"/>
                    <a:pt x="150" y="499"/>
                  </a:cubicBezTo>
                  <a:cubicBezTo>
                    <a:pt x="151" y="502"/>
                    <a:pt x="151" y="502"/>
                    <a:pt x="151" y="502"/>
                  </a:cubicBezTo>
                  <a:cubicBezTo>
                    <a:pt x="150" y="505"/>
                    <a:pt x="150" y="505"/>
                    <a:pt x="150" y="505"/>
                  </a:cubicBezTo>
                  <a:cubicBezTo>
                    <a:pt x="149" y="507"/>
                    <a:pt x="149" y="507"/>
                    <a:pt x="149" y="507"/>
                  </a:cubicBezTo>
                  <a:cubicBezTo>
                    <a:pt x="149" y="507"/>
                    <a:pt x="150" y="511"/>
                    <a:pt x="150" y="512"/>
                  </a:cubicBezTo>
                  <a:cubicBezTo>
                    <a:pt x="150" y="512"/>
                    <a:pt x="152" y="516"/>
                    <a:pt x="152" y="516"/>
                  </a:cubicBezTo>
                  <a:cubicBezTo>
                    <a:pt x="155" y="520"/>
                    <a:pt x="155" y="520"/>
                    <a:pt x="155" y="520"/>
                  </a:cubicBezTo>
                  <a:cubicBezTo>
                    <a:pt x="157" y="523"/>
                    <a:pt x="157" y="523"/>
                    <a:pt x="157" y="523"/>
                  </a:cubicBezTo>
                  <a:cubicBezTo>
                    <a:pt x="157" y="526"/>
                    <a:pt x="157" y="526"/>
                    <a:pt x="157" y="526"/>
                  </a:cubicBezTo>
                  <a:cubicBezTo>
                    <a:pt x="160" y="529"/>
                    <a:pt x="160" y="529"/>
                    <a:pt x="160" y="529"/>
                  </a:cubicBezTo>
                  <a:cubicBezTo>
                    <a:pt x="162" y="533"/>
                    <a:pt x="162" y="533"/>
                    <a:pt x="162" y="533"/>
                  </a:cubicBezTo>
                  <a:cubicBezTo>
                    <a:pt x="163" y="536"/>
                    <a:pt x="163" y="536"/>
                    <a:pt x="163" y="536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3"/>
                    <a:pt x="163" y="543"/>
                    <a:pt x="163" y="543"/>
                  </a:cubicBezTo>
                  <a:cubicBezTo>
                    <a:pt x="164" y="546"/>
                    <a:pt x="164" y="546"/>
                    <a:pt x="164" y="546"/>
                  </a:cubicBezTo>
                  <a:cubicBezTo>
                    <a:pt x="165" y="550"/>
                    <a:pt x="165" y="550"/>
                    <a:pt x="165" y="550"/>
                  </a:cubicBezTo>
                  <a:cubicBezTo>
                    <a:pt x="165" y="555"/>
                    <a:pt x="165" y="555"/>
                    <a:pt x="165" y="555"/>
                  </a:cubicBezTo>
                  <a:cubicBezTo>
                    <a:pt x="166" y="559"/>
                    <a:pt x="166" y="559"/>
                    <a:pt x="166" y="559"/>
                  </a:cubicBezTo>
                  <a:cubicBezTo>
                    <a:pt x="168" y="562"/>
                    <a:pt x="168" y="562"/>
                    <a:pt x="168" y="562"/>
                  </a:cubicBezTo>
                  <a:cubicBezTo>
                    <a:pt x="171" y="567"/>
                    <a:pt x="171" y="567"/>
                    <a:pt x="171" y="567"/>
                  </a:cubicBezTo>
                  <a:cubicBezTo>
                    <a:pt x="172" y="572"/>
                    <a:pt x="172" y="572"/>
                    <a:pt x="172" y="572"/>
                  </a:cubicBezTo>
                  <a:cubicBezTo>
                    <a:pt x="174" y="577"/>
                    <a:pt x="174" y="577"/>
                    <a:pt x="174" y="577"/>
                  </a:cubicBezTo>
                  <a:cubicBezTo>
                    <a:pt x="176" y="581"/>
                    <a:pt x="176" y="581"/>
                    <a:pt x="176" y="581"/>
                  </a:cubicBezTo>
                  <a:cubicBezTo>
                    <a:pt x="179" y="584"/>
                    <a:pt x="179" y="584"/>
                    <a:pt x="179" y="584"/>
                  </a:cubicBezTo>
                  <a:cubicBezTo>
                    <a:pt x="179" y="587"/>
                    <a:pt x="179" y="587"/>
                    <a:pt x="179" y="587"/>
                  </a:cubicBezTo>
                  <a:cubicBezTo>
                    <a:pt x="177" y="591"/>
                    <a:pt x="177" y="591"/>
                    <a:pt x="177" y="591"/>
                  </a:cubicBezTo>
                  <a:cubicBezTo>
                    <a:pt x="178" y="596"/>
                    <a:pt x="178" y="596"/>
                    <a:pt x="178" y="596"/>
                  </a:cubicBezTo>
                  <a:cubicBezTo>
                    <a:pt x="183" y="599"/>
                    <a:pt x="183" y="599"/>
                    <a:pt x="183" y="599"/>
                  </a:cubicBezTo>
                  <a:cubicBezTo>
                    <a:pt x="186" y="599"/>
                    <a:pt x="186" y="599"/>
                    <a:pt x="186" y="599"/>
                  </a:cubicBezTo>
                  <a:cubicBezTo>
                    <a:pt x="188" y="601"/>
                    <a:pt x="188" y="601"/>
                    <a:pt x="188" y="601"/>
                  </a:cubicBezTo>
                  <a:cubicBezTo>
                    <a:pt x="193" y="603"/>
                    <a:pt x="193" y="603"/>
                    <a:pt x="193" y="603"/>
                  </a:cubicBezTo>
                  <a:cubicBezTo>
                    <a:pt x="198" y="600"/>
                    <a:pt x="198" y="600"/>
                    <a:pt x="198" y="600"/>
                  </a:cubicBezTo>
                  <a:cubicBezTo>
                    <a:pt x="204" y="596"/>
                    <a:pt x="204" y="596"/>
                    <a:pt x="204" y="596"/>
                  </a:cubicBezTo>
                  <a:cubicBezTo>
                    <a:pt x="207" y="597"/>
                    <a:pt x="207" y="597"/>
                    <a:pt x="207" y="597"/>
                  </a:cubicBezTo>
                  <a:cubicBezTo>
                    <a:pt x="212" y="598"/>
                    <a:pt x="212" y="598"/>
                    <a:pt x="212" y="598"/>
                  </a:cubicBezTo>
                  <a:cubicBezTo>
                    <a:pt x="215" y="597"/>
                    <a:pt x="215" y="597"/>
                    <a:pt x="215" y="597"/>
                  </a:cubicBezTo>
                  <a:cubicBezTo>
                    <a:pt x="220" y="594"/>
                    <a:pt x="220" y="594"/>
                    <a:pt x="220" y="594"/>
                  </a:cubicBezTo>
                  <a:cubicBezTo>
                    <a:pt x="222" y="594"/>
                    <a:pt x="222" y="594"/>
                    <a:pt x="222" y="594"/>
                  </a:cubicBezTo>
                  <a:cubicBezTo>
                    <a:pt x="224" y="595"/>
                    <a:pt x="224" y="595"/>
                    <a:pt x="224" y="595"/>
                  </a:cubicBezTo>
                  <a:cubicBezTo>
                    <a:pt x="227" y="594"/>
                    <a:pt x="227" y="594"/>
                    <a:pt x="227" y="594"/>
                  </a:cubicBezTo>
                  <a:cubicBezTo>
                    <a:pt x="234" y="588"/>
                    <a:pt x="234" y="588"/>
                    <a:pt x="234" y="588"/>
                  </a:cubicBezTo>
                  <a:cubicBezTo>
                    <a:pt x="239" y="586"/>
                    <a:pt x="239" y="586"/>
                    <a:pt x="239" y="586"/>
                  </a:cubicBezTo>
                  <a:cubicBezTo>
                    <a:pt x="242" y="581"/>
                    <a:pt x="242" y="581"/>
                    <a:pt x="242" y="581"/>
                  </a:cubicBezTo>
                  <a:cubicBezTo>
                    <a:pt x="244" y="572"/>
                    <a:pt x="244" y="572"/>
                    <a:pt x="244" y="572"/>
                  </a:cubicBezTo>
                  <a:cubicBezTo>
                    <a:pt x="247" y="570"/>
                    <a:pt x="247" y="570"/>
                    <a:pt x="247" y="570"/>
                  </a:cubicBezTo>
                  <a:cubicBezTo>
                    <a:pt x="252" y="568"/>
                    <a:pt x="252" y="568"/>
                    <a:pt x="252" y="568"/>
                  </a:cubicBezTo>
                  <a:cubicBezTo>
                    <a:pt x="255" y="562"/>
                    <a:pt x="255" y="562"/>
                    <a:pt x="255" y="562"/>
                  </a:cubicBezTo>
                  <a:cubicBezTo>
                    <a:pt x="257" y="559"/>
                    <a:pt x="257" y="559"/>
                    <a:pt x="257" y="559"/>
                  </a:cubicBezTo>
                  <a:cubicBezTo>
                    <a:pt x="256" y="555"/>
                    <a:pt x="256" y="555"/>
                    <a:pt x="256" y="555"/>
                  </a:cubicBezTo>
                  <a:cubicBezTo>
                    <a:pt x="254" y="554"/>
                    <a:pt x="254" y="554"/>
                    <a:pt x="254" y="554"/>
                  </a:cubicBezTo>
                  <a:cubicBezTo>
                    <a:pt x="256" y="551"/>
                    <a:pt x="256" y="551"/>
                    <a:pt x="256" y="551"/>
                  </a:cubicBezTo>
                  <a:cubicBezTo>
                    <a:pt x="260" y="549"/>
                    <a:pt x="260" y="549"/>
                    <a:pt x="260" y="549"/>
                  </a:cubicBezTo>
                  <a:cubicBezTo>
                    <a:pt x="265" y="545"/>
                    <a:pt x="265" y="545"/>
                    <a:pt x="265" y="545"/>
                  </a:cubicBezTo>
                  <a:cubicBezTo>
                    <a:pt x="266" y="542"/>
                    <a:pt x="266" y="542"/>
                    <a:pt x="266" y="542"/>
                  </a:cubicBezTo>
                  <a:cubicBezTo>
                    <a:pt x="267" y="536"/>
                    <a:pt x="267" y="536"/>
                    <a:pt x="267" y="536"/>
                  </a:cubicBezTo>
                  <a:cubicBezTo>
                    <a:pt x="267" y="531"/>
                    <a:pt x="267" y="531"/>
                    <a:pt x="267" y="531"/>
                  </a:cubicBezTo>
                  <a:cubicBezTo>
                    <a:pt x="266" y="524"/>
                    <a:pt x="266" y="524"/>
                    <a:pt x="266" y="524"/>
                  </a:cubicBezTo>
                  <a:cubicBezTo>
                    <a:pt x="270" y="519"/>
                    <a:pt x="270" y="519"/>
                    <a:pt x="270" y="519"/>
                  </a:cubicBezTo>
                  <a:cubicBezTo>
                    <a:pt x="276" y="514"/>
                    <a:pt x="276" y="514"/>
                    <a:pt x="276" y="514"/>
                  </a:cubicBezTo>
                  <a:cubicBezTo>
                    <a:pt x="281" y="508"/>
                    <a:pt x="281" y="508"/>
                    <a:pt x="281" y="508"/>
                  </a:cubicBezTo>
                  <a:cubicBezTo>
                    <a:pt x="288" y="503"/>
                    <a:pt x="288" y="503"/>
                    <a:pt x="288" y="503"/>
                  </a:cubicBezTo>
                  <a:cubicBezTo>
                    <a:pt x="292" y="497"/>
                    <a:pt x="292" y="497"/>
                    <a:pt x="292" y="497"/>
                  </a:cubicBezTo>
                  <a:cubicBezTo>
                    <a:pt x="297" y="490"/>
                    <a:pt x="297" y="490"/>
                    <a:pt x="297" y="490"/>
                  </a:cubicBezTo>
                  <a:cubicBezTo>
                    <a:pt x="296" y="484"/>
                    <a:pt x="296" y="484"/>
                    <a:pt x="296" y="484"/>
                  </a:cubicBezTo>
                  <a:cubicBezTo>
                    <a:pt x="296" y="478"/>
                    <a:pt x="296" y="478"/>
                    <a:pt x="296" y="478"/>
                  </a:cubicBezTo>
                  <a:cubicBezTo>
                    <a:pt x="294" y="473"/>
                    <a:pt x="294" y="473"/>
                    <a:pt x="294" y="473"/>
                  </a:cubicBezTo>
                  <a:cubicBezTo>
                    <a:pt x="292" y="471"/>
                    <a:pt x="292" y="471"/>
                    <a:pt x="292" y="471"/>
                  </a:cubicBezTo>
                  <a:cubicBezTo>
                    <a:pt x="291" y="465"/>
                    <a:pt x="291" y="465"/>
                    <a:pt x="291" y="465"/>
                  </a:cubicBezTo>
                  <a:cubicBezTo>
                    <a:pt x="290" y="461"/>
                    <a:pt x="290" y="461"/>
                    <a:pt x="290" y="461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289" y="451"/>
                    <a:pt x="289" y="451"/>
                    <a:pt x="289" y="451"/>
                  </a:cubicBezTo>
                  <a:cubicBezTo>
                    <a:pt x="286" y="450"/>
                    <a:pt x="286" y="450"/>
                    <a:pt x="286" y="450"/>
                  </a:cubicBezTo>
                  <a:cubicBezTo>
                    <a:pt x="285" y="447"/>
                    <a:pt x="285" y="447"/>
                    <a:pt x="285" y="447"/>
                  </a:cubicBezTo>
                  <a:cubicBezTo>
                    <a:pt x="288" y="441"/>
                    <a:pt x="288" y="441"/>
                    <a:pt x="288" y="441"/>
                  </a:cubicBezTo>
                  <a:cubicBezTo>
                    <a:pt x="293" y="433"/>
                    <a:pt x="293" y="433"/>
                    <a:pt x="293" y="433"/>
                  </a:cubicBezTo>
                  <a:cubicBezTo>
                    <a:pt x="299" y="424"/>
                    <a:pt x="299" y="424"/>
                    <a:pt x="299" y="424"/>
                  </a:cubicBezTo>
                  <a:cubicBezTo>
                    <a:pt x="309" y="419"/>
                    <a:pt x="309" y="419"/>
                    <a:pt x="309" y="419"/>
                  </a:cubicBezTo>
                  <a:cubicBezTo>
                    <a:pt x="316" y="412"/>
                    <a:pt x="316" y="412"/>
                    <a:pt x="316" y="412"/>
                  </a:cubicBezTo>
                  <a:cubicBezTo>
                    <a:pt x="322" y="404"/>
                    <a:pt x="322" y="404"/>
                    <a:pt x="322" y="404"/>
                  </a:cubicBezTo>
                  <a:cubicBezTo>
                    <a:pt x="327" y="400"/>
                    <a:pt x="327" y="400"/>
                    <a:pt x="327" y="400"/>
                  </a:cubicBezTo>
                  <a:cubicBezTo>
                    <a:pt x="331" y="392"/>
                    <a:pt x="331" y="392"/>
                    <a:pt x="331" y="392"/>
                  </a:cubicBezTo>
                  <a:cubicBezTo>
                    <a:pt x="338" y="384"/>
                    <a:pt x="338" y="384"/>
                    <a:pt x="338" y="384"/>
                  </a:cubicBezTo>
                  <a:cubicBezTo>
                    <a:pt x="340" y="375"/>
                    <a:pt x="340" y="375"/>
                    <a:pt x="340" y="375"/>
                  </a:cubicBezTo>
                  <a:cubicBezTo>
                    <a:pt x="344" y="369"/>
                    <a:pt x="344" y="369"/>
                    <a:pt x="344" y="369"/>
                  </a:cubicBezTo>
                  <a:cubicBezTo>
                    <a:pt x="345" y="364"/>
                    <a:pt x="345" y="364"/>
                    <a:pt x="345" y="364"/>
                  </a:cubicBezTo>
                  <a:cubicBezTo>
                    <a:pt x="345" y="360"/>
                    <a:pt x="345" y="360"/>
                    <a:pt x="345" y="360"/>
                  </a:cubicBezTo>
                  <a:cubicBezTo>
                    <a:pt x="346" y="357"/>
                    <a:pt x="346" y="357"/>
                    <a:pt x="346" y="357"/>
                  </a:cubicBezTo>
                  <a:cubicBezTo>
                    <a:pt x="346" y="355"/>
                    <a:pt x="346" y="355"/>
                    <a:pt x="346" y="355"/>
                  </a:cubicBezTo>
                  <a:cubicBezTo>
                    <a:pt x="343" y="356"/>
                    <a:pt x="343" y="356"/>
                    <a:pt x="343" y="356"/>
                  </a:cubicBezTo>
                  <a:cubicBezTo>
                    <a:pt x="340" y="357"/>
                    <a:pt x="340" y="357"/>
                    <a:pt x="340" y="357"/>
                  </a:cubicBezTo>
                  <a:cubicBezTo>
                    <a:pt x="334" y="359"/>
                    <a:pt x="334" y="359"/>
                    <a:pt x="334" y="359"/>
                  </a:cubicBezTo>
                  <a:cubicBezTo>
                    <a:pt x="327" y="361"/>
                    <a:pt x="327" y="361"/>
                    <a:pt x="327" y="361"/>
                  </a:cubicBezTo>
                  <a:cubicBezTo>
                    <a:pt x="321" y="361"/>
                    <a:pt x="321" y="361"/>
                    <a:pt x="321" y="361"/>
                  </a:cubicBezTo>
                  <a:cubicBezTo>
                    <a:pt x="317" y="360"/>
                    <a:pt x="317" y="360"/>
                    <a:pt x="317" y="360"/>
                  </a:cubicBezTo>
                  <a:cubicBezTo>
                    <a:pt x="313" y="358"/>
                    <a:pt x="313" y="358"/>
                    <a:pt x="313" y="358"/>
                  </a:cubicBezTo>
                  <a:cubicBezTo>
                    <a:pt x="307" y="357"/>
                    <a:pt x="307" y="357"/>
                    <a:pt x="307" y="357"/>
                  </a:cubicBezTo>
                  <a:cubicBezTo>
                    <a:pt x="307" y="355"/>
                    <a:pt x="307" y="355"/>
                    <a:pt x="307" y="355"/>
                  </a:cubicBezTo>
                  <a:cubicBezTo>
                    <a:pt x="309" y="353"/>
                    <a:pt x="309" y="353"/>
                    <a:pt x="309" y="353"/>
                  </a:cubicBezTo>
                  <a:cubicBezTo>
                    <a:pt x="307" y="349"/>
                    <a:pt x="307" y="349"/>
                    <a:pt x="307" y="349"/>
                  </a:cubicBezTo>
                  <a:cubicBezTo>
                    <a:pt x="302" y="348"/>
                    <a:pt x="302" y="348"/>
                    <a:pt x="302" y="348"/>
                  </a:cubicBezTo>
                  <a:cubicBezTo>
                    <a:pt x="301" y="344"/>
                    <a:pt x="301" y="344"/>
                    <a:pt x="301" y="344"/>
                  </a:cubicBezTo>
                  <a:cubicBezTo>
                    <a:pt x="294" y="341"/>
                    <a:pt x="294" y="341"/>
                    <a:pt x="294" y="341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0" y="330"/>
                    <a:pt x="290" y="330"/>
                    <a:pt x="290" y="330"/>
                  </a:cubicBezTo>
                  <a:cubicBezTo>
                    <a:pt x="288" y="323"/>
                    <a:pt x="288" y="323"/>
                    <a:pt x="288" y="323"/>
                  </a:cubicBezTo>
                  <a:cubicBezTo>
                    <a:pt x="284" y="321"/>
                    <a:pt x="284" y="321"/>
                    <a:pt x="284" y="321"/>
                  </a:cubicBezTo>
                  <a:cubicBezTo>
                    <a:pt x="280" y="318"/>
                    <a:pt x="280" y="318"/>
                    <a:pt x="280" y="318"/>
                  </a:cubicBezTo>
                  <a:cubicBezTo>
                    <a:pt x="279" y="312"/>
                    <a:pt x="279" y="312"/>
                    <a:pt x="279" y="312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4" y="297"/>
                    <a:pt x="274" y="297"/>
                    <a:pt x="274" y="297"/>
                  </a:cubicBezTo>
                  <a:cubicBezTo>
                    <a:pt x="272" y="294"/>
                    <a:pt x="272" y="294"/>
                    <a:pt x="272" y="294"/>
                  </a:cubicBezTo>
                  <a:cubicBezTo>
                    <a:pt x="272" y="289"/>
                    <a:pt x="272" y="289"/>
                    <a:pt x="272" y="289"/>
                  </a:cubicBezTo>
                  <a:cubicBezTo>
                    <a:pt x="267" y="284"/>
                    <a:pt x="267" y="284"/>
                    <a:pt x="267" y="284"/>
                  </a:cubicBezTo>
                  <a:cubicBezTo>
                    <a:pt x="266" y="279"/>
                    <a:pt x="266" y="279"/>
                    <a:pt x="266" y="279"/>
                  </a:cubicBezTo>
                  <a:cubicBezTo>
                    <a:pt x="265" y="276"/>
                    <a:pt x="265" y="276"/>
                    <a:pt x="265" y="276"/>
                  </a:cubicBezTo>
                  <a:cubicBezTo>
                    <a:pt x="261" y="272"/>
                    <a:pt x="261" y="272"/>
                    <a:pt x="261" y="272"/>
                  </a:cubicBezTo>
                  <a:cubicBezTo>
                    <a:pt x="259" y="269"/>
                    <a:pt x="259" y="269"/>
                    <a:pt x="259" y="269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9" y="261"/>
                    <a:pt x="259" y="261"/>
                    <a:pt x="259" y="261"/>
                  </a:cubicBezTo>
                  <a:cubicBezTo>
                    <a:pt x="261" y="262"/>
                    <a:pt x="261" y="262"/>
                    <a:pt x="261" y="262"/>
                  </a:cubicBezTo>
                  <a:cubicBezTo>
                    <a:pt x="261" y="262"/>
                    <a:pt x="261" y="264"/>
                    <a:pt x="261" y="265"/>
                  </a:cubicBezTo>
                  <a:cubicBezTo>
                    <a:pt x="262" y="265"/>
                    <a:pt x="263" y="269"/>
                    <a:pt x="263" y="269"/>
                  </a:cubicBezTo>
                  <a:cubicBezTo>
                    <a:pt x="265" y="270"/>
                    <a:pt x="265" y="270"/>
                    <a:pt x="265" y="270"/>
                  </a:cubicBezTo>
                  <a:cubicBezTo>
                    <a:pt x="266" y="268"/>
                    <a:pt x="266" y="268"/>
                    <a:pt x="266" y="268"/>
                  </a:cubicBezTo>
                  <a:cubicBezTo>
                    <a:pt x="267" y="265"/>
                    <a:pt x="267" y="265"/>
                    <a:pt x="267" y="265"/>
                  </a:cubicBezTo>
                  <a:cubicBezTo>
                    <a:pt x="269" y="266"/>
                    <a:pt x="269" y="266"/>
                    <a:pt x="269" y="266"/>
                  </a:cubicBezTo>
                  <a:cubicBezTo>
                    <a:pt x="273" y="273"/>
                    <a:pt x="273" y="273"/>
                    <a:pt x="273" y="273"/>
                  </a:cubicBezTo>
                  <a:cubicBezTo>
                    <a:pt x="277" y="279"/>
                    <a:pt x="277" y="279"/>
                    <a:pt x="277" y="279"/>
                  </a:cubicBezTo>
                  <a:cubicBezTo>
                    <a:pt x="278" y="283"/>
                    <a:pt x="278" y="283"/>
                    <a:pt x="278" y="283"/>
                  </a:cubicBezTo>
                  <a:cubicBezTo>
                    <a:pt x="280" y="286"/>
                    <a:pt x="280" y="286"/>
                    <a:pt x="280" y="286"/>
                  </a:cubicBezTo>
                  <a:cubicBezTo>
                    <a:pt x="281" y="290"/>
                    <a:pt x="281" y="290"/>
                    <a:pt x="281" y="290"/>
                  </a:cubicBezTo>
                  <a:cubicBezTo>
                    <a:pt x="283" y="291"/>
                    <a:pt x="283" y="291"/>
                    <a:pt x="283" y="291"/>
                  </a:cubicBezTo>
                  <a:cubicBezTo>
                    <a:pt x="287" y="294"/>
                    <a:pt x="287" y="294"/>
                    <a:pt x="287" y="294"/>
                  </a:cubicBezTo>
                  <a:cubicBezTo>
                    <a:pt x="290" y="296"/>
                    <a:pt x="290" y="296"/>
                    <a:pt x="290" y="296"/>
                  </a:cubicBezTo>
                  <a:cubicBezTo>
                    <a:pt x="290" y="298"/>
                    <a:pt x="290" y="298"/>
                    <a:pt x="290" y="298"/>
                  </a:cubicBezTo>
                  <a:cubicBezTo>
                    <a:pt x="291" y="302"/>
                    <a:pt x="291" y="302"/>
                    <a:pt x="291" y="302"/>
                  </a:cubicBezTo>
                  <a:cubicBezTo>
                    <a:pt x="291" y="306"/>
                    <a:pt x="291" y="306"/>
                    <a:pt x="291" y="306"/>
                  </a:cubicBezTo>
                  <a:cubicBezTo>
                    <a:pt x="297" y="311"/>
                    <a:pt x="297" y="311"/>
                    <a:pt x="297" y="311"/>
                  </a:cubicBezTo>
                  <a:cubicBezTo>
                    <a:pt x="297" y="314"/>
                    <a:pt x="297" y="314"/>
                    <a:pt x="297" y="314"/>
                  </a:cubicBezTo>
                  <a:cubicBezTo>
                    <a:pt x="300" y="318"/>
                    <a:pt x="300" y="318"/>
                    <a:pt x="300" y="318"/>
                  </a:cubicBezTo>
                  <a:cubicBezTo>
                    <a:pt x="302" y="321"/>
                    <a:pt x="302" y="321"/>
                    <a:pt x="302" y="321"/>
                  </a:cubicBezTo>
                  <a:cubicBezTo>
                    <a:pt x="303" y="325"/>
                    <a:pt x="303" y="325"/>
                    <a:pt x="303" y="325"/>
                  </a:cubicBezTo>
                  <a:cubicBezTo>
                    <a:pt x="304" y="329"/>
                    <a:pt x="304" y="329"/>
                    <a:pt x="304" y="329"/>
                  </a:cubicBezTo>
                  <a:cubicBezTo>
                    <a:pt x="305" y="330"/>
                    <a:pt x="305" y="330"/>
                    <a:pt x="305" y="330"/>
                  </a:cubicBezTo>
                  <a:cubicBezTo>
                    <a:pt x="307" y="331"/>
                    <a:pt x="307" y="331"/>
                    <a:pt x="307" y="331"/>
                  </a:cubicBezTo>
                  <a:cubicBezTo>
                    <a:pt x="308" y="334"/>
                    <a:pt x="308" y="334"/>
                    <a:pt x="308" y="334"/>
                  </a:cubicBezTo>
                  <a:cubicBezTo>
                    <a:pt x="308" y="334"/>
                    <a:pt x="308" y="337"/>
                    <a:pt x="308" y="338"/>
                  </a:cubicBezTo>
                  <a:cubicBezTo>
                    <a:pt x="308" y="339"/>
                    <a:pt x="309" y="343"/>
                    <a:pt x="309" y="343"/>
                  </a:cubicBezTo>
                  <a:cubicBezTo>
                    <a:pt x="312" y="347"/>
                    <a:pt x="312" y="347"/>
                    <a:pt x="312" y="347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23" y="346"/>
                    <a:pt x="323" y="346"/>
                    <a:pt x="323" y="346"/>
                  </a:cubicBezTo>
                  <a:cubicBezTo>
                    <a:pt x="327" y="346"/>
                    <a:pt x="327" y="346"/>
                    <a:pt x="327" y="346"/>
                  </a:cubicBezTo>
                  <a:cubicBezTo>
                    <a:pt x="333" y="346"/>
                    <a:pt x="333" y="346"/>
                    <a:pt x="333" y="346"/>
                  </a:cubicBezTo>
                  <a:cubicBezTo>
                    <a:pt x="344" y="341"/>
                    <a:pt x="344" y="341"/>
                    <a:pt x="344" y="341"/>
                  </a:cubicBezTo>
                  <a:cubicBezTo>
                    <a:pt x="349" y="339"/>
                    <a:pt x="349" y="339"/>
                    <a:pt x="349" y="339"/>
                  </a:cubicBezTo>
                  <a:cubicBezTo>
                    <a:pt x="353" y="337"/>
                    <a:pt x="353" y="337"/>
                    <a:pt x="353" y="337"/>
                  </a:cubicBezTo>
                  <a:cubicBezTo>
                    <a:pt x="356" y="333"/>
                    <a:pt x="356" y="333"/>
                    <a:pt x="356" y="333"/>
                  </a:cubicBezTo>
                  <a:cubicBezTo>
                    <a:pt x="361" y="332"/>
                    <a:pt x="361" y="332"/>
                    <a:pt x="361" y="332"/>
                  </a:cubicBezTo>
                  <a:cubicBezTo>
                    <a:pt x="365" y="331"/>
                    <a:pt x="365" y="331"/>
                    <a:pt x="365" y="331"/>
                  </a:cubicBezTo>
                  <a:cubicBezTo>
                    <a:pt x="367" y="329"/>
                    <a:pt x="367" y="329"/>
                    <a:pt x="367" y="329"/>
                  </a:cubicBezTo>
                  <a:cubicBezTo>
                    <a:pt x="367" y="326"/>
                    <a:pt x="367" y="326"/>
                    <a:pt x="367" y="326"/>
                  </a:cubicBezTo>
                  <a:cubicBezTo>
                    <a:pt x="370" y="325"/>
                    <a:pt x="370" y="325"/>
                    <a:pt x="370" y="325"/>
                  </a:cubicBezTo>
                  <a:cubicBezTo>
                    <a:pt x="374" y="323"/>
                    <a:pt x="374" y="323"/>
                    <a:pt x="374" y="323"/>
                  </a:cubicBezTo>
                  <a:cubicBezTo>
                    <a:pt x="378" y="319"/>
                    <a:pt x="378" y="319"/>
                    <a:pt x="378" y="319"/>
                  </a:cubicBezTo>
                  <a:cubicBezTo>
                    <a:pt x="379" y="315"/>
                    <a:pt x="379" y="315"/>
                    <a:pt x="379" y="315"/>
                  </a:cubicBezTo>
                  <a:cubicBezTo>
                    <a:pt x="380" y="311"/>
                    <a:pt x="380" y="311"/>
                    <a:pt x="380" y="311"/>
                  </a:cubicBezTo>
                  <a:cubicBezTo>
                    <a:pt x="382" y="308"/>
                    <a:pt x="382" y="308"/>
                    <a:pt x="382" y="308"/>
                  </a:cubicBezTo>
                  <a:cubicBezTo>
                    <a:pt x="383" y="305"/>
                    <a:pt x="383" y="305"/>
                    <a:pt x="383" y="305"/>
                  </a:cubicBezTo>
                  <a:cubicBezTo>
                    <a:pt x="386" y="301"/>
                    <a:pt x="386" y="301"/>
                    <a:pt x="386" y="301"/>
                  </a:cubicBezTo>
                  <a:cubicBezTo>
                    <a:pt x="386" y="298"/>
                    <a:pt x="386" y="298"/>
                    <a:pt x="386" y="298"/>
                  </a:cubicBezTo>
                  <a:cubicBezTo>
                    <a:pt x="380" y="293"/>
                    <a:pt x="380" y="293"/>
                    <a:pt x="380" y="293"/>
                  </a:cubicBezTo>
                  <a:cubicBezTo>
                    <a:pt x="372" y="292"/>
                    <a:pt x="372" y="292"/>
                    <a:pt x="372" y="292"/>
                  </a:cubicBezTo>
                  <a:cubicBezTo>
                    <a:pt x="371" y="289"/>
                    <a:pt x="371" y="289"/>
                    <a:pt x="371" y="289"/>
                  </a:cubicBezTo>
                  <a:cubicBezTo>
                    <a:pt x="370" y="282"/>
                    <a:pt x="370" y="282"/>
                    <a:pt x="370" y="282"/>
                  </a:cubicBezTo>
                  <a:cubicBezTo>
                    <a:pt x="367" y="282"/>
                    <a:pt x="367" y="282"/>
                    <a:pt x="367" y="282"/>
                  </a:cubicBezTo>
                  <a:cubicBezTo>
                    <a:pt x="364" y="285"/>
                    <a:pt x="364" y="285"/>
                    <a:pt x="364" y="285"/>
                  </a:cubicBezTo>
                  <a:cubicBezTo>
                    <a:pt x="361" y="288"/>
                    <a:pt x="361" y="288"/>
                    <a:pt x="361" y="288"/>
                  </a:cubicBezTo>
                  <a:cubicBezTo>
                    <a:pt x="356" y="292"/>
                    <a:pt x="356" y="292"/>
                    <a:pt x="356" y="292"/>
                  </a:cubicBezTo>
                  <a:cubicBezTo>
                    <a:pt x="351" y="292"/>
                    <a:pt x="351" y="292"/>
                    <a:pt x="351" y="292"/>
                  </a:cubicBezTo>
                  <a:cubicBezTo>
                    <a:pt x="349" y="290"/>
                    <a:pt x="349" y="290"/>
                    <a:pt x="349" y="290"/>
                  </a:cubicBezTo>
                  <a:cubicBezTo>
                    <a:pt x="348" y="287"/>
                    <a:pt x="348" y="287"/>
                    <a:pt x="348" y="287"/>
                  </a:cubicBezTo>
                  <a:cubicBezTo>
                    <a:pt x="348" y="282"/>
                    <a:pt x="348" y="282"/>
                    <a:pt x="348" y="282"/>
                  </a:cubicBezTo>
                  <a:cubicBezTo>
                    <a:pt x="345" y="282"/>
                    <a:pt x="345" y="282"/>
                    <a:pt x="345" y="282"/>
                  </a:cubicBezTo>
                  <a:cubicBezTo>
                    <a:pt x="343" y="284"/>
                    <a:pt x="343" y="284"/>
                    <a:pt x="343" y="284"/>
                  </a:cubicBezTo>
                  <a:cubicBezTo>
                    <a:pt x="340" y="284"/>
                    <a:pt x="340" y="284"/>
                    <a:pt x="340" y="284"/>
                  </a:cubicBezTo>
                  <a:cubicBezTo>
                    <a:pt x="338" y="281"/>
                    <a:pt x="338" y="281"/>
                    <a:pt x="338" y="281"/>
                  </a:cubicBezTo>
                  <a:cubicBezTo>
                    <a:pt x="338" y="278"/>
                    <a:pt x="338" y="278"/>
                    <a:pt x="338" y="278"/>
                  </a:cubicBezTo>
                  <a:cubicBezTo>
                    <a:pt x="336" y="276"/>
                    <a:pt x="336" y="276"/>
                    <a:pt x="336" y="276"/>
                  </a:cubicBezTo>
                  <a:cubicBezTo>
                    <a:pt x="335" y="272"/>
                    <a:pt x="335" y="272"/>
                    <a:pt x="335" y="272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25" y="265"/>
                    <a:pt x="325" y="265"/>
                    <a:pt x="325" y="265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1" y="260"/>
                    <a:pt x="331" y="260"/>
                    <a:pt x="331" y="260"/>
                  </a:cubicBezTo>
                  <a:cubicBezTo>
                    <a:pt x="338" y="260"/>
                    <a:pt x="338" y="260"/>
                    <a:pt x="338" y="260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42" y="266"/>
                    <a:pt x="342" y="266"/>
                    <a:pt x="342" y="266"/>
                  </a:cubicBezTo>
                  <a:cubicBezTo>
                    <a:pt x="344" y="268"/>
                    <a:pt x="344" y="268"/>
                    <a:pt x="344" y="268"/>
                  </a:cubicBezTo>
                  <a:cubicBezTo>
                    <a:pt x="345" y="271"/>
                    <a:pt x="345" y="271"/>
                    <a:pt x="345" y="271"/>
                  </a:cubicBezTo>
                  <a:cubicBezTo>
                    <a:pt x="347" y="274"/>
                    <a:pt x="347" y="274"/>
                    <a:pt x="347" y="274"/>
                  </a:cubicBezTo>
                  <a:cubicBezTo>
                    <a:pt x="350" y="274"/>
                    <a:pt x="350" y="274"/>
                    <a:pt x="350" y="274"/>
                  </a:cubicBezTo>
                  <a:cubicBezTo>
                    <a:pt x="353" y="276"/>
                    <a:pt x="353" y="276"/>
                    <a:pt x="353" y="276"/>
                  </a:cubicBezTo>
                  <a:cubicBezTo>
                    <a:pt x="357" y="277"/>
                    <a:pt x="357" y="277"/>
                    <a:pt x="357" y="277"/>
                  </a:cubicBezTo>
                  <a:cubicBezTo>
                    <a:pt x="361" y="278"/>
                    <a:pt x="361" y="278"/>
                    <a:pt x="361" y="278"/>
                  </a:cubicBezTo>
                  <a:cubicBezTo>
                    <a:pt x="368" y="278"/>
                    <a:pt x="368" y="278"/>
                    <a:pt x="368" y="278"/>
                  </a:cubicBezTo>
                  <a:cubicBezTo>
                    <a:pt x="371" y="278"/>
                    <a:pt x="371" y="278"/>
                    <a:pt x="371" y="278"/>
                  </a:cubicBezTo>
                  <a:cubicBezTo>
                    <a:pt x="373" y="280"/>
                    <a:pt x="373" y="280"/>
                    <a:pt x="373" y="280"/>
                  </a:cubicBezTo>
                  <a:cubicBezTo>
                    <a:pt x="375" y="282"/>
                    <a:pt x="375" y="282"/>
                    <a:pt x="375" y="282"/>
                  </a:cubicBezTo>
                  <a:cubicBezTo>
                    <a:pt x="379" y="284"/>
                    <a:pt x="379" y="284"/>
                    <a:pt x="379" y="284"/>
                  </a:cubicBezTo>
                  <a:cubicBezTo>
                    <a:pt x="385" y="285"/>
                    <a:pt x="385" y="285"/>
                    <a:pt x="385" y="285"/>
                  </a:cubicBezTo>
                  <a:cubicBezTo>
                    <a:pt x="394" y="285"/>
                    <a:pt x="394" y="285"/>
                    <a:pt x="394" y="285"/>
                  </a:cubicBezTo>
                  <a:cubicBezTo>
                    <a:pt x="401" y="285"/>
                    <a:pt x="401" y="285"/>
                    <a:pt x="401" y="285"/>
                  </a:cubicBezTo>
                  <a:cubicBezTo>
                    <a:pt x="414" y="285"/>
                    <a:pt x="414" y="285"/>
                    <a:pt x="414" y="285"/>
                  </a:cubicBezTo>
                  <a:cubicBezTo>
                    <a:pt x="416" y="287"/>
                    <a:pt x="416" y="287"/>
                    <a:pt x="416" y="287"/>
                  </a:cubicBezTo>
                  <a:cubicBezTo>
                    <a:pt x="419" y="291"/>
                    <a:pt x="419" y="291"/>
                    <a:pt x="419" y="291"/>
                  </a:cubicBezTo>
                  <a:cubicBezTo>
                    <a:pt x="421" y="296"/>
                    <a:pt x="421" y="296"/>
                    <a:pt x="421" y="296"/>
                  </a:cubicBezTo>
                  <a:cubicBezTo>
                    <a:pt x="424" y="297"/>
                    <a:pt x="424" y="297"/>
                    <a:pt x="424" y="297"/>
                  </a:cubicBezTo>
                  <a:cubicBezTo>
                    <a:pt x="431" y="297"/>
                    <a:pt x="431" y="297"/>
                    <a:pt x="431" y="297"/>
                  </a:cubicBezTo>
                  <a:cubicBezTo>
                    <a:pt x="434" y="298"/>
                    <a:pt x="434" y="298"/>
                    <a:pt x="434" y="298"/>
                  </a:cubicBezTo>
                  <a:cubicBezTo>
                    <a:pt x="435" y="299"/>
                    <a:pt x="435" y="299"/>
                    <a:pt x="435" y="299"/>
                  </a:cubicBezTo>
                  <a:cubicBezTo>
                    <a:pt x="434" y="300"/>
                    <a:pt x="434" y="300"/>
                    <a:pt x="434" y="300"/>
                  </a:cubicBezTo>
                  <a:cubicBezTo>
                    <a:pt x="432" y="302"/>
                    <a:pt x="432" y="302"/>
                    <a:pt x="432" y="302"/>
                  </a:cubicBezTo>
                  <a:cubicBezTo>
                    <a:pt x="432" y="304"/>
                    <a:pt x="432" y="304"/>
                    <a:pt x="432" y="304"/>
                  </a:cubicBezTo>
                  <a:cubicBezTo>
                    <a:pt x="434" y="306"/>
                    <a:pt x="434" y="306"/>
                    <a:pt x="434" y="306"/>
                  </a:cubicBezTo>
                  <a:cubicBezTo>
                    <a:pt x="436" y="307"/>
                    <a:pt x="436" y="307"/>
                    <a:pt x="436" y="307"/>
                  </a:cubicBezTo>
                  <a:cubicBezTo>
                    <a:pt x="439" y="309"/>
                    <a:pt x="439" y="309"/>
                    <a:pt x="439" y="309"/>
                  </a:cubicBezTo>
                  <a:cubicBezTo>
                    <a:pt x="442" y="308"/>
                    <a:pt x="442" y="308"/>
                    <a:pt x="442" y="308"/>
                  </a:cubicBezTo>
                  <a:cubicBezTo>
                    <a:pt x="444" y="305"/>
                    <a:pt x="444" y="305"/>
                    <a:pt x="444" y="305"/>
                  </a:cubicBezTo>
                  <a:cubicBezTo>
                    <a:pt x="444" y="303"/>
                    <a:pt x="444" y="303"/>
                    <a:pt x="444" y="303"/>
                  </a:cubicBezTo>
                  <a:cubicBezTo>
                    <a:pt x="446" y="303"/>
                    <a:pt x="446" y="303"/>
                    <a:pt x="446" y="303"/>
                  </a:cubicBezTo>
                  <a:cubicBezTo>
                    <a:pt x="448" y="304"/>
                    <a:pt x="448" y="304"/>
                    <a:pt x="448" y="304"/>
                  </a:cubicBezTo>
                  <a:cubicBezTo>
                    <a:pt x="448" y="306"/>
                    <a:pt x="448" y="306"/>
                    <a:pt x="448" y="306"/>
                  </a:cubicBezTo>
                  <a:cubicBezTo>
                    <a:pt x="446" y="309"/>
                    <a:pt x="446" y="309"/>
                    <a:pt x="446" y="309"/>
                  </a:cubicBezTo>
                  <a:cubicBezTo>
                    <a:pt x="446" y="312"/>
                    <a:pt x="446" y="312"/>
                    <a:pt x="446" y="312"/>
                  </a:cubicBezTo>
                  <a:cubicBezTo>
                    <a:pt x="447" y="315"/>
                    <a:pt x="447" y="315"/>
                    <a:pt x="447" y="315"/>
                  </a:cubicBezTo>
                  <a:cubicBezTo>
                    <a:pt x="447" y="318"/>
                    <a:pt x="447" y="318"/>
                    <a:pt x="447" y="318"/>
                  </a:cubicBezTo>
                  <a:cubicBezTo>
                    <a:pt x="445" y="321"/>
                    <a:pt x="445" y="321"/>
                    <a:pt x="445" y="321"/>
                  </a:cubicBezTo>
                  <a:cubicBezTo>
                    <a:pt x="446" y="323"/>
                    <a:pt x="446" y="323"/>
                    <a:pt x="446" y="323"/>
                  </a:cubicBezTo>
                  <a:cubicBezTo>
                    <a:pt x="449" y="327"/>
                    <a:pt x="449" y="327"/>
                    <a:pt x="449" y="327"/>
                  </a:cubicBezTo>
                  <a:cubicBezTo>
                    <a:pt x="452" y="332"/>
                    <a:pt x="452" y="332"/>
                    <a:pt x="452" y="332"/>
                  </a:cubicBezTo>
                  <a:cubicBezTo>
                    <a:pt x="454" y="337"/>
                    <a:pt x="454" y="337"/>
                    <a:pt x="454" y="337"/>
                  </a:cubicBezTo>
                  <a:cubicBezTo>
                    <a:pt x="455" y="343"/>
                    <a:pt x="455" y="343"/>
                    <a:pt x="455" y="343"/>
                  </a:cubicBezTo>
                  <a:cubicBezTo>
                    <a:pt x="456" y="348"/>
                    <a:pt x="456" y="348"/>
                    <a:pt x="456" y="348"/>
                  </a:cubicBezTo>
                  <a:cubicBezTo>
                    <a:pt x="459" y="350"/>
                    <a:pt x="459" y="350"/>
                    <a:pt x="459" y="350"/>
                  </a:cubicBezTo>
                  <a:cubicBezTo>
                    <a:pt x="461" y="354"/>
                    <a:pt x="461" y="354"/>
                    <a:pt x="461" y="354"/>
                  </a:cubicBezTo>
                  <a:cubicBezTo>
                    <a:pt x="463" y="360"/>
                    <a:pt x="463" y="360"/>
                    <a:pt x="463" y="360"/>
                  </a:cubicBezTo>
                  <a:cubicBezTo>
                    <a:pt x="465" y="363"/>
                    <a:pt x="465" y="363"/>
                    <a:pt x="465" y="363"/>
                  </a:cubicBezTo>
                  <a:cubicBezTo>
                    <a:pt x="468" y="368"/>
                    <a:pt x="468" y="368"/>
                    <a:pt x="468" y="368"/>
                  </a:cubicBezTo>
                  <a:cubicBezTo>
                    <a:pt x="469" y="372"/>
                    <a:pt x="469" y="372"/>
                    <a:pt x="469" y="372"/>
                  </a:cubicBezTo>
                  <a:cubicBezTo>
                    <a:pt x="471" y="374"/>
                    <a:pt x="471" y="374"/>
                    <a:pt x="471" y="374"/>
                  </a:cubicBezTo>
                  <a:cubicBezTo>
                    <a:pt x="474" y="376"/>
                    <a:pt x="474" y="376"/>
                    <a:pt x="474" y="376"/>
                  </a:cubicBezTo>
                  <a:cubicBezTo>
                    <a:pt x="476" y="377"/>
                    <a:pt x="476" y="377"/>
                    <a:pt x="476" y="377"/>
                  </a:cubicBezTo>
                  <a:cubicBezTo>
                    <a:pt x="479" y="375"/>
                    <a:pt x="479" y="375"/>
                    <a:pt x="479" y="375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83" y="363"/>
                    <a:pt x="483" y="363"/>
                    <a:pt x="483" y="363"/>
                  </a:cubicBezTo>
                  <a:cubicBezTo>
                    <a:pt x="485" y="356"/>
                    <a:pt x="485" y="356"/>
                    <a:pt x="485" y="356"/>
                  </a:cubicBezTo>
                  <a:cubicBezTo>
                    <a:pt x="485" y="347"/>
                    <a:pt x="485" y="347"/>
                    <a:pt x="485" y="347"/>
                  </a:cubicBezTo>
                  <a:cubicBezTo>
                    <a:pt x="485" y="343"/>
                    <a:pt x="485" y="343"/>
                    <a:pt x="485" y="343"/>
                  </a:cubicBezTo>
                  <a:cubicBezTo>
                    <a:pt x="485" y="341"/>
                    <a:pt x="485" y="341"/>
                    <a:pt x="485" y="341"/>
                  </a:cubicBezTo>
                  <a:cubicBezTo>
                    <a:pt x="490" y="337"/>
                    <a:pt x="490" y="337"/>
                    <a:pt x="490" y="337"/>
                  </a:cubicBezTo>
                  <a:cubicBezTo>
                    <a:pt x="496" y="330"/>
                    <a:pt x="496" y="330"/>
                    <a:pt x="496" y="330"/>
                  </a:cubicBezTo>
                  <a:cubicBezTo>
                    <a:pt x="501" y="325"/>
                    <a:pt x="501" y="325"/>
                    <a:pt x="501" y="325"/>
                  </a:cubicBezTo>
                  <a:cubicBezTo>
                    <a:pt x="503" y="321"/>
                    <a:pt x="503" y="321"/>
                    <a:pt x="503" y="321"/>
                  </a:cubicBezTo>
                  <a:cubicBezTo>
                    <a:pt x="505" y="319"/>
                    <a:pt x="505" y="319"/>
                    <a:pt x="505" y="319"/>
                  </a:cubicBezTo>
                  <a:cubicBezTo>
                    <a:pt x="508" y="316"/>
                    <a:pt x="508" y="316"/>
                    <a:pt x="508" y="316"/>
                  </a:cubicBezTo>
                  <a:cubicBezTo>
                    <a:pt x="509" y="311"/>
                    <a:pt x="509" y="311"/>
                    <a:pt x="509" y="311"/>
                  </a:cubicBezTo>
                  <a:cubicBezTo>
                    <a:pt x="512" y="307"/>
                    <a:pt x="512" y="307"/>
                    <a:pt x="512" y="307"/>
                  </a:cubicBezTo>
                  <a:cubicBezTo>
                    <a:pt x="517" y="306"/>
                    <a:pt x="517" y="306"/>
                    <a:pt x="517" y="306"/>
                  </a:cubicBezTo>
                  <a:cubicBezTo>
                    <a:pt x="521" y="306"/>
                    <a:pt x="521" y="306"/>
                    <a:pt x="521" y="306"/>
                  </a:cubicBezTo>
                  <a:cubicBezTo>
                    <a:pt x="523" y="305"/>
                    <a:pt x="523" y="305"/>
                    <a:pt x="523" y="305"/>
                  </a:cubicBezTo>
                  <a:cubicBezTo>
                    <a:pt x="524" y="304"/>
                    <a:pt x="524" y="304"/>
                    <a:pt x="524" y="304"/>
                  </a:cubicBezTo>
                  <a:cubicBezTo>
                    <a:pt x="525" y="301"/>
                    <a:pt x="525" y="301"/>
                    <a:pt x="525" y="301"/>
                  </a:cubicBezTo>
                  <a:cubicBezTo>
                    <a:pt x="526" y="300"/>
                    <a:pt x="526" y="300"/>
                    <a:pt x="526" y="300"/>
                  </a:cubicBezTo>
                  <a:cubicBezTo>
                    <a:pt x="527" y="300"/>
                    <a:pt x="527" y="300"/>
                    <a:pt x="527" y="300"/>
                  </a:cubicBezTo>
                  <a:cubicBezTo>
                    <a:pt x="529" y="301"/>
                    <a:pt x="529" y="301"/>
                    <a:pt x="529" y="301"/>
                  </a:cubicBezTo>
                  <a:cubicBezTo>
                    <a:pt x="529" y="303"/>
                    <a:pt x="529" y="303"/>
                    <a:pt x="529" y="303"/>
                  </a:cubicBezTo>
                  <a:cubicBezTo>
                    <a:pt x="529" y="307"/>
                    <a:pt x="529" y="307"/>
                    <a:pt x="529" y="307"/>
                  </a:cubicBezTo>
                  <a:cubicBezTo>
                    <a:pt x="532" y="311"/>
                    <a:pt x="532" y="311"/>
                    <a:pt x="532" y="311"/>
                  </a:cubicBezTo>
                  <a:cubicBezTo>
                    <a:pt x="535" y="315"/>
                    <a:pt x="535" y="315"/>
                    <a:pt x="535" y="315"/>
                  </a:cubicBezTo>
                  <a:cubicBezTo>
                    <a:pt x="538" y="319"/>
                    <a:pt x="538" y="319"/>
                    <a:pt x="538" y="319"/>
                  </a:cubicBezTo>
                  <a:cubicBezTo>
                    <a:pt x="540" y="320"/>
                    <a:pt x="540" y="320"/>
                    <a:pt x="540" y="320"/>
                  </a:cubicBezTo>
                  <a:cubicBezTo>
                    <a:pt x="542" y="323"/>
                    <a:pt x="542" y="323"/>
                    <a:pt x="542" y="323"/>
                  </a:cubicBezTo>
                  <a:cubicBezTo>
                    <a:pt x="543" y="325"/>
                    <a:pt x="543" y="325"/>
                    <a:pt x="543" y="325"/>
                  </a:cubicBezTo>
                  <a:cubicBezTo>
                    <a:pt x="543" y="329"/>
                    <a:pt x="543" y="329"/>
                    <a:pt x="543" y="329"/>
                  </a:cubicBezTo>
                  <a:cubicBezTo>
                    <a:pt x="545" y="331"/>
                    <a:pt x="545" y="331"/>
                    <a:pt x="545" y="331"/>
                  </a:cubicBezTo>
                  <a:cubicBezTo>
                    <a:pt x="546" y="333"/>
                    <a:pt x="546" y="333"/>
                    <a:pt x="546" y="333"/>
                  </a:cubicBezTo>
                  <a:cubicBezTo>
                    <a:pt x="547" y="335"/>
                    <a:pt x="547" y="335"/>
                    <a:pt x="547" y="335"/>
                  </a:cubicBezTo>
                  <a:cubicBezTo>
                    <a:pt x="548" y="338"/>
                    <a:pt x="548" y="338"/>
                    <a:pt x="548" y="338"/>
                  </a:cubicBezTo>
                  <a:cubicBezTo>
                    <a:pt x="553" y="338"/>
                    <a:pt x="553" y="338"/>
                    <a:pt x="553" y="338"/>
                  </a:cubicBezTo>
                  <a:cubicBezTo>
                    <a:pt x="554" y="337"/>
                    <a:pt x="554" y="337"/>
                    <a:pt x="554" y="337"/>
                  </a:cubicBezTo>
                  <a:cubicBezTo>
                    <a:pt x="555" y="334"/>
                    <a:pt x="555" y="334"/>
                    <a:pt x="555" y="334"/>
                  </a:cubicBezTo>
                  <a:cubicBezTo>
                    <a:pt x="555" y="332"/>
                    <a:pt x="555" y="332"/>
                    <a:pt x="555" y="332"/>
                  </a:cubicBezTo>
                  <a:cubicBezTo>
                    <a:pt x="556" y="332"/>
                    <a:pt x="556" y="332"/>
                    <a:pt x="556" y="332"/>
                  </a:cubicBezTo>
                  <a:cubicBezTo>
                    <a:pt x="558" y="335"/>
                    <a:pt x="558" y="335"/>
                    <a:pt x="558" y="335"/>
                  </a:cubicBezTo>
                  <a:cubicBezTo>
                    <a:pt x="558" y="339"/>
                    <a:pt x="558" y="339"/>
                    <a:pt x="558" y="339"/>
                  </a:cubicBezTo>
                  <a:cubicBezTo>
                    <a:pt x="559" y="343"/>
                    <a:pt x="559" y="343"/>
                    <a:pt x="559" y="343"/>
                  </a:cubicBezTo>
                  <a:cubicBezTo>
                    <a:pt x="561" y="347"/>
                    <a:pt x="561" y="347"/>
                    <a:pt x="561" y="347"/>
                  </a:cubicBezTo>
                  <a:cubicBezTo>
                    <a:pt x="563" y="350"/>
                    <a:pt x="563" y="350"/>
                    <a:pt x="563" y="350"/>
                  </a:cubicBezTo>
                  <a:cubicBezTo>
                    <a:pt x="565" y="353"/>
                    <a:pt x="565" y="353"/>
                    <a:pt x="565" y="353"/>
                  </a:cubicBezTo>
                  <a:cubicBezTo>
                    <a:pt x="564" y="357"/>
                    <a:pt x="564" y="357"/>
                    <a:pt x="564" y="357"/>
                  </a:cubicBezTo>
                  <a:cubicBezTo>
                    <a:pt x="564" y="363"/>
                    <a:pt x="564" y="363"/>
                    <a:pt x="564" y="363"/>
                  </a:cubicBezTo>
                  <a:cubicBezTo>
                    <a:pt x="565" y="369"/>
                    <a:pt x="565" y="369"/>
                    <a:pt x="565" y="369"/>
                  </a:cubicBezTo>
                  <a:cubicBezTo>
                    <a:pt x="565" y="373"/>
                    <a:pt x="565" y="373"/>
                    <a:pt x="565" y="373"/>
                  </a:cubicBezTo>
                  <a:cubicBezTo>
                    <a:pt x="565" y="377"/>
                    <a:pt x="565" y="377"/>
                    <a:pt x="565" y="377"/>
                  </a:cubicBezTo>
                  <a:cubicBezTo>
                    <a:pt x="567" y="379"/>
                    <a:pt x="567" y="379"/>
                    <a:pt x="567" y="379"/>
                  </a:cubicBezTo>
                  <a:cubicBezTo>
                    <a:pt x="569" y="382"/>
                    <a:pt x="569" y="382"/>
                    <a:pt x="569" y="382"/>
                  </a:cubicBezTo>
                  <a:cubicBezTo>
                    <a:pt x="570" y="384"/>
                    <a:pt x="570" y="384"/>
                    <a:pt x="570" y="384"/>
                  </a:cubicBezTo>
                  <a:cubicBezTo>
                    <a:pt x="572" y="389"/>
                    <a:pt x="572" y="389"/>
                    <a:pt x="572" y="389"/>
                  </a:cubicBezTo>
                  <a:cubicBezTo>
                    <a:pt x="575" y="393"/>
                    <a:pt x="575" y="393"/>
                    <a:pt x="575" y="393"/>
                  </a:cubicBezTo>
                  <a:cubicBezTo>
                    <a:pt x="577" y="399"/>
                    <a:pt x="577" y="399"/>
                    <a:pt x="577" y="399"/>
                  </a:cubicBezTo>
                  <a:cubicBezTo>
                    <a:pt x="578" y="407"/>
                    <a:pt x="578" y="407"/>
                    <a:pt x="578" y="407"/>
                  </a:cubicBezTo>
                  <a:cubicBezTo>
                    <a:pt x="580" y="412"/>
                    <a:pt x="580" y="412"/>
                    <a:pt x="580" y="412"/>
                  </a:cubicBezTo>
                  <a:cubicBezTo>
                    <a:pt x="585" y="416"/>
                    <a:pt x="585" y="416"/>
                    <a:pt x="585" y="416"/>
                  </a:cubicBezTo>
                  <a:cubicBezTo>
                    <a:pt x="589" y="416"/>
                    <a:pt x="589" y="416"/>
                    <a:pt x="589" y="416"/>
                  </a:cubicBezTo>
                  <a:cubicBezTo>
                    <a:pt x="590" y="413"/>
                    <a:pt x="590" y="413"/>
                    <a:pt x="590" y="413"/>
                  </a:cubicBezTo>
                  <a:cubicBezTo>
                    <a:pt x="589" y="407"/>
                    <a:pt x="589" y="407"/>
                    <a:pt x="589" y="407"/>
                  </a:cubicBezTo>
                  <a:cubicBezTo>
                    <a:pt x="589" y="402"/>
                    <a:pt x="589" y="402"/>
                    <a:pt x="589" y="402"/>
                  </a:cubicBezTo>
                  <a:cubicBezTo>
                    <a:pt x="590" y="397"/>
                    <a:pt x="590" y="397"/>
                    <a:pt x="590" y="397"/>
                  </a:cubicBezTo>
                  <a:cubicBezTo>
                    <a:pt x="589" y="393"/>
                    <a:pt x="589" y="393"/>
                    <a:pt x="589" y="393"/>
                  </a:cubicBezTo>
                  <a:cubicBezTo>
                    <a:pt x="584" y="388"/>
                    <a:pt x="584" y="388"/>
                    <a:pt x="584" y="388"/>
                  </a:cubicBezTo>
                  <a:cubicBezTo>
                    <a:pt x="579" y="381"/>
                    <a:pt x="579" y="381"/>
                    <a:pt x="579" y="381"/>
                  </a:cubicBezTo>
                  <a:cubicBezTo>
                    <a:pt x="575" y="374"/>
                    <a:pt x="575" y="374"/>
                    <a:pt x="575" y="374"/>
                  </a:cubicBezTo>
                  <a:cubicBezTo>
                    <a:pt x="574" y="369"/>
                    <a:pt x="574" y="369"/>
                    <a:pt x="574" y="369"/>
                  </a:cubicBezTo>
                  <a:cubicBezTo>
                    <a:pt x="573" y="366"/>
                    <a:pt x="573" y="366"/>
                    <a:pt x="573" y="366"/>
                  </a:cubicBezTo>
                  <a:cubicBezTo>
                    <a:pt x="571" y="363"/>
                    <a:pt x="571" y="363"/>
                    <a:pt x="571" y="363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2" y="355"/>
                    <a:pt x="572" y="355"/>
                    <a:pt x="572" y="355"/>
                  </a:cubicBezTo>
                  <a:cubicBezTo>
                    <a:pt x="573" y="352"/>
                    <a:pt x="573" y="352"/>
                    <a:pt x="573" y="352"/>
                  </a:cubicBezTo>
                  <a:cubicBezTo>
                    <a:pt x="575" y="350"/>
                    <a:pt x="575" y="350"/>
                    <a:pt x="575" y="350"/>
                  </a:cubicBezTo>
                  <a:cubicBezTo>
                    <a:pt x="576" y="352"/>
                    <a:pt x="576" y="352"/>
                    <a:pt x="576" y="352"/>
                  </a:cubicBezTo>
                  <a:cubicBezTo>
                    <a:pt x="578" y="355"/>
                    <a:pt x="578" y="355"/>
                    <a:pt x="578" y="355"/>
                  </a:cubicBezTo>
                  <a:cubicBezTo>
                    <a:pt x="580" y="355"/>
                    <a:pt x="580" y="355"/>
                    <a:pt x="580" y="355"/>
                  </a:cubicBezTo>
                  <a:cubicBezTo>
                    <a:pt x="582" y="355"/>
                    <a:pt x="582" y="355"/>
                    <a:pt x="582" y="355"/>
                  </a:cubicBezTo>
                  <a:cubicBezTo>
                    <a:pt x="585" y="357"/>
                    <a:pt x="585" y="357"/>
                    <a:pt x="585" y="357"/>
                  </a:cubicBezTo>
                  <a:cubicBezTo>
                    <a:pt x="586" y="359"/>
                    <a:pt x="586" y="359"/>
                    <a:pt x="586" y="359"/>
                  </a:cubicBezTo>
                  <a:cubicBezTo>
                    <a:pt x="586" y="362"/>
                    <a:pt x="586" y="362"/>
                    <a:pt x="586" y="362"/>
                  </a:cubicBezTo>
                  <a:cubicBezTo>
                    <a:pt x="589" y="363"/>
                    <a:pt x="589" y="363"/>
                    <a:pt x="589" y="363"/>
                  </a:cubicBezTo>
                  <a:cubicBezTo>
                    <a:pt x="592" y="366"/>
                    <a:pt x="592" y="366"/>
                    <a:pt x="592" y="366"/>
                  </a:cubicBezTo>
                  <a:cubicBezTo>
                    <a:pt x="592" y="368"/>
                    <a:pt x="592" y="368"/>
                    <a:pt x="592" y="368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94" y="375"/>
                    <a:pt x="594" y="375"/>
                    <a:pt x="594" y="375"/>
                  </a:cubicBezTo>
                  <a:cubicBezTo>
                    <a:pt x="597" y="375"/>
                    <a:pt x="597" y="375"/>
                    <a:pt x="597" y="375"/>
                  </a:cubicBezTo>
                  <a:cubicBezTo>
                    <a:pt x="600" y="372"/>
                    <a:pt x="600" y="372"/>
                    <a:pt x="600" y="372"/>
                  </a:cubicBezTo>
                  <a:cubicBezTo>
                    <a:pt x="603" y="369"/>
                    <a:pt x="603" y="369"/>
                    <a:pt x="603" y="369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610" y="362"/>
                    <a:pt x="610" y="362"/>
                    <a:pt x="610" y="362"/>
                  </a:cubicBezTo>
                  <a:cubicBezTo>
                    <a:pt x="611" y="351"/>
                    <a:pt x="611" y="351"/>
                    <a:pt x="611" y="351"/>
                  </a:cubicBezTo>
                  <a:cubicBezTo>
                    <a:pt x="611" y="345"/>
                    <a:pt x="611" y="345"/>
                    <a:pt x="611" y="345"/>
                  </a:cubicBezTo>
                  <a:cubicBezTo>
                    <a:pt x="609" y="340"/>
                    <a:pt x="609" y="340"/>
                    <a:pt x="609" y="340"/>
                  </a:cubicBezTo>
                  <a:cubicBezTo>
                    <a:pt x="606" y="337"/>
                    <a:pt x="606" y="337"/>
                    <a:pt x="606" y="337"/>
                  </a:cubicBezTo>
                  <a:cubicBezTo>
                    <a:pt x="604" y="336"/>
                    <a:pt x="604" y="336"/>
                    <a:pt x="604" y="336"/>
                  </a:cubicBezTo>
                  <a:cubicBezTo>
                    <a:pt x="600" y="335"/>
                    <a:pt x="600" y="335"/>
                    <a:pt x="600" y="335"/>
                  </a:cubicBezTo>
                  <a:cubicBezTo>
                    <a:pt x="599" y="334"/>
                    <a:pt x="599" y="334"/>
                    <a:pt x="599" y="334"/>
                  </a:cubicBezTo>
                  <a:cubicBezTo>
                    <a:pt x="600" y="332"/>
                    <a:pt x="600" y="332"/>
                    <a:pt x="600" y="332"/>
                  </a:cubicBezTo>
                  <a:cubicBezTo>
                    <a:pt x="599" y="329"/>
                    <a:pt x="599" y="329"/>
                    <a:pt x="599" y="329"/>
                  </a:cubicBezTo>
                  <a:cubicBezTo>
                    <a:pt x="594" y="325"/>
                    <a:pt x="594" y="325"/>
                    <a:pt x="594" y="325"/>
                  </a:cubicBezTo>
                  <a:cubicBezTo>
                    <a:pt x="593" y="322"/>
                    <a:pt x="593" y="322"/>
                    <a:pt x="593" y="322"/>
                  </a:cubicBezTo>
                  <a:cubicBezTo>
                    <a:pt x="594" y="318"/>
                    <a:pt x="594" y="318"/>
                    <a:pt x="594" y="318"/>
                  </a:cubicBezTo>
                  <a:cubicBezTo>
                    <a:pt x="595" y="313"/>
                    <a:pt x="595" y="313"/>
                    <a:pt x="595" y="313"/>
                  </a:cubicBezTo>
                  <a:cubicBezTo>
                    <a:pt x="599" y="311"/>
                    <a:pt x="599" y="311"/>
                    <a:pt x="599" y="311"/>
                  </a:cubicBezTo>
                  <a:cubicBezTo>
                    <a:pt x="603" y="308"/>
                    <a:pt x="603" y="308"/>
                    <a:pt x="603" y="308"/>
                  </a:cubicBezTo>
                  <a:cubicBezTo>
                    <a:pt x="605" y="308"/>
                    <a:pt x="605" y="308"/>
                    <a:pt x="605" y="308"/>
                  </a:cubicBezTo>
                  <a:cubicBezTo>
                    <a:pt x="607" y="311"/>
                    <a:pt x="607" y="311"/>
                    <a:pt x="607" y="311"/>
                  </a:cubicBezTo>
                  <a:cubicBezTo>
                    <a:pt x="609" y="313"/>
                    <a:pt x="609" y="313"/>
                    <a:pt x="609" y="313"/>
                  </a:cubicBezTo>
                  <a:cubicBezTo>
                    <a:pt x="612" y="312"/>
                    <a:pt x="612" y="312"/>
                    <a:pt x="612" y="312"/>
                  </a:cubicBezTo>
                  <a:cubicBezTo>
                    <a:pt x="614" y="310"/>
                    <a:pt x="614" y="310"/>
                    <a:pt x="614" y="310"/>
                  </a:cubicBezTo>
                  <a:cubicBezTo>
                    <a:pt x="617" y="308"/>
                    <a:pt x="617" y="308"/>
                    <a:pt x="617" y="308"/>
                  </a:cubicBezTo>
                  <a:cubicBezTo>
                    <a:pt x="622" y="308"/>
                    <a:pt x="622" y="308"/>
                    <a:pt x="622" y="308"/>
                  </a:cubicBezTo>
                  <a:cubicBezTo>
                    <a:pt x="625" y="305"/>
                    <a:pt x="625" y="305"/>
                    <a:pt x="625" y="305"/>
                  </a:cubicBezTo>
                  <a:cubicBezTo>
                    <a:pt x="628" y="303"/>
                    <a:pt x="628" y="303"/>
                    <a:pt x="628" y="303"/>
                  </a:cubicBezTo>
                  <a:cubicBezTo>
                    <a:pt x="630" y="303"/>
                    <a:pt x="630" y="303"/>
                    <a:pt x="630" y="303"/>
                  </a:cubicBezTo>
                  <a:cubicBezTo>
                    <a:pt x="634" y="302"/>
                    <a:pt x="634" y="302"/>
                    <a:pt x="634" y="302"/>
                  </a:cubicBezTo>
                  <a:cubicBezTo>
                    <a:pt x="640" y="296"/>
                    <a:pt x="640" y="296"/>
                    <a:pt x="640" y="296"/>
                  </a:cubicBezTo>
                  <a:cubicBezTo>
                    <a:pt x="644" y="293"/>
                    <a:pt x="644" y="293"/>
                    <a:pt x="644" y="293"/>
                  </a:cubicBezTo>
                  <a:cubicBezTo>
                    <a:pt x="647" y="289"/>
                    <a:pt x="647" y="289"/>
                    <a:pt x="647" y="289"/>
                  </a:cubicBezTo>
                  <a:cubicBezTo>
                    <a:pt x="647" y="286"/>
                    <a:pt x="647" y="286"/>
                    <a:pt x="647" y="286"/>
                  </a:cubicBezTo>
                  <a:cubicBezTo>
                    <a:pt x="646" y="283"/>
                    <a:pt x="646" y="283"/>
                    <a:pt x="646" y="283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50" y="278"/>
                    <a:pt x="650" y="278"/>
                    <a:pt x="650" y="278"/>
                  </a:cubicBezTo>
                  <a:cubicBezTo>
                    <a:pt x="650" y="272"/>
                    <a:pt x="650" y="272"/>
                    <a:pt x="650" y="272"/>
                  </a:cubicBezTo>
                  <a:cubicBezTo>
                    <a:pt x="651" y="267"/>
                    <a:pt x="651" y="267"/>
                    <a:pt x="651" y="267"/>
                  </a:cubicBezTo>
                  <a:cubicBezTo>
                    <a:pt x="650" y="263"/>
                    <a:pt x="650" y="263"/>
                    <a:pt x="650" y="263"/>
                  </a:cubicBezTo>
                  <a:cubicBezTo>
                    <a:pt x="648" y="262"/>
                    <a:pt x="648" y="262"/>
                    <a:pt x="648" y="262"/>
                  </a:cubicBezTo>
                  <a:cubicBezTo>
                    <a:pt x="648" y="260"/>
                    <a:pt x="648" y="260"/>
                    <a:pt x="648" y="260"/>
                  </a:cubicBezTo>
                  <a:cubicBezTo>
                    <a:pt x="645" y="256"/>
                    <a:pt x="645" y="256"/>
                    <a:pt x="645" y="256"/>
                  </a:cubicBezTo>
                  <a:cubicBezTo>
                    <a:pt x="646" y="255"/>
                    <a:pt x="646" y="255"/>
                    <a:pt x="646" y="255"/>
                  </a:cubicBezTo>
                  <a:cubicBezTo>
                    <a:pt x="646" y="252"/>
                    <a:pt x="646" y="252"/>
                    <a:pt x="646" y="252"/>
                  </a:cubicBezTo>
                  <a:cubicBezTo>
                    <a:pt x="643" y="249"/>
                    <a:pt x="643" y="249"/>
                    <a:pt x="643" y="249"/>
                  </a:cubicBezTo>
                  <a:cubicBezTo>
                    <a:pt x="641" y="246"/>
                    <a:pt x="641" y="246"/>
                    <a:pt x="641" y="246"/>
                  </a:cubicBezTo>
                  <a:cubicBezTo>
                    <a:pt x="640" y="242"/>
                    <a:pt x="640" y="242"/>
                    <a:pt x="640" y="242"/>
                  </a:cubicBezTo>
                  <a:cubicBezTo>
                    <a:pt x="637" y="238"/>
                    <a:pt x="637" y="238"/>
                    <a:pt x="637" y="238"/>
                  </a:cubicBezTo>
                  <a:cubicBezTo>
                    <a:pt x="633" y="236"/>
                    <a:pt x="633" y="236"/>
                    <a:pt x="633" y="236"/>
                  </a:cubicBezTo>
                  <a:cubicBezTo>
                    <a:pt x="633" y="234"/>
                    <a:pt x="633" y="234"/>
                    <a:pt x="633" y="234"/>
                  </a:cubicBezTo>
                  <a:cubicBezTo>
                    <a:pt x="634" y="229"/>
                    <a:pt x="634" y="229"/>
                    <a:pt x="634" y="229"/>
                  </a:cubicBezTo>
                  <a:cubicBezTo>
                    <a:pt x="636" y="226"/>
                    <a:pt x="636" y="226"/>
                    <a:pt x="636" y="226"/>
                  </a:cubicBezTo>
                  <a:cubicBezTo>
                    <a:pt x="638" y="222"/>
                    <a:pt x="638" y="222"/>
                    <a:pt x="638" y="222"/>
                  </a:cubicBezTo>
                  <a:cubicBezTo>
                    <a:pt x="638" y="220"/>
                    <a:pt x="638" y="220"/>
                    <a:pt x="638" y="220"/>
                  </a:cubicBezTo>
                  <a:cubicBezTo>
                    <a:pt x="635" y="219"/>
                    <a:pt x="635" y="219"/>
                    <a:pt x="635" y="219"/>
                  </a:cubicBezTo>
                  <a:cubicBezTo>
                    <a:pt x="631" y="220"/>
                    <a:pt x="631" y="220"/>
                    <a:pt x="631" y="220"/>
                  </a:cubicBezTo>
                  <a:cubicBezTo>
                    <a:pt x="628" y="222"/>
                    <a:pt x="628" y="222"/>
                    <a:pt x="628" y="222"/>
                  </a:cubicBezTo>
                  <a:cubicBezTo>
                    <a:pt x="625" y="223"/>
                    <a:pt x="625" y="223"/>
                    <a:pt x="625" y="223"/>
                  </a:cubicBezTo>
                  <a:cubicBezTo>
                    <a:pt x="624" y="220"/>
                    <a:pt x="624" y="220"/>
                    <a:pt x="624" y="220"/>
                  </a:cubicBezTo>
                  <a:cubicBezTo>
                    <a:pt x="622" y="218"/>
                    <a:pt x="622" y="218"/>
                    <a:pt x="622" y="218"/>
                  </a:cubicBezTo>
                  <a:cubicBezTo>
                    <a:pt x="618" y="218"/>
                    <a:pt x="618" y="218"/>
                    <a:pt x="618" y="218"/>
                  </a:cubicBezTo>
                  <a:cubicBezTo>
                    <a:pt x="617" y="215"/>
                    <a:pt x="617" y="215"/>
                    <a:pt x="617" y="215"/>
                  </a:cubicBezTo>
                  <a:cubicBezTo>
                    <a:pt x="620" y="214"/>
                    <a:pt x="620" y="214"/>
                    <a:pt x="620" y="214"/>
                  </a:cubicBezTo>
                  <a:cubicBezTo>
                    <a:pt x="622" y="212"/>
                    <a:pt x="622" y="212"/>
                    <a:pt x="622" y="212"/>
                  </a:cubicBezTo>
                  <a:cubicBezTo>
                    <a:pt x="623" y="208"/>
                    <a:pt x="623" y="208"/>
                    <a:pt x="623" y="208"/>
                  </a:cubicBezTo>
                  <a:cubicBezTo>
                    <a:pt x="627" y="204"/>
                    <a:pt x="627" y="204"/>
                    <a:pt x="627" y="204"/>
                  </a:cubicBezTo>
                  <a:cubicBezTo>
                    <a:pt x="629" y="202"/>
                    <a:pt x="629" y="202"/>
                    <a:pt x="629" y="202"/>
                  </a:cubicBezTo>
                  <a:cubicBezTo>
                    <a:pt x="632" y="202"/>
                    <a:pt x="632" y="202"/>
                    <a:pt x="632" y="202"/>
                  </a:cubicBezTo>
                  <a:cubicBezTo>
                    <a:pt x="632" y="204"/>
                    <a:pt x="632" y="204"/>
                    <a:pt x="632" y="204"/>
                  </a:cubicBezTo>
                  <a:cubicBezTo>
                    <a:pt x="632" y="207"/>
                    <a:pt x="632" y="207"/>
                    <a:pt x="632" y="207"/>
                  </a:cubicBezTo>
                  <a:cubicBezTo>
                    <a:pt x="630" y="210"/>
                    <a:pt x="630" y="210"/>
                    <a:pt x="630" y="210"/>
                  </a:cubicBezTo>
                  <a:cubicBezTo>
                    <a:pt x="629" y="212"/>
                    <a:pt x="629" y="212"/>
                    <a:pt x="629" y="212"/>
                  </a:cubicBezTo>
                  <a:cubicBezTo>
                    <a:pt x="630" y="214"/>
                    <a:pt x="630" y="214"/>
                    <a:pt x="630" y="214"/>
                  </a:cubicBezTo>
                  <a:cubicBezTo>
                    <a:pt x="633" y="214"/>
                    <a:pt x="633" y="214"/>
                    <a:pt x="633" y="214"/>
                  </a:cubicBezTo>
                  <a:cubicBezTo>
                    <a:pt x="639" y="212"/>
                    <a:pt x="639" y="212"/>
                    <a:pt x="639" y="212"/>
                  </a:cubicBezTo>
                  <a:cubicBezTo>
                    <a:pt x="642" y="210"/>
                    <a:pt x="642" y="210"/>
                    <a:pt x="642" y="210"/>
                  </a:cubicBezTo>
                  <a:cubicBezTo>
                    <a:pt x="645" y="210"/>
                    <a:pt x="645" y="210"/>
                    <a:pt x="645" y="210"/>
                  </a:cubicBezTo>
                  <a:cubicBezTo>
                    <a:pt x="648" y="212"/>
                    <a:pt x="648" y="212"/>
                    <a:pt x="648" y="212"/>
                  </a:cubicBezTo>
                  <a:cubicBezTo>
                    <a:pt x="649" y="213"/>
                    <a:pt x="649" y="213"/>
                    <a:pt x="649" y="213"/>
                  </a:cubicBezTo>
                  <a:cubicBezTo>
                    <a:pt x="648" y="216"/>
                    <a:pt x="648" y="216"/>
                    <a:pt x="648" y="216"/>
                  </a:cubicBezTo>
                  <a:cubicBezTo>
                    <a:pt x="647" y="218"/>
                    <a:pt x="647" y="218"/>
                    <a:pt x="647" y="218"/>
                  </a:cubicBezTo>
                  <a:cubicBezTo>
                    <a:pt x="647" y="219"/>
                    <a:pt x="647" y="219"/>
                    <a:pt x="647" y="219"/>
                  </a:cubicBezTo>
                  <a:cubicBezTo>
                    <a:pt x="649" y="220"/>
                    <a:pt x="649" y="220"/>
                    <a:pt x="649" y="220"/>
                  </a:cubicBezTo>
                  <a:cubicBezTo>
                    <a:pt x="653" y="220"/>
                    <a:pt x="653" y="220"/>
                    <a:pt x="653" y="220"/>
                  </a:cubicBezTo>
                  <a:cubicBezTo>
                    <a:pt x="655" y="221"/>
                    <a:pt x="655" y="221"/>
                    <a:pt x="655" y="221"/>
                  </a:cubicBezTo>
                  <a:cubicBezTo>
                    <a:pt x="655" y="223"/>
                    <a:pt x="655" y="223"/>
                    <a:pt x="655" y="223"/>
                  </a:cubicBezTo>
                  <a:cubicBezTo>
                    <a:pt x="654" y="225"/>
                    <a:pt x="654" y="225"/>
                    <a:pt x="654" y="225"/>
                  </a:cubicBezTo>
                  <a:cubicBezTo>
                    <a:pt x="654" y="227"/>
                    <a:pt x="654" y="227"/>
                    <a:pt x="654" y="227"/>
                  </a:cubicBezTo>
                  <a:cubicBezTo>
                    <a:pt x="656" y="228"/>
                    <a:pt x="656" y="228"/>
                    <a:pt x="656" y="228"/>
                  </a:cubicBezTo>
                  <a:cubicBezTo>
                    <a:pt x="658" y="230"/>
                    <a:pt x="658" y="230"/>
                    <a:pt x="658" y="230"/>
                  </a:cubicBezTo>
                  <a:cubicBezTo>
                    <a:pt x="659" y="233"/>
                    <a:pt x="659" y="233"/>
                    <a:pt x="659" y="233"/>
                  </a:cubicBezTo>
                  <a:cubicBezTo>
                    <a:pt x="659" y="237"/>
                    <a:pt x="659" y="237"/>
                    <a:pt x="659" y="237"/>
                  </a:cubicBezTo>
                  <a:cubicBezTo>
                    <a:pt x="661" y="239"/>
                    <a:pt x="661" y="239"/>
                    <a:pt x="661" y="239"/>
                  </a:cubicBezTo>
                  <a:cubicBezTo>
                    <a:pt x="664" y="240"/>
                    <a:pt x="664" y="240"/>
                    <a:pt x="664" y="240"/>
                  </a:cubicBezTo>
                  <a:cubicBezTo>
                    <a:pt x="669" y="237"/>
                    <a:pt x="669" y="237"/>
                    <a:pt x="669" y="237"/>
                  </a:cubicBezTo>
                  <a:cubicBezTo>
                    <a:pt x="673" y="237"/>
                    <a:pt x="673" y="237"/>
                    <a:pt x="673" y="237"/>
                  </a:cubicBezTo>
                  <a:cubicBezTo>
                    <a:pt x="674" y="235"/>
                    <a:pt x="674" y="235"/>
                    <a:pt x="674" y="235"/>
                  </a:cubicBezTo>
                  <a:cubicBezTo>
                    <a:pt x="674" y="228"/>
                    <a:pt x="674" y="228"/>
                    <a:pt x="674" y="228"/>
                  </a:cubicBezTo>
                  <a:cubicBezTo>
                    <a:pt x="672" y="225"/>
                    <a:pt x="672" y="225"/>
                    <a:pt x="672" y="225"/>
                  </a:cubicBezTo>
                  <a:cubicBezTo>
                    <a:pt x="669" y="222"/>
                    <a:pt x="669" y="222"/>
                    <a:pt x="669" y="222"/>
                  </a:cubicBezTo>
                  <a:cubicBezTo>
                    <a:pt x="667" y="220"/>
                    <a:pt x="667" y="220"/>
                    <a:pt x="667" y="220"/>
                  </a:cubicBezTo>
                  <a:cubicBezTo>
                    <a:pt x="666" y="217"/>
                    <a:pt x="666" y="217"/>
                    <a:pt x="666" y="217"/>
                  </a:cubicBezTo>
                  <a:cubicBezTo>
                    <a:pt x="664" y="215"/>
                    <a:pt x="664" y="215"/>
                    <a:pt x="664" y="215"/>
                  </a:cubicBezTo>
                  <a:cubicBezTo>
                    <a:pt x="662" y="214"/>
                    <a:pt x="662" y="214"/>
                    <a:pt x="662" y="214"/>
                  </a:cubicBezTo>
                  <a:cubicBezTo>
                    <a:pt x="659" y="213"/>
                    <a:pt x="659" y="213"/>
                    <a:pt x="659" y="213"/>
                  </a:cubicBezTo>
                  <a:cubicBezTo>
                    <a:pt x="658" y="211"/>
                    <a:pt x="658" y="211"/>
                    <a:pt x="658" y="211"/>
                  </a:cubicBezTo>
                  <a:cubicBezTo>
                    <a:pt x="658" y="208"/>
                    <a:pt x="658" y="208"/>
                    <a:pt x="658" y="208"/>
                  </a:cubicBezTo>
                  <a:cubicBezTo>
                    <a:pt x="659" y="206"/>
                    <a:pt x="659" y="206"/>
                    <a:pt x="659" y="206"/>
                  </a:cubicBezTo>
                  <a:cubicBezTo>
                    <a:pt x="660" y="202"/>
                    <a:pt x="660" y="202"/>
                    <a:pt x="660" y="202"/>
                  </a:cubicBezTo>
                  <a:cubicBezTo>
                    <a:pt x="660" y="198"/>
                    <a:pt x="660" y="198"/>
                    <a:pt x="660" y="198"/>
                  </a:cubicBezTo>
                  <a:cubicBezTo>
                    <a:pt x="662" y="194"/>
                    <a:pt x="662" y="194"/>
                    <a:pt x="662" y="194"/>
                  </a:cubicBezTo>
                  <a:cubicBezTo>
                    <a:pt x="664" y="191"/>
                    <a:pt x="664" y="191"/>
                    <a:pt x="664" y="191"/>
                  </a:cubicBezTo>
                  <a:cubicBezTo>
                    <a:pt x="667" y="189"/>
                    <a:pt x="667" y="189"/>
                    <a:pt x="667" y="189"/>
                  </a:cubicBezTo>
                  <a:cubicBezTo>
                    <a:pt x="670" y="189"/>
                    <a:pt x="670" y="189"/>
                    <a:pt x="670" y="189"/>
                  </a:cubicBezTo>
                  <a:cubicBezTo>
                    <a:pt x="675" y="189"/>
                    <a:pt x="675" y="189"/>
                    <a:pt x="675" y="189"/>
                  </a:cubicBezTo>
                  <a:cubicBezTo>
                    <a:pt x="679" y="185"/>
                    <a:pt x="679" y="185"/>
                    <a:pt x="679" y="185"/>
                  </a:cubicBezTo>
                  <a:cubicBezTo>
                    <a:pt x="680" y="178"/>
                    <a:pt x="680" y="178"/>
                    <a:pt x="680" y="178"/>
                  </a:cubicBezTo>
                  <a:cubicBezTo>
                    <a:pt x="680" y="172"/>
                    <a:pt x="680" y="172"/>
                    <a:pt x="680" y="172"/>
                  </a:cubicBezTo>
                  <a:cubicBezTo>
                    <a:pt x="680" y="166"/>
                    <a:pt x="680" y="166"/>
                    <a:pt x="680" y="166"/>
                  </a:cubicBezTo>
                  <a:cubicBezTo>
                    <a:pt x="681" y="164"/>
                    <a:pt x="681" y="164"/>
                    <a:pt x="681" y="164"/>
                  </a:cubicBezTo>
                  <a:cubicBezTo>
                    <a:pt x="683" y="161"/>
                    <a:pt x="683" y="161"/>
                    <a:pt x="683" y="161"/>
                  </a:cubicBezTo>
                  <a:cubicBezTo>
                    <a:pt x="683" y="156"/>
                    <a:pt x="683" y="156"/>
                    <a:pt x="683" y="156"/>
                  </a:cubicBezTo>
                  <a:cubicBezTo>
                    <a:pt x="681" y="153"/>
                    <a:pt x="681" y="153"/>
                    <a:pt x="681" y="153"/>
                  </a:cubicBezTo>
                  <a:cubicBezTo>
                    <a:pt x="681" y="153"/>
                    <a:pt x="680" y="150"/>
                    <a:pt x="680" y="149"/>
                  </a:cubicBezTo>
                  <a:cubicBezTo>
                    <a:pt x="679" y="149"/>
                    <a:pt x="678" y="143"/>
                    <a:pt x="678" y="143"/>
                  </a:cubicBezTo>
                  <a:cubicBezTo>
                    <a:pt x="675" y="140"/>
                    <a:pt x="675" y="140"/>
                    <a:pt x="675" y="140"/>
                  </a:cubicBezTo>
                  <a:cubicBezTo>
                    <a:pt x="671" y="135"/>
                    <a:pt x="671" y="135"/>
                    <a:pt x="671" y="135"/>
                  </a:cubicBezTo>
                  <a:cubicBezTo>
                    <a:pt x="667" y="132"/>
                    <a:pt x="667" y="132"/>
                    <a:pt x="667" y="132"/>
                  </a:cubicBezTo>
                  <a:cubicBezTo>
                    <a:pt x="666" y="130"/>
                    <a:pt x="666" y="130"/>
                    <a:pt x="666" y="130"/>
                  </a:cubicBezTo>
                  <a:cubicBezTo>
                    <a:pt x="664" y="129"/>
                    <a:pt x="664" y="129"/>
                    <a:pt x="664" y="129"/>
                  </a:cubicBezTo>
                  <a:cubicBezTo>
                    <a:pt x="661" y="129"/>
                    <a:pt x="661" y="129"/>
                    <a:pt x="661" y="129"/>
                  </a:cubicBezTo>
                  <a:cubicBezTo>
                    <a:pt x="660" y="131"/>
                    <a:pt x="660" y="131"/>
                    <a:pt x="660" y="131"/>
                  </a:cubicBezTo>
                  <a:cubicBezTo>
                    <a:pt x="658" y="131"/>
                    <a:pt x="658" y="131"/>
                    <a:pt x="658" y="131"/>
                  </a:cubicBezTo>
                  <a:cubicBezTo>
                    <a:pt x="657" y="129"/>
                    <a:pt x="657" y="129"/>
                    <a:pt x="657" y="129"/>
                  </a:cubicBezTo>
                  <a:cubicBezTo>
                    <a:pt x="658" y="126"/>
                    <a:pt x="658" y="126"/>
                    <a:pt x="658" y="126"/>
                  </a:cubicBezTo>
                  <a:cubicBezTo>
                    <a:pt x="657" y="124"/>
                    <a:pt x="657" y="124"/>
                    <a:pt x="657" y="124"/>
                  </a:cubicBezTo>
                  <a:cubicBezTo>
                    <a:pt x="656" y="122"/>
                    <a:pt x="656" y="122"/>
                    <a:pt x="656" y="122"/>
                  </a:cubicBezTo>
                  <a:cubicBezTo>
                    <a:pt x="654" y="123"/>
                    <a:pt x="654" y="123"/>
                    <a:pt x="654" y="123"/>
                  </a:cubicBezTo>
                  <a:cubicBezTo>
                    <a:pt x="653" y="125"/>
                    <a:pt x="653" y="125"/>
                    <a:pt x="653" y="125"/>
                  </a:cubicBezTo>
                  <a:cubicBezTo>
                    <a:pt x="653" y="128"/>
                    <a:pt x="653" y="128"/>
                    <a:pt x="653" y="128"/>
                  </a:cubicBezTo>
                  <a:cubicBezTo>
                    <a:pt x="654" y="129"/>
                    <a:pt x="654" y="129"/>
                    <a:pt x="654" y="129"/>
                  </a:cubicBezTo>
                  <a:cubicBezTo>
                    <a:pt x="653" y="131"/>
                    <a:pt x="653" y="131"/>
                    <a:pt x="653" y="131"/>
                  </a:cubicBezTo>
                  <a:cubicBezTo>
                    <a:pt x="650" y="131"/>
                    <a:pt x="650" y="131"/>
                    <a:pt x="650" y="131"/>
                  </a:cubicBezTo>
                  <a:cubicBezTo>
                    <a:pt x="650" y="128"/>
                    <a:pt x="650" y="128"/>
                    <a:pt x="650" y="128"/>
                  </a:cubicBezTo>
                  <a:cubicBezTo>
                    <a:pt x="650" y="126"/>
                    <a:pt x="650" y="126"/>
                    <a:pt x="650" y="126"/>
                  </a:cubicBezTo>
                  <a:cubicBezTo>
                    <a:pt x="648" y="126"/>
                    <a:pt x="648" y="126"/>
                    <a:pt x="648" y="126"/>
                  </a:cubicBezTo>
                  <a:cubicBezTo>
                    <a:pt x="646" y="127"/>
                    <a:pt x="646" y="127"/>
                    <a:pt x="646" y="127"/>
                  </a:cubicBezTo>
                  <a:cubicBezTo>
                    <a:pt x="644" y="127"/>
                    <a:pt x="644" y="127"/>
                    <a:pt x="644" y="127"/>
                  </a:cubicBezTo>
                  <a:cubicBezTo>
                    <a:pt x="645" y="124"/>
                    <a:pt x="645" y="124"/>
                    <a:pt x="645" y="124"/>
                  </a:cubicBezTo>
                  <a:cubicBezTo>
                    <a:pt x="647" y="123"/>
                    <a:pt x="647" y="123"/>
                    <a:pt x="647" y="123"/>
                  </a:cubicBezTo>
                  <a:cubicBezTo>
                    <a:pt x="648" y="120"/>
                    <a:pt x="648" y="120"/>
                    <a:pt x="648" y="120"/>
                  </a:cubicBezTo>
                  <a:cubicBezTo>
                    <a:pt x="647" y="118"/>
                    <a:pt x="647" y="118"/>
                    <a:pt x="647" y="118"/>
                  </a:cubicBezTo>
                  <a:cubicBezTo>
                    <a:pt x="649" y="116"/>
                    <a:pt x="649" y="116"/>
                    <a:pt x="649" y="116"/>
                  </a:cubicBezTo>
                  <a:cubicBezTo>
                    <a:pt x="650" y="114"/>
                    <a:pt x="650" y="114"/>
                    <a:pt x="650" y="114"/>
                  </a:cubicBezTo>
                  <a:cubicBezTo>
                    <a:pt x="650" y="111"/>
                    <a:pt x="650" y="111"/>
                    <a:pt x="650" y="111"/>
                  </a:cubicBezTo>
                  <a:cubicBezTo>
                    <a:pt x="649" y="109"/>
                    <a:pt x="649" y="109"/>
                    <a:pt x="649" y="109"/>
                  </a:cubicBezTo>
                  <a:cubicBezTo>
                    <a:pt x="649" y="105"/>
                    <a:pt x="649" y="105"/>
                    <a:pt x="649" y="105"/>
                  </a:cubicBezTo>
                  <a:cubicBezTo>
                    <a:pt x="650" y="103"/>
                    <a:pt x="650" y="103"/>
                    <a:pt x="650" y="103"/>
                  </a:cubicBezTo>
                  <a:cubicBezTo>
                    <a:pt x="651" y="100"/>
                    <a:pt x="651" y="100"/>
                    <a:pt x="651" y="100"/>
                  </a:cubicBezTo>
                  <a:cubicBezTo>
                    <a:pt x="653" y="98"/>
                    <a:pt x="653" y="98"/>
                    <a:pt x="653" y="98"/>
                  </a:cubicBezTo>
                  <a:cubicBezTo>
                    <a:pt x="656" y="98"/>
                    <a:pt x="656" y="98"/>
                    <a:pt x="656" y="98"/>
                  </a:cubicBezTo>
                  <a:cubicBezTo>
                    <a:pt x="662" y="98"/>
                    <a:pt x="662" y="98"/>
                    <a:pt x="662" y="98"/>
                  </a:cubicBezTo>
                  <a:cubicBezTo>
                    <a:pt x="669" y="98"/>
                    <a:pt x="669" y="98"/>
                    <a:pt x="669" y="98"/>
                  </a:cubicBezTo>
                  <a:cubicBezTo>
                    <a:pt x="677" y="97"/>
                    <a:pt x="677" y="97"/>
                    <a:pt x="677" y="97"/>
                  </a:cubicBezTo>
                  <a:cubicBezTo>
                    <a:pt x="681" y="96"/>
                    <a:pt x="681" y="96"/>
                    <a:pt x="681" y="96"/>
                  </a:cubicBezTo>
                  <a:cubicBezTo>
                    <a:pt x="684" y="99"/>
                    <a:pt x="684" y="99"/>
                    <a:pt x="684" y="99"/>
                  </a:cubicBezTo>
                  <a:cubicBezTo>
                    <a:pt x="685" y="101"/>
                    <a:pt x="685" y="101"/>
                    <a:pt x="685" y="101"/>
                  </a:cubicBezTo>
                  <a:cubicBezTo>
                    <a:pt x="690" y="101"/>
                    <a:pt x="690" y="101"/>
                    <a:pt x="690" y="101"/>
                  </a:cubicBezTo>
                  <a:cubicBezTo>
                    <a:pt x="694" y="98"/>
                    <a:pt x="694" y="98"/>
                    <a:pt x="694" y="98"/>
                  </a:cubicBezTo>
                  <a:cubicBezTo>
                    <a:pt x="691" y="95"/>
                    <a:pt x="691" y="95"/>
                    <a:pt x="691" y="95"/>
                  </a:cubicBezTo>
                  <a:cubicBezTo>
                    <a:pt x="691" y="92"/>
                    <a:pt x="691" y="92"/>
                    <a:pt x="691" y="92"/>
                  </a:cubicBezTo>
                  <a:cubicBezTo>
                    <a:pt x="692" y="89"/>
                    <a:pt x="692" y="89"/>
                    <a:pt x="692" y="89"/>
                  </a:cubicBezTo>
                  <a:cubicBezTo>
                    <a:pt x="692" y="86"/>
                    <a:pt x="692" y="86"/>
                    <a:pt x="692" y="86"/>
                  </a:cubicBezTo>
                  <a:cubicBezTo>
                    <a:pt x="695" y="85"/>
                    <a:pt x="695" y="85"/>
                    <a:pt x="695" y="85"/>
                  </a:cubicBezTo>
                  <a:cubicBezTo>
                    <a:pt x="699" y="84"/>
                    <a:pt x="699" y="84"/>
                    <a:pt x="699" y="84"/>
                  </a:cubicBezTo>
                  <a:cubicBezTo>
                    <a:pt x="702" y="87"/>
                    <a:pt x="702" y="87"/>
                    <a:pt x="702" y="87"/>
                  </a:cubicBezTo>
                  <a:cubicBezTo>
                    <a:pt x="704" y="89"/>
                    <a:pt x="704" y="89"/>
                    <a:pt x="704" y="89"/>
                  </a:cubicBezTo>
                  <a:cubicBezTo>
                    <a:pt x="705" y="87"/>
                    <a:pt x="705" y="87"/>
                    <a:pt x="705" y="87"/>
                  </a:cubicBezTo>
                  <a:cubicBezTo>
                    <a:pt x="705" y="84"/>
                    <a:pt x="705" y="84"/>
                    <a:pt x="705" y="84"/>
                  </a:cubicBezTo>
                  <a:cubicBezTo>
                    <a:pt x="704" y="80"/>
                    <a:pt x="704" y="80"/>
                    <a:pt x="704" y="80"/>
                  </a:cubicBezTo>
                  <a:cubicBezTo>
                    <a:pt x="706" y="81"/>
                    <a:pt x="706" y="81"/>
                    <a:pt x="706" y="81"/>
                  </a:cubicBezTo>
                  <a:cubicBezTo>
                    <a:pt x="709" y="84"/>
                    <a:pt x="709" y="84"/>
                    <a:pt x="709" y="84"/>
                  </a:cubicBezTo>
                  <a:cubicBezTo>
                    <a:pt x="713" y="88"/>
                    <a:pt x="713" y="88"/>
                    <a:pt x="713" y="88"/>
                  </a:cubicBezTo>
                  <a:cubicBezTo>
                    <a:pt x="713" y="91"/>
                    <a:pt x="713" y="91"/>
                    <a:pt x="713" y="91"/>
                  </a:cubicBezTo>
                  <a:cubicBezTo>
                    <a:pt x="712" y="97"/>
                    <a:pt x="712" y="97"/>
                    <a:pt x="712" y="97"/>
                  </a:cubicBezTo>
                  <a:cubicBezTo>
                    <a:pt x="713" y="101"/>
                    <a:pt x="713" y="101"/>
                    <a:pt x="713" y="101"/>
                  </a:cubicBezTo>
                  <a:cubicBezTo>
                    <a:pt x="712" y="104"/>
                    <a:pt x="712" y="104"/>
                    <a:pt x="712" y="104"/>
                  </a:cubicBezTo>
                  <a:cubicBezTo>
                    <a:pt x="709" y="107"/>
                    <a:pt x="709" y="107"/>
                    <a:pt x="709" y="107"/>
                  </a:cubicBezTo>
                  <a:cubicBezTo>
                    <a:pt x="709" y="111"/>
                    <a:pt x="709" y="111"/>
                    <a:pt x="709" y="111"/>
                  </a:cubicBezTo>
                  <a:cubicBezTo>
                    <a:pt x="711" y="117"/>
                    <a:pt x="711" y="117"/>
                    <a:pt x="711" y="117"/>
                  </a:cubicBezTo>
                  <a:cubicBezTo>
                    <a:pt x="717" y="123"/>
                    <a:pt x="717" y="123"/>
                    <a:pt x="717" y="123"/>
                  </a:cubicBezTo>
                  <a:cubicBezTo>
                    <a:pt x="721" y="128"/>
                    <a:pt x="721" y="128"/>
                    <a:pt x="721" y="128"/>
                  </a:cubicBezTo>
                  <a:cubicBezTo>
                    <a:pt x="726" y="133"/>
                    <a:pt x="726" y="133"/>
                    <a:pt x="726" y="133"/>
                  </a:cubicBezTo>
                  <a:cubicBezTo>
                    <a:pt x="731" y="138"/>
                    <a:pt x="731" y="138"/>
                    <a:pt x="731" y="138"/>
                  </a:cubicBezTo>
                  <a:cubicBezTo>
                    <a:pt x="734" y="144"/>
                    <a:pt x="734" y="144"/>
                    <a:pt x="734" y="144"/>
                  </a:cubicBezTo>
                  <a:cubicBezTo>
                    <a:pt x="736" y="148"/>
                    <a:pt x="736" y="148"/>
                    <a:pt x="736" y="148"/>
                  </a:cubicBezTo>
                  <a:cubicBezTo>
                    <a:pt x="739" y="148"/>
                    <a:pt x="739" y="148"/>
                    <a:pt x="739" y="148"/>
                  </a:cubicBezTo>
                  <a:cubicBezTo>
                    <a:pt x="740" y="144"/>
                    <a:pt x="740" y="144"/>
                    <a:pt x="740" y="144"/>
                  </a:cubicBezTo>
                  <a:cubicBezTo>
                    <a:pt x="737" y="138"/>
                    <a:pt x="737" y="138"/>
                    <a:pt x="737" y="138"/>
                  </a:cubicBezTo>
                  <a:cubicBezTo>
                    <a:pt x="737" y="135"/>
                    <a:pt x="737" y="135"/>
                    <a:pt x="737" y="135"/>
                  </a:cubicBezTo>
                  <a:cubicBezTo>
                    <a:pt x="738" y="132"/>
                    <a:pt x="738" y="132"/>
                    <a:pt x="738" y="132"/>
                  </a:cubicBezTo>
                  <a:cubicBezTo>
                    <a:pt x="737" y="128"/>
                    <a:pt x="737" y="128"/>
                    <a:pt x="737" y="128"/>
                  </a:cubicBezTo>
                  <a:cubicBezTo>
                    <a:pt x="737" y="125"/>
                    <a:pt x="737" y="125"/>
                    <a:pt x="737" y="125"/>
                  </a:cubicBezTo>
                  <a:cubicBezTo>
                    <a:pt x="736" y="123"/>
                    <a:pt x="736" y="123"/>
                    <a:pt x="736" y="123"/>
                  </a:cubicBezTo>
                  <a:cubicBezTo>
                    <a:pt x="734" y="121"/>
                    <a:pt x="734" y="121"/>
                    <a:pt x="734" y="121"/>
                  </a:cubicBezTo>
                  <a:cubicBezTo>
                    <a:pt x="733" y="119"/>
                    <a:pt x="733" y="119"/>
                    <a:pt x="733" y="119"/>
                  </a:cubicBezTo>
                  <a:cubicBezTo>
                    <a:pt x="735" y="117"/>
                    <a:pt x="735" y="117"/>
                    <a:pt x="735" y="117"/>
                  </a:cubicBezTo>
                  <a:cubicBezTo>
                    <a:pt x="735" y="115"/>
                    <a:pt x="735" y="115"/>
                    <a:pt x="735" y="115"/>
                  </a:cubicBezTo>
                  <a:cubicBezTo>
                    <a:pt x="733" y="112"/>
                    <a:pt x="733" y="112"/>
                    <a:pt x="733" y="112"/>
                  </a:cubicBezTo>
                  <a:cubicBezTo>
                    <a:pt x="732" y="109"/>
                    <a:pt x="732" y="109"/>
                    <a:pt x="732" y="109"/>
                  </a:cubicBezTo>
                  <a:cubicBezTo>
                    <a:pt x="730" y="107"/>
                    <a:pt x="730" y="107"/>
                    <a:pt x="730" y="107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3" y="103"/>
                    <a:pt x="723" y="103"/>
                    <a:pt x="723" y="103"/>
                  </a:cubicBezTo>
                  <a:cubicBezTo>
                    <a:pt x="722" y="100"/>
                    <a:pt x="722" y="100"/>
                    <a:pt x="722" y="100"/>
                  </a:cubicBezTo>
                  <a:cubicBezTo>
                    <a:pt x="722" y="97"/>
                    <a:pt x="722" y="97"/>
                    <a:pt x="722" y="97"/>
                  </a:cubicBezTo>
                  <a:cubicBezTo>
                    <a:pt x="722" y="95"/>
                    <a:pt x="722" y="95"/>
                    <a:pt x="722" y="95"/>
                  </a:cubicBezTo>
                  <a:cubicBezTo>
                    <a:pt x="724" y="94"/>
                    <a:pt x="724" y="94"/>
                    <a:pt x="724" y="94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8" y="95"/>
                    <a:pt x="728" y="95"/>
                    <a:pt x="728" y="95"/>
                  </a:cubicBezTo>
                  <a:cubicBezTo>
                    <a:pt x="730" y="93"/>
                    <a:pt x="730" y="93"/>
                    <a:pt x="730" y="93"/>
                  </a:cubicBezTo>
                  <a:cubicBezTo>
                    <a:pt x="733" y="93"/>
                    <a:pt x="733" y="93"/>
                    <a:pt x="733" y="93"/>
                  </a:cubicBezTo>
                  <a:cubicBezTo>
                    <a:pt x="735" y="96"/>
                    <a:pt x="735" y="96"/>
                    <a:pt x="735" y="96"/>
                  </a:cubicBezTo>
                  <a:cubicBezTo>
                    <a:pt x="738" y="97"/>
                    <a:pt x="738" y="97"/>
                    <a:pt x="738" y="97"/>
                  </a:cubicBezTo>
                  <a:cubicBezTo>
                    <a:pt x="741" y="95"/>
                    <a:pt x="741" y="95"/>
                    <a:pt x="741" y="95"/>
                  </a:cubicBezTo>
                  <a:cubicBezTo>
                    <a:pt x="741" y="91"/>
                    <a:pt x="741" y="91"/>
                    <a:pt x="741" y="91"/>
                  </a:cubicBezTo>
                  <a:cubicBezTo>
                    <a:pt x="740" y="87"/>
                    <a:pt x="740" y="87"/>
                    <a:pt x="740" y="87"/>
                  </a:cubicBezTo>
                  <a:cubicBezTo>
                    <a:pt x="741" y="85"/>
                    <a:pt x="741" y="85"/>
                    <a:pt x="741" y="85"/>
                  </a:cubicBezTo>
                  <a:cubicBezTo>
                    <a:pt x="745" y="83"/>
                    <a:pt x="745" y="83"/>
                    <a:pt x="745" y="83"/>
                  </a:cubicBezTo>
                  <a:cubicBezTo>
                    <a:pt x="748" y="84"/>
                    <a:pt x="748" y="84"/>
                    <a:pt x="748" y="84"/>
                  </a:cubicBezTo>
                  <a:cubicBezTo>
                    <a:pt x="751" y="85"/>
                    <a:pt x="751" y="85"/>
                    <a:pt x="751" y="85"/>
                  </a:cubicBezTo>
                  <a:cubicBezTo>
                    <a:pt x="754" y="84"/>
                    <a:pt x="754" y="84"/>
                    <a:pt x="754" y="84"/>
                  </a:cubicBezTo>
                  <a:cubicBezTo>
                    <a:pt x="754" y="83"/>
                    <a:pt x="754" y="83"/>
                    <a:pt x="754" y="83"/>
                  </a:cubicBezTo>
                  <a:cubicBezTo>
                    <a:pt x="753" y="80"/>
                    <a:pt x="753" y="80"/>
                    <a:pt x="753" y="80"/>
                  </a:cubicBezTo>
                  <a:cubicBezTo>
                    <a:pt x="747" y="78"/>
                    <a:pt x="747" y="78"/>
                    <a:pt x="747" y="78"/>
                  </a:cubicBezTo>
                  <a:cubicBezTo>
                    <a:pt x="744" y="76"/>
                    <a:pt x="744" y="76"/>
                    <a:pt x="744" y="76"/>
                  </a:cubicBezTo>
                  <a:cubicBezTo>
                    <a:pt x="740" y="73"/>
                    <a:pt x="740" y="73"/>
                    <a:pt x="740" y="73"/>
                  </a:cubicBezTo>
                  <a:cubicBezTo>
                    <a:pt x="734" y="73"/>
                    <a:pt x="734" y="73"/>
                    <a:pt x="734" y="73"/>
                  </a:cubicBezTo>
                  <a:cubicBezTo>
                    <a:pt x="731" y="73"/>
                    <a:pt x="731" y="73"/>
                    <a:pt x="731" y="73"/>
                  </a:cubicBezTo>
                  <a:cubicBezTo>
                    <a:pt x="729" y="70"/>
                    <a:pt x="729" y="70"/>
                    <a:pt x="729" y="70"/>
                  </a:cubicBezTo>
                  <a:cubicBezTo>
                    <a:pt x="733" y="69"/>
                    <a:pt x="733" y="69"/>
                    <a:pt x="733" y="69"/>
                  </a:cubicBezTo>
                  <a:cubicBezTo>
                    <a:pt x="736" y="69"/>
                    <a:pt x="736" y="69"/>
                    <a:pt x="736" y="69"/>
                  </a:cubicBezTo>
                  <a:cubicBezTo>
                    <a:pt x="736" y="67"/>
                    <a:pt x="736" y="67"/>
                    <a:pt x="736" y="67"/>
                  </a:cubicBezTo>
                  <a:cubicBezTo>
                    <a:pt x="734" y="64"/>
                    <a:pt x="734" y="64"/>
                    <a:pt x="734" y="64"/>
                  </a:cubicBezTo>
                  <a:cubicBezTo>
                    <a:pt x="731" y="63"/>
                    <a:pt x="731" y="63"/>
                    <a:pt x="731" y="63"/>
                  </a:cubicBezTo>
                  <a:cubicBezTo>
                    <a:pt x="730" y="61"/>
                    <a:pt x="730" y="61"/>
                    <a:pt x="730" y="61"/>
                  </a:cubicBezTo>
                  <a:cubicBezTo>
                    <a:pt x="734" y="61"/>
                    <a:pt x="734" y="61"/>
                    <a:pt x="734" y="61"/>
                  </a:cubicBezTo>
                  <a:cubicBezTo>
                    <a:pt x="738" y="62"/>
                    <a:pt x="738" y="62"/>
                    <a:pt x="738" y="62"/>
                  </a:cubicBezTo>
                  <a:cubicBezTo>
                    <a:pt x="740" y="65"/>
                    <a:pt x="740" y="65"/>
                    <a:pt x="740" y="65"/>
                  </a:cubicBezTo>
                  <a:cubicBezTo>
                    <a:pt x="743" y="66"/>
                    <a:pt x="743" y="66"/>
                    <a:pt x="743" y="66"/>
                  </a:cubicBezTo>
                  <a:cubicBezTo>
                    <a:pt x="747" y="66"/>
                    <a:pt x="747" y="66"/>
                    <a:pt x="747" y="66"/>
                  </a:cubicBezTo>
                  <a:cubicBezTo>
                    <a:pt x="750" y="67"/>
                    <a:pt x="750" y="67"/>
                    <a:pt x="750" y="67"/>
                  </a:cubicBezTo>
                  <a:cubicBezTo>
                    <a:pt x="754" y="70"/>
                    <a:pt x="754" y="70"/>
                    <a:pt x="754" y="70"/>
                  </a:cubicBezTo>
                  <a:cubicBezTo>
                    <a:pt x="759" y="72"/>
                    <a:pt x="759" y="72"/>
                    <a:pt x="759" y="72"/>
                  </a:cubicBezTo>
                  <a:cubicBezTo>
                    <a:pt x="763" y="72"/>
                    <a:pt x="763" y="72"/>
                    <a:pt x="763" y="72"/>
                  </a:cubicBezTo>
                  <a:cubicBezTo>
                    <a:pt x="766" y="71"/>
                    <a:pt x="766" y="71"/>
                    <a:pt x="766" y="71"/>
                  </a:cubicBezTo>
                  <a:cubicBezTo>
                    <a:pt x="759" y="67"/>
                    <a:pt x="759" y="67"/>
                    <a:pt x="759" y="67"/>
                  </a:cubicBezTo>
                  <a:cubicBezTo>
                    <a:pt x="755" y="61"/>
                    <a:pt x="755" y="61"/>
                    <a:pt x="755" y="61"/>
                  </a:cubicBezTo>
                  <a:cubicBezTo>
                    <a:pt x="749" y="59"/>
                    <a:pt x="749" y="59"/>
                    <a:pt x="749" y="59"/>
                  </a:cubicBezTo>
                  <a:cubicBezTo>
                    <a:pt x="749" y="62"/>
                    <a:pt x="749" y="62"/>
                    <a:pt x="749" y="62"/>
                  </a:cubicBezTo>
                  <a:cubicBezTo>
                    <a:pt x="745" y="62"/>
                    <a:pt x="745" y="62"/>
                    <a:pt x="745" y="62"/>
                  </a:cubicBezTo>
                  <a:cubicBezTo>
                    <a:pt x="739" y="59"/>
                    <a:pt x="739" y="59"/>
                    <a:pt x="739" y="59"/>
                  </a:cubicBezTo>
                  <a:cubicBezTo>
                    <a:pt x="731" y="55"/>
                    <a:pt x="731" y="55"/>
                    <a:pt x="731" y="55"/>
                  </a:cubicBezTo>
                  <a:cubicBezTo>
                    <a:pt x="724" y="54"/>
                    <a:pt x="724" y="54"/>
                    <a:pt x="724" y="54"/>
                  </a:cubicBezTo>
                  <a:cubicBezTo>
                    <a:pt x="718" y="51"/>
                    <a:pt x="718" y="51"/>
                    <a:pt x="718" y="51"/>
                  </a:cubicBezTo>
                  <a:cubicBezTo>
                    <a:pt x="715" y="48"/>
                    <a:pt x="715" y="48"/>
                    <a:pt x="715" y="48"/>
                  </a:cubicBezTo>
                  <a:cubicBezTo>
                    <a:pt x="709" y="49"/>
                    <a:pt x="709" y="49"/>
                    <a:pt x="709" y="49"/>
                  </a:cubicBezTo>
                  <a:cubicBezTo>
                    <a:pt x="706" y="47"/>
                    <a:pt x="706" y="47"/>
                    <a:pt x="706" y="47"/>
                  </a:cubicBezTo>
                  <a:cubicBezTo>
                    <a:pt x="699" y="48"/>
                    <a:pt x="699" y="48"/>
                    <a:pt x="699" y="48"/>
                  </a:cubicBezTo>
                  <a:cubicBezTo>
                    <a:pt x="696" y="44"/>
                    <a:pt x="696" y="44"/>
                    <a:pt x="696" y="44"/>
                  </a:cubicBezTo>
                  <a:cubicBezTo>
                    <a:pt x="690" y="43"/>
                    <a:pt x="690" y="43"/>
                    <a:pt x="690" y="43"/>
                  </a:cubicBezTo>
                  <a:cubicBezTo>
                    <a:pt x="685" y="41"/>
                    <a:pt x="685" y="41"/>
                    <a:pt x="685" y="41"/>
                  </a:cubicBezTo>
                  <a:cubicBezTo>
                    <a:pt x="679" y="42"/>
                    <a:pt x="679" y="42"/>
                    <a:pt x="679" y="42"/>
                  </a:cubicBezTo>
                  <a:cubicBezTo>
                    <a:pt x="681" y="44"/>
                    <a:pt x="681" y="44"/>
                    <a:pt x="681" y="44"/>
                  </a:cubicBezTo>
                  <a:cubicBezTo>
                    <a:pt x="685" y="47"/>
                    <a:pt x="685" y="47"/>
                    <a:pt x="685" y="47"/>
                  </a:cubicBezTo>
                  <a:cubicBezTo>
                    <a:pt x="683" y="48"/>
                    <a:pt x="683" y="48"/>
                    <a:pt x="683" y="48"/>
                  </a:cubicBezTo>
                  <a:cubicBezTo>
                    <a:pt x="678" y="47"/>
                    <a:pt x="678" y="47"/>
                    <a:pt x="678" y="47"/>
                  </a:cubicBezTo>
                  <a:cubicBezTo>
                    <a:pt x="671" y="45"/>
                    <a:pt x="671" y="45"/>
                    <a:pt x="671" y="45"/>
                  </a:cubicBezTo>
                  <a:cubicBezTo>
                    <a:pt x="658" y="44"/>
                    <a:pt x="658" y="44"/>
                    <a:pt x="658" y="44"/>
                  </a:cubicBezTo>
                  <a:cubicBezTo>
                    <a:pt x="650" y="46"/>
                    <a:pt x="650" y="46"/>
                    <a:pt x="650" y="46"/>
                  </a:cubicBezTo>
                  <a:cubicBezTo>
                    <a:pt x="639" y="39"/>
                    <a:pt x="639" y="39"/>
                    <a:pt x="639" y="39"/>
                  </a:cubicBezTo>
                  <a:cubicBezTo>
                    <a:pt x="634" y="38"/>
                    <a:pt x="634" y="38"/>
                    <a:pt x="634" y="38"/>
                  </a:cubicBezTo>
                  <a:cubicBezTo>
                    <a:pt x="629" y="37"/>
                    <a:pt x="629" y="37"/>
                    <a:pt x="629" y="37"/>
                  </a:cubicBezTo>
                  <a:cubicBezTo>
                    <a:pt x="621" y="38"/>
                    <a:pt x="621" y="38"/>
                    <a:pt x="621" y="38"/>
                  </a:cubicBezTo>
                  <a:cubicBezTo>
                    <a:pt x="615" y="34"/>
                    <a:pt x="615" y="34"/>
                    <a:pt x="615" y="34"/>
                  </a:cubicBezTo>
                  <a:cubicBezTo>
                    <a:pt x="606" y="33"/>
                    <a:pt x="606" y="33"/>
                    <a:pt x="606" y="33"/>
                  </a:cubicBezTo>
                  <a:cubicBezTo>
                    <a:pt x="601" y="33"/>
                    <a:pt x="601" y="33"/>
                    <a:pt x="601" y="33"/>
                  </a:cubicBezTo>
                  <a:cubicBezTo>
                    <a:pt x="597" y="30"/>
                    <a:pt x="597" y="30"/>
                    <a:pt x="597" y="30"/>
                  </a:cubicBezTo>
                  <a:cubicBezTo>
                    <a:pt x="594" y="29"/>
                    <a:pt x="594" y="29"/>
                    <a:pt x="594" y="29"/>
                  </a:cubicBezTo>
                  <a:cubicBezTo>
                    <a:pt x="589" y="33"/>
                    <a:pt x="589" y="33"/>
                    <a:pt x="589" y="33"/>
                  </a:cubicBezTo>
                  <a:cubicBezTo>
                    <a:pt x="581" y="26"/>
                    <a:pt x="581" y="26"/>
                    <a:pt x="581" y="26"/>
                  </a:cubicBezTo>
                  <a:cubicBezTo>
                    <a:pt x="574" y="26"/>
                    <a:pt x="574" y="26"/>
                    <a:pt x="574" y="26"/>
                  </a:cubicBezTo>
                  <a:cubicBezTo>
                    <a:pt x="569" y="24"/>
                    <a:pt x="569" y="24"/>
                    <a:pt x="569" y="24"/>
                  </a:cubicBezTo>
                  <a:cubicBezTo>
                    <a:pt x="568" y="26"/>
                    <a:pt x="568" y="26"/>
                    <a:pt x="568" y="26"/>
                  </a:cubicBezTo>
                  <a:cubicBezTo>
                    <a:pt x="570" y="30"/>
                    <a:pt x="570" y="30"/>
                    <a:pt x="570" y="30"/>
                  </a:cubicBezTo>
                  <a:cubicBezTo>
                    <a:pt x="573" y="32"/>
                    <a:pt x="573" y="32"/>
                    <a:pt x="573" y="32"/>
                  </a:cubicBezTo>
                  <a:cubicBezTo>
                    <a:pt x="569" y="33"/>
                    <a:pt x="569" y="33"/>
                    <a:pt x="569" y="33"/>
                  </a:cubicBezTo>
                  <a:cubicBezTo>
                    <a:pt x="562" y="33"/>
                    <a:pt x="562" y="33"/>
                    <a:pt x="562" y="33"/>
                  </a:cubicBezTo>
                  <a:cubicBezTo>
                    <a:pt x="554" y="31"/>
                    <a:pt x="554" y="31"/>
                    <a:pt x="554" y="31"/>
                  </a:cubicBezTo>
                  <a:cubicBezTo>
                    <a:pt x="551" y="29"/>
                    <a:pt x="551" y="29"/>
                    <a:pt x="551" y="29"/>
                  </a:cubicBezTo>
                  <a:cubicBezTo>
                    <a:pt x="547" y="30"/>
                    <a:pt x="547" y="30"/>
                    <a:pt x="547" y="30"/>
                  </a:cubicBezTo>
                  <a:cubicBezTo>
                    <a:pt x="549" y="33"/>
                    <a:pt x="549" y="33"/>
                    <a:pt x="549" y="33"/>
                  </a:cubicBezTo>
                  <a:cubicBezTo>
                    <a:pt x="547" y="35"/>
                    <a:pt x="547" y="35"/>
                    <a:pt x="547" y="35"/>
                  </a:cubicBezTo>
                  <a:cubicBezTo>
                    <a:pt x="539" y="31"/>
                    <a:pt x="539" y="31"/>
                    <a:pt x="539" y="31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2" y="21"/>
                    <a:pt x="522" y="21"/>
                    <a:pt x="522" y="21"/>
                  </a:cubicBezTo>
                  <a:cubicBezTo>
                    <a:pt x="510" y="20"/>
                    <a:pt x="510" y="20"/>
                    <a:pt x="510" y="20"/>
                  </a:cubicBezTo>
                  <a:cubicBezTo>
                    <a:pt x="507" y="21"/>
                    <a:pt x="507" y="21"/>
                    <a:pt x="507" y="21"/>
                  </a:cubicBezTo>
                  <a:cubicBezTo>
                    <a:pt x="509" y="25"/>
                    <a:pt x="509" y="25"/>
                    <a:pt x="509" y="25"/>
                  </a:cubicBezTo>
                  <a:cubicBezTo>
                    <a:pt x="506" y="26"/>
                    <a:pt x="506" y="26"/>
                    <a:pt x="506" y="26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92" y="22"/>
                    <a:pt x="492" y="22"/>
                    <a:pt x="492" y="22"/>
                  </a:cubicBezTo>
                  <a:cubicBezTo>
                    <a:pt x="488" y="21"/>
                    <a:pt x="488" y="21"/>
                    <a:pt x="488" y="21"/>
                  </a:cubicBezTo>
                  <a:cubicBezTo>
                    <a:pt x="480" y="21"/>
                    <a:pt x="480" y="21"/>
                    <a:pt x="480" y="21"/>
                  </a:cubicBezTo>
                  <a:cubicBezTo>
                    <a:pt x="471" y="18"/>
                    <a:pt x="471" y="18"/>
                    <a:pt x="471" y="18"/>
                  </a:cubicBezTo>
                  <a:cubicBezTo>
                    <a:pt x="468" y="19"/>
                    <a:pt x="468" y="19"/>
                    <a:pt x="468" y="19"/>
                  </a:cubicBezTo>
                  <a:cubicBezTo>
                    <a:pt x="465" y="22"/>
                    <a:pt x="465" y="22"/>
                    <a:pt x="465" y="22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59" y="25"/>
                    <a:pt x="459" y="25"/>
                    <a:pt x="459" y="25"/>
                  </a:cubicBezTo>
                  <a:cubicBezTo>
                    <a:pt x="461" y="21"/>
                    <a:pt x="461" y="21"/>
                    <a:pt x="461" y="21"/>
                  </a:cubicBezTo>
                  <a:cubicBezTo>
                    <a:pt x="459" y="16"/>
                    <a:pt x="459" y="16"/>
                    <a:pt x="459" y="16"/>
                  </a:cubicBezTo>
                  <a:cubicBezTo>
                    <a:pt x="463" y="15"/>
                    <a:pt x="463" y="15"/>
                    <a:pt x="463" y="15"/>
                  </a:cubicBezTo>
                  <a:cubicBezTo>
                    <a:pt x="465" y="13"/>
                    <a:pt x="465" y="13"/>
                    <a:pt x="465" y="13"/>
                  </a:cubicBezTo>
                  <a:cubicBezTo>
                    <a:pt x="460" y="9"/>
                    <a:pt x="460" y="9"/>
                    <a:pt x="460" y="9"/>
                  </a:cubicBezTo>
                  <a:cubicBezTo>
                    <a:pt x="457" y="6"/>
                    <a:pt x="457" y="6"/>
                    <a:pt x="457" y="6"/>
                  </a:cubicBezTo>
                  <a:cubicBezTo>
                    <a:pt x="450" y="5"/>
                    <a:pt x="450" y="5"/>
                    <a:pt x="450" y="5"/>
                  </a:cubicBezTo>
                  <a:cubicBezTo>
                    <a:pt x="443" y="3"/>
                    <a:pt x="443" y="3"/>
                    <a:pt x="443" y="3"/>
                  </a:cubicBezTo>
                  <a:cubicBezTo>
                    <a:pt x="436" y="3"/>
                    <a:pt x="436" y="3"/>
                    <a:pt x="436" y="3"/>
                  </a:cubicBezTo>
                  <a:cubicBezTo>
                    <a:pt x="432" y="3"/>
                    <a:pt x="432" y="3"/>
                    <a:pt x="432" y="3"/>
                  </a:cubicBezTo>
                  <a:cubicBezTo>
                    <a:pt x="427" y="2"/>
                    <a:pt x="427" y="2"/>
                    <a:pt x="427" y="2"/>
                  </a:cubicBezTo>
                  <a:cubicBezTo>
                    <a:pt x="424" y="2"/>
                    <a:pt x="424" y="2"/>
                    <a:pt x="424" y="2"/>
                  </a:cubicBezTo>
                  <a:cubicBezTo>
                    <a:pt x="422" y="0"/>
                    <a:pt x="422" y="0"/>
                    <a:pt x="422" y="0"/>
                  </a:cubicBezTo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t" bIns="42150" lIns="84325" spcFirstLastPara="1" rIns="84325" wrap="square" tIns="421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5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72" name="Google Shape;6772;p206"/>
          <p:cNvSpPr/>
          <p:nvPr/>
        </p:nvSpPr>
        <p:spPr>
          <a:xfrm>
            <a:off x="715854" y="1121997"/>
            <a:ext cx="1963675" cy="5332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56200" lIns="112425" spcFirstLastPara="1" rIns="112425" wrap="square" tIns="56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9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3" name="Google Shape;6773;p206"/>
          <p:cNvSpPr txBox="1"/>
          <p:nvPr/>
        </p:nvSpPr>
        <p:spPr>
          <a:xfrm>
            <a:off x="804056" y="3731119"/>
            <a:ext cx="1787275" cy="215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98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Notes</a:t>
            </a:r>
            <a:endParaRPr sz="13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4" name="Google Shape;6774;p206"/>
          <p:cNvSpPr txBox="1"/>
          <p:nvPr/>
        </p:nvSpPr>
        <p:spPr>
          <a:xfrm>
            <a:off x="2679529" y="2854614"/>
            <a:ext cx="8932375" cy="21507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3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5" name="Google Shape;6775;p206"/>
          <p:cNvSpPr txBox="1"/>
          <p:nvPr/>
        </p:nvSpPr>
        <p:spPr>
          <a:xfrm>
            <a:off x="2679529" y="3161656"/>
            <a:ext cx="8932375" cy="484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4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209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6" name="Google Shape;6776;p206"/>
          <p:cNvSpPr txBox="1"/>
          <p:nvPr/>
        </p:nvSpPr>
        <p:spPr>
          <a:xfrm>
            <a:off x="3259388" y="1172341"/>
            <a:ext cx="681657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0" name="Shape 6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1" name="Google Shape;6781;p20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2" name="Google Shape;6782;p20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3 factors</a:t>
            </a:r>
            <a:endParaRPr/>
          </a:p>
        </p:txBody>
      </p:sp>
      <p:grpSp>
        <p:nvGrpSpPr>
          <p:cNvPr id="6783" name="Google Shape;6783;p207"/>
          <p:cNvGrpSpPr/>
          <p:nvPr/>
        </p:nvGrpSpPr>
        <p:grpSpPr>
          <a:xfrm>
            <a:off x="680467" y="441960"/>
            <a:ext cx="10736833" cy="5969204"/>
            <a:chOff x="2299229" y="1008530"/>
            <a:chExt cx="15539716" cy="8639395"/>
          </a:xfrm>
        </p:grpSpPr>
        <p:sp>
          <p:nvSpPr>
            <p:cNvPr id="6784" name="Google Shape;6784;p207"/>
            <p:cNvSpPr/>
            <p:nvPr/>
          </p:nvSpPr>
          <p:spPr>
            <a:xfrm>
              <a:off x="7996707" y="1268847"/>
              <a:ext cx="4113861" cy="4113861"/>
            </a:xfrm>
            <a:prstGeom prst="arc">
              <a:avLst>
                <a:gd fmla="val 1635161" name="adj1"/>
                <a:gd fmla="val 6976402" name="adj2"/>
              </a:avLst>
            </a:prstGeom>
            <a:noFill/>
            <a:ln cap="flat" cmpd="sng" w="984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7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5" name="Google Shape;6785;p207"/>
            <p:cNvSpPr/>
            <p:nvPr/>
          </p:nvSpPr>
          <p:spPr>
            <a:xfrm>
              <a:off x="7868416" y="1140553"/>
              <a:ext cx="4370452" cy="4370452"/>
            </a:xfrm>
            <a:prstGeom prst="arc">
              <a:avLst>
                <a:gd fmla="val 5171847" name="adj1"/>
                <a:gd fmla="val 10793904" name="adj2"/>
              </a:avLst>
            </a:prstGeom>
            <a:noFill/>
            <a:ln cap="flat" cmpd="sng" w="984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7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6" name="Google Shape;6786;p207"/>
            <p:cNvSpPr/>
            <p:nvPr/>
          </p:nvSpPr>
          <p:spPr>
            <a:xfrm>
              <a:off x="7736393" y="1008530"/>
              <a:ext cx="4622573" cy="4622576"/>
            </a:xfrm>
            <a:prstGeom prst="arc">
              <a:avLst>
                <a:gd fmla="val 8828995" name="adj1"/>
                <a:gd fmla="val 12137272" name="adj2"/>
              </a:avLst>
            </a:prstGeom>
            <a:noFill/>
            <a:ln cap="flat" cmpd="sng" w="98425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7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87" name="Google Shape;6787;p207"/>
            <p:cNvCxnSpPr/>
            <p:nvPr/>
          </p:nvCxnSpPr>
          <p:spPr>
            <a:xfrm>
              <a:off x="11830577" y="4285755"/>
              <a:ext cx="1530613" cy="949909"/>
            </a:xfrm>
            <a:prstGeom prst="straightConnector1">
              <a:avLst/>
            </a:prstGeom>
            <a:noFill/>
            <a:ln cap="flat" cmpd="sng" w="98425">
              <a:solidFill>
                <a:schemeClr val="accent4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788" name="Google Shape;6788;p207"/>
            <p:cNvCxnSpPr/>
            <p:nvPr/>
          </p:nvCxnSpPr>
          <p:spPr>
            <a:xfrm>
              <a:off x="10154693" y="5455465"/>
              <a:ext cx="0" cy="1381312"/>
            </a:xfrm>
            <a:prstGeom prst="straightConnector1">
              <a:avLst/>
            </a:prstGeom>
            <a:noFill/>
            <a:ln cap="flat" cmpd="sng" w="984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789" name="Google Shape;6789;p207"/>
            <p:cNvCxnSpPr/>
            <p:nvPr/>
          </p:nvCxnSpPr>
          <p:spPr>
            <a:xfrm flipH="1">
              <a:off x="6757357" y="4503616"/>
              <a:ext cx="1374135" cy="781522"/>
            </a:xfrm>
            <a:prstGeom prst="straightConnector1">
              <a:avLst/>
            </a:prstGeom>
            <a:noFill/>
            <a:ln cap="flat" cmpd="sng" w="98425">
              <a:solidFill>
                <a:schemeClr val="accent2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6790" name="Google Shape;6790;p207"/>
            <p:cNvSpPr/>
            <p:nvPr/>
          </p:nvSpPr>
          <p:spPr>
            <a:xfrm>
              <a:off x="13418040" y="4969148"/>
              <a:ext cx="1522116" cy="152211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7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207"/>
            <p:cNvSpPr/>
            <p:nvPr/>
          </p:nvSpPr>
          <p:spPr>
            <a:xfrm>
              <a:off x="9318194" y="6940935"/>
              <a:ext cx="1522116" cy="15221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7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207"/>
            <p:cNvSpPr/>
            <p:nvPr/>
          </p:nvSpPr>
          <p:spPr>
            <a:xfrm>
              <a:off x="5210521" y="4922446"/>
              <a:ext cx="1522116" cy="15221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79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3" name="Google Shape;6793;p207"/>
            <p:cNvSpPr txBox="1"/>
            <p:nvPr/>
          </p:nvSpPr>
          <p:spPr>
            <a:xfrm>
              <a:off x="2299229" y="5702377"/>
              <a:ext cx="2827695" cy="475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6794" name="Google Shape;6794;p207"/>
            <p:cNvSpPr txBox="1"/>
            <p:nvPr/>
          </p:nvSpPr>
          <p:spPr>
            <a:xfrm>
              <a:off x="2299229" y="5189637"/>
              <a:ext cx="2827695" cy="518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Option 3</a:t>
              </a:r>
              <a:endParaRPr/>
            </a:p>
          </p:txBody>
        </p:sp>
        <p:sp>
          <p:nvSpPr>
            <p:cNvPr id="6795" name="Google Shape;6795;p207"/>
            <p:cNvSpPr txBox="1"/>
            <p:nvPr/>
          </p:nvSpPr>
          <p:spPr>
            <a:xfrm>
              <a:off x="8698125" y="9172922"/>
              <a:ext cx="2827695" cy="475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6796" name="Google Shape;6796;p207"/>
            <p:cNvSpPr txBox="1"/>
            <p:nvPr/>
          </p:nvSpPr>
          <p:spPr>
            <a:xfrm>
              <a:off x="8698125" y="8660186"/>
              <a:ext cx="2827695" cy="518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Option 2</a:t>
              </a:r>
              <a:endParaRPr/>
            </a:p>
          </p:txBody>
        </p:sp>
        <p:sp>
          <p:nvSpPr>
            <p:cNvPr id="6797" name="Google Shape;6797;p207"/>
            <p:cNvSpPr txBox="1"/>
            <p:nvPr/>
          </p:nvSpPr>
          <p:spPr>
            <a:xfrm>
              <a:off x="15011250" y="5841760"/>
              <a:ext cx="2827695" cy="475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6798" name="Google Shape;6798;p207"/>
            <p:cNvSpPr txBox="1"/>
            <p:nvPr/>
          </p:nvSpPr>
          <p:spPr>
            <a:xfrm>
              <a:off x="15011250" y="5329019"/>
              <a:ext cx="2827695" cy="5181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Option 1</a:t>
              </a:r>
              <a:endParaRPr/>
            </a:p>
          </p:txBody>
        </p:sp>
        <p:grpSp>
          <p:nvGrpSpPr>
            <p:cNvPr id="6799" name="Google Shape;6799;p207"/>
            <p:cNvGrpSpPr/>
            <p:nvPr/>
          </p:nvGrpSpPr>
          <p:grpSpPr>
            <a:xfrm>
              <a:off x="5707373" y="5340333"/>
              <a:ext cx="528413" cy="686354"/>
              <a:chOff x="3460105" y="3237878"/>
              <a:chExt cx="320468" cy="416255"/>
            </a:xfrm>
          </p:grpSpPr>
          <p:sp>
            <p:nvSpPr>
              <p:cNvPr id="6800" name="Google Shape;6800;p207"/>
              <p:cNvSpPr/>
              <p:nvPr/>
            </p:nvSpPr>
            <p:spPr>
              <a:xfrm>
                <a:off x="3460105" y="3237878"/>
                <a:ext cx="320468" cy="416255"/>
              </a:xfrm>
              <a:custGeom>
                <a:rect b="b" l="l" r="r" t="t"/>
                <a:pathLst>
                  <a:path extrusionOk="0" h="148" w="114">
                    <a:moveTo>
                      <a:pt x="102" y="148"/>
                    </a:moveTo>
                    <a:cubicBezTo>
                      <a:pt x="12" y="148"/>
                      <a:pt x="12" y="148"/>
                      <a:pt x="12" y="148"/>
                    </a:cubicBezTo>
                    <a:cubicBezTo>
                      <a:pt x="5" y="148"/>
                      <a:pt x="0" y="143"/>
                      <a:pt x="0" y="136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6"/>
                      <a:pt x="5" y="0"/>
                      <a:pt x="12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9" y="0"/>
                      <a:pt x="114" y="5"/>
                      <a:pt x="114" y="12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4" y="143"/>
                      <a:pt x="109" y="148"/>
                      <a:pt x="102" y="148"/>
                    </a:cubicBezTo>
                    <a:close/>
                    <a:moveTo>
                      <a:pt x="12" y="5"/>
                    </a:moveTo>
                    <a:cubicBezTo>
                      <a:pt x="8" y="5"/>
                      <a:pt x="4" y="9"/>
                      <a:pt x="4" y="13"/>
                    </a:cubicBezTo>
                    <a:cubicBezTo>
                      <a:pt x="4" y="136"/>
                      <a:pt x="4" y="136"/>
                      <a:pt x="4" y="136"/>
                    </a:cubicBezTo>
                    <a:cubicBezTo>
                      <a:pt x="4" y="140"/>
                      <a:pt x="8" y="144"/>
                      <a:pt x="12" y="144"/>
                    </a:cubicBezTo>
                    <a:cubicBezTo>
                      <a:pt x="102" y="144"/>
                      <a:pt x="102" y="144"/>
                      <a:pt x="102" y="144"/>
                    </a:cubicBezTo>
                    <a:cubicBezTo>
                      <a:pt x="106" y="144"/>
                      <a:pt x="110" y="140"/>
                      <a:pt x="110" y="136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10" y="9"/>
                      <a:pt x="106" y="5"/>
                      <a:pt x="10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1" name="Google Shape;6801;p207"/>
              <p:cNvSpPr/>
              <p:nvPr/>
            </p:nvSpPr>
            <p:spPr>
              <a:xfrm>
                <a:off x="3501494" y="3240242"/>
                <a:ext cx="234143" cy="54396"/>
              </a:xfrm>
              <a:custGeom>
                <a:rect b="b" l="l" r="r" t="t"/>
                <a:pathLst>
                  <a:path extrusionOk="0" h="19" w="83">
                    <a:moveTo>
                      <a:pt x="81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1" y="19"/>
                      <a:pt x="0" y="18"/>
                      <a:pt x="0" y="1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2" y="0"/>
                      <a:pt x="83" y="1"/>
                      <a:pt x="83" y="2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3" y="18"/>
                      <a:pt x="83" y="19"/>
                      <a:pt x="81" y="19"/>
                    </a:cubicBezTo>
                    <a:close/>
                    <a:moveTo>
                      <a:pt x="5" y="14"/>
                    </a:moveTo>
                    <a:cubicBezTo>
                      <a:pt x="79" y="14"/>
                      <a:pt x="79" y="14"/>
                      <a:pt x="79" y="1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2" name="Google Shape;6802;p207"/>
              <p:cNvSpPr/>
              <p:nvPr/>
            </p:nvSpPr>
            <p:spPr>
              <a:xfrm>
                <a:off x="3521597" y="3352585"/>
                <a:ext cx="65040" cy="50849"/>
              </a:xfrm>
              <a:custGeom>
                <a:rect b="b" l="l" r="r" t="t"/>
                <a:pathLst>
                  <a:path extrusionOk="0" h="18" w="23">
                    <a:moveTo>
                      <a:pt x="8" y="18"/>
                    </a:moveTo>
                    <a:cubicBezTo>
                      <a:pt x="8" y="18"/>
                      <a:pt x="8" y="18"/>
                      <a:pt x="8" y="18"/>
                    </a:cubicBezTo>
                    <a:cubicBezTo>
                      <a:pt x="7" y="18"/>
                      <a:pt x="7" y="17"/>
                      <a:pt x="6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0"/>
                      <a:pt x="0" y="8"/>
                      <a:pt x="0" y="7"/>
                    </a:cubicBezTo>
                    <a:cubicBezTo>
                      <a:pt x="1" y="6"/>
                      <a:pt x="3" y="6"/>
                      <a:pt x="4" y="7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3" y="2"/>
                      <a:pt x="23" y="4"/>
                      <a:pt x="22" y="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8" y="18"/>
                      <a:pt x="8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3" name="Google Shape;6803;p207"/>
              <p:cNvSpPr/>
              <p:nvPr/>
            </p:nvSpPr>
            <p:spPr>
              <a:xfrm>
                <a:off x="3521597" y="3440093"/>
                <a:ext cx="65040" cy="48485"/>
              </a:xfrm>
              <a:custGeom>
                <a:rect b="b" l="l" r="r" t="t"/>
                <a:pathLst>
                  <a:path extrusionOk="0" h="17" w="23"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6"/>
                      <a:pt x="6" y="1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3" y="1"/>
                      <a:pt x="23" y="3"/>
                      <a:pt x="22" y="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4" name="Google Shape;6804;p207"/>
              <p:cNvSpPr/>
              <p:nvPr/>
            </p:nvSpPr>
            <p:spPr>
              <a:xfrm>
                <a:off x="3521597" y="3524054"/>
                <a:ext cx="65040" cy="48485"/>
              </a:xfrm>
              <a:custGeom>
                <a:rect b="b" l="l" r="r" t="t"/>
                <a:pathLst>
                  <a:path extrusionOk="0" h="17" w="23">
                    <a:moveTo>
                      <a:pt x="8" y="17"/>
                    </a:move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6"/>
                      <a:pt x="6" y="1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8"/>
                      <a:pt x="0" y="6"/>
                    </a:cubicBezTo>
                    <a:cubicBezTo>
                      <a:pt x="1" y="6"/>
                      <a:pt x="3" y="6"/>
                      <a:pt x="4" y="6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2" y="0"/>
                    </a:cubicBezTo>
                    <a:cubicBezTo>
                      <a:pt x="23" y="1"/>
                      <a:pt x="23" y="3"/>
                      <a:pt x="22" y="4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5" name="Google Shape;6805;p207"/>
              <p:cNvSpPr/>
              <p:nvPr/>
            </p:nvSpPr>
            <p:spPr>
              <a:xfrm>
                <a:off x="3609104" y="3389243"/>
                <a:ext cx="108793" cy="14191"/>
              </a:xfrm>
              <a:custGeom>
                <a:rect b="b" l="l" r="r" t="t"/>
                <a:pathLst>
                  <a:path extrusionOk="0" h="5" w="39">
                    <a:moveTo>
                      <a:pt x="37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39" y="1"/>
                      <a:pt x="39" y="2"/>
                    </a:cubicBezTo>
                    <a:cubicBezTo>
                      <a:pt x="39" y="3"/>
                      <a:pt x="38" y="5"/>
                      <a:pt x="3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6" name="Google Shape;6806;p207"/>
              <p:cNvSpPr/>
              <p:nvPr/>
            </p:nvSpPr>
            <p:spPr>
              <a:xfrm>
                <a:off x="3609104" y="3474388"/>
                <a:ext cx="108793" cy="14191"/>
              </a:xfrm>
              <a:custGeom>
                <a:rect b="b" l="l" r="r" t="t"/>
                <a:pathLst>
                  <a:path extrusionOk="0" h="5" w="39">
                    <a:moveTo>
                      <a:pt x="37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39" y="1"/>
                      <a:pt x="39" y="2"/>
                    </a:cubicBezTo>
                    <a:cubicBezTo>
                      <a:pt x="39" y="4"/>
                      <a:pt x="38" y="5"/>
                      <a:pt x="3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7" name="Google Shape;6807;p207"/>
              <p:cNvSpPr/>
              <p:nvPr/>
            </p:nvSpPr>
            <p:spPr>
              <a:xfrm>
                <a:off x="3609104" y="3558348"/>
                <a:ext cx="108793" cy="14191"/>
              </a:xfrm>
              <a:custGeom>
                <a:rect b="b" l="l" r="r" t="t"/>
                <a:pathLst>
                  <a:path extrusionOk="0" h="5" w="39">
                    <a:moveTo>
                      <a:pt x="37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8" y="0"/>
                      <a:pt x="39" y="1"/>
                      <a:pt x="39" y="2"/>
                    </a:cubicBezTo>
                    <a:cubicBezTo>
                      <a:pt x="39" y="4"/>
                      <a:pt x="38" y="5"/>
                      <a:pt x="3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08" name="Google Shape;6808;p207"/>
            <p:cNvGrpSpPr/>
            <p:nvPr/>
          </p:nvGrpSpPr>
          <p:grpSpPr>
            <a:xfrm>
              <a:off x="9729603" y="7352346"/>
              <a:ext cx="699302" cy="699302"/>
              <a:chOff x="5899482" y="4458111"/>
              <a:chExt cx="424108" cy="424108"/>
            </a:xfrm>
          </p:grpSpPr>
          <p:sp>
            <p:nvSpPr>
              <p:cNvPr id="6809" name="Google Shape;6809;p207"/>
              <p:cNvSpPr/>
              <p:nvPr/>
            </p:nvSpPr>
            <p:spPr>
              <a:xfrm>
                <a:off x="5965405" y="4589958"/>
                <a:ext cx="224140" cy="224139"/>
              </a:xfrm>
              <a:custGeom>
                <a:rect b="b" l="l" r="r" t="t"/>
                <a:pathLst>
                  <a:path extrusionOk="0" h="115" w="115">
                    <a:moveTo>
                      <a:pt x="58" y="115"/>
                    </a:moveTo>
                    <a:cubicBezTo>
                      <a:pt x="26" y="115"/>
                      <a:pt x="0" y="89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5" y="26"/>
                      <a:pt x="115" y="58"/>
                    </a:cubicBezTo>
                    <a:cubicBezTo>
                      <a:pt x="115" y="89"/>
                      <a:pt x="90" y="115"/>
                      <a:pt x="58" y="115"/>
                    </a:cubicBezTo>
                    <a:close/>
                    <a:moveTo>
                      <a:pt x="58" y="7"/>
                    </a:moveTo>
                    <a:cubicBezTo>
                      <a:pt x="30" y="7"/>
                      <a:pt x="7" y="30"/>
                      <a:pt x="7" y="58"/>
                    </a:cubicBezTo>
                    <a:cubicBezTo>
                      <a:pt x="7" y="86"/>
                      <a:pt x="30" y="108"/>
                      <a:pt x="58" y="108"/>
                    </a:cubicBezTo>
                    <a:cubicBezTo>
                      <a:pt x="86" y="108"/>
                      <a:pt x="108" y="86"/>
                      <a:pt x="108" y="58"/>
                    </a:cubicBezTo>
                    <a:cubicBezTo>
                      <a:pt x="108" y="30"/>
                      <a:pt x="86" y="7"/>
                      <a:pt x="5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0" name="Google Shape;6810;p207"/>
              <p:cNvSpPr/>
              <p:nvPr/>
            </p:nvSpPr>
            <p:spPr>
              <a:xfrm>
                <a:off x="6033526" y="4658080"/>
                <a:ext cx="90096" cy="90096"/>
              </a:xfrm>
              <a:custGeom>
                <a:rect b="b" l="l" r="r" t="t"/>
                <a:pathLst>
                  <a:path extrusionOk="0" h="46" w="46">
                    <a:moveTo>
                      <a:pt x="23" y="46"/>
                    </a:moveTo>
                    <a:cubicBezTo>
                      <a:pt x="10" y="46"/>
                      <a:pt x="0" y="35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36" y="0"/>
                      <a:pt x="46" y="10"/>
                      <a:pt x="46" y="23"/>
                    </a:cubicBezTo>
                    <a:cubicBezTo>
                      <a:pt x="46" y="35"/>
                      <a:pt x="36" y="46"/>
                      <a:pt x="23" y="46"/>
                    </a:cubicBezTo>
                    <a:close/>
                    <a:moveTo>
                      <a:pt x="23" y="7"/>
                    </a:moveTo>
                    <a:cubicBezTo>
                      <a:pt x="14" y="7"/>
                      <a:pt x="7" y="14"/>
                      <a:pt x="7" y="23"/>
                    </a:cubicBezTo>
                    <a:cubicBezTo>
                      <a:pt x="7" y="31"/>
                      <a:pt x="14" y="39"/>
                      <a:pt x="23" y="39"/>
                    </a:cubicBezTo>
                    <a:cubicBezTo>
                      <a:pt x="32" y="39"/>
                      <a:pt x="39" y="31"/>
                      <a:pt x="39" y="23"/>
                    </a:cubicBezTo>
                    <a:cubicBezTo>
                      <a:pt x="39" y="14"/>
                      <a:pt x="32" y="7"/>
                      <a:pt x="23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1" name="Google Shape;6811;p207"/>
              <p:cNvSpPr/>
              <p:nvPr/>
            </p:nvSpPr>
            <p:spPr>
              <a:xfrm>
                <a:off x="5899482" y="4521839"/>
                <a:ext cx="358187" cy="360380"/>
              </a:xfrm>
              <a:custGeom>
                <a:rect b="b" l="l" r="r" t="t"/>
                <a:pathLst>
                  <a:path extrusionOk="0" h="184" w="184">
                    <a:moveTo>
                      <a:pt x="92" y="184"/>
                    </a:moveTo>
                    <a:cubicBezTo>
                      <a:pt x="41" y="184"/>
                      <a:pt x="0" y="142"/>
                      <a:pt x="0" y="92"/>
                    </a:cubicBezTo>
                    <a:cubicBezTo>
                      <a:pt x="0" y="41"/>
                      <a:pt x="41" y="0"/>
                      <a:pt x="92" y="0"/>
                    </a:cubicBezTo>
                    <a:cubicBezTo>
                      <a:pt x="143" y="0"/>
                      <a:pt x="184" y="41"/>
                      <a:pt x="184" y="92"/>
                    </a:cubicBezTo>
                    <a:cubicBezTo>
                      <a:pt x="184" y="142"/>
                      <a:pt x="143" y="184"/>
                      <a:pt x="92" y="184"/>
                    </a:cubicBezTo>
                    <a:close/>
                    <a:moveTo>
                      <a:pt x="92" y="7"/>
                    </a:moveTo>
                    <a:cubicBezTo>
                      <a:pt x="45" y="7"/>
                      <a:pt x="7" y="45"/>
                      <a:pt x="7" y="92"/>
                    </a:cubicBezTo>
                    <a:cubicBezTo>
                      <a:pt x="7" y="139"/>
                      <a:pt x="45" y="177"/>
                      <a:pt x="92" y="177"/>
                    </a:cubicBezTo>
                    <a:cubicBezTo>
                      <a:pt x="139" y="177"/>
                      <a:pt x="177" y="139"/>
                      <a:pt x="177" y="92"/>
                    </a:cubicBezTo>
                    <a:cubicBezTo>
                      <a:pt x="177" y="45"/>
                      <a:pt x="139" y="7"/>
                      <a:pt x="9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2" name="Google Shape;6812;p207"/>
              <p:cNvSpPr/>
              <p:nvPr/>
            </p:nvSpPr>
            <p:spPr>
              <a:xfrm>
                <a:off x="6070883" y="4493270"/>
                <a:ext cx="215351" cy="215351"/>
              </a:xfrm>
              <a:custGeom>
                <a:rect b="b" l="l" r="r" t="t"/>
                <a:pathLst>
                  <a:path extrusionOk="0" h="110" w="110">
                    <a:moveTo>
                      <a:pt x="4" y="110"/>
                    </a:moveTo>
                    <a:cubicBezTo>
                      <a:pt x="3" y="110"/>
                      <a:pt x="2" y="110"/>
                      <a:pt x="1" y="109"/>
                    </a:cubicBezTo>
                    <a:cubicBezTo>
                      <a:pt x="0" y="108"/>
                      <a:pt x="0" y="106"/>
                      <a:pt x="1" y="10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5" y="0"/>
                      <a:pt x="108" y="0"/>
                      <a:pt x="109" y="2"/>
                    </a:cubicBezTo>
                    <a:cubicBezTo>
                      <a:pt x="110" y="3"/>
                      <a:pt x="110" y="5"/>
                      <a:pt x="109" y="7"/>
                    </a:cubicBezTo>
                    <a:cubicBezTo>
                      <a:pt x="6" y="109"/>
                      <a:pt x="6" y="109"/>
                      <a:pt x="6" y="109"/>
                    </a:cubicBezTo>
                    <a:cubicBezTo>
                      <a:pt x="6" y="110"/>
                      <a:pt x="5" y="110"/>
                      <a:pt x="4" y="1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3" name="Google Shape;6813;p207"/>
              <p:cNvSpPr/>
              <p:nvPr/>
            </p:nvSpPr>
            <p:spPr>
              <a:xfrm>
                <a:off x="6218113" y="4488875"/>
                <a:ext cx="13185" cy="72516"/>
              </a:xfrm>
              <a:custGeom>
                <a:rect b="b" l="l" r="r" t="t"/>
                <a:pathLst>
                  <a:path extrusionOk="0" h="37" w="7">
                    <a:moveTo>
                      <a:pt x="4" y="37"/>
                    </a:moveTo>
                    <a:cubicBezTo>
                      <a:pt x="2" y="37"/>
                      <a:pt x="0" y="36"/>
                      <a:pt x="0" y="3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6"/>
                      <a:pt x="6" y="37"/>
                      <a:pt x="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4" name="Google Shape;6814;p207"/>
              <p:cNvSpPr/>
              <p:nvPr/>
            </p:nvSpPr>
            <p:spPr>
              <a:xfrm>
                <a:off x="6248877" y="4458111"/>
                <a:ext cx="13185" cy="72516"/>
              </a:xfrm>
              <a:custGeom>
                <a:rect b="b" l="l" r="r" t="t"/>
                <a:pathLst>
                  <a:path extrusionOk="0" h="37" w="7">
                    <a:moveTo>
                      <a:pt x="4" y="37"/>
                    </a:moveTo>
                    <a:cubicBezTo>
                      <a:pt x="2" y="37"/>
                      <a:pt x="0" y="36"/>
                      <a:pt x="0" y="3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7" y="2"/>
                      <a:pt x="7" y="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6"/>
                      <a:pt x="6" y="37"/>
                      <a:pt x="4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5" name="Google Shape;6815;p207"/>
              <p:cNvSpPr/>
              <p:nvPr/>
            </p:nvSpPr>
            <p:spPr>
              <a:xfrm>
                <a:off x="6218113" y="4548207"/>
                <a:ext cx="74713" cy="13185"/>
              </a:xfrm>
              <a:custGeom>
                <a:rect b="b" l="l" r="r" t="t"/>
                <a:pathLst>
                  <a:path extrusionOk="0" h="7" w="38">
                    <a:moveTo>
                      <a:pt x="34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6"/>
                      <a:pt x="36" y="7"/>
                      <a:pt x="3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6" name="Google Shape;6816;p207"/>
              <p:cNvSpPr/>
              <p:nvPr/>
            </p:nvSpPr>
            <p:spPr>
              <a:xfrm>
                <a:off x="6248877" y="4517443"/>
                <a:ext cx="74713" cy="13185"/>
              </a:xfrm>
              <a:custGeom>
                <a:rect b="b" l="l" r="r" t="t"/>
                <a:pathLst>
                  <a:path extrusionOk="0" h="7" w="38">
                    <a:moveTo>
                      <a:pt x="34" y="7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6" y="0"/>
                      <a:pt x="38" y="2"/>
                      <a:pt x="38" y="4"/>
                    </a:cubicBezTo>
                    <a:cubicBezTo>
                      <a:pt x="38" y="6"/>
                      <a:pt x="36" y="7"/>
                      <a:pt x="34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7" name="Google Shape;6817;p207"/>
            <p:cNvGrpSpPr/>
            <p:nvPr/>
          </p:nvGrpSpPr>
          <p:grpSpPr>
            <a:xfrm>
              <a:off x="13872149" y="5479438"/>
              <a:ext cx="613901" cy="501542"/>
              <a:chOff x="8411827" y="3322241"/>
              <a:chExt cx="372315" cy="304172"/>
            </a:xfrm>
          </p:grpSpPr>
          <p:sp>
            <p:nvSpPr>
              <p:cNvPr id="6818" name="Google Shape;6818;p207"/>
              <p:cNvSpPr/>
              <p:nvPr/>
            </p:nvSpPr>
            <p:spPr>
              <a:xfrm>
                <a:off x="8533298" y="3519754"/>
                <a:ext cx="127397" cy="35552"/>
              </a:xfrm>
              <a:custGeom>
                <a:rect b="b" l="l" r="r" t="t"/>
                <a:pathLst>
                  <a:path extrusionOk="0" h="15" w="54">
                    <a:moveTo>
                      <a:pt x="52" y="15"/>
                    </a:moveTo>
                    <a:cubicBezTo>
                      <a:pt x="52" y="15"/>
                      <a:pt x="51" y="15"/>
                      <a:pt x="51" y="15"/>
                    </a:cubicBezTo>
                    <a:cubicBezTo>
                      <a:pt x="44" y="8"/>
                      <a:pt x="36" y="5"/>
                      <a:pt x="27" y="5"/>
                    </a:cubicBezTo>
                    <a:cubicBezTo>
                      <a:pt x="19" y="5"/>
                      <a:pt x="10" y="9"/>
                      <a:pt x="4" y="15"/>
                    </a:cubicBezTo>
                    <a:cubicBezTo>
                      <a:pt x="3" y="15"/>
                      <a:pt x="2" y="15"/>
                      <a:pt x="0" y="15"/>
                    </a:cubicBezTo>
                    <a:cubicBezTo>
                      <a:pt x="0" y="14"/>
                      <a:pt x="0" y="12"/>
                      <a:pt x="0" y="11"/>
                    </a:cubicBezTo>
                    <a:cubicBezTo>
                      <a:pt x="8" y="4"/>
                      <a:pt x="17" y="0"/>
                      <a:pt x="27" y="0"/>
                    </a:cubicBezTo>
                    <a:cubicBezTo>
                      <a:pt x="37" y="0"/>
                      <a:pt x="46" y="4"/>
                      <a:pt x="54" y="11"/>
                    </a:cubicBezTo>
                    <a:cubicBezTo>
                      <a:pt x="54" y="12"/>
                      <a:pt x="54" y="13"/>
                      <a:pt x="54" y="15"/>
                    </a:cubicBezTo>
                    <a:cubicBezTo>
                      <a:pt x="54" y="15"/>
                      <a:pt x="53" y="15"/>
                      <a:pt x="52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9" name="Google Shape;6819;p207"/>
              <p:cNvSpPr/>
              <p:nvPr/>
            </p:nvSpPr>
            <p:spPr>
              <a:xfrm>
                <a:off x="8470094" y="3414086"/>
                <a:ext cx="253806" cy="79995"/>
              </a:xfrm>
              <a:custGeom>
                <a:rect b="b" l="l" r="r" t="t"/>
                <a:pathLst>
                  <a:path extrusionOk="0" h="34" w="108">
                    <a:moveTo>
                      <a:pt x="106" y="34"/>
                    </a:moveTo>
                    <a:cubicBezTo>
                      <a:pt x="105" y="34"/>
                      <a:pt x="105" y="34"/>
                      <a:pt x="104" y="33"/>
                    </a:cubicBezTo>
                    <a:cubicBezTo>
                      <a:pt x="77" y="6"/>
                      <a:pt x="32" y="6"/>
                      <a:pt x="5" y="33"/>
                    </a:cubicBezTo>
                    <a:cubicBezTo>
                      <a:pt x="4" y="34"/>
                      <a:pt x="2" y="34"/>
                      <a:pt x="1" y="33"/>
                    </a:cubicBezTo>
                    <a:cubicBezTo>
                      <a:pt x="0" y="32"/>
                      <a:pt x="0" y="31"/>
                      <a:pt x="1" y="30"/>
                    </a:cubicBezTo>
                    <a:cubicBezTo>
                      <a:pt x="31" y="0"/>
                      <a:pt x="78" y="0"/>
                      <a:pt x="108" y="30"/>
                    </a:cubicBezTo>
                    <a:cubicBezTo>
                      <a:pt x="108" y="30"/>
                      <a:pt x="108" y="32"/>
                      <a:pt x="108" y="33"/>
                    </a:cubicBezTo>
                    <a:cubicBezTo>
                      <a:pt x="107" y="34"/>
                      <a:pt x="106" y="34"/>
                      <a:pt x="106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0" name="Google Shape;6820;p207"/>
              <p:cNvSpPr/>
              <p:nvPr/>
            </p:nvSpPr>
            <p:spPr>
              <a:xfrm>
                <a:off x="8411827" y="3322241"/>
                <a:ext cx="372315" cy="110608"/>
              </a:xfrm>
              <a:custGeom>
                <a:rect b="b" l="l" r="r" t="t"/>
                <a:pathLst>
                  <a:path extrusionOk="0" h="47" w="159">
                    <a:moveTo>
                      <a:pt x="157" y="47"/>
                    </a:moveTo>
                    <a:cubicBezTo>
                      <a:pt x="156" y="47"/>
                      <a:pt x="156" y="47"/>
                      <a:pt x="155" y="47"/>
                    </a:cubicBezTo>
                    <a:cubicBezTo>
                      <a:pt x="113" y="5"/>
                      <a:pt x="46" y="5"/>
                      <a:pt x="4" y="47"/>
                    </a:cubicBezTo>
                    <a:cubicBezTo>
                      <a:pt x="3" y="47"/>
                      <a:pt x="2" y="47"/>
                      <a:pt x="1" y="47"/>
                    </a:cubicBezTo>
                    <a:cubicBezTo>
                      <a:pt x="0" y="46"/>
                      <a:pt x="0" y="44"/>
                      <a:pt x="1" y="43"/>
                    </a:cubicBezTo>
                    <a:cubicBezTo>
                      <a:pt x="44" y="0"/>
                      <a:pt x="115" y="0"/>
                      <a:pt x="158" y="43"/>
                    </a:cubicBezTo>
                    <a:cubicBezTo>
                      <a:pt x="159" y="44"/>
                      <a:pt x="159" y="45"/>
                      <a:pt x="158" y="47"/>
                    </a:cubicBezTo>
                    <a:cubicBezTo>
                      <a:pt x="158" y="47"/>
                      <a:pt x="157" y="47"/>
                      <a:pt x="15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1" name="Google Shape;6821;p207"/>
              <p:cNvSpPr/>
              <p:nvPr/>
            </p:nvSpPr>
            <p:spPr>
              <a:xfrm>
                <a:off x="8573790" y="3579010"/>
                <a:ext cx="49379" cy="47403"/>
              </a:xfrm>
              <a:custGeom>
                <a:rect b="b" l="l" r="r" t="t"/>
                <a:pathLst>
                  <a:path extrusionOk="0" h="20" w="21">
                    <a:moveTo>
                      <a:pt x="10" y="20"/>
                    </a:moveTo>
                    <a:cubicBezTo>
                      <a:pt x="5" y="20"/>
                      <a:pt x="0" y="16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6" y="0"/>
                      <a:pt x="21" y="5"/>
                      <a:pt x="21" y="10"/>
                    </a:cubicBezTo>
                    <a:cubicBezTo>
                      <a:pt x="21" y="16"/>
                      <a:pt x="16" y="20"/>
                      <a:pt x="10" y="20"/>
                    </a:cubicBezTo>
                    <a:close/>
                    <a:moveTo>
                      <a:pt x="10" y="5"/>
                    </a:moveTo>
                    <a:cubicBezTo>
                      <a:pt x="7" y="5"/>
                      <a:pt x="5" y="7"/>
                      <a:pt x="5" y="10"/>
                    </a:cubicBezTo>
                    <a:cubicBezTo>
                      <a:pt x="5" y="13"/>
                      <a:pt x="7" y="16"/>
                      <a:pt x="10" y="16"/>
                    </a:cubicBezTo>
                    <a:cubicBezTo>
                      <a:pt x="14" y="16"/>
                      <a:pt x="16" y="13"/>
                      <a:pt x="16" y="10"/>
                    </a:cubicBezTo>
                    <a:cubicBezTo>
                      <a:pt x="16" y="7"/>
                      <a:pt x="14" y="5"/>
                      <a:pt x="1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100100" lIns="200175" spcFirstLastPara="1" rIns="200175" wrap="square" tIns="1001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79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22" name="Google Shape;6822;p207"/>
            <p:cNvSpPr/>
            <p:nvPr/>
          </p:nvSpPr>
          <p:spPr>
            <a:xfrm>
              <a:off x="9038836" y="2481591"/>
              <a:ext cx="2029606" cy="2029606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6" name="Shape 6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7" name="Google Shape;6827;p20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8" name="Google Shape;6828;p20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4 Layers</a:t>
            </a:r>
            <a:endParaRPr/>
          </a:p>
        </p:txBody>
      </p:sp>
      <p:sp>
        <p:nvSpPr>
          <p:cNvPr id="6829" name="Google Shape;6829;p208"/>
          <p:cNvSpPr/>
          <p:nvPr/>
        </p:nvSpPr>
        <p:spPr>
          <a:xfrm>
            <a:off x="4764373" y="3552729"/>
            <a:ext cx="2663255" cy="2544701"/>
          </a:xfrm>
          <a:prstGeom prst="rect">
            <a:avLst/>
          </a:prstGeom>
          <a:solidFill>
            <a:srgbClr val="5446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0" name="Google Shape;6830;p208"/>
          <p:cNvSpPr/>
          <p:nvPr/>
        </p:nvSpPr>
        <p:spPr>
          <a:xfrm>
            <a:off x="4764373" y="2815616"/>
            <a:ext cx="2663255" cy="2544701"/>
          </a:xfrm>
          <a:prstGeom prst="rect">
            <a:avLst/>
          </a:prstGeom>
          <a:solidFill>
            <a:srgbClr val="897C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1" name="Google Shape;6831;p208"/>
          <p:cNvSpPr/>
          <p:nvPr/>
        </p:nvSpPr>
        <p:spPr>
          <a:xfrm>
            <a:off x="4764373" y="2067981"/>
            <a:ext cx="2663255" cy="25447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2" name="Google Shape;6832;p208"/>
          <p:cNvSpPr/>
          <p:nvPr/>
        </p:nvSpPr>
        <p:spPr>
          <a:xfrm>
            <a:off x="4764373" y="1347163"/>
            <a:ext cx="2663255" cy="2544701"/>
          </a:xfrm>
          <a:prstGeom prst="rect">
            <a:avLst/>
          </a:prstGeom>
          <a:solidFill>
            <a:srgbClr val="DDD9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3" name="Google Shape;6833;p208"/>
          <p:cNvSpPr txBox="1"/>
          <p:nvPr/>
        </p:nvSpPr>
        <p:spPr>
          <a:xfrm>
            <a:off x="9215841" y="1629882"/>
            <a:ext cx="261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 </a:t>
            </a:r>
            <a:endParaRPr/>
          </a:p>
        </p:txBody>
      </p:sp>
      <p:sp>
        <p:nvSpPr>
          <p:cNvPr id="6834" name="Google Shape;6834;p208"/>
          <p:cNvSpPr txBox="1"/>
          <p:nvPr/>
        </p:nvSpPr>
        <p:spPr>
          <a:xfrm>
            <a:off x="9223636" y="2303944"/>
            <a:ext cx="260962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5" name="Google Shape;6835;p208"/>
          <p:cNvSpPr txBox="1"/>
          <p:nvPr/>
        </p:nvSpPr>
        <p:spPr>
          <a:xfrm>
            <a:off x="358744" y="1629882"/>
            <a:ext cx="261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 </a:t>
            </a:r>
            <a:endParaRPr/>
          </a:p>
        </p:txBody>
      </p:sp>
      <p:sp>
        <p:nvSpPr>
          <p:cNvPr id="6836" name="Google Shape;6836;p208"/>
          <p:cNvSpPr txBox="1"/>
          <p:nvPr/>
        </p:nvSpPr>
        <p:spPr>
          <a:xfrm>
            <a:off x="366539" y="2303945"/>
            <a:ext cx="260962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7" name="Google Shape;6837;p208"/>
          <p:cNvSpPr txBox="1"/>
          <p:nvPr/>
        </p:nvSpPr>
        <p:spPr>
          <a:xfrm>
            <a:off x="9212331" y="4253817"/>
            <a:ext cx="261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 </a:t>
            </a:r>
            <a:endParaRPr/>
          </a:p>
        </p:txBody>
      </p:sp>
      <p:sp>
        <p:nvSpPr>
          <p:cNvPr id="6838" name="Google Shape;6838;p208"/>
          <p:cNvSpPr txBox="1"/>
          <p:nvPr/>
        </p:nvSpPr>
        <p:spPr>
          <a:xfrm>
            <a:off x="9220126" y="4927879"/>
            <a:ext cx="260962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9" name="Google Shape;6839;p208"/>
          <p:cNvSpPr txBox="1"/>
          <p:nvPr/>
        </p:nvSpPr>
        <p:spPr>
          <a:xfrm>
            <a:off x="355234" y="4253817"/>
            <a:ext cx="261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 </a:t>
            </a:r>
            <a:endParaRPr/>
          </a:p>
        </p:txBody>
      </p:sp>
      <p:sp>
        <p:nvSpPr>
          <p:cNvPr id="6840" name="Google Shape;6840;p208"/>
          <p:cNvSpPr txBox="1"/>
          <p:nvPr/>
        </p:nvSpPr>
        <p:spPr>
          <a:xfrm>
            <a:off x="363029" y="4927879"/>
            <a:ext cx="260962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1" name="Google Shape;6841;p208"/>
          <p:cNvSpPr/>
          <p:nvPr/>
        </p:nvSpPr>
        <p:spPr>
          <a:xfrm>
            <a:off x="8537324" y="1842178"/>
            <a:ext cx="546898" cy="546620"/>
          </a:xfrm>
          <a:custGeom>
            <a:rect b="b" l="l" r="r" t="t"/>
            <a:pathLst>
              <a:path extrusionOk="0" h="468766" w="468765">
                <a:moveTo>
                  <a:pt x="189309" y="108177"/>
                </a:moveTo>
                <a:lnTo>
                  <a:pt x="207338" y="108177"/>
                </a:lnTo>
                <a:cubicBezTo>
                  <a:pt x="209781" y="108177"/>
                  <a:pt x="211893" y="109069"/>
                  <a:pt x="213677" y="110853"/>
                </a:cubicBezTo>
                <a:cubicBezTo>
                  <a:pt x="215460" y="112637"/>
                  <a:pt x="216353" y="114750"/>
                  <a:pt x="216353" y="117191"/>
                </a:cubicBezTo>
                <a:lnTo>
                  <a:pt x="216353" y="180295"/>
                </a:lnTo>
                <a:lnTo>
                  <a:pt x="279457" y="180295"/>
                </a:lnTo>
                <a:cubicBezTo>
                  <a:pt x="281898" y="180295"/>
                  <a:pt x="284011" y="181187"/>
                  <a:pt x="285795" y="182971"/>
                </a:cubicBezTo>
                <a:cubicBezTo>
                  <a:pt x="287579" y="184755"/>
                  <a:pt x="288471" y="186868"/>
                  <a:pt x="288471" y="189309"/>
                </a:cubicBezTo>
                <a:lnTo>
                  <a:pt x="288471" y="207339"/>
                </a:lnTo>
                <a:cubicBezTo>
                  <a:pt x="288471" y="209780"/>
                  <a:pt x="287579" y="211893"/>
                  <a:pt x="285795" y="213677"/>
                </a:cubicBezTo>
                <a:cubicBezTo>
                  <a:pt x="284011" y="215461"/>
                  <a:pt x="281898" y="216354"/>
                  <a:pt x="279457" y="216354"/>
                </a:cubicBezTo>
                <a:lnTo>
                  <a:pt x="216353" y="216354"/>
                </a:lnTo>
                <a:lnTo>
                  <a:pt x="216353" y="279457"/>
                </a:lnTo>
                <a:cubicBezTo>
                  <a:pt x="216353" y="281898"/>
                  <a:pt x="215460" y="284011"/>
                  <a:pt x="213677" y="285795"/>
                </a:cubicBezTo>
                <a:cubicBezTo>
                  <a:pt x="211893" y="287579"/>
                  <a:pt x="209781" y="288471"/>
                  <a:pt x="207338" y="288471"/>
                </a:cubicBezTo>
                <a:lnTo>
                  <a:pt x="189309" y="288471"/>
                </a:lnTo>
                <a:cubicBezTo>
                  <a:pt x="186867" y="288471"/>
                  <a:pt x="184754" y="287579"/>
                  <a:pt x="182971" y="285795"/>
                </a:cubicBezTo>
                <a:cubicBezTo>
                  <a:pt x="181187" y="284011"/>
                  <a:pt x="180294" y="281898"/>
                  <a:pt x="180294" y="279457"/>
                </a:cubicBezTo>
                <a:lnTo>
                  <a:pt x="180294" y="216354"/>
                </a:lnTo>
                <a:lnTo>
                  <a:pt x="117191" y="216354"/>
                </a:lnTo>
                <a:cubicBezTo>
                  <a:pt x="114749" y="216354"/>
                  <a:pt x="112636" y="215461"/>
                  <a:pt x="110853" y="213677"/>
                </a:cubicBezTo>
                <a:cubicBezTo>
                  <a:pt x="109069" y="211893"/>
                  <a:pt x="108176" y="209780"/>
                  <a:pt x="108176" y="207339"/>
                </a:cubicBezTo>
                <a:lnTo>
                  <a:pt x="108176" y="189309"/>
                </a:lnTo>
                <a:cubicBezTo>
                  <a:pt x="108176" y="186868"/>
                  <a:pt x="109069" y="184755"/>
                  <a:pt x="110853" y="182971"/>
                </a:cubicBezTo>
                <a:cubicBezTo>
                  <a:pt x="112636" y="181187"/>
                  <a:pt x="114749" y="180295"/>
                  <a:pt x="117191" y="180295"/>
                </a:cubicBezTo>
                <a:lnTo>
                  <a:pt x="180294" y="180295"/>
                </a:lnTo>
                <a:lnTo>
                  <a:pt x="180294" y="117191"/>
                </a:lnTo>
                <a:cubicBezTo>
                  <a:pt x="180294" y="114750"/>
                  <a:pt x="181187" y="112637"/>
                  <a:pt x="182971" y="110853"/>
                </a:cubicBezTo>
                <a:cubicBezTo>
                  <a:pt x="184754" y="109069"/>
                  <a:pt x="186867" y="108177"/>
                  <a:pt x="189309" y="108177"/>
                </a:cubicBezTo>
                <a:close/>
                <a:moveTo>
                  <a:pt x="198324" y="72118"/>
                </a:moveTo>
                <a:cubicBezTo>
                  <a:pt x="163580" y="72118"/>
                  <a:pt x="133860" y="84466"/>
                  <a:pt x="109162" y="109163"/>
                </a:cubicBezTo>
                <a:cubicBezTo>
                  <a:pt x="84466" y="133859"/>
                  <a:pt x="72117" y="163580"/>
                  <a:pt x="72117" y="198324"/>
                </a:cubicBezTo>
                <a:cubicBezTo>
                  <a:pt x="72117" y="233068"/>
                  <a:pt x="84466" y="262789"/>
                  <a:pt x="109162" y="287485"/>
                </a:cubicBezTo>
                <a:cubicBezTo>
                  <a:pt x="133860" y="312182"/>
                  <a:pt x="163580" y="324530"/>
                  <a:pt x="198324" y="324530"/>
                </a:cubicBezTo>
                <a:cubicBezTo>
                  <a:pt x="233068" y="324530"/>
                  <a:pt x="262788" y="312182"/>
                  <a:pt x="287485" y="287485"/>
                </a:cubicBezTo>
                <a:cubicBezTo>
                  <a:pt x="312182" y="262789"/>
                  <a:pt x="324530" y="233068"/>
                  <a:pt x="324530" y="198324"/>
                </a:cubicBezTo>
                <a:cubicBezTo>
                  <a:pt x="324530" y="163580"/>
                  <a:pt x="312182" y="133859"/>
                  <a:pt x="287485" y="109163"/>
                </a:cubicBezTo>
                <a:cubicBezTo>
                  <a:pt x="262788" y="84466"/>
                  <a:pt x="233068" y="72118"/>
                  <a:pt x="198324" y="72118"/>
                </a:cubicBezTo>
                <a:close/>
                <a:moveTo>
                  <a:pt x="198324" y="0"/>
                </a:moveTo>
                <a:cubicBezTo>
                  <a:pt x="225180" y="0"/>
                  <a:pt x="250863" y="5212"/>
                  <a:pt x="275371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5" y="75639"/>
                  <a:pt x="370590" y="96767"/>
                  <a:pt x="381014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3" y="407353"/>
                </a:lnTo>
                <a:cubicBezTo>
                  <a:pt x="465291" y="414302"/>
                  <a:pt x="468765" y="422753"/>
                  <a:pt x="468765" y="432707"/>
                </a:cubicBezTo>
                <a:cubicBezTo>
                  <a:pt x="468765" y="442661"/>
                  <a:pt x="465245" y="451159"/>
                  <a:pt x="458202" y="458202"/>
                </a:cubicBezTo>
                <a:cubicBezTo>
                  <a:pt x="451158" y="465245"/>
                  <a:pt x="442660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8" y="396648"/>
                  <a:pt x="145784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3" y="321009"/>
                  <a:pt x="26058" y="299881"/>
                  <a:pt x="15634" y="275372"/>
                </a:cubicBezTo>
                <a:cubicBezTo>
                  <a:pt x="5211" y="250863"/>
                  <a:pt x="0" y="225180"/>
                  <a:pt x="0" y="198324"/>
                </a:cubicBezTo>
                <a:cubicBezTo>
                  <a:pt x="0" y="171468"/>
                  <a:pt x="5211" y="145785"/>
                  <a:pt x="15634" y="121276"/>
                </a:cubicBezTo>
                <a:cubicBezTo>
                  <a:pt x="26058" y="96767"/>
                  <a:pt x="40143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4" y="5212"/>
                  <a:pt x="171468" y="0"/>
                  <a:pt x="1983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2" name="Google Shape;6842;p208"/>
          <p:cNvSpPr/>
          <p:nvPr/>
        </p:nvSpPr>
        <p:spPr>
          <a:xfrm>
            <a:off x="3234530" y="1819813"/>
            <a:ext cx="504830" cy="504572"/>
          </a:xfrm>
          <a:custGeom>
            <a:rect b="b" l="l" r="r" t="t"/>
            <a:pathLst>
              <a:path extrusionOk="0" h="432707" w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DDD9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3" name="Google Shape;6843;p208"/>
          <p:cNvSpPr/>
          <p:nvPr/>
        </p:nvSpPr>
        <p:spPr>
          <a:xfrm>
            <a:off x="3192461" y="4407705"/>
            <a:ext cx="588969" cy="504572"/>
          </a:xfrm>
          <a:custGeom>
            <a:rect b="b" l="l" r="r" t="t"/>
            <a:pathLst>
              <a:path extrusionOk="0" h="432707" w="504825">
                <a:moveTo>
                  <a:pt x="9015" y="360589"/>
                </a:moveTo>
                <a:lnTo>
                  <a:pt x="63103" y="360589"/>
                </a:lnTo>
                <a:cubicBezTo>
                  <a:pt x="65732" y="360589"/>
                  <a:pt x="67892" y="361434"/>
                  <a:pt x="69583" y="363125"/>
                </a:cubicBezTo>
                <a:cubicBezTo>
                  <a:pt x="71273" y="364815"/>
                  <a:pt x="72118" y="366975"/>
                  <a:pt x="72118" y="369604"/>
                </a:cubicBezTo>
                <a:lnTo>
                  <a:pt x="72118" y="423692"/>
                </a:lnTo>
                <a:cubicBezTo>
                  <a:pt x="72118" y="426322"/>
                  <a:pt x="71273" y="428481"/>
                  <a:pt x="69583" y="430172"/>
                </a:cubicBezTo>
                <a:cubicBezTo>
                  <a:pt x="67892" y="431862"/>
                  <a:pt x="65732" y="432707"/>
                  <a:pt x="63103" y="432707"/>
                </a:cubicBezTo>
                <a:lnTo>
                  <a:pt x="9015" y="432707"/>
                </a:lnTo>
                <a:cubicBezTo>
                  <a:pt x="6385" y="432707"/>
                  <a:pt x="4226" y="431862"/>
                  <a:pt x="2535" y="430172"/>
                </a:cubicBezTo>
                <a:cubicBezTo>
                  <a:pt x="845" y="428481"/>
                  <a:pt x="0" y="426322"/>
                  <a:pt x="0" y="423692"/>
                </a:cubicBezTo>
                <a:lnTo>
                  <a:pt x="0" y="369604"/>
                </a:lnTo>
                <a:cubicBezTo>
                  <a:pt x="0" y="366975"/>
                  <a:pt x="845" y="364815"/>
                  <a:pt x="2535" y="363125"/>
                </a:cubicBezTo>
                <a:cubicBezTo>
                  <a:pt x="4226" y="361434"/>
                  <a:pt x="6385" y="360589"/>
                  <a:pt x="9015" y="360589"/>
                </a:cubicBezTo>
                <a:close/>
                <a:moveTo>
                  <a:pt x="117192" y="324530"/>
                </a:moveTo>
                <a:lnTo>
                  <a:pt x="171280" y="324530"/>
                </a:lnTo>
                <a:cubicBezTo>
                  <a:pt x="173909" y="324530"/>
                  <a:pt x="176069" y="325375"/>
                  <a:pt x="177759" y="327066"/>
                </a:cubicBezTo>
                <a:cubicBezTo>
                  <a:pt x="179450" y="328756"/>
                  <a:pt x="180295" y="330916"/>
                  <a:pt x="180295" y="333545"/>
                </a:cubicBezTo>
                <a:lnTo>
                  <a:pt x="180295" y="423692"/>
                </a:lnTo>
                <a:cubicBezTo>
                  <a:pt x="180295" y="426322"/>
                  <a:pt x="179450" y="428481"/>
                  <a:pt x="177759" y="430172"/>
                </a:cubicBezTo>
                <a:cubicBezTo>
                  <a:pt x="176069" y="431862"/>
                  <a:pt x="173909" y="432707"/>
                  <a:pt x="171280" y="432707"/>
                </a:cubicBezTo>
                <a:lnTo>
                  <a:pt x="117192" y="432707"/>
                </a:lnTo>
                <a:cubicBezTo>
                  <a:pt x="114562" y="432707"/>
                  <a:pt x="112403" y="431862"/>
                  <a:pt x="110712" y="430172"/>
                </a:cubicBezTo>
                <a:cubicBezTo>
                  <a:pt x="109022" y="428481"/>
                  <a:pt x="108177" y="426322"/>
                  <a:pt x="108177" y="423692"/>
                </a:cubicBezTo>
                <a:lnTo>
                  <a:pt x="108177" y="333545"/>
                </a:lnTo>
                <a:cubicBezTo>
                  <a:pt x="108177" y="330916"/>
                  <a:pt x="109022" y="328756"/>
                  <a:pt x="110712" y="327066"/>
                </a:cubicBezTo>
                <a:cubicBezTo>
                  <a:pt x="112403" y="325375"/>
                  <a:pt x="114562" y="324530"/>
                  <a:pt x="117192" y="324530"/>
                </a:cubicBezTo>
                <a:close/>
                <a:moveTo>
                  <a:pt x="225368" y="252412"/>
                </a:moveTo>
                <a:lnTo>
                  <a:pt x="279457" y="252412"/>
                </a:lnTo>
                <a:cubicBezTo>
                  <a:pt x="282086" y="252412"/>
                  <a:pt x="284246" y="253258"/>
                  <a:pt x="285936" y="254948"/>
                </a:cubicBezTo>
                <a:cubicBezTo>
                  <a:pt x="287627" y="256638"/>
                  <a:pt x="288472" y="258798"/>
                  <a:pt x="288472" y="261427"/>
                </a:cubicBezTo>
                <a:lnTo>
                  <a:pt x="288472" y="423692"/>
                </a:lnTo>
                <a:cubicBezTo>
                  <a:pt x="288472" y="426322"/>
                  <a:pt x="287627" y="428481"/>
                  <a:pt x="285936" y="430172"/>
                </a:cubicBezTo>
                <a:cubicBezTo>
                  <a:pt x="284246" y="431862"/>
                  <a:pt x="282086" y="432707"/>
                  <a:pt x="279457" y="432707"/>
                </a:cubicBezTo>
                <a:lnTo>
                  <a:pt x="225368" y="432707"/>
                </a:lnTo>
                <a:cubicBezTo>
                  <a:pt x="222739" y="432707"/>
                  <a:pt x="220579" y="431862"/>
                  <a:pt x="218889" y="430172"/>
                </a:cubicBezTo>
                <a:cubicBezTo>
                  <a:pt x="217199" y="428481"/>
                  <a:pt x="216354" y="426322"/>
                  <a:pt x="216354" y="423692"/>
                </a:cubicBezTo>
                <a:lnTo>
                  <a:pt x="216354" y="261427"/>
                </a:lnTo>
                <a:cubicBezTo>
                  <a:pt x="216354" y="258798"/>
                  <a:pt x="217199" y="256638"/>
                  <a:pt x="218889" y="254948"/>
                </a:cubicBezTo>
                <a:cubicBezTo>
                  <a:pt x="220579" y="253258"/>
                  <a:pt x="222739" y="252412"/>
                  <a:pt x="225368" y="252412"/>
                </a:cubicBezTo>
                <a:close/>
                <a:moveTo>
                  <a:pt x="333545" y="144236"/>
                </a:moveTo>
                <a:lnTo>
                  <a:pt x="387633" y="144236"/>
                </a:lnTo>
                <a:cubicBezTo>
                  <a:pt x="390263" y="144236"/>
                  <a:pt x="392423" y="145081"/>
                  <a:pt x="394113" y="146771"/>
                </a:cubicBezTo>
                <a:cubicBezTo>
                  <a:pt x="395803" y="148461"/>
                  <a:pt x="396648" y="150621"/>
                  <a:pt x="396648" y="153250"/>
                </a:cubicBezTo>
                <a:lnTo>
                  <a:pt x="396648" y="423692"/>
                </a:lnTo>
                <a:cubicBezTo>
                  <a:pt x="396648" y="426322"/>
                  <a:pt x="395803" y="428481"/>
                  <a:pt x="394113" y="430172"/>
                </a:cubicBezTo>
                <a:cubicBezTo>
                  <a:pt x="392423" y="431862"/>
                  <a:pt x="390263" y="432707"/>
                  <a:pt x="387633" y="432707"/>
                </a:cubicBezTo>
                <a:lnTo>
                  <a:pt x="333545" y="432707"/>
                </a:lnTo>
                <a:cubicBezTo>
                  <a:pt x="330916" y="432707"/>
                  <a:pt x="328756" y="431862"/>
                  <a:pt x="327066" y="430172"/>
                </a:cubicBezTo>
                <a:cubicBezTo>
                  <a:pt x="325376" y="428481"/>
                  <a:pt x="324530" y="426322"/>
                  <a:pt x="324530" y="423692"/>
                </a:cubicBezTo>
                <a:lnTo>
                  <a:pt x="324530" y="153250"/>
                </a:lnTo>
                <a:cubicBezTo>
                  <a:pt x="324530" y="150621"/>
                  <a:pt x="325376" y="148461"/>
                  <a:pt x="327066" y="146771"/>
                </a:cubicBezTo>
                <a:cubicBezTo>
                  <a:pt x="328756" y="145081"/>
                  <a:pt x="330916" y="144236"/>
                  <a:pt x="333545" y="144236"/>
                </a:cubicBezTo>
                <a:close/>
                <a:moveTo>
                  <a:pt x="441722" y="0"/>
                </a:moveTo>
                <a:lnTo>
                  <a:pt x="495810" y="0"/>
                </a:lnTo>
                <a:cubicBezTo>
                  <a:pt x="498440" y="0"/>
                  <a:pt x="500600" y="845"/>
                  <a:pt x="502290" y="2535"/>
                </a:cubicBezTo>
                <a:cubicBezTo>
                  <a:pt x="503980" y="4226"/>
                  <a:pt x="504825" y="6385"/>
                  <a:pt x="504825" y="9015"/>
                </a:cubicBezTo>
                <a:lnTo>
                  <a:pt x="504825" y="423692"/>
                </a:lnTo>
                <a:cubicBezTo>
                  <a:pt x="504825" y="426322"/>
                  <a:pt x="503980" y="428481"/>
                  <a:pt x="502290" y="430172"/>
                </a:cubicBezTo>
                <a:cubicBezTo>
                  <a:pt x="500600" y="431862"/>
                  <a:pt x="498440" y="432707"/>
                  <a:pt x="495810" y="432707"/>
                </a:cubicBezTo>
                <a:lnTo>
                  <a:pt x="441722" y="432707"/>
                </a:lnTo>
                <a:cubicBezTo>
                  <a:pt x="439093" y="432707"/>
                  <a:pt x="436933" y="431862"/>
                  <a:pt x="435243" y="430172"/>
                </a:cubicBezTo>
                <a:cubicBezTo>
                  <a:pt x="433552" y="428481"/>
                  <a:pt x="432707" y="426322"/>
                  <a:pt x="432707" y="423692"/>
                </a:cubicBezTo>
                <a:lnTo>
                  <a:pt x="432707" y="9015"/>
                </a:lnTo>
                <a:cubicBezTo>
                  <a:pt x="432707" y="6385"/>
                  <a:pt x="433552" y="4226"/>
                  <a:pt x="435243" y="2535"/>
                </a:cubicBezTo>
                <a:cubicBezTo>
                  <a:pt x="436933" y="845"/>
                  <a:pt x="439093" y="0"/>
                  <a:pt x="441722" y="0"/>
                </a:cubicBezTo>
                <a:close/>
              </a:path>
            </a:pathLst>
          </a:custGeom>
          <a:solidFill>
            <a:srgbClr val="897C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4" name="Google Shape;6844;p208"/>
          <p:cNvSpPr/>
          <p:nvPr/>
        </p:nvSpPr>
        <p:spPr>
          <a:xfrm>
            <a:off x="8516289" y="4544811"/>
            <a:ext cx="588969" cy="504673"/>
          </a:xfrm>
          <a:custGeom>
            <a:rect b="b" l="l" r="r" t="t"/>
            <a:pathLst>
              <a:path extrusionOk="0" h="432793" w="504825">
                <a:moveTo>
                  <a:pt x="252413" y="0"/>
                </a:moveTo>
                <a:cubicBezTo>
                  <a:pt x="298237" y="0"/>
                  <a:pt x="340494" y="8029"/>
                  <a:pt x="379182" y="24086"/>
                </a:cubicBezTo>
                <a:cubicBezTo>
                  <a:pt x="417870" y="40143"/>
                  <a:pt x="448483" y="62023"/>
                  <a:pt x="471020" y="89725"/>
                </a:cubicBezTo>
                <a:cubicBezTo>
                  <a:pt x="493556" y="117426"/>
                  <a:pt x="504825" y="147616"/>
                  <a:pt x="504825" y="180294"/>
                </a:cubicBezTo>
                <a:cubicBezTo>
                  <a:pt x="504825" y="212973"/>
                  <a:pt x="493556" y="243163"/>
                  <a:pt x="471020" y="270864"/>
                </a:cubicBezTo>
                <a:cubicBezTo>
                  <a:pt x="448483" y="298566"/>
                  <a:pt x="417870" y="320446"/>
                  <a:pt x="379182" y="336503"/>
                </a:cubicBezTo>
                <a:cubicBezTo>
                  <a:pt x="340494" y="352561"/>
                  <a:pt x="298237" y="360589"/>
                  <a:pt x="252413" y="360589"/>
                </a:cubicBezTo>
                <a:cubicBezTo>
                  <a:pt x="239266" y="360589"/>
                  <a:pt x="225650" y="359838"/>
                  <a:pt x="211564" y="358335"/>
                </a:cubicBezTo>
                <a:cubicBezTo>
                  <a:pt x="174379" y="391202"/>
                  <a:pt x="131183" y="413926"/>
                  <a:pt x="81978" y="426510"/>
                </a:cubicBezTo>
                <a:cubicBezTo>
                  <a:pt x="72775" y="429139"/>
                  <a:pt x="62071" y="431205"/>
                  <a:pt x="49863" y="432707"/>
                </a:cubicBezTo>
                <a:cubicBezTo>
                  <a:pt x="46670" y="433083"/>
                  <a:pt x="43806" y="432238"/>
                  <a:pt x="41271" y="430172"/>
                </a:cubicBezTo>
                <a:cubicBezTo>
                  <a:pt x="38735" y="428106"/>
                  <a:pt x="37092" y="425383"/>
                  <a:pt x="36341" y="422002"/>
                </a:cubicBezTo>
                <a:lnTo>
                  <a:pt x="36341" y="421720"/>
                </a:lnTo>
                <a:cubicBezTo>
                  <a:pt x="35777" y="420969"/>
                  <a:pt x="35730" y="419842"/>
                  <a:pt x="36200" y="418340"/>
                </a:cubicBezTo>
                <a:cubicBezTo>
                  <a:pt x="36669" y="416837"/>
                  <a:pt x="36857" y="415898"/>
                  <a:pt x="36763" y="415523"/>
                </a:cubicBezTo>
                <a:cubicBezTo>
                  <a:pt x="36669" y="415147"/>
                  <a:pt x="37092" y="414255"/>
                  <a:pt x="38031" y="412846"/>
                </a:cubicBezTo>
                <a:cubicBezTo>
                  <a:pt x="38970" y="411438"/>
                  <a:pt x="39534" y="410593"/>
                  <a:pt x="39721" y="410311"/>
                </a:cubicBezTo>
                <a:cubicBezTo>
                  <a:pt x="39909" y="410029"/>
                  <a:pt x="40566" y="409231"/>
                  <a:pt x="41693" y="407916"/>
                </a:cubicBezTo>
                <a:cubicBezTo>
                  <a:pt x="42820" y="406602"/>
                  <a:pt x="43571" y="405757"/>
                  <a:pt x="43947" y="405381"/>
                </a:cubicBezTo>
                <a:cubicBezTo>
                  <a:pt x="45261" y="403879"/>
                  <a:pt x="48173" y="400639"/>
                  <a:pt x="52680" y="395662"/>
                </a:cubicBezTo>
                <a:cubicBezTo>
                  <a:pt x="57187" y="390685"/>
                  <a:pt x="60427" y="387117"/>
                  <a:pt x="62399" y="384957"/>
                </a:cubicBezTo>
                <a:cubicBezTo>
                  <a:pt x="64371" y="382797"/>
                  <a:pt x="67282" y="379088"/>
                  <a:pt x="71132" y="373830"/>
                </a:cubicBezTo>
                <a:cubicBezTo>
                  <a:pt x="74981" y="368571"/>
                  <a:pt x="78034" y="363782"/>
                  <a:pt x="80288" y="359462"/>
                </a:cubicBezTo>
                <a:cubicBezTo>
                  <a:pt x="82541" y="355143"/>
                  <a:pt x="85077" y="349603"/>
                  <a:pt x="87893" y="342841"/>
                </a:cubicBezTo>
                <a:cubicBezTo>
                  <a:pt x="90711" y="336080"/>
                  <a:pt x="93152" y="328944"/>
                  <a:pt x="95218" y="321432"/>
                </a:cubicBezTo>
                <a:cubicBezTo>
                  <a:pt x="65733" y="304717"/>
                  <a:pt x="42492" y="284058"/>
                  <a:pt x="25495" y="259455"/>
                </a:cubicBezTo>
                <a:cubicBezTo>
                  <a:pt x="8498" y="234852"/>
                  <a:pt x="0" y="208465"/>
                  <a:pt x="0" y="180294"/>
                </a:cubicBezTo>
                <a:cubicBezTo>
                  <a:pt x="0" y="155880"/>
                  <a:pt x="6667" y="132544"/>
                  <a:pt x="20002" y="110289"/>
                </a:cubicBezTo>
                <a:cubicBezTo>
                  <a:pt x="33336" y="88034"/>
                  <a:pt x="51271" y="68831"/>
                  <a:pt x="73808" y="52680"/>
                </a:cubicBezTo>
                <a:cubicBezTo>
                  <a:pt x="96345" y="36528"/>
                  <a:pt x="123202" y="23710"/>
                  <a:pt x="154377" y="14226"/>
                </a:cubicBezTo>
                <a:cubicBezTo>
                  <a:pt x="185553" y="4742"/>
                  <a:pt x="218231" y="0"/>
                  <a:pt x="252413" y="0"/>
                </a:cubicBezTo>
                <a:close/>
              </a:path>
            </a:pathLst>
          </a:custGeom>
          <a:solidFill>
            <a:srgbClr val="5446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8" name="Shape 6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9" name="Google Shape;6849;p20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0" name="Google Shape;6850;p20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Growth levels</a:t>
            </a:r>
            <a:endParaRPr/>
          </a:p>
        </p:txBody>
      </p:sp>
      <p:grpSp>
        <p:nvGrpSpPr>
          <p:cNvPr id="6851" name="Google Shape;6851;p209"/>
          <p:cNvGrpSpPr/>
          <p:nvPr/>
        </p:nvGrpSpPr>
        <p:grpSpPr>
          <a:xfrm>
            <a:off x="6271701" y="2006870"/>
            <a:ext cx="2486289" cy="2780125"/>
            <a:chOff x="6271701" y="1750131"/>
            <a:chExt cx="2486289" cy="2780125"/>
          </a:xfrm>
        </p:grpSpPr>
        <p:sp>
          <p:nvSpPr>
            <p:cNvPr id="6852" name="Google Shape;6852;p209"/>
            <p:cNvSpPr/>
            <p:nvPr/>
          </p:nvSpPr>
          <p:spPr>
            <a:xfrm>
              <a:off x="6385686" y="1983692"/>
              <a:ext cx="2372304" cy="2546564"/>
            </a:xfrm>
            <a:custGeom>
              <a:rect b="b" l="l" r="r" t="t"/>
              <a:pathLst>
                <a:path extrusionOk="0" h="667" w="658">
                  <a:moveTo>
                    <a:pt x="654" y="566"/>
                  </a:moveTo>
                  <a:cubicBezTo>
                    <a:pt x="651" y="567"/>
                    <a:pt x="647" y="568"/>
                    <a:pt x="642" y="568"/>
                  </a:cubicBezTo>
                  <a:cubicBezTo>
                    <a:pt x="636" y="569"/>
                    <a:pt x="630" y="570"/>
                    <a:pt x="622" y="569"/>
                  </a:cubicBezTo>
                  <a:cubicBezTo>
                    <a:pt x="619" y="568"/>
                    <a:pt x="615" y="567"/>
                    <a:pt x="611" y="566"/>
                  </a:cubicBezTo>
                  <a:cubicBezTo>
                    <a:pt x="607" y="564"/>
                    <a:pt x="604" y="561"/>
                    <a:pt x="599" y="559"/>
                  </a:cubicBezTo>
                  <a:cubicBezTo>
                    <a:pt x="591" y="555"/>
                    <a:pt x="580" y="553"/>
                    <a:pt x="570" y="552"/>
                  </a:cubicBezTo>
                  <a:cubicBezTo>
                    <a:pt x="559" y="550"/>
                    <a:pt x="548" y="550"/>
                    <a:pt x="536" y="550"/>
                  </a:cubicBezTo>
                  <a:cubicBezTo>
                    <a:pt x="513" y="549"/>
                    <a:pt x="488" y="550"/>
                    <a:pt x="463" y="550"/>
                  </a:cubicBezTo>
                  <a:cubicBezTo>
                    <a:pt x="457" y="550"/>
                    <a:pt x="451" y="550"/>
                    <a:pt x="445" y="550"/>
                  </a:cubicBezTo>
                  <a:cubicBezTo>
                    <a:pt x="438" y="550"/>
                    <a:pt x="432" y="550"/>
                    <a:pt x="426" y="549"/>
                  </a:cubicBezTo>
                  <a:cubicBezTo>
                    <a:pt x="423" y="549"/>
                    <a:pt x="420" y="549"/>
                    <a:pt x="417" y="548"/>
                  </a:cubicBezTo>
                  <a:cubicBezTo>
                    <a:pt x="414" y="548"/>
                    <a:pt x="411" y="548"/>
                    <a:pt x="408" y="548"/>
                  </a:cubicBezTo>
                  <a:cubicBezTo>
                    <a:pt x="402" y="547"/>
                    <a:pt x="397" y="546"/>
                    <a:pt x="391" y="545"/>
                  </a:cubicBezTo>
                  <a:cubicBezTo>
                    <a:pt x="380" y="544"/>
                    <a:pt x="369" y="542"/>
                    <a:pt x="358" y="540"/>
                  </a:cubicBezTo>
                  <a:cubicBezTo>
                    <a:pt x="348" y="537"/>
                    <a:pt x="338" y="535"/>
                    <a:pt x="329" y="533"/>
                  </a:cubicBezTo>
                  <a:cubicBezTo>
                    <a:pt x="323" y="531"/>
                    <a:pt x="318" y="530"/>
                    <a:pt x="313" y="529"/>
                  </a:cubicBezTo>
                  <a:cubicBezTo>
                    <a:pt x="306" y="525"/>
                    <a:pt x="278" y="509"/>
                    <a:pt x="274" y="506"/>
                  </a:cubicBezTo>
                  <a:cubicBezTo>
                    <a:pt x="272" y="503"/>
                    <a:pt x="267" y="493"/>
                    <a:pt x="266" y="485"/>
                  </a:cubicBezTo>
                  <a:cubicBezTo>
                    <a:pt x="265" y="478"/>
                    <a:pt x="256" y="470"/>
                    <a:pt x="255" y="460"/>
                  </a:cubicBezTo>
                  <a:cubicBezTo>
                    <a:pt x="254" y="450"/>
                    <a:pt x="253" y="438"/>
                    <a:pt x="253" y="426"/>
                  </a:cubicBezTo>
                  <a:cubicBezTo>
                    <a:pt x="252" y="414"/>
                    <a:pt x="253" y="400"/>
                    <a:pt x="254" y="386"/>
                  </a:cubicBezTo>
                  <a:cubicBezTo>
                    <a:pt x="255" y="372"/>
                    <a:pt x="258" y="357"/>
                    <a:pt x="262" y="343"/>
                  </a:cubicBezTo>
                  <a:cubicBezTo>
                    <a:pt x="264" y="336"/>
                    <a:pt x="266" y="329"/>
                    <a:pt x="269" y="323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72" y="315"/>
                    <a:pt x="276" y="307"/>
                    <a:pt x="281" y="300"/>
                  </a:cubicBezTo>
                  <a:cubicBezTo>
                    <a:pt x="289" y="287"/>
                    <a:pt x="300" y="275"/>
                    <a:pt x="313" y="265"/>
                  </a:cubicBezTo>
                  <a:cubicBezTo>
                    <a:pt x="326" y="256"/>
                    <a:pt x="341" y="249"/>
                    <a:pt x="357" y="245"/>
                  </a:cubicBezTo>
                  <a:cubicBezTo>
                    <a:pt x="361" y="244"/>
                    <a:pt x="365" y="243"/>
                    <a:pt x="369" y="242"/>
                  </a:cubicBezTo>
                  <a:cubicBezTo>
                    <a:pt x="373" y="241"/>
                    <a:pt x="377" y="241"/>
                    <a:pt x="380" y="240"/>
                  </a:cubicBezTo>
                  <a:cubicBezTo>
                    <a:pt x="388" y="239"/>
                    <a:pt x="396" y="239"/>
                    <a:pt x="404" y="238"/>
                  </a:cubicBezTo>
                  <a:cubicBezTo>
                    <a:pt x="420" y="237"/>
                    <a:pt x="435" y="237"/>
                    <a:pt x="450" y="237"/>
                  </a:cubicBezTo>
                  <a:cubicBezTo>
                    <a:pt x="464" y="237"/>
                    <a:pt x="478" y="236"/>
                    <a:pt x="491" y="236"/>
                  </a:cubicBezTo>
                  <a:cubicBezTo>
                    <a:pt x="513" y="236"/>
                    <a:pt x="531" y="235"/>
                    <a:pt x="546" y="235"/>
                  </a:cubicBezTo>
                  <a:cubicBezTo>
                    <a:pt x="546" y="235"/>
                    <a:pt x="546" y="235"/>
                    <a:pt x="546" y="235"/>
                  </a:cubicBezTo>
                  <a:cubicBezTo>
                    <a:pt x="546" y="235"/>
                    <a:pt x="548" y="235"/>
                    <a:pt x="552" y="235"/>
                  </a:cubicBezTo>
                  <a:cubicBezTo>
                    <a:pt x="554" y="235"/>
                    <a:pt x="556" y="235"/>
                    <a:pt x="559" y="235"/>
                  </a:cubicBezTo>
                  <a:cubicBezTo>
                    <a:pt x="559" y="235"/>
                    <a:pt x="560" y="235"/>
                    <a:pt x="560" y="235"/>
                  </a:cubicBezTo>
                  <a:cubicBezTo>
                    <a:pt x="561" y="235"/>
                    <a:pt x="561" y="235"/>
                    <a:pt x="561" y="235"/>
                  </a:cubicBezTo>
                  <a:cubicBezTo>
                    <a:pt x="560" y="235"/>
                    <a:pt x="561" y="235"/>
                    <a:pt x="561" y="235"/>
                  </a:cubicBezTo>
                  <a:cubicBezTo>
                    <a:pt x="561" y="234"/>
                    <a:pt x="563" y="237"/>
                    <a:pt x="562" y="231"/>
                  </a:cubicBezTo>
                  <a:cubicBezTo>
                    <a:pt x="560" y="230"/>
                    <a:pt x="561" y="231"/>
                    <a:pt x="561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59" y="231"/>
                    <a:pt x="558" y="231"/>
                    <a:pt x="557" y="231"/>
                  </a:cubicBezTo>
                  <a:cubicBezTo>
                    <a:pt x="555" y="230"/>
                    <a:pt x="554" y="230"/>
                    <a:pt x="552" y="230"/>
                  </a:cubicBezTo>
                  <a:cubicBezTo>
                    <a:pt x="537" y="230"/>
                    <a:pt x="516" y="230"/>
                    <a:pt x="491" y="230"/>
                  </a:cubicBezTo>
                  <a:cubicBezTo>
                    <a:pt x="478" y="229"/>
                    <a:pt x="464" y="229"/>
                    <a:pt x="450" y="229"/>
                  </a:cubicBezTo>
                  <a:cubicBezTo>
                    <a:pt x="435" y="229"/>
                    <a:pt x="420" y="229"/>
                    <a:pt x="404" y="229"/>
                  </a:cubicBezTo>
                  <a:cubicBezTo>
                    <a:pt x="396" y="229"/>
                    <a:pt x="388" y="229"/>
                    <a:pt x="379" y="230"/>
                  </a:cubicBezTo>
                  <a:cubicBezTo>
                    <a:pt x="375" y="231"/>
                    <a:pt x="371" y="231"/>
                    <a:pt x="367" y="232"/>
                  </a:cubicBezTo>
                  <a:cubicBezTo>
                    <a:pt x="363" y="233"/>
                    <a:pt x="358" y="234"/>
                    <a:pt x="354" y="234"/>
                  </a:cubicBezTo>
                  <a:cubicBezTo>
                    <a:pt x="338" y="239"/>
                    <a:pt x="321" y="245"/>
                    <a:pt x="306" y="255"/>
                  </a:cubicBezTo>
                  <a:cubicBezTo>
                    <a:pt x="295" y="263"/>
                    <a:pt x="285" y="272"/>
                    <a:pt x="276" y="283"/>
                  </a:cubicBezTo>
                  <a:cubicBezTo>
                    <a:pt x="277" y="278"/>
                    <a:pt x="278" y="272"/>
                    <a:pt x="279" y="267"/>
                  </a:cubicBezTo>
                  <a:cubicBezTo>
                    <a:pt x="281" y="254"/>
                    <a:pt x="282" y="240"/>
                    <a:pt x="284" y="227"/>
                  </a:cubicBezTo>
                  <a:cubicBezTo>
                    <a:pt x="285" y="214"/>
                    <a:pt x="286" y="200"/>
                    <a:pt x="287" y="187"/>
                  </a:cubicBezTo>
                  <a:cubicBezTo>
                    <a:pt x="301" y="167"/>
                    <a:pt x="346" y="104"/>
                    <a:pt x="350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3" y="99"/>
                    <a:pt x="304" y="156"/>
                    <a:pt x="287" y="180"/>
                  </a:cubicBezTo>
                  <a:cubicBezTo>
                    <a:pt x="287" y="168"/>
                    <a:pt x="288" y="157"/>
                    <a:pt x="287" y="146"/>
                  </a:cubicBezTo>
                  <a:cubicBezTo>
                    <a:pt x="287" y="139"/>
                    <a:pt x="287" y="132"/>
                    <a:pt x="287" y="126"/>
                  </a:cubicBezTo>
                  <a:cubicBezTo>
                    <a:pt x="286" y="119"/>
                    <a:pt x="286" y="112"/>
                    <a:pt x="285" y="105"/>
                  </a:cubicBezTo>
                  <a:cubicBezTo>
                    <a:pt x="284" y="99"/>
                    <a:pt x="283" y="92"/>
                    <a:pt x="282" y="85"/>
                  </a:cubicBezTo>
                  <a:cubicBezTo>
                    <a:pt x="281" y="82"/>
                    <a:pt x="281" y="79"/>
                    <a:pt x="280" y="75"/>
                  </a:cubicBezTo>
                  <a:cubicBezTo>
                    <a:pt x="279" y="72"/>
                    <a:pt x="278" y="69"/>
                    <a:pt x="277" y="65"/>
                  </a:cubicBezTo>
                  <a:cubicBezTo>
                    <a:pt x="276" y="62"/>
                    <a:pt x="276" y="59"/>
                    <a:pt x="275" y="56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3"/>
                    <a:pt x="268" y="40"/>
                    <a:pt x="267" y="37"/>
                  </a:cubicBezTo>
                  <a:cubicBezTo>
                    <a:pt x="265" y="34"/>
                    <a:pt x="263" y="31"/>
                    <a:pt x="262" y="28"/>
                  </a:cubicBezTo>
                  <a:cubicBezTo>
                    <a:pt x="260" y="25"/>
                    <a:pt x="258" y="22"/>
                    <a:pt x="256" y="19"/>
                  </a:cubicBezTo>
                  <a:cubicBezTo>
                    <a:pt x="254" y="17"/>
                    <a:pt x="251" y="14"/>
                    <a:pt x="249" y="12"/>
                  </a:cubicBezTo>
                  <a:cubicBezTo>
                    <a:pt x="246" y="9"/>
                    <a:pt x="243" y="7"/>
                    <a:pt x="241" y="5"/>
                  </a:cubicBezTo>
                  <a:cubicBezTo>
                    <a:pt x="238" y="3"/>
                    <a:pt x="235" y="2"/>
                    <a:pt x="232" y="0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3" y="5"/>
                    <a:pt x="236" y="7"/>
                    <a:pt x="238" y="8"/>
                  </a:cubicBezTo>
                  <a:cubicBezTo>
                    <a:pt x="241" y="11"/>
                    <a:pt x="243" y="13"/>
                    <a:pt x="246" y="15"/>
                  </a:cubicBezTo>
                  <a:cubicBezTo>
                    <a:pt x="248" y="17"/>
                    <a:pt x="250" y="20"/>
                    <a:pt x="252" y="22"/>
                  </a:cubicBezTo>
                  <a:cubicBezTo>
                    <a:pt x="254" y="25"/>
                    <a:pt x="256" y="27"/>
                    <a:pt x="258" y="30"/>
                  </a:cubicBezTo>
                  <a:cubicBezTo>
                    <a:pt x="259" y="33"/>
                    <a:pt x="261" y="36"/>
                    <a:pt x="262" y="39"/>
                  </a:cubicBezTo>
                  <a:cubicBezTo>
                    <a:pt x="264" y="42"/>
                    <a:pt x="265" y="45"/>
                    <a:pt x="266" y="48"/>
                  </a:cubicBezTo>
                  <a:cubicBezTo>
                    <a:pt x="269" y="57"/>
                    <a:pt x="269" y="57"/>
                    <a:pt x="269" y="57"/>
                  </a:cubicBezTo>
                  <a:cubicBezTo>
                    <a:pt x="270" y="61"/>
                    <a:pt x="271" y="64"/>
                    <a:pt x="272" y="67"/>
                  </a:cubicBezTo>
                  <a:cubicBezTo>
                    <a:pt x="273" y="70"/>
                    <a:pt x="273" y="73"/>
                    <a:pt x="274" y="77"/>
                  </a:cubicBezTo>
                  <a:cubicBezTo>
                    <a:pt x="275" y="80"/>
                    <a:pt x="275" y="83"/>
                    <a:pt x="276" y="86"/>
                  </a:cubicBezTo>
                  <a:cubicBezTo>
                    <a:pt x="277" y="93"/>
                    <a:pt x="278" y="100"/>
                    <a:pt x="278" y="106"/>
                  </a:cubicBezTo>
                  <a:cubicBezTo>
                    <a:pt x="279" y="110"/>
                    <a:pt x="279" y="114"/>
                    <a:pt x="279" y="119"/>
                  </a:cubicBezTo>
                  <a:cubicBezTo>
                    <a:pt x="214" y="111"/>
                    <a:pt x="159" y="47"/>
                    <a:pt x="159" y="47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6" y="50"/>
                    <a:pt x="213" y="115"/>
                    <a:pt x="280" y="123"/>
                  </a:cubicBezTo>
                  <a:cubicBezTo>
                    <a:pt x="280" y="124"/>
                    <a:pt x="280" y="125"/>
                    <a:pt x="280" y="126"/>
                  </a:cubicBezTo>
                  <a:cubicBezTo>
                    <a:pt x="280" y="133"/>
                    <a:pt x="280" y="139"/>
                    <a:pt x="280" y="146"/>
                  </a:cubicBezTo>
                  <a:cubicBezTo>
                    <a:pt x="280" y="173"/>
                    <a:pt x="278" y="199"/>
                    <a:pt x="275" y="226"/>
                  </a:cubicBezTo>
                  <a:cubicBezTo>
                    <a:pt x="273" y="239"/>
                    <a:pt x="271" y="252"/>
                    <a:pt x="269" y="266"/>
                  </a:cubicBezTo>
                  <a:cubicBezTo>
                    <a:pt x="268" y="274"/>
                    <a:pt x="266" y="282"/>
                    <a:pt x="265" y="291"/>
                  </a:cubicBezTo>
                  <a:cubicBezTo>
                    <a:pt x="264" y="290"/>
                    <a:pt x="263" y="289"/>
                    <a:pt x="263" y="288"/>
                  </a:cubicBezTo>
                  <a:cubicBezTo>
                    <a:pt x="260" y="282"/>
                    <a:pt x="256" y="277"/>
                    <a:pt x="252" y="272"/>
                  </a:cubicBezTo>
                  <a:cubicBezTo>
                    <a:pt x="249" y="267"/>
                    <a:pt x="245" y="263"/>
                    <a:pt x="241" y="258"/>
                  </a:cubicBezTo>
                  <a:cubicBezTo>
                    <a:pt x="237" y="253"/>
                    <a:pt x="233" y="249"/>
                    <a:pt x="229" y="245"/>
                  </a:cubicBezTo>
                  <a:cubicBezTo>
                    <a:pt x="224" y="240"/>
                    <a:pt x="220" y="236"/>
                    <a:pt x="215" y="232"/>
                  </a:cubicBezTo>
                  <a:cubicBezTo>
                    <a:pt x="211" y="228"/>
                    <a:pt x="206" y="224"/>
                    <a:pt x="201" y="220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1" y="207"/>
                    <a:pt x="176" y="203"/>
                    <a:pt x="171" y="200"/>
                  </a:cubicBezTo>
                  <a:cubicBezTo>
                    <a:pt x="166" y="197"/>
                    <a:pt x="160" y="195"/>
                    <a:pt x="155" y="192"/>
                  </a:cubicBezTo>
                  <a:cubicBezTo>
                    <a:pt x="149" y="190"/>
                    <a:pt x="143" y="187"/>
                    <a:pt x="138" y="185"/>
                  </a:cubicBezTo>
                  <a:cubicBezTo>
                    <a:pt x="132" y="183"/>
                    <a:pt x="126" y="181"/>
                    <a:pt x="121" y="179"/>
                  </a:cubicBezTo>
                  <a:cubicBezTo>
                    <a:pt x="115" y="178"/>
                    <a:pt x="109" y="176"/>
                    <a:pt x="103" y="175"/>
                  </a:cubicBezTo>
                  <a:cubicBezTo>
                    <a:pt x="97" y="174"/>
                    <a:pt x="91" y="172"/>
                    <a:pt x="85" y="172"/>
                  </a:cubicBezTo>
                  <a:cubicBezTo>
                    <a:pt x="79" y="171"/>
                    <a:pt x="73" y="170"/>
                    <a:pt x="67" y="169"/>
                  </a:cubicBezTo>
                  <a:cubicBezTo>
                    <a:pt x="61" y="169"/>
                    <a:pt x="55" y="169"/>
                    <a:pt x="49" y="168"/>
                  </a:cubicBezTo>
                  <a:cubicBezTo>
                    <a:pt x="43" y="168"/>
                    <a:pt x="37" y="168"/>
                    <a:pt x="31" y="168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7" y="172"/>
                    <a:pt x="43" y="172"/>
                    <a:pt x="49" y="173"/>
                  </a:cubicBezTo>
                  <a:cubicBezTo>
                    <a:pt x="55" y="173"/>
                    <a:pt x="61" y="173"/>
                    <a:pt x="67" y="174"/>
                  </a:cubicBezTo>
                  <a:cubicBezTo>
                    <a:pt x="73" y="175"/>
                    <a:pt x="78" y="176"/>
                    <a:pt x="84" y="177"/>
                  </a:cubicBezTo>
                  <a:cubicBezTo>
                    <a:pt x="90" y="178"/>
                    <a:pt x="96" y="179"/>
                    <a:pt x="102" y="180"/>
                  </a:cubicBezTo>
                  <a:cubicBezTo>
                    <a:pt x="107" y="182"/>
                    <a:pt x="113" y="184"/>
                    <a:pt x="119" y="185"/>
                  </a:cubicBezTo>
                  <a:cubicBezTo>
                    <a:pt x="124" y="187"/>
                    <a:pt x="130" y="189"/>
                    <a:pt x="135" y="191"/>
                  </a:cubicBezTo>
                  <a:cubicBezTo>
                    <a:pt x="141" y="193"/>
                    <a:pt x="146" y="196"/>
                    <a:pt x="152" y="198"/>
                  </a:cubicBezTo>
                  <a:cubicBezTo>
                    <a:pt x="157" y="201"/>
                    <a:pt x="162" y="204"/>
                    <a:pt x="167" y="207"/>
                  </a:cubicBezTo>
                  <a:cubicBezTo>
                    <a:pt x="172" y="210"/>
                    <a:pt x="177" y="213"/>
                    <a:pt x="182" y="216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201" y="230"/>
                    <a:pt x="205" y="234"/>
                    <a:pt x="210" y="238"/>
                  </a:cubicBezTo>
                  <a:cubicBezTo>
                    <a:pt x="214" y="242"/>
                    <a:pt x="218" y="246"/>
                    <a:pt x="222" y="251"/>
                  </a:cubicBezTo>
                  <a:cubicBezTo>
                    <a:pt x="226" y="255"/>
                    <a:pt x="230" y="259"/>
                    <a:pt x="234" y="264"/>
                  </a:cubicBezTo>
                  <a:cubicBezTo>
                    <a:pt x="238" y="269"/>
                    <a:pt x="241" y="273"/>
                    <a:pt x="245" y="278"/>
                  </a:cubicBezTo>
                  <a:cubicBezTo>
                    <a:pt x="248" y="283"/>
                    <a:pt x="251" y="288"/>
                    <a:pt x="254" y="293"/>
                  </a:cubicBezTo>
                  <a:cubicBezTo>
                    <a:pt x="257" y="297"/>
                    <a:pt x="259" y="302"/>
                    <a:pt x="261" y="306"/>
                  </a:cubicBezTo>
                  <a:cubicBezTo>
                    <a:pt x="255" y="317"/>
                    <a:pt x="251" y="327"/>
                    <a:pt x="248" y="338"/>
                  </a:cubicBezTo>
                  <a:cubicBezTo>
                    <a:pt x="243" y="354"/>
                    <a:pt x="239" y="370"/>
                    <a:pt x="238" y="384"/>
                  </a:cubicBezTo>
                  <a:cubicBezTo>
                    <a:pt x="236" y="399"/>
                    <a:pt x="235" y="413"/>
                    <a:pt x="235" y="426"/>
                  </a:cubicBezTo>
                  <a:cubicBezTo>
                    <a:pt x="235" y="439"/>
                    <a:pt x="235" y="451"/>
                    <a:pt x="236" y="462"/>
                  </a:cubicBezTo>
                  <a:cubicBezTo>
                    <a:pt x="237" y="472"/>
                    <a:pt x="234" y="481"/>
                    <a:pt x="235" y="489"/>
                  </a:cubicBezTo>
                  <a:cubicBezTo>
                    <a:pt x="236" y="496"/>
                    <a:pt x="234" y="505"/>
                    <a:pt x="231" y="508"/>
                  </a:cubicBezTo>
                  <a:cubicBezTo>
                    <a:pt x="229" y="511"/>
                    <a:pt x="219" y="519"/>
                    <a:pt x="212" y="524"/>
                  </a:cubicBezTo>
                  <a:cubicBezTo>
                    <a:pt x="207" y="525"/>
                    <a:pt x="201" y="526"/>
                    <a:pt x="194" y="528"/>
                  </a:cubicBezTo>
                  <a:cubicBezTo>
                    <a:pt x="183" y="530"/>
                    <a:pt x="170" y="533"/>
                    <a:pt x="157" y="534"/>
                  </a:cubicBezTo>
                  <a:cubicBezTo>
                    <a:pt x="150" y="534"/>
                    <a:pt x="143" y="535"/>
                    <a:pt x="137" y="533"/>
                  </a:cubicBezTo>
                  <a:cubicBezTo>
                    <a:pt x="135" y="533"/>
                    <a:pt x="134" y="532"/>
                    <a:pt x="132" y="531"/>
                  </a:cubicBezTo>
                  <a:cubicBezTo>
                    <a:pt x="127" y="529"/>
                    <a:pt x="127" y="529"/>
                    <a:pt x="127" y="529"/>
                  </a:cubicBezTo>
                  <a:cubicBezTo>
                    <a:pt x="126" y="528"/>
                    <a:pt x="124" y="527"/>
                    <a:pt x="122" y="526"/>
                  </a:cubicBezTo>
                  <a:cubicBezTo>
                    <a:pt x="120" y="526"/>
                    <a:pt x="119" y="525"/>
                    <a:pt x="117" y="524"/>
                  </a:cubicBezTo>
                  <a:cubicBezTo>
                    <a:pt x="113" y="523"/>
                    <a:pt x="110" y="522"/>
                    <a:pt x="106" y="522"/>
                  </a:cubicBezTo>
                  <a:cubicBezTo>
                    <a:pt x="100" y="521"/>
                    <a:pt x="100" y="521"/>
                    <a:pt x="100" y="521"/>
                  </a:cubicBezTo>
                  <a:cubicBezTo>
                    <a:pt x="95" y="521"/>
                    <a:pt x="95" y="521"/>
                    <a:pt x="95" y="521"/>
                  </a:cubicBezTo>
                  <a:cubicBezTo>
                    <a:pt x="88" y="520"/>
                    <a:pt x="80" y="521"/>
                    <a:pt x="73" y="522"/>
                  </a:cubicBezTo>
                  <a:cubicBezTo>
                    <a:pt x="70" y="522"/>
                    <a:pt x="67" y="523"/>
                    <a:pt x="63" y="524"/>
                  </a:cubicBezTo>
                  <a:cubicBezTo>
                    <a:pt x="60" y="525"/>
                    <a:pt x="57" y="525"/>
                    <a:pt x="54" y="526"/>
                  </a:cubicBezTo>
                  <a:cubicBezTo>
                    <a:pt x="51" y="527"/>
                    <a:pt x="48" y="527"/>
                    <a:pt x="45" y="528"/>
                  </a:cubicBezTo>
                  <a:cubicBezTo>
                    <a:pt x="42" y="528"/>
                    <a:pt x="39" y="529"/>
                    <a:pt x="37" y="529"/>
                  </a:cubicBezTo>
                  <a:cubicBezTo>
                    <a:pt x="34" y="529"/>
                    <a:pt x="31" y="529"/>
                    <a:pt x="29" y="529"/>
                  </a:cubicBezTo>
                  <a:cubicBezTo>
                    <a:pt x="26" y="529"/>
                    <a:pt x="24" y="530"/>
                    <a:pt x="22" y="530"/>
                  </a:cubicBezTo>
                  <a:cubicBezTo>
                    <a:pt x="20" y="529"/>
                    <a:pt x="17" y="529"/>
                    <a:pt x="16" y="529"/>
                  </a:cubicBezTo>
                  <a:cubicBezTo>
                    <a:pt x="14" y="529"/>
                    <a:pt x="12" y="529"/>
                    <a:pt x="10" y="529"/>
                  </a:cubicBezTo>
                  <a:cubicBezTo>
                    <a:pt x="7" y="528"/>
                    <a:pt x="5" y="528"/>
                    <a:pt x="3" y="528"/>
                  </a:cubicBezTo>
                  <a:cubicBezTo>
                    <a:pt x="1" y="527"/>
                    <a:pt x="0" y="527"/>
                    <a:pt x="0" y="527"/>
                  </a:cubicBezTo>
                  <a:cubicBezTo>
                    <a:pt x="0" y="527"/>
                    <a:pt x="1" y="527"/>
                    <a:pt x="3" y="528"/>
                  </a:cubicBezTo>
                  <a:cubicBezTo>
                    <a:pt x="5" y="528"/>
                    <a:pt x="7" y="529"/>
                    <a:pt x="10" y="529"/>
                  </a:cubicBezTo>
                  <a:cubicBezTo>
                    <a:pt x="12" y="529"/>
                    <a:pt x="14" y="530"/>
                    <a:pt x="15" y="530"/>
                  </a:cubicBezTo>
                  <a:cubicBezTo>
                    <a:pt x="17" y="530"/>
                    <a:pt x="19" y="530"/>
                    <a:pt x="22" y="530"/>
                  </a:cubicBezTo>
                  <a:cubicBezTo>
                    <a:pt x="24" y="530"/>
                    <a:pt x="26" y="530"/>
                    <a:pt x="29" y="530"/>
                  </a:cubicBezTo>
                  <a:cubicBezTo>
                    <a:pt x="31" y="530"/>
                    <a:pt x="34" y="530"/>
                    <a:pt x="37" y="530"/>
                  </a:cubicBezTo>
                  <a:cubicBezTo>
                    <a:pt x="40" y="530"/>
                    <a:pt x="42" y="530"/>
                    <a:pt x="45" y="529"/>
                  </a:cubicBezTo>
                  <a:cubicBezTo>
                    <a:pt x="48" y="529"/>
                    <a:pt x="51" y="529"/>
                    <a:pt x="54" y="528"/>
                  </a:cubicBezTo>
                  <a:cubicBezTo>
                    <a:pt x="58" y="527"/>
                    <a:pt x="61" y="527"/>
                    <a:pt x="64" y="526"/>
                  </a:cubicBezTo>
                  <a:cubicBezTo>
                    <a:pt x="67" y="525"/>
                    <a:pt x="70" y="524"/>
                    <a:pt x="74" y="524"/>
                  </a:cubicBezTo>
                  <a:cubicBezTo>
                    <a:pt x="81" y="523"/>
                    <a:pt x="88" y="523"/>
                    <a:pt x="95" y="524"/>
                  </a:cubicBezTo>
                  <a:cubicBezTo>
                    <a:pt x="100" y="524"/>
                    <a:pt x="100" y="524"/>
                    <a:pt x="100" y="524"/>
                  </a:cubicBezTo>
                  <a:cubicBezTo>
                    <a:pt x="105" y="525"/>
                    <a:pt x="105" y="525"/>
                    <a:pt x="105" y="525"/>
                  </a:cubicBezTo>
                  <a:cubicBezTo>
                    <a:pt x="109" y="526"/>
                    <a:pt x="112" y="527"/>
                    <a:pt x="116" y="528"/>
                  </a:cubicBezTo>
                  <a:cubicBezTo>
                    <a:pt x="117" y="529"/>
                    <a:pt x="119" y="530"/>
                    <a:pt x="120" y="530"/>
                  </a:cubicBezTo>
                  <a:cubicBezTo>
                    <a:pt x="122" y="531"/>
                    <a:pt x="124" y="531"/>
                    <a:pt x="125" y="532"/>
                  </a:cubicBezTo>
                  <a:cubicBezTo>
                    <a:pt x="130" y="535"/>
                    <a:pt x="130" y="535"/>
                    <a:pt x="130" y="535"/>
                  </a:cubicBezTo>
                  <a:cubicBezTo>
                    <a:pt x="131" y="536"/>
                    <a:pt x="133" y="537"/>
                    <a:pt x="135" y="538"/>
                  </a:cubicBezTo>
                  <a:cubicBezTo>
                    <a:pt x="139" y="539"/>
                    <a:pt x="143" y="539"/>
                    <a:pt x="146" y="539"/>
                  </a:cubicBezTo>
                  <a:cubicBezTo>
                    <a:pt x="150" y="540"/>
                    <a:pt x="154" y="540"/>
                    <a:pt x="157" y="539"/>
                  </a:cubicBezTo>
                  <a:cubicBezTo>
                    <a:pt x="171" y="539"/>
                    <a:pt x="184" y="537"/>
                    <a:pt x="195" y="535"/>
                  </a:cubicBezTo>
                  <a:cubicBezTo>
                    <a:pt x="206" y="533"/>
                    <a:pt x="215" y="531"/>
                    <a:pt x="221" y="529"/>
                  </a:cubicBezTo>
                  <a:cubicBezTo>
                    <a:pt x="223" y="529"/>
                    <a:pt x="224" y="529"/>
                    <a:pt x="225" y="528"/>
                  </a:cubicBezTo>
                  <a:cubicBezTo>
                    <a:pt x="216" y="535"/>
                    <a:pt x="205" y="544"/>
                    <a:pt x="194" y="552"/>
                  </a:cubicBezTo>
                  <a:cubicBezTo>
                    <a:pt x="190" y="554"/>
                    <a:pt x="187" y="557"/>
                    <a:pt x="183" y="558"/>
                  </a:cubicBezTo>
                  <a:cubicBezTo>
                    <a:pt x="183" y="559"/>
                    <a:pt x="182" y="559"/>
                    <a:pt x="181" y="559"/>
                  </a:cubicBezTo>
                  <a:cubicBezTo>
                    <a:pt x="181" y="559"/>
                    <a:pt x="180" y="560"/>
                    <a:pt x="180" y="560"/>
                  </a:cubicBezTo>
                  <a:cubicBezTo>
                    <a:pt x="180" y="560"/>
                    <a:pt x="180" y="560"/>
                    <a:pt x="180" y="560"/>
                  </a:cubicBezTo>
                  <a:cubicBezTo>
                    <a:pt x="180" y="560"/>
                    <a:pt x="180" y="560"/>
                    <a:pt x="180" y="560"/>
                  </a:cubicBezTo>
                  <a:cubicBezTo>
                    <a:pt x="179" y="560"/>
                    <a:pt x="179" y="560"/>
                    <a:pt x="179" y="560"/>
                  </a:cubicBezTo>
                  <a:cubicBezTo>
                    <a:pt x="178" y="560"/>
                    <a:pt x="177" y="560"/>
                    <a:pt x="176" y="560"/>
                  </a:cubicBezTo>
                  <a:cubicBezTo>
                    <a:pt x="174" y="560"/>
                    <a:pt x="174" y="561"/>
                    <a:pt x="173" y="561"/>
                  </a:cubicBezTo>
                  <a:cubicBezTo>
                    <a:pt x="165" y="563"/>
                    <a:pt x="158" y="565"/>
                    <a:pt x="152" y="568"/>
                  </a:cubicBezTo>
                  <a:cubicBezTo>
                    <a:pt x="149" y="569"/>
                    <a:pt x="146" y="570"/>
                    <a:pt x="144" y="572"/>
                  </a:cubicBezTo>
                  <a:cubicBezTo>
                    <a:pt x="142" y="573"/>
                    <a:pt x="140" y="574"/>
                    <a:pt x="138" y="575"/>
                  </a:cubicBezTo>
                  <a:cubicBezTo>
                    <a:pt x="137" y="576"/>
                    <a:pt x="137" y="576"/>
                    <a:pt x="136" y="576"/>
                  </a:cubicBezTo>
                  <a:cubicBezTo>
                    <a:pt x="136" y="577"/>
                    <a:pt x="135" y="577"/>
                    <a:pt x="135" y="578"/>
                  </a:cubicBezTo>
                  <a:cubicBezTo>
                    <a:pt x="134" y="579"/>
                    <a:pt x="134" y="579"/>
                    <a:pt x="134" y="579"/>
                  </a:cubicBezTo>
                  <a:cubicBezTo>
                    <a:pt x="134" y="579"/>
                    <a:pt x="134" y="579"/>
                    <a:pt x="135" y="578"/>
                  </a:cubicBezTo>
                  <a:cubicBezTo>
                    <a:pt x="135" y="578"/>
                    <a:pt x="136" y="577"/>
                    <a:pt x="136" y="577"/>
                  </a:cubicBezTo>
                  <a:cubicBezTo>
                    <a:pt x="137" y="577"/>
                    <a:pt x="138" y="576"/>
                    <a:pt x="139" y="576"/>
                  </a:cubicBezTo>
                  <a:cubicBezTo>
                    <a:pt x="140" y="575"/>
                    <a:pt x="142" y="574"/>
                    <a:pt x="145" y="573"/>
                  </a:cubicBezTo>
                  <a:cubicBezTo>
                    <a:pt x="147" y="572"/>
                    <a:pt x="150" y="571"/>
                    <a:pt x="153" y="571"/>
                  </a:cubicBezTo>
                  <a:cubicBezTo>
                    <a:pt x="159" y="569"/>
                    <a:pt x="166" y="567"/>
                    <a:pt x="173" y="567"/>
                  </a:cubicBezTo>
                  <a:cubicBezTo>
                    <a:pt x="174" y="567"/>
                    <a:pt x="175" y="566"/>
                    <a:pt x="176" y="566"/>
                  </a:cubicBezTo>
                  <a:cubicBezTo>
                    <a:pt x="177" y="566"/>
                    <a:pt x="178" y="566"/>
                    <a:pt x="179" y="566"/>
                  </a:cubicBezTo>
                  <a:cubicBezTo>
                    <a:pt x="180" y="567"/>
                    <a:pt x="180" y="567"/>
                    <a:pt x="180" y="567"/>
                  </a:cubicBezTo>
                  <a:cubicBezTo>
                    <a:pt x="180" y="567"/>
                    <a:pt x="180" y="567"/>
                    <a:pt x="180" y="567"/>
                  </a:cubicBezTo>
                  <a:cubicBezTo>
                    <a:pt x="181" y="567"/>
                    <a:pt x="181" y="567"/>
                    <a:pt x="181" y="567"/>
                  </a:cubicBezTo>
                  <a:cubicBezTo>
                    <a:pt x="182" y="567"/>
                    <a:pt x="182" y="566"/>
                    <a:pt x="183" y="566"/>
                  </a:cubicBezTo>
                  <a:cubicBezTo>
                    <a:pt x="184" y="566"/>
                    <a:pt x="185" y="566"/>
                    <a:pt x="186" y="565"/>
                  </a:cubicBezTo>
                  <a:cubicBezTo>
                    <a:pt x="191" y="564"/>
                    <a:pt x="194" y="562"/>
                    <a:pt x="198" y="560"/>
                  </a:cubicBezTo>
                  <a:cubicBezTo>
                    <a:pt x="211" y="554"/>
                    <a:pt x="224" y="546"/>
                    <a:pt x="234" y="540"/>
                  </a:cubicBezTo>
                  <a:cubicBezTo>
                    <a:pt x="234" y="549"/>
                    <a:pt x="234" y="559"/>
                    <a:pt x="234" y="569"/>
                  </a:cubicBezTo>
                  <a:cubicBezTo>
                    <a:pt x="234" y="570"/>
                    <a:pt x="233" y="572"/>
                    <a:pt x="232" y="575"/>
                  </a:cubicBezTo>
                  <a:cubicBezTo>
                    <a:pt x="229" y="581"/>
                    <a:pt x="226" y="589"/>
                    <a:pt x="221" y="597"/>
                  </a:cubicBezTo>
                  <a:cubicBezTo>
                    <a:pt x="220" y="599"/>
                    <a:pt x="219" y="600"/>
                    <a:pt x="218" y="602"/>
                  </a:cubicBezTo>
                  <a:cubicBezTo>
                    <a:pt x="218" y="602"/>
                    <a:pt x="217" y="603"/>
                    <a:pt x="217" y="603"/>
                  </a:cubicBezTo>
                  <a:cubicBezTo>
                    <a:pt x="217" y="603"/>
                    <a:pt x="217" y="603"/>
                    <a:pt x="217" y="604"/>
                  </a:cubicBezTo>
                  <a:cubicBezTo>
                    <a:pt x="217" y="604"/>
                    <a:pt x="217" y="604"/>
                    <a:pt x="217" y="604"/>
                  </a:cubicBezTo>
                  <a:cubicBezTo>
                    <a:pt x="216" y="604"/>
                    <a:pt x="216" y="604"/>
                    <a:pt x="216" y="604"/>
                  </a:cubicBezTo>
                  <a:cubicBezTo>
                    <a:pt x="216" y="604"/>
                    <a:pt x="216" y="604"/>
                    <a:pt x="216" y="604"/>
                  </a:cubicBezTo>
                  <a:cubicBezTo>
                    <a:pt x="215" y="605"/>
                    <a:pt x="214" y="605"/>
                    <a:pt x="213" y="606"/>
                  </a:cubicBezTo>
                  <a:cubicBezTo>
                    <a:pt x="210" y="609"/>
                    <a:pt x="208" y="612"/>
                    <a:pt x="205" y="614"/>
                  </a:cubicBezTo>
                  <a:cubicBezTo>
                    <a:pt x="203" y="617"/>
                    <a:pt x="202" y="619"/>
                    <a:pt x="201" y="621"/>
                  </a:cubicBezTo>
                  <a:cubicBezTo>
                    <a:pt x="200" y="622"/>
                    <a:pt x="200" y="623"/>
                    <a:pt x="200" y="623"/>
                  </a:cubicBezTo>
                  <a:cubicBezTo>
                    <a:pt x="200" y="624"/>
                    <a:pt x="200" y="624"/>
                    <a:pt x="200" y="624"/>
                  </a:cubicBezTo>
                  <a:cubicBezTo>
                    <a:pt x="200" y="624"/>
                    <a:pt x="200" y="624"/>
                    <a:pt x="200" y="623"/>
                  </a:cubicBezTo>
                  <a:cubicBezTo>
                    <a:pt x="200" y="623"/>
                    <a:pt x="200" y="622"/>
                    <a:pt x="201" y="621"/>
                  </a:cubicBezTo>
                  <a:cubicBezTo>
                    <a:pt x="202" y="620"/>
                    <a:pt x="204" y="618"/>
                    <a:pt x="206" y="615"/>
                  </a:cubicBezTo>
                  <a:cubicBezTo>
                    <a:pt x="209" y="613"/>
                    <a:pt x="212" y="610"/>
                    <a:pt x="215" y="608"/>
                  </a:cubicBezTo>
                  <a:cubicBezTo>
                    <a:pt x="216" y="607"/>
                    <a:pt x="217" y="607"/>
                    <a:pt x="217" y="607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9" y="606"/>
                    <a:pt x="219" y="606"/>
                    <a:pt x="219" y="606"/>
                  </a:cubicBezTo>
                  <a:cubicBezTo>
                    <a:pt x="220" y="605"/>
                    <a:pt x="220" y="605"/>
                    <a:pt x="221" y="604"/>
                  </a:cubicBezTo>
                  <a:cubicBezTo>
                    <a:pt x="222" y="602"/>
                    <a:pt x="223" y="601"/>
                    <a:pt x="225" y="599"/>
                  </a:cubicBezTo>
                  <a:cubicBezTo>
                    <a:pt x="229" y="593"/>
                    <a:pt x="232" y="587"/>
                    <a:pt x="235" y="582"/>
                  </a:cubicBezTo>
                  <a:cubicBezTo>
                    <a:pt x="236" y="585"/>
                    <a:pt x="236" y="589"/>
                    <a:pt x="236" y="592"/>
                  </a:cubicBezTo>
                  <a:cubicBezTo>
                    <a:pt x="237" y="597"/>
                    <a:pt x="238" y="602"/>
                    <a:pt x="239" y="607"/>
                  </a:cubicBezTo>
                  <a:cubicBezTo>
                    <a:pt x="240" y="612"/>
                    <a:pt x="241" y="617"/>
                    <a:pt x="244" y="622"/>
                  </a:cubicBezTo>
                  <a:cubicBezTo>
                    <a:pt x="244" y="622"/>
                    <a:pt x="244" y="622"/>
                    <a:pt x="244" y="622"/>
                  </a:cubicBezTo>
                  <a:cubicBezTo>
                    <a:pt x="243" y="625"/>
                    <a:pt x="242" y="627"/>
                    <a:pt x="240" y="630"/>
                  </a:cubicBezTo>
                  <a:cubicBezTo>
                    <a:pt x="240" y="631"/>
                    <a:pt x="239" y="632"/>
                    <a:pt x="239" y="632"/>
                  </a:cubicBezTo>
                  <a:cubicBezTo>
                    <a:pt x="239" y="633"/>
                    <a:pt x="238" y="633"/>
                    <a:pt x="237" y="634"/>
                  </a:cubicBezTo>
                  <a:cubicBezTo>
                    <a:pt x="236" y="635"/>
                    <a:pt x="235" y="636"/>
                    <a:pt x="234" y="637"/>
                  </a:cubicBezTo>
                  <a:cubicBezTo>
                    <a:pt x="233" y="638"/>
                    <a:pt x="233" y="639"/>
                    <a:pt x="232" y="640"/>
                  </a:cubicBezTo>
                  <a:cubicBezTo>
                    <a:pt x="232" y="640"/>
                    <a:pt x="232" y="641"/>
                    <a:pt x="232" y="641"/>
                  </a:cubicBezTo>
                  <a:cubicBezTo>
                    <a:pt x="232" y="641"/>
                    <a:pt x="232" y="640"/>
                    <a:pt x="233" y="640"/>
                  </a:cubicBezTo>
                  <a:cubicBezTo>
                    <a:pt x="233" y="639"/>
                    <a:pt x="234" y="638"/>
                    <a:pt x="235" y="638"/>
                  </a:cubicBezTo>
                  <a:cubicBezTo>
                    <a:pt x="236" y="637"/>
                    <a:pt x="237" y="636"/>
                    <a:pt x="238" y="635"/>
                  </a:cubicBezTo>
                  <a:cubicBezTo>
                    <a:pt x="238" y="635"/>
                    <a:pt x="239" y="634"/>
                    <a:pt x="239" y="634"/>
                  </a:cubicBezTo>
                  <a:cubicBezTo>
                    <a:pt x="239" y="634"/>
                    <a:pt x="239" y="634"/>
                    <a:pt x="240" y="634"/>
                  </a:cubicBezTo>
                  <a:cubicBezTo>
                    <a:pt x="240" y="634"/>
                    <a:pt x="240" y="633"/>
                    <a:pt x="240" y="633"/>
                  </a:cubicBezTo>
                  <a:cubicBezTo>
                    <a:pt x="241" y="633"/>
                    <a:pt x="241" y="632"/>
                    <a:pt x="242" y="631"/>
                  </a:cubicBezTo>
                  <a:cubicBezTo>
                    <a:pt x="243" y="629"/>
                    <a:pt x="245" y="627"/>
                    <a:pt x="246" y="626"/>
                  </a:cubicBezTo>
                  <a:cubicBezTo>
                    <a:pt x="246" y="626"/>
                    <a:pt x="246" y="626"/>
                    <a:pt x="246" y="626"/>
                  </a:cubicBezTo>
                  <a:cubicBezTo>
                    <a:pt x="246" y="627"/>
                    <a:pt x="247" y="627"/>
                    <a:pt x="247" y="628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8"/>
                    <a:pt x="248" y="628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9" y="630"/>
                    <a:pt x="250" y="631"/>
                    <a:pt x="251" y="631"/>
                  </a:cubicBezTo>
                  <a:cubicBezTo>
                    <a:pt x="251" y="632"/>
                    <a:pt x="252" y="633"/>
                    <a:pt x="252" y="634"/>
                  </a:cubicBezTo>
                  <a:cubicBezTo>
                    <a:pt x="254" y="637"/>
                    <a:pt x="256" y="640"/>
                    <a:pt x="257" y="643"/>
                  </a:cubicBezTo>
                  <a:cubicBezTo>
                    <a:pt x="259" y="650"/>
                    <a:pt x="258" y="656"/>
                    <a:pt x="258" y="660"/>
                  </a:cubicBezTo>
                  <a:cubicBezTo>
                    <a:pt x="257" y="665"/>
                    <a:pt x="256" y="667"/>
                    <a:pt x="256" y="667"/>
                  </a:cubicBezTo>
                  <a:cubicBezTo>
                    <a:pt x="256" y="667"/>
                    <a:pt x="257" y="665"/>
                    <a:pt x="259" y="661"/>
                  </a:cubicBezTo>
                  <a:cubicBezTo>
                    <a:pt x="260" y="657"/>
                    <a:pt x="262" y="651"/>
                    <a:pt x="262" y="643"/>
                  </a:cubicBezTo>
                  <a:cubicBezTo>
                    <a:pt x="262" y="639"/>
                    <a:pt x="261" y="634"/>
                    <a:pt x="259" y="630"/>
                  </a:cubicBezTo>
                  <a:cubicBezTo>
                    <a:pt x="259" y="629"/>
                    <a:pt x="258" y="627"/>
                    <a:pt x="258" y="626"/>
                  </a:cubicBezTo>
                  <a:cubicBezTo>
                    <a:pt x="257" y="625"/>
                    <a:pt x="257" y="624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5" y="622"/>
                    <a:pt x="255" y="622"/>
                  </a:cubicBezTo>
                  <a:cubicBezTo>
                    <a:pt x="255" y="622"/>
                    <a:pt x="255" y="622"/>
                    <a:pt x="255" y="622"/>
                  </a:cubicBezTo>
                  <a:cubicBezTo>
                    <a:pt x="255" y="622"/>
                    <a:pt x="255" y="622"/>
                    <a:pt x="255" y="622"/>
                  </a:cubicBezTo>
                  <a:cubicBezTo>
                    <a:pt x="255" y="622"/>
                    <a:pt x="255" y="621"/>
                    <a:pt x="255" y="621"/>
                  </a:cubicBezTo>
                  <a:cubicBezTo>
                    <a:pt x="254" y="620"/>
                    <a:pt x="254" y="619"/>
                    <a:pt x="254" y="618"/>
                  </a:cubicBezTo>
                  <a:cubicBezTo>
                    <a:pt x="253" y="615"/>
                    <a:pt x="253" y="610"/>
                    <a:pt x="253" y="606"/>
                  </a:cubicBezTo>
                  <a:cubicBezTo>
                    <a:pt x="253" y="601"/>
                    <a:pt x="253" y="596"/>
                    <a:pt x="254" y="592"/>
                  </a:cubicBezTo>
                  <a:cubicBezTo>
                    <a:pt x="254" y="589"/>
                    <a:pt x="254" y="587"/>
                    <a:pt x="254" y="584"/>
                  </a:cubicBezTo>
                  <a:cubicBezTo>
                    <a:pt x="256" y="586"/>
                    <a:pt x="258" y="588"/>
                    <a:pt x="260" y="590"/>
                  </a:cubicBezTo>
                  <a:cubicBezTo>
                    <a:pt x="262" y="591"/>
                    <a:pt x="265" y="593"/>
                    <a:pt x="267" y="594"/>
                  </a:cubicBezTo>
                  <a:cubicBezTo>
                    <a:pt x="268" y="595"/>
                    <a:pt x="270" y="595"/>
                    <a:pt x="271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4" y="596"/>
                    <a:pt x="274" y="596"/>
                    <a:pt x="274" y="596"/>
                  </a:cubicBezTo>
                  <a:cubicBezTo>
                    <a:pt x="274" y="596"/>
                    <a:pt x="274" y="596"/>
                    <a:pt x="274" y="596"/>
                  </a:cubicBezTo>
                  <a:cubicBezTo>
                    <a:pt x="275" y="597"/>
                    <a:pt x="275" y="597"/>
                    <a:pt x="275" y="597"/>
                  </a:cubicBezTo>
                  <a:cubicBezTo>
                    <a:pt x="285" y="599"/>
                    <a:pt x="295" y="601"/>
                    <a:pt x="303" y="603"/>
                  </a:cubicBezTo>
                  <a:cubicBezTo>
                    <a:pt x="307" y="605"/>
                    <a:pt x="310" y="606"/>
                    <a:pt x="312" y="607"/>
                  </a:cubicBezTo>
                  <a:cubicBezTo>
                    <a:pt x="313" y="607"/>
                    <a:pt x="313" y="608"/>
                    <a:pt x="314" y="608"/>
                  </a:cubicBezTo>
                  <a:cubicBezTo>
                    <a:pt x="314" y="608"/>
                    <a:pt x="314" y="609"/>
                    <a:pt x="314" y="609"/>
                  </a:cubicBezTo>
                  <a:cubicBezTo>
                    <a:pt x="314" y="609"/>
                    <a:pt x="314" y="608"/>
                    <a:pt x="314" y="608"/>
                  </a:cubicBezTo>
                  <a:cubicBezTo>
                    <a:pt x="314" y="607"/>
                    <a:pt x="313" y="607"/>
                    <a:pt x="312" y="606"/>
                  </a:cubicBezTo>
                  <a:cubicBezTo>
                    <a:pt x="310" y="605"/>
                    <a:pt x="307" y="604"/>
                    <a:pt x="303" y="602"/>
                  </a:cubicBezTo>
                  <a:cubicBezTo>
                    <a:pt x="296" y="599"/>
                    <a:pt x="286" y="596"/>
                    <a:pt x="276" y="593"/>
                  </a:cubicBezTo>
                  <a:cubicBezTo>
                    <a:pt x="275" y="593"/>
                    <a:pt x="275" y="593"/>
                    <a:pt x="275" y="593"/>
                  </a:cubicBezTo>
                  <a:cubicBezTo>
                    <a:pt x="275" y="592"/>
                    <a:pt x="275" y="592"/>
                    <a:pt x="275" y="592"/>
                  </a:cubicBezTo>
                  <a:cubicBezTo>
                    <a:pt x="275" y="592"/>
                    <a:pt x="275" y="592"/>
                    <a:pt x="275" y="592"/>
                  </a:cubicBezTo>
                  <a:cubicBezTo>
                    <a:pt x="274" y="592"/>
                    <a:pt x="274" y="592"/>
                    <a:pt x="274" y="592"/>
                  </a:cubicBezTo>
                  <a:cubicBezTo>
                    <a:pt x="272" y="591"/>
                    <a:pt x="272" y="591"/>
                    <a:pt x="272" y="591"/>
                  </a:cubicBezTo>
                  <a:cubicBezTo>
                    <a:pt x="271" y="591"/>
                    <a:pt x="270" y="590"/>
                    <a:pt x="269" y="590"/>
                  </a:cubicBezTo>
                  <a:cubicBezTo>
                    <a:pt x="267" y="589"/>
                    <a:pt x="265" y="587"/>
                    <a:pt x="264" y="586"/>
                  </a:cubicBezTo>
                  <a:cubicBezTo>
                    <a:pt x="261" y="582"/>
                    <a:pt x="258" y="579"/>
                    <a:pt x="256" y="576"/>
                  </a:cubicBezTo>
                  <a:cubicBezTo>
                    <a:pt x="256" y="576"/>
                    <a:pt x="256" y="575"/>
                    <a:pt x="256" y="575"/>
                  </a:cubicBezTo>
                  <a:cubicBezTo>
                    <a:pt x="258" y="562"/>
                    <a:pt x="261" y="549"/>
                    <a:pt x="263" y="539"/>
                  </a:cubicBezTo>
                  <a:cubicBezTo>
                    <a:pt x="263" y="539"/>
                    <a:pt x="263" y="538"/>
                    <a:pt x="263" y="538"/>
                  </a:cubicBezTo>
                  <a:cubicBezTo>
                    <a:pt x="264" y="538"/>
                    <a:pt x="265" y="539"/>
                    <a:pt x="265" y="539"/>
                  </a:cubicBezTo>
                  <a:cubicBezTo>
                    <a:pt x="268" y="541"/>
                    <a:pt x="271" y="543"/>
                    <a:pt x="274" y="544"/>
                  </a:cubicBezTo>
                  <a:cubicBezTo>
                    <a:pt x="276" y="545"/>
                    <a:pt x="278" y="546"/>
                    <a:pt x="279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2" y="547"/>
                    <a:pt x="282" y="547"/>
                    <a:pt x="282" y="547"/>
                  </a:cubicBezTo>
                  <a:cubicBezTo>
                    <a:pt x="283" y="547"/>
                    <a:pt x="283" y="547"/>
                    <a:pt x="283" y="547"/>
                  </a:cubicBezTo>
                  <a:cubicBezTo>
                    <a:pt x="283" y="547"/>
                    <a:pt x="283" y="547"/>
                    <a:pt x="283" y="547"/>
                  </a:cubicBezTo>
                  <a:cubicBezTo>
                    <a:pt x="284" y="547"/>
                    <a:pt x="284" y="547"/>
                    <a:pt x="284" y="547"/>
                  </a:cubicBezTo>
                  <a:cubicBezTo>
                    <a:pt x="296" y="549"/>
                    <a:pt x="308" y="551"/>
                    <a:pt x="317" y="554"/>
                  </a:cubicBezTo>
                  <a:cubicBezTo>
                    <a:pt x="321" y="555"/>
                    <a:pt x="325" y="556"/>
                    <a:pt x="327" y="557"/>
                  </a:cubicBezTo>
                  <a:cubicBezTo>
                    <a:pt x="328" y="557"/>
                    <a:pt x="329" y="558"/>
                    <a:pt x="330" y="558"/>
                  </a:cubicBezTo>
                  <a:cubicBezTo>
                    <a:pt x="330" y="559"/>
                    <a:pt x="330" y="559"/>
                    <a:pt x="330" y="559"/>
                  </a:cubicBezTo>
                  <a:cubicBezTo>
                    <a:pt x="330" y="559"/>
                    <a:pt x="330" y="559"/>
                    <a:pt x="330" y="558"/>
                  </a:cubicBezTo>
                  <a:cubicBezTo>
                    <a:pt x="329" y="558"/>
                    <a:pt x="329" y="557"/>
                    <a:pt x="328" y="556"/>
                  </a:cubicBezTo>
                  <a:cubicBezTo>
                    <a:pt x="325" y="555"/>
                    <a:pt x="322" y="553"/>
                    <a:pt x="318" y="551"/>
                  </a:cubicBezTo>
                  <a:cubicBezTo>
                    <a:pt x="309" y="547"/>
                    <a:pt x="298" y="543"/>
                    <a:pt x="286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6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4" y="538"/>
                    <a:pt x="284" y="538"/>
                    <a:pt x="284" y="538"/>
                  </a:cubicBezTo>
                  <a:cubicBezTo>
                    <a:pt x="282" y="537"/>
                    <a:pt x="282" y="537"/>
                    <a:pt x="282" y="537"/>
                  </a:cubicBezTo>
                  <a:cubicBezTo>
                    <a:pt x="281" y="536"/>
                    <a:pt x="280" y="535"/>
                    <a:pt x="279" y="535"/>
                  </a:cubicBezTo>
                  <a:cubicBezTo>
                    <a:pt x="278" y="534"/>
                    <a:pt x="277" y="533"/>
                    <a:pt x="276" y="532"/>
                  </a:cubicBezTo>
                  <a:cubicBezTo>
                    <a:pt x="278" y="532"/>
                    <a:pt x="280" y="533"/>
                    <a:pt x="282" y="534"/>
                  </a:cubicBezTo>
                  <a:cubicBezTo>
                    <a:pt x="288" y="535"/>
                    <a:pt x="294" y="537"/>
                    <a:pt x="301" y="539"/>
                  </a:cubicBezTo>
                  <a:cubicBezTo>
                    <a:pt x="309" y="541"/>
                    <a:pt x="317" y="543"/>
                    <a:pt x="326" y="545"/>
                  </a:cubicBezTo>
                  <a:cubicBezTo>
                    <a:pt x="336" y="547"/>
                    <a:pt x="346" y="549"/>
                    <a:pt x="356" y="551"/>
                  </a:cubicBezTo>
                  <a:cubicBezTo>
                    <a:pt x="367" y="552"/>
                    <a:pt x="378" y="554"/>
                    <a:pt x="390" y="555"/>
                  </a:cubicBezTo>
                  <a:cubicBezTo>
                    <a:pt x="396" y="556"/>
                    <a:pt x="401" y="556"/>
                    <a:pt x="408" y="557"/>
                  </a:cubicBezTo>
                  <a:cubicBezTo>
                    <a:pt x="411" y="557"/>
                    <a:pt x="414" y="557"/>
                    <a:pt x="417" y="557"/>
                  </a:cubicBezTo>
                  <a:cubicBezTo>
                    <a:pt x="420" y="557"/>
                    <a:pt x="423" y="558"/>
                    <a:pt x="426" y="558"/>
                  </a:cubicBezTo>
                  <a:cubicBezTo>
                    <a:pt x="432" y="558"/>
                    <a:pt x="438" y="558"/>
                    <a:pt x="445" y="558"/>
                  </a:cubicBezTo>
                  <a:cubicBezTo>
                    <a:pt x="451" y="558"/>
                    <a:pt x="457" y="557"/>
                    <a:pt x="463" y="557"/>
                  </a:cubicBezTo>
                  <a:cubicBezTo>
                    <a:pt x="488" y="556"/>
                    <a:pt x="513" y="555"/>
                    <a:pt x="536" y="554"/>
                  </a:cubicBezTo>
                  <a:cubicBezTo>
                    <a:pt x="548" y="554"/>
                    <a:pt x="559" y="554"/>
                    <a:pt x="569" y="555"/>
                  </a:cubicBezTo>
                  <a:cubicBezTo>
                    <a:pt x="580" y="556"/>
                    <a:pt x="590" y="557"/>
                    <a:pt x="598" y="561"/>
                  </a:cubicBezTo>
                  <a:cubicBezTo>
                    <a:pt x="602" y="563"/>
                    <a:pt x="606" y="566"/>
                    <a:pt x="610" y="567"/>
                  </a:cubicBezTo>
                  <a:cubicBezTo>
                    <a:pt x="614" y="569"/>
                    <a:pt x="618" y="570"/>
                    <a:pt x="622" y="570"/>
                  </a:cubicBezTo>
                  <a:cubicBezTo>
                    <a:pt x="630" y="571"/>
                    <a:pt x="636" y="570"/>
                    <a:pt x="642" y="569"/>
                  </a:cubicBezTo>
                  <a:cubicBezTo>
                    <a:pt x="647" y="568"/>
                    <a:pt x="651" y="567"/>
                    <a:pt x="654" y="566"/>
                  </a:cubicBezTo>
                  <a:cubicBezTo>
                    <a:pt x="657" y="566"/>
                    <a:pt x="658" y="565"/>
                    <a:pt x="658" y="565"/>
                  </a:cubicBezTo>
                  <a:cubicBezTo>
                    <a:pt x="658" y="565"/>
                    <a:pt x="657" y="566"/>
                    <a:pt x="654" y="566"/>
                  </a:cubicBezTo>
                  <a:close/>
                </a:path>
              </a:pathLst>
            </a:custGeom>
            <a:solidFill>
              <a:srgbClr val="377B5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3" name="Google Shape;6853;p209"/>
            <p:cNvSpPr/>
            <p:nvPr/>
          </p:nvSpPr>
          <p:spPr>
            <a:xfrm>
              <a:off x="7511283" y="2654237"/>
              <a:ext cx="210160" cy="278766"/>
            </a:xfrm>
            <a:custGeom>
              <a:rect b="b" l="l" r="r" t="t"/>
              <a:pathLst>
                <a:path extrusionOk="0" h="74" w="59">
                  <a:moveTo>
                    <a:pt x="11" y="70"/>
                  </a:moveTo>
                  <a:cubicBezTo>
                    <a:pt x="25" y="74"/>
                    <a:pt x="41" y="69"/>
                    <a:pt x="50" y="56"/>
                  </a:cubicBezTo>
                  <a:cubicBezTo>
                    <a:pt x="59" y="43"/>
                    <a:pt x="53" y="7"/>
                    <a:pt x="55" y="4"/>
                  </a:cubicBezTo>
                  <a:cubicBezTo>
                    <a:pt x="56" y="0"/>
                    <a:pt x="17" y="15"/>
                    <a:pt x="9" y="28"/>
                  </a:cubicBezTo>
                  <a:cubicBezTo>
                    <a:pt x="0" y="42"/>
                    <a:pt x="1" y="58"/>
                    <a:pt x="11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4" name="Google Shape;6854;p209"/>
            <p:cNvSpPr/>
            <p:nvPr/>
          </p:nvSpPr>
          <p:spPr>
            <a:xfrm>
              <a:off x="7757062" y="2541223"/>
              <a:ext cx="227969" cy="331505"/>
            </a:xfrm>
            <a:custGeom>
              <a:rect b="b" l="l" r="r" t="t"/>
              <a:pathLst>
                <a:path extrusionOk="0" h="87" w="64">
                  <a:moveTo>
                    <a:pt x="17" y="85"/>
                  </a:moveTo>
                  <a:cubicBezTo>
                    <a:pt x="34" y="87"/>
                    <a:pt x="50" y="78"/>
                    <a:pt x="57" y="62"/>
                  </a:cubicBezTo>
                  <a:cubicBezTo>
                    <a:pt x="64" y="46"/>
                    <a:pt x="51" y="8"/>
                    <a:pt x="52" y="4"/>
                  </a:cubicBezTo>
                  <a:cubicBezTo>
                    <a:pt x="53" y="0"/>
                    <a:pt x="14" y="24"/>
                    <a:pt x="7" y="40"/>
                  </a:cubicBezTo>
                  <a:cubicBezTo>
                    <a:pt x="0" y="56"/>
                    <a:pt x="5" y="74"/>
                    <a:pt x="17" y="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5" name="Google Shape;6855;p209"/>
            <p:cNvSpPr/>
            <p:nvPr/>
          </p:nvSpPr>
          <p:spPr>
            <a:xfrm>
              <a:off x="7988594" y="2571360"/>
              <a:ext cx="235093" cy="301369"/>
            </a:xfrm>
            <a:custGeom>
              <a:rect b="b" l="l" r="r" t="t"/>
              <a:pathLst>
                <a:path extrusionOk="0" h="79" w="65">
                  <a:moveTo>
                    <a:pt x="9" y="73"/>
                  </a:moveTo>
                  <a:cubicBezTo>
                    <a:pt x="25" y="79"/>
                    <a:pt x="43" y="74"/>
                    <a:pt x="53" y="61"/>
                  </a:cubicBezTo>
                  <a:cubicBezTo>
                    <a:pt x="64" y="47"/>
                    <a:pt x="61" y="8"/>
                    <a:pt x="63" y="4"/>
                  </a:cubicBezTo>
                  <a:cubicBezTo>
                    <a:pt x="65" y="0"/>
                    <a:pt x="21" y="14"/>
                    <a:pt x="10" y="28"/>
                  </a:cubicBezTo>
                  <a:cubicBezTo>
                    <a:pt x="0" y="41"/>
                    <a:pt x="0" y="60"/>
                    <a:pt x="9" y="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6" name="Google Shape;6856;p209"/>
            <p:cNvSpPr/>
            <p:nvPr/>
          </p:nvSpPr>
          <p:spPr>
            <a:xfrm>
              <a:off x="8394664" y="2737113"/>
              <a:ext cx="121109" cy="154453"/>
            </a:xfrm>
            <a:custGeom>
              <a:rect b="b" l="l" r="r" t="t"/>
              <a:pathLst>
                <a:path extrusionOk="0" h="41" w="34">
                  <a:moveTo>
                    <a:pt x="5" y="38"/>
                  </a:moveTo>
                  <a:cubicBezTo>
                    <a:pt x="13" y="41"/>
                    <a:pt x="22" y="39"/>
                    <a:pt x="28" y="31"/>
                  </a:cubicBezTo>
                  <a:cubicBezTo>
                    <a:pt x="33" y="24"/>
                    <a:pt x="32" y="4"/>
                    <a:pt x="33" y="2"/>
                  </a:cubicBezTo>
                  <a:cubicBezTo>
                    <a:pt x="34" y="0"/>
                    <a:pt x="11" y="7"/>
                    <a:pt x="5" y="14"/>
                  </a:cubicBezTo>
                  <a:cubicBezTo>
                    <a:pt x="0" y="21"/>
                    <a:pt x="0" y="31"/>
                    <a:pt x="5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7" name="Google Shape;6857;p209"/>
            <p:cNvSpPr/>
            <p:nvPr/>
          </p:nvSpPr>
          <p:spPr>
            <a:xfrm>
              <a:off x="7304686" y="1821707"/>
              <a:ext cx="242217" cy="320205"/>
            </a:xfrm>
            <a:custGeom>
              <a:rect b="b" l="l" r="r" t="t"/>
              <a:pathLst>
                <a:path extrusionOk="0" h="84" w="67">
                  <a:moveTo>
                    <a:pt x="11" y="78"/>
                  </a:moveTo>
                  <a:cubicBezTo>
                    <a:pt x="27" y="84"/>
                    <a:pt x="46" y="78"/>
                    <a:pt x="57" y="63"/>
                  </a:cubicBezTo>
                  <a:cubicBezTo>
                    <a:pt x="67" y="49"/>
                    <a:pt x="62" y="7"/>
                    <a:pt x="64" y="4"/>
                  </a:cubicBezTo>
                  <a:cubicBezTo>
                    <a:pt x="66" y="0"/>
                    <a:pt x="21" y="16"/>
                    <a:pt x="10" y="30"/>
                  </a:cubicBezTo>
                  <a:cubicBezTo>
                    <a:pt x="0" y="45"/>
                    <a:pt x="1" y="65"/>
                    <a:pt x="11" y="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8" name="Google Shape;6858;p209"/>
            <p:cNvSpPr/>
            <p:nvPr/>
          </p:nvSpPr>
          <p:spPr>
            <a:xfrm>
              <a:off x="7383051" y="2164513"/>
              <a:ext cx="167416" cy="226026"/>
            </a:xfrm>
            <a:custGeom>
              <a:rect b="b" l="l" r="r" t="t"/>
              <a:pathLst>
                <a:path extrusionOk="0" h="59" w="46">
                  <a:moveTo>
                    <a:pt x="10" y="57"/>
                  </a:moveTo>
                  <a:cubicBezTo>
                    <a:pt x="21" y="59"/>
                    <a:pt x="34" y="54"/>
                    <a:pt x="40" y="44"/>
                  </a:cubicBezTo>
                  <a:cubicBezTo>
                    <a:pt x="46" y="33"/>
                    <a:pt x="40" y="5"/>
                    <a:pt x="41" y="2"/>
                  </a:cubicBezTo>
                  <a:cubicBezTo>
                    <a:pt x="42" y="0"/>
                    <a:pt x="12" y="14"/>
                    <a:pt x="6" y="24"/>
                  </a:cubicBezTo>
                  <a:cubicBezTo>
                    <a:pt x="0" y="35"/>
                    <a:pt x="2" y="48"/>
                    <a:pt x="10" y="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9" name="Google Shape;6859;p209"/>
            <p:cNvSpPr/>
            <p:nvPr/>
          </p:nvSpPr>
          <p:spPr>
            <a:xfrm>
              <a:off x="7486348" y="2435744"/>
              <a:ext cx="338393" cy="241095"/>
            </a:xfrm>
            <a:custGeom>
              <a:rect b="b" l="l" r="r" t="t"/>
              <a:pathLst>
                <a:path extrusionOk="0" h="63" w="94">
                  <a:moveTo>
                    <a:pt x="0" y="40"/>
                  </a:moveTo>
                  <a:cubicBezTo>
                    <a:pt x="9" y="55"/>
                    <a:pt x="27" y="63"/>
                    <a:pt x="44" y="59"/>
                  </a:cubicBezTo>
                  <a:cubicBezTo>
                    <a:pt x="62" y="55"/>
                    <a:pt x="86" y="21"/>
                    <a:pt x="90" y="20"/>
                  </a:cubicBezTo>
                  <a:cubicBezTo>
                    <a:pt x="94" y="18"/>
                    <a:pt x="50" y="0"/>
                    <a:pt x="32" y="4"/>
                  </a:cubicBezTo>
                  <a:cubicBezTo>
                    <a:pt x="14" y="8"/>
                    <a:pt x="2" y="23"/>
                    <a:pt x="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0" name="Google Shape;6860;p209"/>
            <p:cNvSpPr/>
            <p:nvPr/>
          </p:nvSpPr>
          <p:spPr>
            <a:xfrm>
              <a:off x="7603896" y="2213486"/>
              <a:ext cx="341954" cy="244863"/>
            </a:xfrm>
            <a:custGeom>
              <a:rect b="b" l="l" r="r" t="t"/>
              <a:pathLst>
                <a:path extrusionOk="0" h="64" w="95">
                  <a:moveTo>
                    <a:pt x="0" y="40"/>
                  </a:moveTo>
                  <a:cubicBezTo>
                    <a:pt x="9" y="56"/>
                    <a:pt x="27" y="64"/>
                    <a:pt x="45" y="60"/>
                  </a:cubicBezTo>
                  <a:cubicBezTo>
                    <a:pt x="63" y="56"/>
                    <a:pt x="87" y="22"/>
                    <a:pt x="91" y="20"/>
                  </a:cubicBezTo>
                  <a:cubicBezTo>
                    <a:pt x="95" y="18"/>
                    <a:pt x="50" y="0"/>
                    <a:pt x="32" y="4"/>
                  </a:cubicBezTo>
                  <a:cubicBezTo>
                    <a:pt x="14" y="8"/>
                    <a:pt x="2" y="23"/>
                    <a:pt x="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1" name="Google Shape;6861;p209"/>
            <p:cNvSpPr/>
            <p:nvPr/>
          </p:nvSpPr>
          <p:spPr>
            <a:xfrm>
              <a:off x="7603896" y="2891566"/>
              <a:ext cx="274277" cy="271232"/>
            </a:xfrm>
            <a:custGeom>
              <a:rect b="b" l="l" r="r" t="t"/>
              <a:pathLst>
                <a:path extrusionOk="0" h="71" w="76">
                  <a:moveTo>
                    <a:pt x="7" y="8"/>
                  </a:moveTo>
                  <a:cubicBezTo>
                    <a:pt x="0" y="23"/>
                    <a:pt x="3" y="42"/>
                    <a:pt x="16" y="54"/>
                  </a:cubicBezTo>
                  <a:cubicBezTo>
                    <a:pt x="29" y="66"/>
                    <a:pt x="69" y="66"/>
                    <a:pt x="73" y="69"/>
                  </a:cubicBezTo>
                  <a:cubicBezTo>
                    <a:pt x="76" y="71"/>
                    <a:pt x="66" y="25"/>
                    <a:pt x="54" y="14"/>
                  </a:cubicBezTo>
                  <a:cubicBezTo>
                    <a:pt x="41" y="2"/>
                    <a:pt x="22" y="0"/>
                    <a:pt x="7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2" name="Google Shape;6862;p209"/>
            <p:cNvSpPr/>
            <p:nvPr/>
          </p:nvSpPr>
          <p:spPr>
            <a:xfrm>
              <a:off x="7888857" y="2876497"/>
              <a:ext cx="156729" cy="207192"/>
            </a:xfrm>
            <a:custGeom>
              <a:rect b="b" l="l" r="r" t="t"/>
              <a:pathLst>
                <a:path extrusionOk="0" h="54" w="43">
                  <a:moveTo>
                    <a:pt x="8" y="3"/>
                  </a:moveTo>
                  <a:cubicBezTo>
                    <a:pt x="1" y="12"/>
                    <a:pt x="0" y="24"/>
                    <a:pt x="6" y="34"/>
                  </a:cubicBezTo>
                  <a:cubicBezTo>
                    <a:pt x="13" y="44"/>
                    <a:pt x="39" y="50"/>
                    <a:pt x="41" y="52"/>
                  </a:cubicBezTo>
                  <a:cubicBezTo>
                    <a:pt x="43" y="54"/>
                    <a:pt x="43" y="24"/>
                    <a:pt x="37" y="14"/>
                  </a:cubicBezTo>
                  <a:cubicBezTo>
                    <a:pt x="30" y="4"/>
                    <a:pt x="19" y="0"/>
                    <a:pt x="8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3" name="Google Shape;6863;p209"/>
            <p:cNvSpPr/>
            <p:nvPr/>
          </p:nvSpPr>
          <p:spPr>
            <a:xfrm>
              <a:off x="8380416" y="2865195"/>
              <a:ext cx="146044" cy="146918"/>
            </a:xfrm>
            <a:custGeom>
              <a:rect b="b" l="l" r="r" t="t"/>
              <a:pathLst>
                <a:path extrusionOk="0" h="38" w="41">
                  <a:moveTo>
                    <a:pt x="4" y="4"/>
                  </a:moveTo>
                  <a:cubicBezTo>
                    <a:pt x="0" y="12"/>
                    <a:pt x="2" y="22"/>
                    <a:pt x="9" y="29"/>
                  </a:cubicBezTo>
                  <a:cubicBezTo>
                    <a:pt x="16" y="35"/>
                    <a:pt x="37" y="35"/>
                    <a:pt x="39" y="37"/>
                  </a:cubicBezTo>
                  <a:cubicBezTo>
                    <a:pt x="41" y="38"/>
                    <a:pt x="36" y="14"/>
                    <a:pt x="29" y="7"/>
                  </a:cubicBezTo>
                  <a:cubicBezTo>
                    <a:pt x="22" y="1"/>
                    <a:pt x="12" y="0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4" name="Google Shape;6864;p209"/>
            <p:cNvSpPr/>
            <p:nvPr/>
          </p:nvSpPr>
          <p:spPr>
            <a:xfrm>
              <a:off x="8205876" y="2680608"/>
              <a:ext cx="153168" cy="192124"/>
            </a:xfrm>
            <a:custGeom>
              <a:rect b="b" l="l" r="r" t="t"/>
              <a:pathLst>
                <a:path extrusionOk="0" h="51" w="42">
                  <a:moveTo>
                    <a:pt x="6" y="48"/>
                  </a:moveTo>
                  <a:cubicBezTo>
                    <a:pt x="16" y="51"/>
                    <a:pt x="28" y="48"/>
                    <a:pt x="34" y="39"/>
                  </a:cubicBezTo>
                  <a:cubicBezTo>
                    <a:pt x="41" y="31"/>
                    <a:pt x="40" y="5"/>
                    <a:pt x="41" y="2"/>
                  </a:cubicBezTo>
                  <a:cubicBezTo>
                    <a:pt x="42" y="0"/>
                    <a:pt x="13" y="9"/>
                    <a:pt x="7" y="18"/>
                  </a:cubicBezTo>
                  <a:cubicBezTo>
                    <a:pt x="0" y="27"/>
                    <a:pt x="0" y="39"/>
                    <a:pt x="6" y="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5" name="Google Shape;6865;p209"/>
            <p:cNvSpPr/>
            <p:nvPr/>
          </p:nvSpPr>
          <p:spPr>
            <a:xfrm>
              <a:off x="8120388" y="2865195"/>
              <a:ext cx="227969" cy="226026"/>
            </a:xfrm>
            <a:custGeom>
              <a:rect b="b" l="l" r="r" t="t"/>
              <a:pathLst>
                <a:path extrusionOk="0" h="59" w="63">
                  <a:moveTo>
                    <a:pt x="6" y="7"/>
                  </a:moveTo>
                  <a:cubicBezTo>
                    <a:pt x="0" y="20"/>
                    <a:pt x="2" y="35"/>
                    <a:pt x="13" y="45"/>
                  </a:cubicBezTo>
                  <a:cubicBezTo>
                    <a:pt x="24" y="55"/>
                    <a:pt x="57" y="55"/>
                    <a:pt x="60" y="57"/>
                  </a:cubicBezTo>
                  <a:cubicBezTo>
                    <a:pt x="63" y="59"/>
                    <a:pt x="55" y="21"/>
                    <a:pt x="44" y="11"/>
                  </a:cubicBezTo>
                  <a:cubicBezTo>
                    <a:pt x="33" y="2"/>
                    <a:pt x="18" y="0"/>
                    <a:pt x="6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209"/>
            <p:cNvSpPr/>
            <p:nvPr/>
          </p:nvSpPr>
          <p:spPr>
            <a:xfrm>
              <a:off x="6880805" y="2371705"/>
              <a:ext cx="217284" cy="384245"/>
            </a:xfrm>
            <a:custGeom>
              <a:rect b="b" l="l" r="r" t="t"/>
              <a:pathLst>
                <a:path extrusionOk="0" h="101" w="61">
                  <a:moveTo>
                    <a:pt x="30" y="101"/>
                  </a:moveTo>
                  <a:cubicBezTo>
                    <a:pt x="13" y="96"/>
                    <a:pt x="0" y="79"/>
                    <a:pt x="1" y="60"/>
                  </a:cubicBezTo>
                  <a:cubicBezTo>
                    <a:pt x="1" y="41"/>
                    <a:pt x="31" y="9"/>
                    <a:pt x="31" y="4"/>
                  </a:cubicBezTo>
                  <a:cubicBezTo>
                    <a:pt x="32" y="0"/>
                    <a:pt x="61" y="42"/>
                    <a:pt x="61" y="61"/>
                  </a:cubicBezTo>
                  <a:cubicBezTo>
                    <a:pt x="60" y="80"/>
                    <a:pt x="47" y="96"/>
                    <a:pt x="30" y="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7" name="Google Shape;6867;p209"/>
            <p:cNvSpPr/>
            <p:nvPr/>
          </p:nvSpPr>
          <p:spPr>
            <a:xfrm>
              <a:off x="6638588" y="2300129"/>
              <a:ext cx="249341" cy="369176"/>
            </a:xfrm>
            <a:custGeom>
              <a:rect b="b" l="l" r="r" t="t"/>
              <a:pathLst>
                <a:path extrusionOk="0" h="96" w="69">
                  <a:moveTo>
                    <a:pt x="48" y="95"/>
                  </a:moveTo>
                  <a:cubicBezTo>
                    <a:pt x="30" y="96"/>
                    <a:pt x="13" y="85"/>
                    <a:pt x="7" y="67"/>
                  </a:cubicBezTo>
                  <a:cubicBezTo>
                    <a:pt x="0" y="49"/>
                    <a:pt x="17" y="8"/>
                    <a:pt x="16" y="4"/>
                  </a:cubicBezTo>
                  <a:cubicBezTo>
                    <a:pt x="15" y="0"/>
                    <a:pt x="57" y="29"/>
                    <a:pt x="63" y="47"/>
                  </a:cubicBezTo>
                  <a:cubicBezTo>
                    <a:pt x="69" y="65"/>
                    <a:pt x="63" y="85"/>
                    <a:pt x="48" y="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8" name="Google Shape;6868;p209"/>
            <p:cNvSpPr/>
            <p:nvPr/>
          </p:nvSpPr>
          <p:spPr>
            <a:xfrm>
              <a:off x="6941361" y="1750131"/>
              <a:ext cx="384698" cy="290068"/>
            </a:xfrm>
            <a:custGeom>
              <a:rect b="b" l="l" r="r" t="t"/>
              <a:pathLst>
                <a:path extrusionOk="0" h="76" w="107">
                  <a:moveTo>
                    <a:pt x="89" y="2"/>
                  </a:moveTo>
                  <a:cubicBezTo>
                    <a:pt x="89" y="0"/>
                    <a:pt x="78" y="12"/>
                    <a:pt x="71" y="23"/>
                  </a:cubicBezTo>
                  <a:cubicBezTo>
                    <a:pt x="69" y="21"/>
                    <a:pt x="66" y="20"/>
                    <a:pt x="64" y="18"/>
                  </a:cubicBezTo>
                  <a:cubicBezTo>
                    <a:pt x="48" y="9"/>
                    <a:pt x="0" y="13"/>
                    <a:pt x="4" y="15"/>
                  </a:cubicBezTo>
                  <a:cubicBezTo>
                    <a:pt x="7" y="18"/>
                    <a:pt x="19" y="58"/>
                    <a:pt x="35" y="67"/>
                  </a:cubicBezTo>
                  <a:cubicBezTo>
                    <a:pt x="49" y="76"/>
                    <a:pt x="67" y="74"/>
                    <a:pt x="80" y="65"/>
                  </a:cubicBezTo>
                  <a:cubicBezTo>
                    <a:pt x="81" y="65"/>
                    <a:pt x="82" y="66"/>
                    <a:pt x="83" y="66"/>
                  </a:cubicBezTo>
                  <a:cubicBezTo>
                    <a:pt x="95" y="64"/>
                    <a:pt x="104" y="54"/>
                    <a:pt x="105" y="41"/>
                  </a:cubicBezTo>
                  <a:cubicBezTo>
                    <a:pt x="107" y="28"/>
                    <a:pt x="89" y="5"/>
                    <a:pt x="89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209"/>
            <p:cNvSpPr/>
            <p:nvPr/>
          </p:nvSpPr>
          <p:spPr>
            <a:xfrm>
              <a:off x="6652836" y="1923418"/>
              <a:ext cx="381137" cy="312671"/>
            </a:xfrm>
            <a:custGeom>
              <a:rect b="b" l="l" r="r" t="t"/>
              <a:pathLst>
                <a:path extrusionOk="0" h="82" w="106">
                  <a:moveTo>
                    <a:pt x="104" y="37"/>
                  </a:moveTo>
                  <a:cubicBezTo>
                    <a:pt x="103" y="24"/>
                    <a:pt x="80" y="5"/>
                    <a:pt x="79" y="2"/>
                  </a:cubicBezTo>
                  <a:cubicBezTo>
                    <a:pt x="78" y="0"/>
                    <a:pt x="71" y="13"/>
                    <a:pt x="67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48" y="14"/>
                    <a:pt x="0" y="18"/>
                    <a:pt x="3" y="21"/>
                  </a:cubicBezTo>
                  <a:cubicBezTo>
                    <a:pt x="7" y="23"/>
                    <a:pt x="19" y="63"/>
                    <a:pt x="35" y="72"/>
                  </a:cubicBezTo>
                  <a:cubicBezTo>
                    <a:pt x="50" y="82"/>
                    <a:pt x="69" y="79"/>
                    <a:pt x="82" y="68"/>
                  </a:cubicBezTo>
                  <a:cubicBezTo>
                    <a:pt x="82" y="67"/>
                    <a:pt x="83" y="66"/>
                    <a:pt x="83" y="66"/>
                  </a:cubicBezTo>
                  <a:cubicBezTo>
                    <a:pt x="84" y="66"/>
                    <a:pt x="86" y="67"/>
                    <a:pt x="88" y="67"/>
                  </a:cubicBezTo>
                  <a:cubicBezTo>
                    <a:pt x="99" y="62"/>
                    <a:pt x="106" y="50"/>
                    <a:pt x="104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0" name="Google Shape;6870;p209"/>
            <p:cNvSpPr/>
            <p:nvPr/>
          </p:nvSpPr>
          <p:spPr>
            <a:xfrm>
              <a:off x="6271701" y="2262458"/>
              <a:ext cx="388261" cy="561300"/>
            </a:xfrm>
            <a:custGeom>
              <a:rect b="b" l="l" r="r" t="t"/>
              <a:pathLst>
                <a:path extrusionOk="0" h="147" w="108">
                  <a:moveTo>
                    <a:pt x="102" y="48"/>
                  </a:moveTo>
                  <a:cubicBezTo>
                    <a:pt x="95" y="30"/>
                    <a:pt x="54" y="0"/>
                    <a:pt x="55" y="5"/>
                  </a:cubicBezTo>
                  <a:cubicBezTo>
                    <a:pt x="56" y="9"/>
                    <a:pt x="39" y="50"/>
                    <a:pt x="45" y="68"/>
                  </a:cubicBezTo>
                  <a:cubicBezTo>
                    <a:pt x="47" y="74"/>
                    <a:pt x="51" y="79"/>
                    <a:pt x="55" y="83"/>
                  </a:cubicBezTo>
                  <a:cubicBezTo>
                    <a:pt x="48" y="83"/>
                    <a:pt x="42" y="85"/>
                    <a:pt x="35" y="89"/>
                  </a:cubicBezTo>
                  <a:cubicBezTo>
                    <a:pt x="20" y="98"/>
                    <a:pt x="0" y="142"/>
                    <a:pt x="4" y="140"/>
                  </a:cubicBezTo>
                  <a:cubicBezTo>
                    <a:pt x="8" y="138"/>
                    <a:pt x="48" y="147"/>
                    <a:pt x="64" y="138"/>
                  </a:cubicBezTo>
                  <a:cubicBezTo>
                    <a:pt x="79" y="129"/>
                    <a:pt x="86" y="112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02" y="85"/>
                    <a:pt x="108" y="66"/>
                    <a:pt x="102" y="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1" name="Google Shape;6871;p209"/>
            <p:cNvSpPr/>
            <p:nvPr/>
          </p:nvSpPr>
          <p:spPr>
            <a:xfrm>
              <a:off x="7169330" y="2194650"/>
              <a:ext cx="227969" cy="188355"/>
            </a:xfrm>
            <a:custGeom>
              <a:rect b="b" l="l" r="r" t="t"/>
              <a:pathLst>
                <a:path extrusionOk="0" h="49" w="64">
                  <a:moveTo>
                    <a:pt x="62" y="38"/>
                  </a:moveTo>
                  <a:cubicBezTo>
                    <a:pt x="53" y="47"/>
                    <a:pt x="39" y="49"/>
                    <a:pt x="27" y="43"/>
                  </a:cubicBezTo>
                  <a:cubicBezTo>
                    <a:pt x="15" y="37"/>
                    <a:pt x="5" y="8"/>
                    <a:pt x="2" y="6"/>
                  </a:cubicBezTo>
                  <a:cubicBezTo>
                    <a:pt x="0" y="4"/>
                    <a:pt x="35" y="0"/>
                    <a:pt x="47" y="6"/>
                  </a:cubicBezTo>
                  <a:cubicBezTo>
                    <a:pt x="58" y="12"/>
                    <a:pt x="64" y="26"/>
                    <a:pt x="62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209"/>
            <p:cNvSpPr/>
            <p:nvPr/>
          </p:nvSpPr>
          <p:spPr>
            <a:xfrm>
              <a:off x="7076717" y="2017597"/>
              <a:ext cx="245780" cy="177055"/>
            </a:xfrm>
            <a:custGeom>
              <a:rect b="b" l="l" r="r" t="t"/>
              <a:pathLst>
                <a:path extrusionOk="0" h="47" w="68">
                  <a:moveTo>
                    <a:pt x="68" y="32"/>
                  </a:moveTo>
                  <a:cubicBezTo>
                    <a:pt x="60" y="42"/>
                    <a:pt x="47" y="47"/>
                    <a:pt x="34" y="44"/>
                  </a:cubicBezTo>
                  <a:cubicBezTo>
                    <a:pt x="22" y="40"/>
                    <a:pt x="6" y="14"/>
                    <a:pt x="3" y="12"/>
                  </a:cubicBezTo>
                  <a:cubicBezTo>
                    <a:pt x="0" y="11"/>
                    <a:pt x="34" y="0"/>
                    <a:pt x="46" y="4"/>
                  </a:cubicBezTo>
                  <a:cubicBezTo>
                    <a:pt x="59" y="7"/>
                    <a:pt x="67" y="19"/>
                    <a:pt x="68" y="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3" name="Google Shape;6873;p209"/>
            <p:cNvSpPr/>
            <p:nvPr/>
          </p:nvSpPr>
          <p:spPr>
            <a:xfrm>
              <a:off x="7571837" y="1930952"/>
              <a:ext cx="192349" cy="286300"/>
            </a:xfrm>
            <a:custGeom>
              <a:rect b="b" l="l" r="r" t="t"/>
              <a:pathLst>
                <a:path extrusionOk="0" h="75" w="53">
                  <a:moveTo>
                    <a:pt x="18" y="75"/>
                  </a:moveTo>
                  <a:cubicBezTo>
                    <a:pt x="6" y="67"/>
                    <a:pt x="0" y="52"/>
                    <a:pt x="5" y="38"/>
                  </a:cubicBezTo>
                  <a:cubicBezTo>
                    <a:pt x="9" y="24"/>
                    <a:pt x="38" y="6"/>
                    <a:pt x="40" y="3"/>
                  </a:cubicBezTo>
                  <a:cubicBezTo>
                    <a:pt x="41" y="0"/>
                    <a:pt x="53" y="37"/>
                    <a:pt x="49" y="51"/>
                  </a:cubicBezTo>
                  <a:cubicBezTo>
                    <a:pt x="45" y="65"/>
                    <a:pt x="32" y="74"/>
                    <a:pt x="18" y="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4" name="Google Shape;6874;p209"/>
            <p:cNvSpPr/>
            <p:nvPr/>
          </p:nvSpPr>
          <p:spPr>
            <a:xfrm>
              <a:off x="6606531" y="2680608"/>
              <a:ext cx="317021" cy="252397"/>
            </a:xfrm>
            <a:custGeom>
              <a:rect b="b" l="l" r="r" t="t"/>
              <a:pathLst>
                <a:path extrusionOk="0" h="67" w="88">
                  <a:moveTo>
                    <a:pt x="84" y="14"/>
                  </a:moveTo>
                  <a:cubicBezTo>
                    <a:pt x="88" y="31"/>
                    <a:pt x="80" y="49"/>
                    <a:pt x="65" y="58"/>
                  </a:cubicBezTo>
                  <a:cubicBezTo>
                    <a:pt x="49" y="67"/>
                    <a:pt x="8" y="59"/>
                    <a:pt x="4" y="60"/>
                  </a:cubicBezTo>
                  <a:cubicBezTo>
                    <a:pt x="0" y="62"/>
                    <a:pt x="20" y="18"/>
                    <a:pt x="36" y="9"/>
                  </a:cubicBezTo>
                  <a:cubicBezTo>
                    <a:pt x="52" y="0"/>
                    <a:pt x="71" y="3"/>
                    <a:pt x="84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5" name="Google Shape;6875;p209"/>
            <p:cNvSpPr/>
            <p:nvPr/>
          </p:nvSpPr>
          <p:spPr>
            <a:xfrm>
              <a:off x="6866557" y="2232321"/>
              <a:ext cx="199473" cy="165753"/>
            </a:xfrm>
            <a:custGeom>
              <a:rect b="b" l="l" r="r" t="t"/>
              <a:pathLst>
                <a:path extrusionOk="0" h="43" w="56">
                  <a:moveTo>
                    <a:pt x="54" y="10"/>
                  </a:moveTo>
                  <a:cubicBezTo>
                    <a:pt x="56" y="20"/>
                    <a:pt x="51" y="32"/>
                    <a:pt x="41" y="38"/>
                  </a:cubicBezTo>
                  <a:cubicBezTo>
                    <a:pt x="31" y="43"/>
                    <a:pt x="5" y="38"/>
                    <a:pt x="3" y="39"/>
                  </a:cubicBezTo>
                  <a:cubicBezTo>
                    <a:pt x="0" y="40"/>
                    <a:pt x="13" y="12"/>
                    <a:pt x="23" y="6"/>
                  </a:cubicBezTo>
                  <a:cubicBezTo>
                    <a:pt x="33" y="0"/>
                    <a:pt x="45" y="2"/>
                    <a:pt x="54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6" name="Google Shape;6876;p209"/>
            <p:cNvSpPr/>
            <p:nvPr/>
          </p:nvSpPr>
          <p:spPr>
            <a:xfrm>
              <a:off x="7087402" y="2390539"/>
              <a:ext cx="203036" cy="161987"/>
            </a:xfrm>
            <a:custGeom>
              <a:rect b="b" l="l" r="r" t="t"/>
              <a:pathLst>
                <a:path extrusionOk="0" h="43" w="56">
                  <a:moveTo>
                    <a:pt x="54" y="9"/>
                  </a:moveTo>
                  <a:cubicBezTo>
                    <a:pt x="56" y="20"/>
                    <a:pt x="51" y="32"/>
                    <a:pt x="41" y="38"/>
                  </a:cubicBezTo>
                  <a:cubicBezTo>
                    <a:pt x="31" y="43"/>
                    <a:pt x="6" y="38"/>
                    <a:pt x="3" y="39"/>
                  </a:cubicBezTo>
                  <a:cubicBezTo>
                    <a:pt x="0" y="40"/>
                    <a:pt x="13" y="12"/>
                    <a:pt x="23" y="6"/>
                  </a:cubicBezTo>
                  <a:cubicBezTo>
                    <a:pt x="33" y="0"/>
                    <a:pt x="46" y="2"/>
                    <a:pt x="54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209"/>
            <p:cNvSpPr/>
            <p:nvPr/>
          </p:nvSpPr>
          <p:spPr>
            <a:xfrm>
              <a:off x="6870120" y="2567594"/>
              <a:ext cx="466626" cy="546232"/>
            </a:xfrm>
            <a:custGeom>
              <a:rect b="b" l="l" r="r" t="t"/>
              <a:pathLst>
                <a:path extrusionOk="0" h="143" w="130">
                  <a:moveTo>
                    <a:pt x="100" y="5"/>
                  </a:moveTo>
                  <a:cubicBezTo>
                    <a:pt x="100" y="9"/>
                    <a:pt x="70" y="41"/>
                    <a:pt x="70" y="60"/>
                  </a:cubicBezTo>
                  <a:cubicBezTo>
                    <a:pt x="69" y="69"/>
                    <a:pt x="72" y="77"/>
                    <a:pt x="76" y="84"/>
                  </a:cubicBezTo>
                  <a:cubicBezTo>
                    <a:pt x="64" y="77"/>
                    <a:pt x="49" y="77"/>
                    <a:pt x="36" y="84"/>
                  </a:cubicBezTo>
                  <a:cubicBezTo>
                    <a:pt x="20" y="93"/>
                    <a:pt x="0" y="137"/>
                    <a:pt x="4" y="136"/>
                  </a:cubicBezTo>
                  <a:cubicBezTo>
                    <a:pt x="8" y="134"/>
                    <a:pt x="49" y="143"/>
                    <a:pt x="64" y="134"/>
                  </a:cubicBezTo>
                  <a:cubicBezTo>
                    <a:pt x="79" y="125"/>
                    <a:pt x="86" y="109"/>
                    <a:pt x="84" y="93"/>
                  </a:cubicBezTo>
                  <a:cubicBezTo>
                    <a:pt x="89" y="97"/>
                    <a:pt x="94" y="100"/>
                    <a:pt x="99" y="102"/>
                  </a:cubicBezTo>
                  <a:cubicBezTo>
                    <a:pt x="116" y="97"/>
                    <a:pt x="129" y="81"/>
                    <a:pt x="130" y="61"/>
                  </a:cubicBezTo>
                  <a:cubicBezTo>
                    <a:pt x="130" y="42"/>
                    <a:pt x="101" y="0"/>
                    <a:pt x="100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8" name="Google Shape;6878;p209"/>
          <p:cNvGrpSpPr/>
          <p:nvPr/>
        </p:nvGrpSpPr>
        <p:grpSpPr>
          <a:xfrm>
            <a:off x="3882540" y="2859291"/>
            <a:ext cx="1564543" cy="1701332"/>
            <a:chOff x="3882540" y="2602552"/>
            <a:chExt cx="1564543" cy="1701332"/>
          </a:xfrm>
        </p:grpSpPr>
        <p:sp>
          <p:nvSpPr>
            <p:cNvPr id="6879" name="Google Shape;6879;p209"/>
            <p:cNvSpPr/>
            <p:nvPr/>
          </p:nvSpPr>
          <p:spPr>
            <a:xfrm>
              <a:off x="3954267" y="2745482"/>
              <a:ext cx="1492816" cy="1558402"/>
            </a:xfrm>
            <a:custGeom>
              <a:rect b="b" l="l" r="r" t="t"/>
              <a:pathLst>
                <a:path extrusionOk="0" h="667" w="658">
                  <a:moveTo>
                    <a:pt x="654" y="566"/>
                  </a:moveTo>
                  <a:cubicBezTo>
                    <a:pt x="651" y="567"/>
                    <a:pt x="647" y="568"/>
                    <a:pt x="642" y="568"/>
                  </a:cubicBezTo>
                  <a:cubicBezTo>
                    <a:pt x="636" y="569"/>
                    <a:pt x="630" y="570"/>
                    <a:pt x="622" y="569"/>
                  </a:cubicBezTo>
                  <a:cubicBezTo>
                    <a:pt x="619" y="568"/>
                    <a:pt x="615" y="567"/>
                    <a:pt x="611" y="566"/>
                  </a:cubicBezTo>
                  <a:cubicBezTo>
                    <a:pt x="607" y="564"/>
                    <a:pt x="604" y="561"/>
                    <a:pt x="599" y="559"/>
                  </a:cubicBezTo>
                  <a:cubicBezTo>
                    <a:pt x="591" y="555"/>
                    <a:pt x="580" y="553"/>
                    <a:pt x="570" y="552"/>
                  </a:cubicBezTo>
                  <a:cubicBezTo>
                    <a:pt x="559" y="550"/>
                    <a:pt x="548" y="550"/>
                    <a:pt x="536" y="550"/>
                  </a:cubicBezTo>
                  <a:cubicBezTo>
                    <a:pt x="513" y="549"/>
                    <a:pt x="488" y="550"/>
                    <a:pt x="463" y="550"/>
                  </a:cubicBezTo>
                  <a:cubicBezTo>
                    <a:pt x="457" y="550"/>
                    <a:pt x="451" y="550"/>
                    <a:pt x="445" y="550"/>
                  </a:cubicBezTo>
                  <a:cubicBezTo>
                    <a:pt x="438" y="550"/>
                    <a:pt x="432" y="550"/>
                    <a:pt x="426" y="549"/>
                  </a:cubicBezTo>
                  <a:cubicBezTo>
                    <a:pt x="423" y="549"/>
                    <a:pt x="420" y="549"/>
                    <a:pt x="417" y="548"/>
                  </a:cubicBezTo>
                  <a:cubicBezTo>
                    <a:pt x="414" y="548"/>
                    <a:pt x="411" y="548"/>
                    <a:pt x="408" y="548"/>
                  </a:cubicBezTo>
                  <a:cubicBezTo>
                    <a:pt x="402" y="547"/>
                    <a:pt x="397" y="546"/>
                    <a:pt x="391" y="545"/>
                  </a:cubicBezTo>
                  <a:cubicBezTo>
                    <a:pt x="380" y="544"/>
                    <a:pt x="369" y="542"/>
                    <a:pt x="358" y="540"/>
                  </a:cubicBezTo>
                  <a:cubicBezTo>
                    <a:pt x="348" y="537"/>
                    <a:pt x="338" y="535"/>
                    <a:pt x="329" y="533"/>
                  </a:cubicBezTo>
                  <a:cubicBezTo>
                    <a:pt x="323" y="531"/>
                    <a:pt x="318" y="530"/>
                    <a:pt x="313" y="529"/>
                  </a:cubicBezTo>
                  <a:cubicBezTo>
                    <a:pt x="306" y="525"/>
                    <a:pt x="278" y="509"/>
                    <a:pt x="274" y="506"/>
                  </a:cubicBezTo>
                  <a:cubicBezTo>
                    <a:pt x="272" y="503"/>
                    <a:pt x="267" y="493"/>
                    <a:pt x="266" y="485"/>
                  </a:cubicBezTo>
                  <a:cubicBezTo>
                    <a:pt x="265" y="478"/>
                    <a:pt x="256" y="470"/>
                    <a:pt x="255" y="460"/>
                  </a:cubicBezTo>
                  <a:cubicBezTo>
                    <a:pt x="254" y="450"/>
                    <a:pt x="253" y="438"/>
                    <a:pt x="253" y="426"/>
                  </a:cubicBezTo>
                  <a:cubicBezTo>
                    <a:pt x="252" y="414"/>
                    <a:pt x="253" y="400"/>
                    <a:pt x="254" y="386"/>
                  </a:cubicBezTo>
                  <a:cubicBezTo>
                    <a:pt x="255" y="372"/>
                    <a:pt x="258" y="357"/>
                    <a:pt x="262" y="343"/>
                  </a:cubicBezTo>
                  <a:cubicBezTo>
                    <a:pt x="264" y="336"/>
                    <a:pt x="266" y="329"/>
                    <a:pt x="269" y="323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72" y="315"/>
                    <a:pt x="276" y="307"/>
                    <a:pt x="281" y="300"/>
                  </a:cubicBezTo>
                  <a:cubicBezTo>
                    <a:pt x="289" y="287"/>
                    <a:pt x="300" y="275"/>
                    <a:pt x="313" y="265"/>
                  </a:cubicBezTo>
                  <a:cubicBezTo>
                    <a:pt x="326" y="256"/>
                    <a:pt x="341" y="249"/>
                    <a:pt x="357" y="245"/>
                  </a:cubicBezTo>
                  <a:cubicBezTo>
                    <a:pt x="361" y="244"/>
                    <a:pt x="365" y="243"/>
                    <a:pt x="369" y="242"/>
                  </a:cubicBezTo>
                  <a:cubicBezTo>
                    <a:pt x="373" y="241"/>
                    <a:pt x="377" y="241"/>
                    <a:pt x="380" y="240"/>
                  </a:cubicBezTo>
                  <a:cubicBezTo>
                    <a:pt x="388" y="239"/>
                    <a:pt x="396" y="239"/>
                    <a:pt x="404" y="238"/>
                  </a:cubicBezTo>
                  <a:cubicBezTo>
                    <a:pt x="420" y="237"/>
                    <a:pt x="435" y="237"/>
                    <a:pt x="450" y="237"/>
                  </a:cubicBezTo>
                  <a:cubicBezTo>
                    <a:pt x="464" y="237"/>
                    <a:pt x="478" y="236"/>
                    <a:pt x="491" y="236"/>
                  </a:cubicBezTo>
                  <a:cubicBezTo>
                    <a:pt x="513" y="236"/>
                    <a:pt x="531" y="235"/>
                    <a:pt x="546" y="235"/>
                  </a:cubicBezTo>
                  <a:cubicBezTo>
                    <a:pt x="546" y="235"/>
                    <a:pt x="546" y="235"/>
                    <a:pt x="546" y="235"/>
                  </a:cubicBezTo>
                  <a:cubicBezTo>
                    <a:pt x="546" y="235"/>
                    <a:pt x="548" y="235"/>
                    <a:pt x="552" y="235"/>
                  </a:cubicBezTo>
                  <a:cubicBezTo>
                    <a:pt x="554" y="235"/>
                    <a:pt x="556" y="235"/>
                    <a:pt x="559" y="235"/>
                  </a:cubicBezTo>
                  <a:cubicBezTo>
                    <a:pt x="559" y="235"/>
                    <a:pt x="560" y="235"/>
                    <a:pt x="560" y="235"/>
                  </a:cubicBezTo>
                  <a:cubicBezTo>
                    <a:pt x="561" y="235"/>
                    <a:pt x="561" y="235"/>
                    <a:pt x="561" y="235"/>
                  </a:cubicBezTo>
                  <a:cubicBezTo>
                    <a:pt x="560" y="235"/>
                    <a:pt x="561" y="235"/>
                    <a:pt x="561" y="235"/>
                  </a:cubicBezTo>
                  <a:cubicBezTo>
                    <a:pt x="561" y="234"/>
                    <a:pt x="563" y="237"/>
                    <a:pt x="562" y="231"/>
                  </a:cubicBezTo>
                  <a:cubicBezTo>
                    <a:pt x="560" y="230"/>
                    <a:pt x="561" y="231"/>
                    <a:pt x="561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59" y="231"/>
                    <a:pt x="558" y="231"/>
                    <a:pt x="557" y="231"/>
                  </a:cubicBezTo>
                  <a:cubicBezTo>
                    <a:pt x="555" y="230"/>
                    <a:pt x="554" y="230"/>
                    <a:pt x="552" y="230"/>
                  </a:cubicBezTo>
                  <a:cubicBezTo>
                    <a:pt x="537" y="230"/>
                    <a:pt x="516" y="230"/>
                    <a:pt x="491" y="230"/>
                  </a:cubicBezTo>
                  <a:cubicBezTo>
                    <a:pt x="478" y="229"/>
                    <a:pt x="464" y="229"/>
                    <a:pt x="450" y="229"/>
                  </a:cubicBezTo>
                  <a:cubicBezTo>
                    <a:pt x="435" y="229"/>
                    <a:pt x="420" y="229"/>
                    <a:pt x="404" y="229"/>
                  </a:cubicBezTo>
                  <a:cubicBezTo>
                    <a:pt x="396" y="229"/>
                    <a:pt x="388" y="229"/>
                    <a:pt x="379" y="230"/>
                  </a:cubicBezTo>
                  <a:cubicBezTo>
                    <a:pt x="375" y="231"/>
                    <a:pt x="371" y="231"/>
                    <a:pt x="367" y="232"/>
                  </a:cubicBezTo>
                  <a:cubicBezTo>
                    <a:pt x="363" y="233"/>
                    <a:pt x="358" y="234"/>
                    <a:pt x="354" y="234"/>
                  </a:cubicBezTo>
                  <a:cubicBezTo>
                    <a:pt x="338" y="239"/>
                    <a:pt x="321" y="245"/>
                    <a:pt x="306" y="255"/>
                  </a:cubicBezTo>
                  <a:cubicBezTo>
                    <a:pt x="295" y="263"/>
                    <a:pt x="285" y="272"/>
                    <a:pt x="276" y="283"/>
                  </a:cubicBezTo>
                  <a:cubicBezTo>
                    <a:pt x="277" y="278"/>
                    <a:pt x="278" y="272"/>
                    <a:pt x="279" y="267"/>
                  </a:cubicBezTo>
                  <a:cubicBezTo>
                    <a:pt x="281" y="254"/>
                    <a:pt x="282" y="240"/>
                    <a:pt x="284" y="227"/>
                  </a:cubicBezTo>
                  <a:cubicBezTo>
                    <a:pt x="285" y="214"/>
                    <a:pt x="286" y="200"/>
                    <a:pt x="287" y="187"/>
                  </a:cubicBezTo>
                  <a:cubicBezTo>
                    <a:pt x="301" y="167"/>
                    <a:pt x="346" y="104"/>
                    <a:pt x="350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3" y="99"/>
                    <a:pt x="304" y="156"/>
                    <a:pt x="287" y="180"/>
                  </a:cubicBezTo>
                  <a:cubicBezTo>
                    <a:pt x="287" y="168"/>
                    <a:pt x="288" y="157"/>
                    <a:pt x="287" y="146"/>
                  </a:cubicBezTo>
                  <a:cubicBezTo>
                    <a:pt x="287" y="139"/>
                    <a:pt x="287" y="132"/>
                    <a:pt x="287" y="126"/>
                  </a:cubicBezTo>
                  <a:cubicBezTo>
                    <a:pt x="286" y="119"/>
                    <a:pt x="286" y="112"/>
                    <a:pt x="285" y="105"/>
                  </a:cubicBezTo>
                  <a:cubicBezTo>
                    <a:pt x="284" y="99"/>
                    <a:pt x="283" y="92"/>
                    <a:pt x="282" y="85"/>
                  </a:cubicBezTo>
                  <a:cubicBezTo>
                    <a:pt x="281" y="82"/>
                    <a:pt x="281" y="79"/>
                    <a:pt x="280" y="75"/>
                  </a:cubicBezTo>
                  <a:cubicBezTo>
                    <a:pt x="279" y="72"/>
                    <a:pt x="278" y="69"/>
                    <a:pt x="277" y="65"/>
                  </a:cubicBezTo>
                  <a:cubicBezTo>
                    <a:pt x="276" y="62"/>
                    <a:pt x="276" y="59"/>
                    <a:pt x="275" y="56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3"/>
                    <a:pt x="268" y="40"/>
                    <a:pt x="267" y="37"/>
                  </a:cubicBezTo>
                  <a:cubicBezTo>
                    <a:pt x="265" y="34"/>
                    <a:pt x="263" y="31"/>
                    <a:pt x="262" y="28"/>
                  </a:cubicBezTo>
                  <a:cubicBezTo>
                    <a:pt x="260" y="25"/>
                    <a:pt x="258" y="22"/>
                    <a:pt x="256" y="19"/>
                  </a:cubicBezTo>
                  <a:cubicBezTo>
                    <a:pt x="254" y="17"/>
                    <a:pt x="251" y="14"/>
                    <a:pt x="249" y="12"/>
                  </a:cubicBezTo>
                  <a:cubicBezTo>
                    <a:pt x="246" y="9"/>
                    <a:pt x="243" y="7"/>
                    <a:pt x="241" y="5"/>
                  </a:cubicBezTo>
                  <a:cubicBezTo>
                    <a:pt x="238" y="3"/>
                    <a:pt x="235" y="2"/>
                    <a:pt x="232" y="0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3" y="5"/>
                    <a:pt x="236" y="7"/>
                    <a:pt x="238" y="8"/>
                  </a:cubicBezTo>
                  <a:cubicBezTo>
                    <a:pt x="241" y="11"/>
                    <a:pt x="243" y="13"/>
                    <a:pt x="246" y="15"/>
                  </a:cubicBezTo>
                  <a:cubicBezTo>
                    <a:pt x="248" y="17"/>
                    <a:pt x="250" y="20"/>
                    <a:pt x="252" y="22"/>
                  </a:cubicBezTo>
                  <a:cubicBezTo>
                    <a:pt x="254" y="25"/>
                    <a:pt x="256" y="27"/>
                    <a:pt x="258" y="30"/>
                  </a:cubicBezTo>
                  <a:cubicBezTo>
                    <a:pt x="259" y="33"/>
                    <a:pt x="261" y="36"/>
                    <a:pt x="262" y="39"/>
                  </a:cubicBezTo>
                  <a:cubicBezTo>
                    <a:pt x="264" y="42"/>
                    <a:pt x="265" y="45"/>
                    <a:pt x="266" y="48"/>
                  </a:cubicBezTo>
                  <a:cubicBezTo>
                    <a:pt x="269" y="57"/>
                    <a:pt x="269" y="57"/>
                    <a:pt x="269" y="57"/>
                  </a:cubicBezTo>
                  <a:cubicBezTo>
                    <a:pt x="270" y="61"/>
                    <a:pt x="271" y="64"/>
                    <a:pt x="272" y="67"/>
                  </a:cubicBezTo>
                  <a:cubicBezTo>
                    <a:pt x="273" y="70"/>
                    <a:pt x="273" y="73"/>
                    <a:pt x="274" y="77"/>
                  </a:cubicBezTo>
                  <a:cubicBezTo>
                    <a:pt x="275" y="80"/>
                    <a:pt x="275" y="83"/>
                    <a:pt x="276" y="86"/>
                  </a:cubicBezTo>
                  <a:cubicBezTo>
                    <a:pt x="277" y="93"/>
                    <a:pt x="278" y="100"/>
                    <a:pt x="278" y="106"/>
                  </a:cubicBezTo>
                  <a:cubicBezTo>
                    <a:pt x="279" y="110"/>
                    <a:pt x="279" y="114"/>
                    <a:pt x="279" y="119"/>
                  </a:cubicBezTo>
                  <a:cubicBezTo>
                    <a:pt x="214" y="111"/>
                    <a:pt x="159" y="47"/>
                    <a:pt x="159" y="47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6" y="50"/>
                    <a:pt x="213" y="115"/>
                    <a:pt x="280" y="123"/>
                  </a:cubicBezTo>
                  <a:cubicBezTo>
                    <a:pt x="280" y="124"/>
                    <a:pt x="280" y="125"/>
                    <a:pt x="280" y="126"/>
                  </a:cubicBezTo>
                  <a:cubicBezTo>
                    <a:pt x="280" y="133"/>
                    <a:pt x="280" y="139"/>
                    <a:pt x="280" y="146"/>
                  </a:cubicBezTo>
                  <a:cubicBezTo>
                    <a:pt x="280" y="173"/>
                    <a:pt x="278" y="199"/>
                    <a:pt x="275" y="226"/>
                  </a:cubicBezTo>
                  <a:cubicBezTo>
                    <a:pt x="273" y="239"/>
                    <a:pt x="271" y="252"/>
                    <a:pt x="269" y="266"/>
                  </a:cubicBezTo>
                  <a:cubicBezTo>
                    <a:pt x="268" y="274"/>
                    <a:pt x="266" y="282"/>
                    <a:pt x="265" y="291"/>
                  </a:cubicBezTo>
                  <a:cubicBezTo>
                    <a:pt x="264" y="290"/>
                    <a:pt x="263" y="289"/>
                    <a:pt x="263" y="288"/>
                  </a:cubicBezTo>
                  <a:cubicBezTo>
                    <a:pt x="260" y="282"/>
                    <a:pt x="256" y="277"/>
                    <a:pt x="252" y="272"/>
                  </a:cubicBezTo>
                  <a:cubicBezTo>
                    <a:pt x="249" y="267"/>
                    <a:pt x="245" y="263"/>
                    <a:pt x="241" y="258"/>
                  </a:cubicBezTo>
                  <a:cubicBezTo>
                    <a:pt x="237" y="253"/>
                    <a:pt x="233" y="249"/>
                    <a:pt x="229" y="245"/>
                  </a:cubicBezTo>
                  <a:cubicBezTo>
                    <a:pt x="224" y="240"/>
                    <a:pt x="220" y="236"/>
                    <a:pt x="215" y="232"/>
                  </a:cubicBezTo>
                  <a:cubicBezTo>
                    <a:pt x="211" y="228"/>
                    <a:pt x="206" y="224"/>
                    <a:pt x="201" y="220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1" y="207"/>
                    <a:pt x="176" y="203"/>
                    <a:pt x="171" y="200"/>
                  </a:cubicBezTo>
                  <a:cubicBezTo>
                    <a:pt x="166" y="197"/>
                    <a:pt x="160" y="195"/>
                    <a:pt x="155" y="192"/>
                  </a:cubicBezTo>
                  <a:cubicBezTo>
                    <a:pt x="149" y="190"/>
                    <a:pt x="143" y="187"/>
                    <a:pt x="138" y="185"/>
                  </a:cubicBezTo>
                  <a:cubicBezTo>
                    <a:pt x="132" y="183"/>
                    <a:pt x="126" y="181"/>
                    <a:pt x="121" y="179"/>
                  </a:cubicBezTo>
                  <a:cubicBezTo>
                    <a:pt x="115" y="178"/>
                    <a:pt x="109" y="176"/>
                    <a:pt x="103" y="175"/>
                  </a:cubicBezTo>
                  <a:cubicBezTo>
                    <a:pt x="97" y="174"/>
                    <a:pt x="91" y="172"/>
                    <a:pt x="85" y="172"/>
                  </a:cubicBezTo>
                  <a:cubicBezTo>
                    <a:pt x="79" y="171"/>
                    <a:pt x="73" y="170"/>
                    <a:pt x="67" y="169"/>
                  </a:cubicBezTo>
                  <a:cubicBezTo>
                    <a:pt x="61" y="169"/>
                    <a:pt x="55" y="169"/>
                    <a:pt x="49" y="168"/>
                  </a:cubicBezTo>
                  <a:cubicBezTo>
                    <a:pt x="43" y="168"/>
                    <a:pt x="37" y="168"/>
                    <a:pt x="31" y="168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7" y="172"/>
                    <a:pt x="43" y="172"/>
                    <a:pt x="49" y="173"/>
                  </a:cubicBezTo>
                  <a:cubicBezTo>
                    <a:pt x="55" y="173"/>
                    <a:pt x="61" y="173"/>
                    <a:pt x="67" y="174"/>
                  </a:cubicBezTo>
                  <a:cubicBezTo>
                    <a:pt x="73" y="175"/>
                    <a:pt x="78" y="176"/>
                    <a:pt x="84" y="177"/>
                  </a:cubicBezTo>
                  <a:cubicBezTo>
                    <a:pt x="90" y="178"/>
                    <a:pt x="96" y="179"/>
                    <a:pt x="102" y="180"/>
                  </a:cubicBezTo>
                  <a:cubicBezTo>
                    <a:pt x="107" y="182"/>
                    <a:pt x="113" y="184"/>
                    <a:pt x="119" y="185"/>
                  </a:cubicBezTo>
                  <a:cubicBezTo>
                    <a:pt x="124" y="187"/>
                    <a:pt x="130" y="189"/>
                    <a:pt x="135" y="191"/>
                  </a:cubicBezTo>
                  <a:cubicBezTo>
                    <a:pt x="141" y="193"/>
                    <a:pt x="146" y="196"/>
                    <a:pt x="152" y="198"/>
                  </a:cubicBezTo>
                  <a:cubicBezTo>
                    <a:pt x="157" y="201"/>
                    <a:pt x="162" y="204"/>
                    <a:pt x="167" y="207"/>
                  </a:cubicBezTo>
                  <a:cubicBezTo>
                    <a:pt x="172" y="210"/>
                    <a:pt x="177" y="213"/>
                    <a:pt x="182" y="216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201" y="230"/>
                    <a:pt x="205" y="234"/>
                    <a:pt x="210" y="238"/>
                  </a:cubicBezTo>
                  <a:cubicBezTo>
                    <a:pt x="214" y="242"/>
                    <a:pt x="218" y="246"/>
                    <a:pt x="222" y="251"/>
                  </a:cubicBezTo>
                  <a:cubicBezTo>
                    <a:pt x="226" y="255"/>
                    <a:pt x="230" y="259"/>
                    <a:pt x="234" y="264"/>
                  </a:cubicBezTo>
                  <a:cubicBezTo>
                    <a:pt x="238" y="269"/>
                    <a:pt x="241" y="273"/>
                    <a:pt x="245" y="278"/>
                  </a:cubicBezTo>
                  <a:cubicBezTo>
                    <a:pt x="248" y="283"/>
                    <a:pt x="251" y="288"/>
                    <a:pt x="254" y="293"/>
                  </a:cubicBezTo>
                  <a:cubicBezTo>
                    <a:pt x="257" y="297"/>
                    <a:pt x="259" y="302"/>
                    <a:pt x="261" y="306"/>
                  </a:cubicBezTo>
                  <a:cubicBezTo>
                    <a:pt x="255" y="317"/>
                    <a:pt x="251" y="327"/>
                    <a:pt x="248" y="338"/>
                  </a:cubicBezTo>
                  <a:cubicBezTo>
                    <a:pt x="243" y="354"/>
                    <a:pt x="239" y="370"/>
                    <a:pt x="238" y="384"/>
                  </a:cubicBezTo>
                  <a:cubicBezTo>
                    <a:pt x="236" y="399"/>
                    <a:pt x="235" y="413"/>
                    <a:pt x="235" y="426"/>
                  </a:cubicBezTo>
                  <a:cubicBezTo>
                    <a:pt x="235" y="439"/>
                    <a:pt x="235" y="451"/>
                    <a:pt x="236" y="462"/>
                  </a:cubicBezTo>
                  <a:cubicBezTo>
                    <a:pt x="237" y="472"/>
                    <a:pt x="234" y="481"/>
                    <a:pt x="235" y="489"/>
                  </a:cubicBezTo>
                  <a:cubicBezTo>
                    <a:pt x="236" y="496"/>
                    <a:pt x="234" y="505"/>
                    <a:pt x="231" y="508"/>
                  </a:cubicBezTo>
                  <a:cubicBezTo>
                    <a:pt x="229" y="511"/>
                    <a:pt x="219" y="519"/>
                    <a:pt x="212" y="524"/>
                  </a:cubicBezTo>
                  <a:cubicBezTo>
                    <a:pt x="207" y="525"/>
                    <a:pt x="201" y="526"/>
                    <a:pt x="194" y="528"/>
                  </a:cubicBezTo>
                  <a:cubicBezTo>
                    <a:pt x="183" y="530"/>
                    <a:pt x="170" y="533"/>
                    <a:pt x="157" y="534"/>
                  </a:cubicBezTo>
                  <a:cubicBezTo>
                    <a:pt x="150" y="534"/>
                    <a:pt x="143" y="535"/>
                    <a:pt x="137" y="533"/>
                  </a:cubicBezTo>
                  <a:cubicBezTo>
                    <a:pt x="135" y="533"/>
                    <a:pt x="134" y="532"/>
                    <a:pt x="132" y="531"/>
                  </a:cubicBezTo>
                  <a:cubicBezTo>
                    <a:pt x="127" y="529"/>
                    <a:pt x="127" y="529"/>
                    <a:pt x="127" y="529"/>
                  </a:cubicBezTo>
                  <a:cubicBezTo>
                    <a:pt x="126" y="528"/>
                    <a:pt x="124" y="527"/>
                    <a:pt x="122" y="526"/>
                  </a:cubicBezTo>
                  <a:cubicBezTo>
                    <a:pt x="120" y="526"/>
                    <a:pt x="119" y="525"/>
                    <a:pt x="117" y="524"/>
                  </a:cubicBezTo>
                  <a:cubicBezTo>
                    <a:pt x="113" y="523"/>
                    <a:pt x="110" y="522"/>
                    <a:pt x="106" y="522"/>
                  </a:cubicBezTo>
                  <a:cubicBezTo>
                    <a:pt x="100" y="521"/>
                    <a:pt x="100" y="521"/>
                    <a:pt x="100" y="521"/>
                  </a:cubicBezTo>
                  <a:cubicBezTo>
                    <a:pt x="95" y="521"/>
                    <a:pt x="95" y="521"/>
                    <a:pt x="95" y="521"/>
                  </a:cubicBezTo>
                  <a:cubicBezTo>
                    <a:pt x="88" y="520"/>
                    <a:pt x="80" y="521"/>
                    <a:pt x="73" y="522"/>
                  </a:cubicBezTo>
                  <a:cubicBezTo>
                    <a:pt x="70" y="522"/>
                    <a:pt x="67" y="523"/>
                    <a:pt x="63" y="524"/>
                  </a:cubicBezTo>
                  <a:cubicBezTo>
                    <a:pt x="60" y="525"/>
                    <a:pt x="57" y="525"/>
                    <a:pt x="54" y="526"/>
                  </a:cubicBezTo>
                  <a:cubicBezTo>
                    <a:pt x="51" y="527"/>
                    <a:pt x="48" y="527"/>
                    <a:pt x="45" y="528"/>
                  </a:cubicBezTo>
                  <a:cubicBezTo>
                    <a:pt x="42" y="528"/>
                    <a:pt x="39" y="529"/>
                    <a:pt x="37" y="529"/>
                  </a:cubicBezTo>
                  <a:cubicBezTo>
                    <a:pt x="34" y="529"/>
                    <a:pt x="31" y="529"/>
                    <a:pt x="29" y="529"/>
                  </a:cubicBezTo>
                  <a:cubicBezTo>
                    <a:pt x="26" y="529"/>
                    <a:pt x="24" y="530"/>
                    <a:pt x="22" y="530"/>
                  </a:cubicBezTo>
                  <a:cubicBezTo>
                    <a:pt x="20" y="529"/>
                    <a:pt x="17" y="529"/>
                    <a:pt x="16" y="529"/>
                  </a:cubicBezTo>
                  <a:cubicBezTo>
                    <a:pt x="14" y="529"/>
                    <a:pt x="12" y="529"/>
                    <a:pt x="10" y="529"/>
                  </a:cubicBezTo>
                  <a:cubicBezTo>
                    <a:pt x="7" y="528"/>
                    <a:pt x="5" y="528"/>
                    <a:pt x="3" y="528"/>
                  </a:cubicBezTo>
                  <a:cubicBezTo>
                    <a:pt x="1" y="527"/>
                    <a:pt x="0" y="527"/>
                    <a:pt x="0" y="527"/>
                  </a:cubicBezTo>
                  <a:cubicBezTo>
                    <a:pt x="0" y="527"/>
                    <a:pt x="1" y="527"/>
                    <a:pt x="3" y="528"/>
                  </a:cubicBezTo>
                  <a:cubicBezTo>
                    <a:pt x="5" y="528"/>
                    <a:pt x="7" y="529"/>
                    <a:pt x="10" y="529"/>
                  </a:cubicBezTo>
                  <a:cubicBezTo>
                    <a:pt x="12" y="529"/>
                    <a:pt x="14" y="530"/>
                    <a:pt x="15" y="530"/>
                  </a:cubicBezTo>
                  <a:cubicBezTo>
                    <a:pt x="17" y="530"/>
                    <a:pt x="19" y="530"/>
                    <a:pt x="22" y="530"/>
                  </a:cubicBezTo>
                  <a:cubicBezTo>
                    <a:pt x="24" y="530"/>
                    <a:pt x="26" y="530"/>
                    <a:pt x="29" y="530"/>
                  </a:cubicBezTo>
                  <a:cubicBezTo>
                    <a:pt x="31" y="530"/>
                    <a:pt x="34" y="530"/>
                    <a:pt x="37" y="530"/>
                  </a:cubicBezTo>
                  <a:cubicBezTo>
                    <a:pt x="40" y="530"/>
                    <a:pt x="42" y="530"/>
                    <a:pt x="45" y="529"/>
                  </a:cubicBezTo>
                  <a:cubicBezTo>
                    <a:pt x="48" y="529"/>
                    <a:pt x="51" y="529"/>
                    <a:pt x="54" y="528"/>
                  </a:cubicBezTo>
                  <a:cubicBezTo>
                    <a:pt x="58" y="527"/>
                    <a:pt x="61" y="527"/>
                    <a:pt x="64" y="526"/>
                  </a:cubicBezTo>
                  <a:cubicBezTo>
                    <a:pt x="67" y="525"/>
                    <a:pt x="70" y="524"/>
                    <a:pt x="74" y="524"/>
                  </a:cubicBezTo>
                  <a:cubicBezTo>
                    <a:pt x="81" y="523"/>
                    <a:pt x="88" y="523"/>
                    <a:pt x="95" y="524"/>
                  </a:cubicBezTo>
                  <a:cubicBezTo>
                    <a:pt x="100" y="524"/>
                    <a:pt x="100" y="524"/>
                    <a:pt x="100" y="524"/>
                  </a:cubicBezTo>
                  <a:cubicBezTo>
                    <a:pt x="105" y="525"/>
                    <a:pt x="105" y="525"/>
                    <a:pt x="105" y="525"/>
                  </a:cubicBezTo>
                  <a:cubicBezTo>
                    <a:pt x="109" y="526"/>
                    <a:pt x="112" y="527"/>
                    <a:pt x="116" y="528"/>
                  </a:cubicBezTo>
                  <a:cubicBezTo>
                    <a:pt x="117" y="529"/>
                    <a:pt x="119" y="530"/>
                    <a:pt x="120" y="530"/>
                  </a:cubicBezTo>
                  <a:cubicBezTo>
                    <a:pt x="122" y="531"/>
                    <a:pt x="124" y="531"/>
                    <a:pt x="125" y="532"/>
                  </a:cubicBezTo>
                  <a:cubicBezTo>
                    <a:pt x="130" y="535"/>
                    <a:pt x="130" y="535"/>
                    <a:pt x="130" y="535"/>
                  </a:cubicBezTo>
                  <a:cubicBezTo>
                    <a:pt x="131" y="536"/>
                    <a:pt x="133" y="537"/>
                    <a:pt x="135" y="538"/>
                  </a:cubicBezTo>
                  <a:cubicBezTo>
                    <a:pt x="139" y="539"/>
                    <a:pt x="143" y="539"/>
                    <a:pt x="146" y="539"/>
                  </a:cubicBezTo>
                  <a:cubicBezTo>
                    <a:pt x="150" y="540"/>
                    <a:pt x="154" y="540"/>
                    <a:pt x="157" y="539"/>
                  </a:cubicBezTo>
                  <a:cubicBezTo>
                    <a:pt x="171" y="539"/>
                    <a:pt x="184" y="537"/>
                    <a:pt x="195" y="535"/>
                  </a:cubicBezTo>
                  <a:cubicBezTo>
                    <a:pt x="206" y="533"/>
                    <a:pt x="215" y="531"/>
                    <a:pt x="221" y="529"/>
                  </a:cubicBezTo>
                  <a:cubicBezTo>
                    <a:pt x="223" y="529"/>
                    <a:pt x="224" y="529"/>
                    <a:pt x="225" y="528"/>
                  </a:cubicBezTo>
                  <a:cubicBezTo>
                    <a:pt x="216" y="535"/>
                    <a:pt x="205" y="544"/>
                    <a:pt x="194" y="552"/>
                  </a:cubicBezTo>
                  <a:cubicBezTo>
                    <a:pt x="190" y="554"/>
                    <a:pt x="187" y="557"/>
                    <a:pt x="183" y="558"/>
                  </a:cubicBezTo>
                  <a:cubicBezTo>
                    <a:pt x="183" y="559"/>
                    <a:pt x="182" y="559"/>
                    <a:pt x="181" y="559"/>
                  </a:cubicBezTo>
                  <a:cubicBezTo>
                    <a:pt x="181" y="559"/>
                    <a:pt x="180" y="560"/>
                    <a:pt x="180" y="560"/>
                  </a:cubicBezTo>
                  <a:cubicBezTo>
                    <a:pt x="180" y="560"/>
                    <a:pt x="180" y="560"/>
                    <a:pt x="180" y="560"/>
                  </a:cubicBezTo>
                  <a:cubicBezTo>
                    <a:pt x="180" y="560"/>
                    <a:pt x="180" y="560"/>
                    <a:pt x="180" y="560"/>
                  </a:cubicBezTo>
                  <a:cubicBezTo>
                    <a:pt x="179" y="560"/>
                    <a:pt x="179" y="560"/>
                    <a:pt x="179" y="560"/>
                  </a:cubicBezTo>
                  <a:cubicBezTo>
                    <a:pt x="178" y="560"/>
                    <a:pt x="177" y="560"/>
                    <a:pt x="176" y="560"/>
                  </a:cubicBezTo>
                  <a:cubicBezTo>
                    <a:pt x="174" y="560"/>
                    <a:pt x="174" y="561"/>
                    <a:pt x="173" y="561"/>
                  </a:cubicBezTo>
                  <a:cubicBezTo>
                    <a:pt x="165" y="563"/>
                    <a:pt x="158" y="565"/>
                    <a:pt x="152" y="568"/>
                  </a:cubicBezTo>
                  <a:cubicBezTo>
                    <a:pt x="149" y="569"/>
                    <a:pt x="146" y="570"/>
                    <a:pt x="144" y="572"/>
                  </a:cubicBezTo>
                  <a:cubicBezTo>
                    <a:pt x="142" y="573"/>
                    <a:pt x="140" y="574"/>
                    <a:pt x="138" y="575"/>
                  </a:cubicBezTo>
                  <a:cubicBezTo>
                    <a:pt x="137" y="576"/>
                    <a:pt x="137" y="576"/>
                    <a:pt x="136" y="576"/>
                  </a:cubicBezTo>
                  <a:cubicBezTo>
                    <a:pt x="136" y="577"/>
                    <a:pt x="135" y="577"/>
                    <a:pt x="135" y="578"/>
                  </a:cubicBezTo>
                  <a:cubicBezTo>
                    <a:pt x="134" y="579"/>
                    <a:pt x="134" y="579"/>
                    <a:pt x="134" y="579"/>
                  </a:cubicBezTo>
                  <a:cubicBezTo>
                    <a:pt x="134" y="579"/>
                    <a:pt x="134" y="579"/>
                    <a:pt x="135" y="578"/>
                  </a:cubicBezTo>
                  <a:cubicBezTo>
                    <a:pt x="135" y="578"/>
                    <a:pt x="136" y="577"/>
                    <a:pt x="136" y="577"/>
                  </a:cubicBezTo>
                  <a:cubicBezTo>
                    <a:pt x="137" y="577"/>
                    <a:pt x="138" y="576"/>
                    <a:pt x="139" y="576"/>
                  </a:cubicBezTo>
                  <a:cubicBezTo>
                    <a:pt x="140" y="575"/>
                    <a:pt x="142" y="574"/>
                    <a:pt x="145" y="573"/>
                  </a:cubicBezTo>
                  <a:cubicBezTo>
                    <a:pt x="147" y="572"/>
                    <a:pt x="150" y="571"/>
                    <a:pt x="153" y="571"/>
                  </a:cubicBezTo>
                  <a:cubicBezTo>
                    <a:pt x="159" y="569"/>
                    <a:pt x="166" y="567"/>
                    <a:pt x="173" y="567"/>
                  </a:cubicBezTo>
                  <a:cubicBezTo>
                    <a:pt x="174" y="567"/>
                    <a:pt x="175" y="566"/>
                    <a:pt x="176" y="566"/>
                  </a:cubicBezTo>
                  <a:cubicBezTo>
                    <a:pt x="177" y="566"/>
                    <a:pt x="178" y="566"/>
                    <a:pt x="179" y="566"/>
                  </a:cubicBezTo>
                  <a:cubicBezTo>
                    <a:pt x="180" y="567"/>
                    <a:pt x="180" y="567"/>
                    <a:pt x="180" y="567"/>
                  </a:cubicBezTo>
                  <a:cubicBezTo>
                    <a:pt x="180" y="567"/>
                    <a:pt x="180" y="567"/>
                    <a:pt x="180" y="567"/>
                  </a:cubicBezTo>
                  <a:cubicBezTo>
                    <a:pt x="181" y="567"/>
                    <a:pt x="181" y="567"/>
                    <a:pt x="181" y="567"/>
                  </a:cubicBezTo>
                  <a:cubicBezTo>
                    <a:pt x="182" y="567"/>
                    <a:pt x="182" y="566"/>
                    <a:pt x="183" y="566"/>
                  </a:cubicBezTo>
                  <a:cubicBezTo>
                    <a:pt x="184" y="566"/>
                    <a:pt x="185" y="566"/>
                    <a:pt x="186" y="565"/>
                  </a:cubicBezTo>
                  <a:cubicBezTo>
                    <a:pt x="191" y="564"/>
                    <a:pt x="194" y="562"/>
                    <a:pt x="198" y="560"/>
                  </a:cubicBezTo>
                  <a:cubicBezTo>
                    <a:pt x="211" y="554"/>
                    <a:pt x="224" y="546"/>
                    <a:pt x="234" y="540"/>
                  </a:cubicBezTo>
                  <a:cubicBezTo>
                    <a:pt x="234" y="549"/>
                    <a:pt x="234" y="559"/>
                    <a:pt x="234" y="569"/>
                  </a:cubicBezTo>
                  <a:cubicBezTo>
                    <a:pt x="234" y="570"/>
                    <a:pt x="233" y="572"/>
                    <a:pt x="232" y="575"/>
                  </a:cubicBezTo>
                  <a:cubicBezTo>
                    <a:pt x="229" y="581"/>
                    <a:pt x="226" y="589"/>
                    <a:pt x="221" y="597"/>
                  </a:cubicBezTo>
                  <a:cubicBezTo>
                    <a:pt x="220" y="599"/>
                    <a:pt x="219" y="600"/>
                    <a:pt x="218" y="602"/>
                  </a:cubicBezTo>
                  <a:cubicBezTo>
                    <a:pt x="218" y="602"/>
                    <a:pt x="217" y="603"/>
                    <a:pt x="217" y="603"/>
                  </a:cubicBezTo>
                  <a:cubicBezTo>
                    <a:pt x="217" y="603"/>
                    <a:pt x="217" y="603"/>
                    <a:pt x="217" y="604"/>
                  </a:cubicBezTo>
                  <a:cubicBezTo>
                    <a:pt x="217" y="604"/>
                    <a:pt x="217" y="604"/>
                    <a:pt x="217" y="604"/>
                  </a:cubicBezTo>
                  <a:cubicBezTo>
                    <a:pt x="216" y="604"/>
                    <a:pt x="216" y="604"/>
                    <a:pt x="216" y="604"/>
                  </a:cubicBezTo>
                  <a:cubicBezTo>
                    <a:pt x="216" y="604"/>
                    <a:pt x="216" y="604"/>
                    <a:pt x="216" y="604"/>
                  </a:cubicBezTo>
                  <a:cubicBezTo>
                    <a:pt x="215" y="605"/>
                    <a:pt x="214" y="605"/>
                    <a:pt x="213" y="606"/>
                  </a:cubicBezTo>
                  <a:cubicBezTo>
                    <a:pt x="210" y="609"/>
                    <a:pt x="208" y="612"/>
                    <a:pt x="205" y="614"/>
                  </a:cubicBezTo>
                  <a:cubicBezTo>
                    <a:pt x="203" y="617"/>
                    <a:pt x="202" y="619"/>
                    <a:pt x="201" y="621"/>
                  </a:cubicBezTo>
                  <a:cubicBezTo>
                    <a:pt x="200" y="622"/>
                    <a:pt x="200" y="623"/>
                    <a:pt x="200" y="623"/>
                  </a:cubicBezTo>
                  <a:cubicBezTo>
                    <a:pt x="200" y="624"/>
                    <a:pt x="200" y="624"/>
                    <a:pt x="200" y="624"/>
                  </a:cubicBezTo>
                  <a:cubicBezTo>
                    <a:pt x="200" y="624"/>
                    <a:pt x="200" y="624"/>
                    <a:pt x="200" y="623"/>
                  </a:cubicBezTo>
                  <a:cubicBezTo>
                    <a:pt x="200" y="623"/>
                    <a:pt x="200" y="622"/>
                    <a:pt x="201" y="621"/>
                  </a:cubicBezTo>
                  <a:cubicBezTo>
                    <a:pt x="202" y="620"/>
                    <a:pt x="204" y="618"/>
                    <a:pt x="206" y="615"/>
                  </a:cubicBezTo>
                  <a:cubicBezTo>
                    <a:pt x="209" y="613"/>
                    <a:pt x="212" y="610"/>
                    <a:pt x="215" y="608"/>
                  </a:cubicBezTo>
                  <a:cubicBezTo>
                    <a:pt x="216" y="607"/>
                    <a:pt x="217" y="607"/>
                    <a:pt x="217" y="607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9" y="606"/>
                    <a:pt x="219" y="606"/>
                    <a:pt x="219" y="606"/>
                  </a:cubicBezTo>
                  <a:cubicBezTo>
                    <a:pt x="220" y="605"/>
                    <a:pt x="220" y="605"/>
                    <a:pt x="221" y="604"/>
                  </a:cubicBezTo>
                  <a:cubicBezTo>
                    <a:pt x="222" y="602"/>
                    <a:pt x="223" y="601"/>
                    <a:pt x="225" y="599"/>
                  </a:cubicBezTo>
                  <a:cubicBezTo>
                    <a:pt x="229" y="593"/>
                    <a:pt x="232" y="587"/>
                    <a:pt x="235" y="582"/>
                  </a:cubicBezTo>
                  <a:cubicBezTo>
                    <a:pt x="236" y="585"/>
                    <a:pt x="236" y="589"/>
                    <a:pt x="236" y="592"/>
                  </a:cubicBezTo>
                  <a:cubicBezTo>
                    <a:pt x="237" y="597"/>
                    <a:pt x="238" y="602"/>
                    <a:pt x="239" y="607"/>
                  </a:cubicBezTo>
                  <a:cubicBezTo>
                    <a:pt x="240" y="612"/>
                    <a:pt x="241" y="617"/>
                    <a:pt x="244" y="622"/>
                  </a:cubicBezTo>
                  <a:cubicBezTo>
                    <a:pt x="244" y="622"/>
                    <a:pt x="244" y="622"/>
                    <a:pt x="244" y="622"/>
                  </a:cubicBezTo>
                  <a:cubicBezTo>
                    <a:pt x="243" y="625"/>
                    <a:pt x="242" y="627"/>
                    <a:pt x="240" y="630"/>
                  </a:cubicBezTo>
                  <a:cubicBezTo>
                    <a:pt x="240" y="631"/>
                    <a:pt x="239" y="632"/>
                    <a:pt x="239" y="632"/>
                  </a:cubicBezTo>
                  <a:cubicBezTo>
                    <a:pt x="239" y="633"/>
                    <a:pt x="238" y="633"/>
                    <a:pt x="237" y="634"/>
                  </a:cubicBezTo>
                  <a:cubicBezTo>
                    <a:pt x="236" y="635"/>
                    <a:pt x="235" y="636"/>
                    <a:pt x="234" y="637"/>
                  </a:cubicBezTo>
                  <a:cubicBezTo>
                    <a:pt x="233" y="638"/>
                    <a:pt x="233" y="639"/>
                    <a:pt x="232" y="640"/>
                  </a:cubicBezTo>
                  <a:cubicBezTo>
                    <a:pt x="232" y="640"/>
                    <a:pt x="232" y="641"/>
                    <a:pt x="232" y="641"/>
                  </a:cubicBezTo>
                  <a:cubicBezTo>
                    <a:pt x="232" y="641"/>
                    <a:pt x="232" y="640"/>
                    <a:pt x="233" y="640"/>
                  </a:cubicBezTo>
                  <a:cubicBezTo>
                    <a:pt x="233" y="639"/>
                    <a:pt x="234" y="638"/>
                    <a:pt x="235" y="638"/>
                  </a:cubicBezTo>
                  <a:cubicBezTo>
                    <a:pt x="236" y="637"/>
                    <a:pt x="237" y="636"/>
                    <a:pt x="238" y="635"/>
                  </a:cubicBezTo>
                  <a:cubicBezTo>
                    <a:pt x="238" y="635"/>
                    <a:pt x="239" y="634"/>
                    <a:pt x="239" y="634"/>
                  </a:cubicBezTo>
                  <a:cubicBezTo>
                    <a:pt x="239" y="634"/>
                    <a:pt x="239" y="634"/>
                    <a:pt x="240" y="634"/>
                  </a:cubicBezTo>
                  <a:cubicBezTo>
                    <a:pt x="240" y="634"/>
                    <a:pt x="240" y="633"/>
                    <a:pt x="240" y="633"/>
                  </a:cubicBezTo>
                  <a:cubicBezTo>
                    <a:pt x="241" y="633"/>
                    <a:pt x="241" y="632"/>
                    <a:pt x="242" y="631"/>
                  </a:cubicBezTo>
                  <a:cubicBezTo>
                    <a:pt x="243" y="629"/>
                    <a:pt x="245" y="627"/>
                    <a:pt x="246" y="626"/>
                  </a:cubicBezTo>
                  <a:cubicBezTo>
                    <a:pt x="246" y="626"/>
                    <a:pt x="246" y="626"/>
                    <a:pt x="246" y="626"/>
                  </a:cubicBezTo>
                  <a:cubicBezTo>
                    <a:pt x="246" y="627"/>
                    <a:pt x="247" y="627"/>
                    <a:pt x="247" y="628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8"/>
                    <a:pt x="248" y="628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9" y="630"/>
                    <a:pt x="250" y="631"/>
                    <a:pt x="251" y="631"/>
                  </a:cubicBezTo>
                  <a:cubicBezTo>
                    <a:pt x="251" y="632"/>
                    <a:pt x="252" y="633"/>
                    <a:pt x="252" y="634"/>
                  </a:cubicBezTo>
                  <a:cubicBezTo>
                    <a:pt x="254" y="637"/>
                    <a:pt x="256" y="640"/>
                    <a:pt x="257" y="643"/>
                  </a:cubicBezTo>
                  <a:cubicBezTo>
                    <a:pt x="259" y="650"/>
                    <a:pt x="258" y="656"/>
                    <a:pt x="258" y="660"/>
                  </a:cubicBezTo>
                  <a:cubicBezTo>
                    <a:pt x="257" y="665"/>
                    <a:pt x="256" y="667"/>
                    <a:pt x="256" y="667"/>
                  </a:cubicBezTo>
                  <a:cubicBezTo>
                    <a:pt x="256" y="667"/>
                    <a:pt x="257" y="665"/>
                    <a:pt x="259" y="661"/>
                  </a:cubicBezTo>
                  <a:cubicBezTo>
                    <a:pt x="260" y="657"/>
                    <a:pt x="262" y="651"/>
                    <a:pt x="262" y="643"/>
                  </a:cubicBezTo>
                  <a:cubicBezTo>
                    <a:pt x="262" y="639"/>
                    <a:pt x="261" y="634"/>
                    <a:pt x="259" y="630"/>
                  </a:cubicBezTo>
                  <a:cubicBezTo>
                    <a:pt x="259" y="629"/>
                    <a:pt x="258" y="627"/>
                    <a:pt x="258" y="626"/>
                  </a:cubicBezTo>
                  <a:cubicBezTo>
                    <a:pt x="257" y="625"/>
                    <a:pt x="257" y="624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5" y="622"/>
                    <a:pt x="255" y="622"/>
                  </a:cubicBezTo>
                  <a:cubicBezTo>
                    <a:pt x="255" y="622"/>
                    <a:pt x="255" y="622"/>
                    <a:pt x="255" y="622"/>
                  </a:cubicBezTo>
                  <a:cubicBezTo>
                    <a:pt x="255" y="622"/>
                    <a:pt x="255" y="622"/>
                    <a:pt x="255" y="622"/>
                  </a:cubicBezTo>
                  <a:cubicBezTo>
                    <a:pt x="255" y="622"/>
                    <a:pt x="255" y="621"/>
                    <a:pt x="255" y="621"/>
                  </a:cubicBezTo>
                  <a:cubicBezTo>
                    <a:pt x="254" y="620"/>
                    <a:pt x="254" y="619"/>
                    <a:pt x="254" y="618"/>
                  </a:cubicBezTo>
                  <a:cubicBezTo>
                    <a:pt x="253" y="615"/>
                    <a:pt x="253" y="610"/>
                    <a:pt x="253" y="606"/>
                  </a:cubicBezTo>
                  <a:cubicBezTo>
                    <a:pt x="253" y="601"/>
                    <a:pt x="253" y="596"/>
                    <a:pt x="254" y="592"/>
                  </a:cubicBezTo>
                  <a:cubicBezTo>
                    <a:pt x="254" y="589"/>
                    <a:pt x="254" y="587"/>
                    <a:pt x="254" y="584"/>
                  </a:cubicBezTo>
                  <a:cubicBezTo>
                    <a:pt x="256" y="586"/>
                    <a:pt x="258" y="588"/>
                    <a:pt x="260" y="590"/>
                  </a:cubicBezTo>
                  <a:cubicBezTo>
                    <a:pt x="262" y="591"/>
                    <a:pt x="265" y="593"/>
                    <a:pt x="267" y="594"/>
                  </a:cubicBezTo>
                  <a:cubicBezTo>
                    <a:pt x="268" y="595"/>
                    <a:pt x="270" y="595"/>
                    <a:pt x="271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4" y="596"/>
                    <a:pt x="274" y="596"/>
                    <a:pt x="274" y="596"/>
                  </a:cubicBezTo>
                  <a:cubicBezTo>
                    <a:pt x="274" y="596"/>
                    <a:pt x="274" y="596"/>
                    <a:pt x="274" y="596"/>
                  </a:cubicBezTo>
                  <a:cubicBezTo>
                    <a:pt x="275" y="597"/>
                    <a:pt x="275" y="597"/>
                    <a:pt x="275" y="597"/>
                  </a:cubicBezTo>
                  <a:cubicBezTo>
                    <a:pt x="285" y="599"/>
                    <a:pt x="295" y="601"/>
                    <a:pt x="303" y="603"/>
                  </a:cubicBezTo>
                  <a:cubicBezTo>
                    <a:pt x="307" y="605"/>
                    <a:pt x="310" y="606"/>
                    <a:pt x="312" y="607"/>
                  </a:cubicBezTo>
                  <a:cubicBezTo>
                    <a:pt x="313" y="607"/>
                    <a:pt x="313" y="608"/>
                    <a:pt x="314" y="608"/>
                  </a:cubicBezTo>
                  <a:cubicBezTo>
                    <a:pt x="314" y="608"/>
                    <a:pt x="314" y="609"/>
                    <a:pt x="314" y="609"/>
                  </a:cubicBezTo>
                  <a:cubicBezTo>
                    <a:pt x="314" y="609"/>
                    <a:pt x="314" y="608"/>
                    <a:pt x="314" y="608"/>
                  </a:cubicBezTo>
                  <a:cubicBezTo>
                    <a:pt x="314" y="607"/>
                    <a:pt x="313" y="607"/>
                    <a:pt x="312" y="606"/>
                  </a:cubicBezTo>
                  <a:cubicBezTo>
                    <a:pt x="310" y="605"/>
                    <a:pt x="307" y="604"/>
                    <a:pt x="303" y="602"/>
                  </a:cubicBezTo>
                  <a:cubicBezTo>
                    <a:pt x="296" y="599"/>
                    <a:pt x="286" y="596"/>
                    <a:pt x="276" y="593"/>
                  </a:cubicBezTo>
                  <a:cubicBezTo>
                    <a:pt x="275" y="593"/>
                    <a:pt x="275" y="593"/>
                    <a:pt x="275" y="593"/>
                  </a:cubicBezTo>
                  <a:cubicBezTo>
                    <a:pt x="275" y="592"/>
                    <a:pt x="275" y="592"/>
                    <a:pt x="275" y="592"/>
                  </a:cubicBezTo>
                  <a:cubicBezTo>
                    <a:pt x="275" y="592"/>
                    <a:pt x="275" y="592"/>
                    <a:pt x="275" y="592"/>
                  </a:cubicBezTo>
                  <a:cubicBezTo>
                    <a:pt x="274" y="592"/>
                    <a:pt x="274" y="592"/>
                    <a:pt x="274" y="592"/>
                  </a:cubicBezTo>
                  <a:cubicBezTo>
                    <a:pt x="272" y="591"/>
                    <a:pt x="272" y="591"/>
                    <a:pt x="272" y="591"/>
                  </a:cubicBezTo>
                  <a:cubicBezTo>
                    <a:pt x="271" y="591"/>
                    <a:pt x="270" y="590"/>
                    <a:pt x="269" y="590"/>
                  </a:cubicBezTo>
                  <a:cubicBezTo>
                    <a:pt x="267" y="589"/>
                    <a:pt x="265" y="587"/>
                    <a:pt x="264" y="586"/>
                  </a:cubicBezTo>
                  <a:cubicBezTo>
                    <a:pt x="261" y="582"/>
                    <a:pt x="258" y="579"/>
                    <a:pt x="256" y="576"/>
                  </a:cubicBezTo>
                  <a:cubicBezTo>
                    <a:pt x="256" y="576"/>
                    <a:pt x="256" y="575"/>
                    <a:pt x="256" y="575"/>
                  </a:cubicBezTo>
                  <a:cubicBezTo>
                    <a:pt x="258" y="562"/>
                    <a:pt x="261" y="549"/>
                    <a:pt x="263" y="539"/>
                  </a:cubicBezTo>
                  <a:cubicBezTo>
                    <a:pt x="263" y="539"/>
                    <a:pt x="263" y="538"/>
                    <a:pt x="263" y="538"/>
                  </a:cubicBezTo>
                  <a:cubicBezTo>
                    <a:pt x="264" y="538"/>
                    <a:pt x="265" y="539"/>
                    <a:pt x="265" y="539"/>
                  </a:cubicBezTo>
                  <a:cubicBezTo>
                    <a:pt x="268" y="541"/>
                    <a:pt x="271" y="543"/>
                    <a:pt x="274" y="544"/>
                  </a:cubicBezTo>
                  <a:cubicBezTo>
                    <a:pt x="276" y="545"/>
                    <a:pt x="278" y="546"/>
                    <a:pt x="279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2" y="547"/>
                    <a:pt x="282" y="547"/>
                    <a:pt x="282" y="547"/>
                  </a:cubicBezTo>
                  <a:cubicBezTo>
                    <a:pt x="283" y="547"/>
                    <a:pt x="283" y="547"/>
                    <a:pt x="283" y="547"/>
                  </a:cubicBezTo>
                  <a:cubicBezTo>
                    <a:pt x="283" y="547"/>
                    <a:pt x="283" y="547"/>
                    <a:pt x="283" y="547"/>
                  </a:cubicBezTo>
                  <a:cubicBezTo>
                    <a:pt x="284" y="547"/>
                    <a:pt x="284" y="547"/>
                    <a:pt x="284" y="547"/>
                  </a:cubicBezTo>
                  <a:cubicBezTo>
                    <a:pt x="296" y="549"/>
                    <a:pt x="308" y="551"/>
                    <a:pt x="317" y="554"/>
                  </a:cubicBezTo>
                  <a:cubicBezTo>
                    <a:pt x="321" y="555"/>
                    <a:pt x="325" y="556"/>
                    <a:pt x="327" y="557"/>
                  </a:cubicBezTo>
                  <a:cubicBezTo>
                    <a:pt x="328" y="557"/>
                    <a:pt x="329" y="558"/>
                    <a:pt x="330" y="558"/>
                  </a:cubicBezTo>
                  <a:cubicBezTo>
                    <a:pt x="330" y="559"/>
                    <a:pt x="330" y="559"/>
                    <a:pt x="330" y="559"/>
                  </a:cubicBezTo>
                  <a:cubicBezTo>
                    <a:pt x="330" y="559"/>
                    <a:pt x="330" y="559"/>
                    <a:pt x="330" y="558"/>
                  </a:cubicBezTo>
                  <a:cubicBezTo>
                    <a:pt x="329" y="558"/>
                    <a:pt x="329" y="557"/>
                    <a:pt x="328" y="556"/>
                  </a:cubicBezTo>
                  <a:cubicBezTo>
                    <a:pt x="325" y="555"/>
                    <a:pt x="322" y="553"/>
                    <a:pt x="318" y="551"/>
                  </a:cubicBezTo>
                  <a:cubicBezTo>
                    <a:pt x="309" y="547"/>
                    <a:pt x="298" y="543"/>
                    <a:pt x="286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6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4" y="538"/>
                    <a:pt x="284" y="538"/>
                    <a:pt x="284" y="538"/>
                  </a:cubicBezTo>
                  <a:cubicBezTo>
                    <a:pt x="282" y="537"/>
                    <a:pt x="282" y="537"/>
                    <a:pt x="282" y="537"/>
                  </a:cubicBezTo>
                  <a:cubicBezTo>
                    <a:pt x="281" y="536"/>
                    <a:pt x="280" y="535"/>
                    <a:pt x="279" y="535"/>
                  </a:cubicBezTo>
                  <a:cubicBezTo>
                    <a:pt x="278" y="534"/>
                    <a:pt x="277" y="533"/>
                    <a:pt x="276" y="532"/>
                  </a:cubicBezTo>
                  <a:cubicBezTo>
                    <a:pt x="278" y="532"/>
                    <a:pt x="280" y="533"/>
                    <a:pt x="282" y="534"/>
                  </a:cubicBezTo>
                  <a:cubicBezTo>
                    <a:pt x="288" y="535"/>
                    <a:pt x="294" y="537"/>
                    <a:pt x="301" y="539"/>
                  </a:cubicBezTo>
                  <a:cubicBezTo>
                    <a:pt x="309" y="541"/>
                    <a:pt x="317" y="543"/>
                    <a:pt x="326" y="545"/>
                  </a:cubicBezTo>
                  <a:cubicBezTo>
                    <a:pt x="336" y="547"/>
                    <a:pt x="346" y="549"/>
                    <a:pt x="356" y="551"/>
                  </a:cubicBezTo>
                  <a:cubicBezTo>
                    <a:pt x="367" y="552"/>
                    <a:pt x="378" y="554"/>
                    <a:pt x="390" y="555"/>
                  </a:cubicBezTo>
                  <a:cubicBezTo>
                    <a:pt x="396" y="556"/>
                    <a:pt x="401" y="556"/>
                    <a:pt x="408" y="557"/>
                  </a:cubicBezTo>
                  <a:cubicBezTo>
                    <a:pt x="411" y="557"/>
                    <a:pt x="414" y="557"/>
                    <a:pt x="417" y="557"/>
                  </a:cubicBezTo>
                  <a:cubicBezTo>
                    <a:pt x="420" y="557"/>
                    <a:pt x="423" y="558"/>
                    <a:pt x="426" y="558"/>
                  </a:cubicBezTo>
                  <a:cubicBezTo>
                    <a:pt x="432" y="558"/>
                    <a:pt x="438" y="558"/>
                    <a:pt x="445" y="558"/>
                  </a:cubicBezTo>
                  <a:cubicBezTo>
                    <a:pt x="451" y="558"/>
                    <a:pt x="457" y="557"/>
                    <a:pt x="463" y="557"/>
                  </a:cubicBezTo>
                  <a:cubicBezTo>
                    <a:pt x="488" y="556"/>
                    <a:pt x="513" y="555"/>
                    <a:pt x="536" y="554"/>
                  </a:cubicBezTo>
                  <a:cubicBezTo>
                    <a:pt x="548" y="554"/>
                    <a:pt x="559" y="554"/>
                    <a:pt x="569" y="555"/>
                  </a:cubicBezTo>
                  <a:cubicBezTo>
                    <a:pt x="580" y="556"/>
                    <a:pt x="590" y="557"/>
                    <a:pt x="598" y="561"/>
                  </a:cubicBezTo>
                  <a:cubicBezTo>
                    <a:pt x="602" y="563"/>
                    <a:pt x="606" y="566"/>
                    <a:pt x="610" y="567"/>
                  </a:cubicBezTo>
                  <a:cubicBezTo>
                    <a:pt x="614" y="569"/>
                    <a:pt x="618" y="570"/>
                    <a:pt x="622" y="570"/>
                  </a:cubicBezTo>
                  <a:cubicBezTo>
                    <a:pt x="630" y="571"/>
                    <a:pt x="636" y="570"/>
                    <a:pt x="642" y="569"/>
                  </a:cubicBezTo>
                  <a:cubicBezTo>
                    <a:pt x="647" y="568"/>
                    <a:pt x="651" y="567"/>
                    <a:pt x="654" y="566"/>
                  </a:cubicBezTo>
                  <a:cubicBezTo>
                    <a:pt x="657" y="566"/>
                    <a:pt x="658" y="565"/>
                    <a:pt x="658" y="565"/>
                  </a:cubicBezTo>
                  <a:cubicBezTo>
                    <a:pt x="658" y="565"/>
                    <a:pt x="657" y="566"/>
                    <a:pt x="654" y="566"/>
                  </a:cubicBezTo>
                  <a:close/>
                </a:path>
              </a:pathLst>
            </a:custGeom>
            <a:solidFill>
              <a:srgbClr val="377B5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209"/>
            <p:cNvSpPr/>
            <p:nvPr/>
          </p:nvSpPr>
          <p:spPr>
            <a:xfrm>
              <a:off x="4662570" y="3155831"/>
              <a:ext cx="132247" cy="170594"/>
            </a:xfrm>
            <a:custGeom>
              <a:rect b="b" l="l" r="r" t="t"/>
              <a:pathLst>
                <a:path extrusionOk="0" h="74" w="59">
                  <a:moveTo>
                    <a:pt x="11" y="70"/>
                  </a:moveTo>
                  <a:cubicBezTo>
                    <a:pt x="25" y="74"/>
                    <a:pt x="41" y="69"/>
                    <a:pt x="50" y="56"/>
                  </a:cubicBezTo>
                  <a:cubicBezTo>
                    <a:pt x="59" y="43"/>
                    <a:pt x="53" y="7"/>
                    <a:pt x="55" y="4"/>
                  </a:cubicBezTo>
                  <a:cubicBezTo>
                    <a:pt x="56" y="0"/>
                    <a:pt x="17" y="15"/>
                    <a:pt x="9" y="28"/>
                  </a:cubicBezTo>
                  <a:cubicBezTo>
                    <a:pt x="0" y="42"/>
                    <a:pt x="1" y="58"/>
                    <a:pt x="11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1" name="Google Shape;6881;p209"/>
            <p:cNvSpPr/>
            <p:nvPr/>
          </p:nvSpPr>
          <p:spPr>
            <a:xfrm>
              <a:off x="4817230" y="3086671"/>
              <a:ext cx="143454" cy="202869"/>
            </a:xfrm>
            <a:custGeom>
              <a:rect b="b" l="l" r="r" t="t"/>
              <a:pathLst>
                <a:path extrusionOk="0" h="87" w="64">
                  <a:moveTo>
                    <a:pt x="17" y="85"/>
                  </a:moveTo>
                  <a:cubicBezTo>
                    <a:pt x="34" y="87"/>
                    <a:pt x="50" y="78"/>
                    <a:pt x="57" y="62"/>
                  </a:cubicBezTo>
                  <a:cubicBezTo>
                    <a:pt x="64" y="46"/>
                    <a:pt x="51" y="8"/>
                    <a:pt x="52" y="4"/>
                  </a:cubicBezTo>
                  <a:cubicBezTo>
                    <a:pt x="53" y="0"/>
                    <a:pt x="14" y="24"/>
                    <a:pt x="7" y="40"/>
                  </a:cubicBezTo>
                  <a:cubicBezTo>
                    <a:pt x="0" y="56"/>
                    <a:pt x="5" y="74"/>
                    <a:pt x="17" y="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2" name="Google Shape;6882;p209"/>
            <p:cNvSpPr/>
            <p:nvPr/>
          </p:nvSpPr>
          <p:spPr>
            <a:xfrm>
              <a:off x="4962926" y="3105113"/>
              <a:ext cx="147937" cy="184426"/>
            </a:xfrm>
            <a:custGeom>
              <a:rect b="b" l="l" r="r" t="t"/>
              <a:pathLst>
                <a:path extrusionOk="0" h="79" w="65">
                  <a:moveTo>
                    <a:pt x="9" y="73"/>
                  </a:moveTo>
                  <a:cubicBezTo>
                    <a:pt x="25" y="79"/>
                    <a:pt x="43" y="74"/>
                    <a:pt x="53" y="61"/>
                  </a:cubicBezTo>
                  <a:cubicBezTo>
                    <a:pt x="64" y="47"/>
                    <a:pt x="61" y="8"/>
                    <a:pt x="63" y="4"/>
                  </a:cubicBezTo>
                  <a:cubicBezTo>
                    <a:pt x="65" y="0"/>
                    <a:pt x="21" y="14"/>
                    <a:pt x="10" y="28"/>
                  </a:cubicBezTo>
                  <a:cubicBezTo>
                    <a:pt x="0" y="41"/>
                    <a:pt x="0" y="60"/>
                    <a:pt x="9" y="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3" name="Google Shape;6883;p209"/>
            <p:cNvSpPr/>
            <p:nvPr/>
          </p:nvSpPr>
          <p:spPr>
            <a:xfrm>
              <a:off x="5218454" y="3206548"/>
              <a:ext cx="76210" cy="94519"/>
            </a:xfrm>
            <a:custGeom>
              <a:rect b="b" l="l" r="r" t="t"/>
              <a:pathLst>
                <a:path extrusionOk="0" h="41" w="34">
                  <a:moveTo>
                    <a:pt x="5" y="38"/>
                  </a:moveTo>
                  <a:cubicBezTo>
                    <a:pt x="13" y="41"/>
                    <a:pt x="22" y="39"/>
                    <a:pt x="28" y="31"/>
                  </a:cubicBezTo>
                  <a:cubicBezTo>
                    <a:pt x="33" y="24"/>
                    <a:pt x="32" y="4"/>
                    <a:pt x="33" y="2"/>
                  </a:cubicBezTo>
                  <a:cubicBezTo>
                    <a:pt x="34" y="0"/>
                    <a:pt x="11" y="7"/>
                    <a:pt x="5" y="14"/>
                  </a:cubicBezTo>
                  <a:cubicBezTo>
                    <a:pt x="0" y="21"/>
                    <a:pt x="0" y="31"/>
                    <a:pt x="5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4" name="Google Shape;6884;p209"/>
            <p:cNvSpPr/>
            <p:nvPr/>
          </p:nvSpPr>
          <p:spPr>
            <a:xfrm>
              <a:off x="4532565" y="2646354"/>
              <a:ext cx="152420" cy="195954"/>
            </a:xfrm>
            <a:custGeom>
              <a:rect b="b" l="l" r="r" t="t"/>
              <a:pathLst>
                <a:path extrusionOk="0" h="84" w="67">
                  <a:moveTo>
                    <a:pt x="11" y="78"/>
                  </a:moveTo>
                  <a:cubicBezTo>
                    <a:pt x="27" y="84"/>
                    <a:pt x="46" y="78"/>
                    <a:pt x="57" y="63"/>
                  </a:cubicBezTo>
                  <a:cubicBezTo>
                    <a:pt x="67" y="49"/>
                    <a:pt x="62" y="7"/>
                    <a:pt x="64" y="4"/>
                  </a:cubicBezTo>
                  <a:cubicBezTo>
                    <a:pt x="66" y="0"/>
                    <a:pt x="21" y="16"/>
                    <a:pt x="10" y="30"/>
                  </a:cubicBezTo>
                  <a:cubicBezTo>
                    <a:pt x="0" y="45"/>
                    <a:pt x="1" y="65"/>
                    <a:pt x="11" y="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209"/>
            <p:cNvSpPr/>
            <p:nvPr/>
          </p:nvSpPr>
          <p:spPr>
            <a:xfrm>
              <a:off x="4581877" y="2856138"/>
              <a:ext cx="105350" cy="138320"/>
            </a:xfrm>
            <a:custGeom>
              <a:rect b="b" l="l" r="r" t="t"/>
              <a:pathLst>
                <a:path extrusionOk="0" h="59" w="46">
                  <a:moveTo>
                    <a:pt x="10" y="57"/>
                  </a:moveTo>
                  <a:cubicBezTo>
                    <a:pt x="21" y="59"/>
                    <a:pt x="34" y="54"/>
                    <a:pt x="40" y="44"/>
                  </a:cubicBezTo>
                  <a:cubicBezTo>
                    <a:pt x="46" y="33"/>
                    <a:pt x="40" y="5"/>
                    <a:pt x="41" y="2"/>
                  </a:cubicBezTo>
                  <a:cubicBezTo>
                    <a:pt x="42" y="0"/>
                    <a:pt x="12" y="14"/>
                    <a:pt x="6" y="24"/>
                  </a:cubicBezTo>
                  <a:cubicBezTo>
                    <a:pt x="0" y="35"/>
                    <a:pt x="2" y="48"/>
                    <a:pt x="10" y="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6" name="Google Shape;6886;p209"/>
            <p:cNvSpPr/>
            <p:nvPr/>
          </p:nvSpPr>
          <p:spPr>
            <a:xfrm>
              <a:off x="4646879" y="3022122"/>
              <a:ext cx="212940" cy="147541"/>
            </a:xfrm>
            <a:custGeom>
              <a:rect b="b" l="l" r="r" t="t"/>
              <a:pathLst>
                <a:path extrusionOk="0" h="63" w="94">
                  <a:moveTo>
                    <a:pt x="0" y="40"/>
                  </a:moveTo>
                  <a:cubicBezTo>
                    <a:pt x="9" y="55"/>
                    <a:pt x="27" y="63"/>
                    <a:pt x="44" y="59"/>
                  </a:cubicBezTo>
                  <a:cubicBezTo>
                    <a:pt x="62" y="55"/>
                    <a:pt x="86" y="21"/>
                    <a:pt x="90" y="20"/>
                  </a:cubicBezTo>
                  <a:cubicBezTo>
                    <a:pt x="94" y="18"/>
                    <a:pt x="50" y="0"/>
                    <a:pt x="32" y="4"/>
                  </a:cubicBezTo>
                  <a:cubicBezTo>
                    <a:pt x="14" y="8"/>
                    <a:pt x="2" y="23"/>
                    <a:pt x="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7" name="Google Shape;6887;p209"/>
            <p:cNvSpPr/>
            <p:nvPr/>
          </p:nvSpPr>
          <p:spPr>
            <a:xfrm>
              <a:off x="4720848" y="2886108"/>
              <a:ext cx="215181" cy="149847"/>
            </a:xfrm>
            <a:custGeom>
              <a:rect b="b" l="l" r="r" t="t"/>
              <a:pathLst>
                <a:path extrusionOk="0" h="64" w="95">
                  <a:moveTo>
                    <a:pt x="0" y="40"/>
                  </a:moveTo>
                  <a:cubicBezTo>
                    <a:pt x="9" y="56"/>
                    <a:pt x="27" y="64"/>
                    <a:pt x="45" y="60"/>
                  </a:cubicBezTo>
                  <a:cubicBezTo>
                    <a:pt x="63" y="56"/>
                    <a:pt x="87" y="22"/>
                    <a:pt x="91" y="20"/>
                  </a:cubicBezTo>
                  <a:cubicBezTo>
                    <a:pt x="95" y="18"/>
                    <a:pt x="50" y="0"/>
                    <a:pt x="32" y="4"/>
                  </a:cubicBezTo>
                  <a:cubicBezTo>
                    <a:pt x="14" y="8"/>
                    <a:pt x="2" y="23"/>
                    <a:pt x="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8" name="Google Shape;6888;p209"/>
            <p:cNvSpPr/>
            <p:nvPr/>
          </p:nvSpPr>
          <p:spPr>
            <a:xfrm>
              <a:off x="4720848" y="3301067"/>
              <a:ext cx="172594" cy="165984"/>
            </a:xfrm>
            <a:custGeom>
              <a:rect b="b" l="l" r="r" t="t"/>
              <a:pathLst>
                <a:path extrusionOk="0" h="71" w="76">
                  <a:moveTo>
                    <a:pt x="7" y="8"/>
                  </a:moveTo>
                  <a:cubicBezTo>
                    <a:pt x="0" y="23"/>
                    <a:pt x="3" y="42"/>
                    <a:pt x="16" y="54"/>
                  </a:cubicBezTo>
                  <a:cubicBezTo>
                    <a:pt x="29" y="66"/>
                    <a:pt x="69" y="66"/>
                    <a:pt x="73" y="69"/>
                  </a:cubicBezTo>
                  <a:cubicBezTo>
                    <a:pt x="76" y="71"/>
                    <a:pt x="66" y="25"/>
                    <a:pt x="54" y="14"/>
                  </a:cubicBezTo>
                  <a:cubicBezTo>
                    <a:pt x="41" y="2"/>
                    <a:pt x="22" y="0"/>
                    <a:pt x="7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9" name="Google Shape;6889;p209"/>
            <p:cNvSpPr/>
            <p:nvPr/>
          </p:nvSpPr>
          <p:spPr>
            <a:xfrm>
              <a:off x="4900165" y="3291846"/>
              <a:ext cx="98624" cy="126794"/>
            </a:xfrm>
            <a:custGeom>
              <a:rect b="b" l="l" r="r" t="t"/>
              <a:pathLst>
                <a:path extrusionOk="0" h="54" w="43">
                  <a:moveTo>
                    <a:pt x="8" y="3"/>
                  </a:moveTo>
                  <a:cubicBezTo>
                    <a:pt x="1" y="12"/>
                    <a:pt x="0" y="24"/>
                    <a:pt x="6" y="34"/>
                  </a:cubicBezTo>
                  <a:cubicBezTo>
                    <a:pt x="13" y="44"/>
                    <a:pt x="39" y="50"/>
                    <a:pt x="41" y="52"/>
                  </a:cubicBezTo>
                  <a:cubicBezTo>
                    <a:pt x="43" y="54"/>
                    <a:pt x="43" y="24"/>
                    <a:pt x="37" y="14"/>
                  </a:cubicBezTo>
                  <a:cubicBezTo>
                    <a:pt x="30" y="4"/>
                    <a:pt x="19" y="0"/>
                    <a:pt x="8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0" name="Google Shape;6890;p209"/>
            <p:cNvSpPr/>
            <p:nvPr/>
          </p:nvSpPr>
          <p:spPr>
            <a:xfrm>
              <a:off x="5209488" y="3284929"/>
              <a:ext cx="91901" cy="89909"/>
            </a:xfrm>
            <a:custGeom>
              <a:rect b="b" l="l" r="r" t="t"/>
              <a:pathLst>
                <a:path extrusionOk="0" h="38" w="41">
                  <a:moveTo>
                    <a:pt x="4" y="4"/>
                  </a:moveTo>
                  <a:cubicBezTo>
                    <a:pt x="0" y="12"/>
                    <a:pt x="2" y="22"/>
                    <a:pt x="9" y="29"/>
                  </a:cubicBezTo>
                  <a:cubicBezTo>
                    <a:pt x="16" y="35"/>
                    <a:pt x="37" y="35"/>
                    <a:pt x="39" y="37"/>
                  </a:cubicBezTo>
                  <a:cubicBezTo>
                    <a:pt x="41" y="38"/>
                    <a:pt x="36" y="14"/>
                    <a:pt x="29" y="7"/>
                  </a:cubicBezTo>
                  <a:cubicBezTo>
                    <a:pt x="22" y="1"/>
                    <a:pt x="12" y="0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209"/>
            <p:cNvSpPr/>
            <p:nvPr/>
          </p:nvSpPr>
          <p:spPr>
            <a:xfrm>
              <a:off x="5099655" y="3171969"/>
              <a:ext cx="96384" cy="117572"/>
            </a:xfrm>
            <a:custGeom>
              <a:rect b="b" l="l" r="r" t="t"/>
              <a:pathLst>
                <a:path extrusionOk="0" h="51" w="42">
                  <a:moveTo>
                    <a:pt x="6" y="48"/>
                  </a:moveTo>
                  <a:cubicBezTo>
                    <a:pt x="16" y="51"/>
                    <a:pt x="28" y="48"/>
                    <a:pt x="34" y="39"/>
                  </a:cubicBezTo>
                  <a:cubicBezTo>
                    <a:pt x="41" y="31"/>
                    <a:pt x="40" y="5"/>
                    <a:pt x="41" y="2"/>
                  </a:cubicBezTo>
                  <a:cubicBezTo>
                    <a:pt x="42" y="0"/>
                    <a:pt x="13" y="9"/>
                    <a:pt x="7" y="18"/>
                  </a:cubicBezTo>
                  <a:cubicBezTo>
                    <a:pt x="0" y="27"/>
                    <a:pt x="0" y="39"/>
                    <a:pt x="6" y="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2" name="Google Shape;6892;p209"/>
            <p:cNvSpPr/>
            <p:nvPr/>
          </p:nvSpPr>
          <p:spPr>
            <a:xfrm>
              <a:off x="5045860" y="3284929"/>
              <a:ext cx="143454" cy="138320"/>
            </a:xfrm>
            <a:custGeom>
              <a:rect b="b" l="l" r="r" t="t"/>
              <a:pathLst>
                <a:path extrusionOk="0" h="59" w="63">
                  <a:moveTo>
                    <a:pt x="6" y="7"/>
                  </a:moveTo>
                  <a:cubicBezTo>
                    <a:pt x="0" y="20"/>
                    <a:pt x="2" y="35"/>
                    <a:pt x="13" y="45"/>
                  </a:cubicBezTo>
                  <a:cubicBezTo>
                    <a:pt x="24" y="55"/>
                    <a:pt x="57" y="55"/>
                    <a:pt x="60" y="57"/>
                  </a:cubicBezTo>
                  <a:cubicBezTo>
                    <a:pt x="63" y="59"/>
                    <a:pt x="55" y="21"/>
                    <a:pt x="44" y="11"/>
                  </a:cubicBezTo>
                  <a:cubicBezTo>
                    <a:pt x="33" y="2"/>
                    <a:pt x="18" y="0"/>
                    <a:pt x="6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3" name="Google Shape;6893;p209"/>
            <p:cNvSpPr/>
            <p:nvPr/>
          </p:nvSpPr>
          <p:spPr>
            <a:xfrm>
              <a:off x="4265830" y="2982932"/>
              <a:ext cx="136730" cy="235143"/>
            </a:xfrm>
            <a:custGeom>
              <a:rect b="b" l="l" r="r" t="t"/>
              <a:pathLst>
                <a:path extrusionOk="0" h="101" w="61">
                  <a:moveTo>
                    <a:pt x="30" y="101"/>
                  </a:moveTo>
                  <a:cubicBezTo>
                    <a:pt x="13" y="96"/>
                    <a:pt x="0" y="79"/>
                    <a:pt x="1" y="60"/>
                  </a:cubicBezTo>
                  <a:cubicBezTo>
                    <a:pt x="1" y="41"/>
                    <a:pt x="31" y="9"/>
                    <a:pt x="31" y="4"/>
                  </a:cubicBezTo>
                  <a:cubicBezTo>
                    <a:pt x="32" y="0"/>
                    <a:pt x="61" y="42"/>
                    <a:pt x="61" y="61"/>
                  </a:cubicBezTo>
                  <a:cubicBezTo>
                    <a:pt x="60" y="80"/>
                    <a:pt x="47" y="96"/>
                    <a:pt x="30" y="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4" name="Google Shape;6894;p209"/>
            <p:cNvSpPr/>
            <p:nvPr/>
          </p:nvSpPr>
          <p:spPr>
            <a:xfrm>
              <a:off x="4113410" y="2939130"/>
              <a:ext cx="156903" cy="225922"/>
            </a:xfrm>
            <a:custGeom>
              <a:rect b="b" l="l" r="r" t="t"/>
              <a:pathLst>
                <a:path extrusionOk="0" h="96" w="69">
                  <a:moveTo>
                    <a:pt x="48" y="95"/>
                  </a:moveTo>
                  <a:cubicBezTo>
                    <a:pt x="30" y="96"/>
                    <a:pt x="13" y="85"/>
                    <a:pt x="7" y="67"/>
                  </a:cubicBezTo>
                  <a:cubicBezTo>
                    <a:pt x="0" y="49"/>
                    <a:pt x="17" y="8"/>
                    <a:pt x="16" y="4"/>
                  </a:cubicBezTo>
                  <a:cubicBezTo>
                    <a:pt x="15" y="0"/>
                    <a:pt x="57" y="29"/>
                    <a:pt x="63" y="47"/>
                  </a:cubicBezTo>
                  <a:cubicBezTo>
                    <a:pt x="69" y="65"/>
                    <a:pt x="63" y="85"/>
                    <a:pt x="48" y="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5" name="Google Shape;6895;p209"/>
            <p:cNvSpPr/>
            <p:nvPr/>
          </p:nvSpPr>
          <p:spPr>
            <a:xfrm>
              <a:off x="4303936" y="2602552"/>
              <a:ext cx="242078" cy="177511"/>
            </a:xfrm>
            <a:custGeom>
              <a:rect b="b" l="l" r="r" t="t"/>
              <a:pathLst>
                <a:path extrusionOk="0" h="76" w="107">
                  <a:moveTo>
                    <a:pt x="89" y="2"/>
                  </a:moveTo>
                  <a:cubicBezTo>
                    <a:pt x="89" y="0"/>
                    <a:pt x="78" y="12"/>
                    <a:pt x="71" y="23"/>
                  </a:cubicBezTo>
                  <a:cubicBezTo>
                    <a:pt x="69" y="21"/>
                    <a:pt x="66" y="20"/>
                    <a:pt x="64" y="18"/>
                  </a:cubicBezTo>
                  <a:cubicBezTo>
                    <a:pt x="48" y="9"/>
                    <a:pt x="0" y="13"/>
                    <a:pt x="4" y="15"/>
                  </a:cubicBezTo>
                  <a:cubicBezTo>
                    <a:pt x="7" y="18"/>
                    <a:pt x="19" y="58"/>
                    <a:pt x="35" y="67"/>
                  </a:cubicBezTo>
                  <a:cubicBezTo>
                    <a:pt x="49" y="76"/>
                    <a:pt x="67" y="74"/>
                    <a:pt x="80" y="65"/>
                  </a:cubicBezTo>
                  <a:cubicBezTo>
                    <a:pt x="81" y="65"/>
                    <a:pt x="82" y="66"/>
                    <a:pt x="83" y="66"/>
                  </a:cubicBezTo>
                  <a:cubicBezTo>
                    <a:pt x="95" y="64"/>
                    <a:pt x="104" y="54"/>
                    <a:pt x="105" y="41"/>
                  </a:cubicBezTo>
                  <a:cubicBezTo>
                    <a:pt x="107" y="28"/>
                    <a:pt x="89" y="5"/>
                    <a:pt x="89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6" name="Google Shape;6896;p209"/>
            <p:cNvSpPr/>
            <p:nvPr/>
          </p:nvSpPr>
          <p:spPr>
            <a:xfrm>
              <a:off x="4122376" y="2708597"/>
              <a:ext cx="239838" cy="191343"/>
            </a:xfrm>
            <a:custGeom>
              <a:rect b="b" l="l" r="r" t="t"/>
              <a:pathLst>
                <a:path extrusionOk="0" h="82" w="106">
                  <a:moveTo>
                    <a:pt x="104" y="37"/>
                  </a:moveTo>
                  <a:cubicBezTo>
                    <a:pt x="103" y="24"/>
                    <a:pt x="80" y="5"/>
                    <a:pt x="79" y="2"/>
                  </a:cubicBezTo>
                  <a:cubicBezTo>
                    <a:pt x="78" y="0"/>
                    <a:pt x="71" y="13"/>
                    <a:pt x="67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48" y="14"/>
                    <a:pt x="0" y="18"/>
                    <a:pt x="3" y="21"/>
                  </a:cubicBezTo>
                  <a:cubicBezTo>
                    <a:pt x="7" y="23"/>
                    <a:pt x="19" y="63"/>
                    <a:pt x="35" y="72"/>
                  </a:cubicBezTo>
                  <a:cubicBezTo>
                    <a:pt x="50" y="82"/>
                    <a:pt x="69" y="79"/>
                    <a:pt x="82" y="68"/>
                  </a:cubicBezTo>
                  <a:cubicBezTo>
                    <a:pt x="82" y="67"/>
                    <a:pt x="83" y="66"/>
                    <a:pt x="83" y="66"/>
                  </a:cubicBezTo>
                  <a:cubicBezTo>
                    <a:pt x="84" y="66"/>
                    <a:pt x="86" y="67"/>
                    <a:pt x="88" y="67"/>
                  </a:cubicBezTo>
                  <a:cubicBezTo>
                    <a:pt x="99" y="62"/>
                    <a:pt x="106" y="50"/>
                    <a:pt x="104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7" name="Google Shape;6897;p209"/>
            <p:cNvSpPr/>
            <p:nvPr/>
          </p:nvSpPr>
          <p:spPr>
            <a:xfrm>
              <a:off x="3882540" y="2916077"/>
              <a:ext cx="244320" cy="343495"/>
            </a:xfrm>
            <a:custGeom>
              <a:rect b="b" l="l" r="r" t="t"/>
              <a:pathLst>
                <a:path extrusionOk="0" h="147" w="108">
                  <a:moveTo>
                    <a:pt x="102" y="48"/>
                  </a:moveTo>
                  <a:cubicBezTo>
                    <a:pt x="95" y="30"/>
                    <a:pt x="54" y="0"/>
                    <a:pt x="55" y="5"/>
                  </a:cubicBezTo>
                  <a:cubicBezTo>
                    <a:pt x="56" y="9"/>
                    <a:pt x="39" y="50"/>
                    <a:pt x="45" y="68"/>
                  </a:cubicBezTo>
                  <a:cubicBezTo>
                    <a:pt x="47" y="74"/>
                    <a:pt x="51" y="79"/>
                    <a:pt x="55" y="83"/>
                  </a:cubicBezTo>
                  <a:cubicBezTo>
                    <a:pt x="48" y="83"/>
                    <a:pt x="42" y="85"/>
                    <a:pt x="35" y="89"/>
                  </a:cubicBezTo>
                  <a:cubicBezTo>
                    <a:pt x="20" y="98"/>
                    <a:pt x="0" y="142"/>
                    <a:pt x="4" y="140"/>
                  </a:cubicBezTo>
                  <a:cubicBezTo>
                    <a:pt x="8" y="138"/>
                    <a:pt x="48" y="147"/>
                    <a:pt x="64" y="138"/>
                  </a:cubicBezTo>
                  <a:cubicBezTo>
                    <a:pt x="79" y="129"/>
                    <a:pt x="86" y="112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02" y="85"/>
                    <a:pt x="108" y="66"/>
                    <a:pt x="102" y="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8" name="Google Shape;6898;p209"/>
            <p:cNvSpPr/>
            <p:nvPr/>
          </p:nvSpPr>
          <p:spPr>
            <a:xfrm>
              <a:off x="4447389" y="2874581"/>
              <a:ext cx="143454" cy="115266"/>
            </a:xfrm>
            <a:custGeom>
              <a:rect b="b" l="l" r="r" t="t"/>
              <a:pathLst>
                <a:path extrusionOk="0" h="49" w="64">
                  <a:moveTo>
                    <a:pt x="62" y="38"/>
                  </a:moveTo>
                  <a:cubicBezTo>
                    <a:pt x="53" y="47"/>
                    <a:pt x="39" y="49"/>
                    <a:pt x="27" y="43"/>
                  </a:cubicBezTo>
                  <a:cubicBezTo>
                    <a:pt x="15" y="37"/>
                    <a:pt x="5" y="8"/>
                    <a:pt x="2" y="6"/>
                  </a:cubicBezTo>
                  <a:cubicBezTo>
                    <a:pt x="0" y="4"/>
                    <a:pt x="35" y="0"/>
                    <a:pt x="47" y="6"/>
                  </a:cubicBezTo>
                  <a:cubicBezTo>
                    <a:pt x="58" y="12"/>
                    <a:pt x="64" y="26"/>
                    <a:pt x="62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9" name="Google Shape;6899;p209"/>
            <p:cNvSpPr/>
            <p:nvPr/>
          </p:nvSpPr>
          <p:spPr>
            <a:xfrm>
              <a:off x="4389111" y="2766231"/>
              <a:ext cx="154662" cy="108351"/>
            </a:xfrm>
            <a:custGeom>
              <a:rect b="b" l="l" r="r" t="t"/>
              <a:pathLst>
                <a:path extrusionOk="0" h="47" w="68">
                  <a:moveTo>
                    <a:pt x="68" y="32"/>
                  </a:moveTo>
                  <a:cubicBezTo>
                    <a:pt x="60" y="42"/>
                    <a:pt x="47" y="47"/>
                    <a:pt x="34" y="44"/>
                  </a:cubicBezTo>
                  <a:cubicBezTo>
                    <a:pt x="22" y="40"/>
                    <a:pt x="6" y="14"/>
                    <a:pt x="3" y="12"/>
                  </a:cubicBezTo>
                  <a:cubicBezTo>
                    <a:pt x="0" y="11"/>
                    <a:pt x="34" y="0"/>
                    <a:pt x="46" y="4"/>
                  </a:cubicBezTo>
                  <a:cubicBezTo>
                    <a:pt x="59" y="7"/>
                    <a:pt x="67" y="19"/>
                    <a:pt x="68" y="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0" name="Google Shape;6900;p209"/>
            <p:cNvSpPr/>
            <p:nvPr/>
          </p:nvSpPr>
          <p:spPr>
            <a:xfrm>
              <a:off x="4700674" y="2713208"/>
              <a:ext cx="121039" cy="175205"/>
            </a:xfrm>
            <a:custGeom>
              <a:rect b="b" l="l" r="r" t="t"/>
              <a:pathLst>
                <a:path extrusionOk="0" h="75" w="53">
                  <a:moveTo>
                    <a:pt x="18" y="75"/>
                  </a:moveTo>
                  <a:cubicBezTo>
                    <a:pt x="6" y="67"/>
                    <a:pt x="0" y="52"/>
                    <a:pt x="5" y="38"/>
                  </a:cubicBezTo>
                  <a:cubicBezTo>
                    <a:pt x="9" y="24"/>
                    <a:pt x="38" y="6"/>
                    <a:pt x="40" y="3"/>
                  </a:cubicBezTo>
                  <a:cubicBezTo>
                    <a:pt x="41" y="0"/>
                    <a:pt x="53" y="37"/>
                    <a:pt x="49" y="51"/>
                  </a:cubicBezTo>
                  <a:cubicBezTo>
                    <a:pt x="45" y="65"/>
                    <a:pt x="32" y="74"/>
                    <a:pt x="18" y="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1" name="Google Shape;6901;p209"/>
            <p:cNvSpPr/>
            <p:nvPr/>
          </p:nvSpPr>
          <p:spPr>
            <a:xfrm>
              <a:off x="4093238" y="3171969"/>
              <a:ext cx="199491" cy="154458"/>
            </a:xfrm>
            <a:custGeom>
              <a:rect b="b" l="l" r="r" t="t"/>
              <a:pathLst>
                <a:path extrusionOk="0" h="67" w="88">
                  <a:moveTo>
                    <a:pt x="84" y="14"/>
                  </a:moveTo>
                  <a:cubicBezTo>
                    <a:pt x="88" y="31"/>
                    <a:pt x="80" y="49"/>
                    <a:pt x="65" y="58"/>
                  </a:cubicBezTo>
                  <a:cubicBezTo>
                    <a:pt x="49" y="67"/>
                    <a:pt x="8" y="59"/>
                    <a:pt x="4" y="60"/>
                  </a:cubicBezTo>
                  <a:cubicBezTo>
                    <a:pt x="0" y="62"/>
                    <a:pt x="20" y="18"/>
                    <a:pt x="36" y="9"/>
                  </a:cubicBezTo>
                  <a:cubicBezTo>
                    <a:pt x="52" y="0"/>
                    <a:pt x="71" y="3"/>
                    <a:pt x="84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2" name="Google Shape;6902;p209"/>
            <p:cNvSpPr/>
            <p:nvPr/>
          </p:nvSpPr>
          <p:spPr>
            <a:xfrm>
              <a:off x="4256864" y="2897634"/>
              <a:ext cx="125522" cy="101434"/>
            </a:xfrm>
            <a:custGeom>
              <a:rect b="b" l="l" r="r" t="t"/>
              <a:pathLst>
                <a:path extrusionOk="0" h="43" w="56">
                  <a:moveTo>
                    <a:pt x="54" y="10"/>
                  </a:moveTo>
                  <a:cubicBezTo>
                    <a:pt x="56" y="20"/>
                    <a:pt x="51" y="32"/>
                    <a:pt x="41" y="38"/>
                  </a:cubicBezTo>
                  <a:cubicBezTo>
                    <a:pt x="31" y="43"/>
                    <a:pt x="5" y="38"/>
                    <a:pt x="3" y="39"/>
                  </a:cubicBezTo>
                  <a:cubicBezTo>
                    <a:pt x="0" y="40"/>
                    <a:pt x="13" y="12"/>
                    <a:pt x="23" y="6"/>
                  </a:cubicBezTo>
                  <a:cubicBezTo>
                    <a:pt x="33" y="0"/>
                    <a:pt x="45" y="2"/>
                    <a:pt x="54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3" name="Google Shape;6903;p209"/>
            <p:cNvSpPr/>
            <p:nvPr/>
          </p:nvSpPr>
          <p:spPr>
            <a:xfrm>
              <a:off x="4395835" y="2994458"/>
              <a:ext cx="127764" cy="99130"/>
            </a:xfrm>
            <a:custGeom>
              <a:rect b="b" l="l" r="r" t="t"/>
              <a:pathLst>
                <a:path extrusionOk="0" h="43" w="56">
                  <a:moveTo>
                    <a:pt x="54" y="9"/>
                  </a:moveTo>
                  <a:cubicBezTo>
                    <a:pt x="56" y="20"/>
                    <a:pt x="51" y="32"/>
                    <a:pt x="41" y="38"/>
                  </a:cubicBezTo>
                  <a:cubicBezTo>
                    <a:pt x="31" y="43"/>
                    <a:pt x="6" y="38"/>
                    <a:pt x="3" y="39"/>
                  </a:cubicBezTo>
                  <a:cubicBezTo>
                    <a:pt x="0" y="40"/>
                    <a:pt x="13" y="12"/>
                    <a:pt x="23" y="6"/>
                  </a:cubicBezTo>
                  <a:cubicBezTo>
                    <a:pt x="33" y="0"/>
                    <a:pt x="46" y="2"/>
                    <a:pt x="54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4" name="Google Shape;6904;p209"/>
            <p:cNvSpPr/>
            <p:nvPr/>
          </p:nvSpPr>
          <p:spPr>
            <a:xfrm>
              <a:off x="4259106" y="3102809"/>
              <a:ext cx="293633" cy="334273"/>
            </a:xfrm>
            <a:custGeom>
              <a:rect b="b" l="l" r="r" t="t"/>
              <a:pathLst>
                <a:path extrusionOk="0" h="143" w="130">
                  <a:moveTo>
                    <a:pt x="100" y="5"/>
                  </a:moveTo>
                  <a:cubicBezTo>
                    <a:pt x="100" y="9"/>
                    <a:pt x="70" y="41"/>
                    <a:pt x="70" y="60"/>
                  </a:cubicBezTo>
                  <a:cubicBezTo>
                    <a:pt x="69" y="69"/>
                    <a:pt x="72" y="77"/>
                    <a:pt x="76" y="84"/>
                  </a:cubicBezTo>
                  <a:cubicBezTo>
                    <a:pt x="64" y="77"/>
                    <a:pt x="49" y="77"/>
                    <a:pt x="36" y="84"/>
                  </a:cubicBezTo>
                  <a:cubicBezTo>
                    <a:pt x="20" y="93"/>
                    <a:pt x="0" y="137"/>
                    <a:pt x="4" y="136"/>
                  </a:cubicBezTo>
                  <a:cubicBezTo>
                    <a:pt x="8" y="134"/>
                    <a:pt x="49" y="143"/>
                    <a:pt x="64" y="134"/>
                  </a:cubicBezTo>
                  <a:cubicBezTo>
                    <a:pt x="79" y="125"/>
                    <a:pt x="86" y="109"/>
                    <a:pt x="84" y="93"/>
                  </a:cubicBezTo>
                  <a:cubicBezTo>
                    <a:pt x="89" y="97"/>
                    <a:pt x="94" y="100"/>
                    <a:pt x="99" y="102"/>
                  </a:cubicBezTo>
                  <a:cubicBezTo>
                    <a:pt x="116" y="97"/>
                    <a:pt x="129" y="81"/>
                    <a:pt x="130" y="61"/>
                  </a:cubicBezTo>
                  <a:cubicBezTo>
                    <a:pt x="130" y="42"/>
                    <a:pt x="101" y="0"/>
                    <a:pt x="100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5" name="Google Shape;6905;p209"/>
          <p:cNvGrpSpPr/>
          <p:nvPr/>
        </p:nvGrpSpPr>
        <p:grpSpPr>
          <a:xfrm>
            <a:off x="8813751" y="1241337"/>
            <a:ext cx="3378249" cy="3803020"/>
            <a:chOff x="8813751" y="984598"/>
            <a:chExt cx="3378249" cy="3803020"/>
          </a:xfrm>
        </p:grpSpPr>
        <p:sp>
          <p:nvSpPr>
            <p:cNvPr id="6906" name="Google Shape;6906;p209"/>
            <p:cNvSpPr/>
            <p:nvPr/>
          </p:nvSpPr>
          <p:spPr>
            <a:xfrm>
              <a:off x="8968628" y="1304093"/>
              <a:ext cx="3223372" cy="3483525"/>
            </a:xfrm>
            <a:custGeom>
              <a:rect b="b" l="l" r="r" t="t"/>
              <a:pathLst>
                <a:path extrusionOk="0" h="667" w="658">
                  <a:moveTo>
                    <a:pt x="654" y="566"/>
                  </a:moveTo>
                  <a:cubicBezTo>
                    <a:pt x="651" y="567"/>
                    <a:pt x="647" y="568"/>
                    <a:pt x="642" y="568"/>
                  </a:cubicBezTo>
                  <a:cubicBezTo>
                    <a:pt x="636" y="569"/>
                    <a:pt x="630" y="570"/>
                    <a:pt x="622" y="569"/>
                  </a:cubicBezTo>
                  <a:cubicBezTo>
                    <a:pt x="619" y="568"/>
                    <a:pt x="615" y="567"/>
                    <a:pt x="611" y="566"/>
                  </a:cubicBezTo>
                  <a:cubicBezTo>
                    <a:pt x="607" y="564"/>
                    <a:pt x="604" y="561"/>
                    <a:pt x="599" y="559"/>
                  </a:cubicBezTo>
                  <a:cubicBezTo>
                    <a:pt x="591" y="555"/>
                    <a:pt x="580" y="553"/>
                    <a:pt x="570" y="552"/>
                  </a:cubicBezTo>
                  <a:cubicBezTo>
                    <a:pt x="559" y="550"/>
                    <a:pt x="548" y="550"/>
                    <a:pt x="536" y="550"/>
                  </a:cubicBezTo>
                  <a:cubicBezTo>
                    <a:pt x="513" y="549"/>
                    <a:pt x="488" y="550"/>
                    <a:pt x="463" y="550"/>
                  </a:cubicBezTo>
                  <a:cubicBezTo>
                    <a:pt x="457" y="550"/>
                    <a:pt x="451" y="550"/>
                    <a:pt x="445" y="550"/>
                  </a:cubicBezTo>
                  <a:cubicBezTo>
                    <a:pt x="438" y="550"/>
                    <a:pt x="432" y="550"/>
                    <a:pt x="426" y="549"/>
                  </a:cubicBezTo>
                  <a:cubicBezTo>
                    <a:pt x="423" y="549"/>
                    <a:pt x="420" y="549"/>
                    <a:pt x="417" y="548"/>
                  </a:cubicBezTo>
                  <a:cubicBezTo>
                    <a:pt x="414" y="548"/>
                    <a:pt x="411" y="548"/>
                    <a:pt x="408" y="548"/>
                  </a:cubicBezTo>
                  <a:cubicBezTo>
                    <a:pt x="402" y="547"/>
                    <a:pt x="397" y="546"/>
                    <a:pt x="391" y="545"/>
                  </a:cubicBezTo>
                  <a:cubicBezTo>
                    <a:pt x="380" y="544"/>
                    <a:pt x="369" y="542"/>
                    <a:pt x="358" y="540"/>
                  </a:cubicBezTo>
                  <a:cubicBezTo>
                    <a:pt x="348" y="537"/>
                    <a:pt x="338" y="535"/>
                    <a:pt x="329" y="533"/>
                  </a:cubicBezTo>
                  <a:cubicBezTo>
                    <a:pt x="323" y="531"/>
                    <a:pt x="318" y="530"/>
                    <a:pt x="313" y="529"/>
                  </a:cubicBezTo>
                  <a:cubicBezTo>
                    <a:pt x="306" y="525"/>
                    <a:pt x="278" y="509"/>
                    <a:pt x="274" y="506"/>
                  </a:cubicBezTo>
                  <a:cubicBezTo>
                    <a:pt x="272" y="503"/>
                    <a:pt x="267" y="493"/>
                    <a:pt x="266" y="485"/>
                  </a:cubicBezTo>
                  <a:cubicBezTo>
                    <a:pt x="265" y="478"/>
                    <a:pt x="256" y="470"/>
                    <a:pt x="255" y="460"/>
                  </a:cubicBezTo>
                  <a:cubicBezTo>
                    <a:pt x="254" y="450"/>
                    <a:pt x="253" y="438"/>
                    <a:pt x="253" y="426"/>
                  </a:cubicBezTo>
                  <a:cubicBezTo>
                    <a:pt x="252" y="414"/>
                    <a:pt x="253" y="400"/>
                    <a:pt x="254" y="386"/>
                  </a:cubicBezTo>
                  <a:cubicBezTo>
                    <a:pt x="255" y="372"/>
                    <a:pt x="258" y="357"/>
                    <a:pt x="262" y="343"/>
                  </a:cubicBezTo>
                  <a:cubicBezTo>
                    <a:pt x="264" y="336"/>
                    <a:pt x="266" y="329"/>
                    <a:pt x="269" y="323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72" y="315"/>
                    <a:pt x="276" y="307"/>
                    <a:pt x="281" y="300"/>
                  </a:cubicBezTo>
                  <a:cubicBezTo>
                    <a:pt x="289" y="287"/>
                    <a:pt x="300" y="275"/>
                    <a:pt x="313" y="265"/>
                  </a:cubicBezTo>
                  <a:cubicBezTo>
                    <a:pt x="326" y="256"/>
                    <a:pt x="341" y="249"/>
                    <a:pt x="357" y="245"/>
                  </a:cubicBezTo>
                  <a:cubicBezTo>
                    <a:pt x="361" y="244"/>
                    <a:pt x="365" y="243"/>
                    <a:pt x="369" y="242"/>
                  </a:cubicBezTo>
                  <a:cubicBezTo>
                    <a:pt x="373" y="241"/>
                    <a:pt x="377" y="241"/>
                    <a:pt x="380" y="240"/>
                  </a:cubicBezTo>
                  <a:cubicBezTo>
                    <a:pt x="388" y="239"/>
                    <a:pt x="396" y="239"/>
                    <a:pt x="404" y="238"/>
                  </a:cubicBezTo>
                  <a:cubicBezTo>
                    <a:pt x="420" y="237"/>
                    <a:pt x="435" y="237"/>
                    <a:pt x="450" y="237"/>
                  </a:cubicBezTo>
                  <a:cubicBezTo>
                    <a:pt x="464" y="237"/>
                    <a:pt x="478" y="236"/>
                    <a:pt x="491" y="236"/>
                  </a:cubicBezTo>
                  <a:cubicBezTo>
                    <a:pt x="513" y="236"/>
                    <a:pt x="531" y="235"/>
                    <a:pt x="546" y="235"/>
                  </a:cubicBezTo>
                  <a:cubicBezTo>
                    <a:pt x="546" y="235"/>
                    <a:pt x="546" y="235"/>
                    <a:pt x="546" y="235"/>
                  </a:cubicBezTo>
                  <a:cubicBezTo>
                    <a:pt x="546" y="235"/>
                    <a:pt x="548" y="235"/>
                    <a:pt x="552" y="235"/>
                  </a:cubicBezTo>
                  <a:cubicBezTo>
                    <a:pt x="554" y="235"/>
                    <a:pt x="556" y="235"/>
                    <a:pt x="559" y="235"/>
                  </a:cubicBezTo>
                  <a:cubicBezTo>
                    <a:pt x="559" y="235"/>
                    <a:pt x="560" y="235"/>
                    <a:pt x="560" y="235"/>
                  </a:cubicBezTo>
                  <a:cubicBezTo>
                    <a:pt x="561" y="235"/>
                    <a:pt x="561" y="235"/>
                    <a:pt x="561" y="235"/>
                  </a:cubicBezTo>
                  <a:cubicBezTo>
                    <a:pt x="560" y="235"/>
                    <a:pt x="561" y="235"/>
                    <a:pt x="561" y="235"/>
                  </a:cubicBezTo>
                  <a:cubicBezTo>
                    <a:pt x="561" y="234"/>
                    <a:pt x="563" y="237"/>
                    <a:pt x="562" y="231"/>
                  </a:cubicBezTo>
                  <a:cubicBezTo>
                    <a:pt x="560" y="230"/>
                    <a:pt x="561" y="231"/>
                    <a:pt x="561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59" y="231"/>
                    <a:pt x="558" y="231"/>
                    <a:pt x="557" y="231"/>
                  </a:cubicBezTo>
                  <a:cubicBezTo>
                    <a:pt x="555" y="230"/>
                    <a:pt x="554" y="230"/>
                    <a:pt x="552" y="230"/>
                  </a:cubicBezTo>
                  <a:cubicBezTo>
                    <a:pt x="537" y="230"/>
                    <a:pt x="516" y="230"/>
                    <a:pt x="491" y="230"/>
                  </a:cubicBezTo>
                  <a:cubicBezTo>
                    <a:pt x="478" y="229"/>
                    <a:pt x="464" y="229"/>
                    <a:pt x="450" y="229"/>
                  </a:cubicBezTo>
                  <a:cubicBezTo>
                    <a:pt x="435" y="229"/>
                    <a:pt x="420" y="229"/>
                    <a:pt x="404" y="229"/>
                  </a:cubicBezTo>
                  <a:cubicBezTo>
                    <a:pt x="396" y="229"/>
                    <a:pt x="388" y="229"/>
                    <a:pt x="379" y="230"/>
                  </a:cubicBezTo>
                  <a:cubicBezTo>
                    <a:pt x="375" y="231"/>
                    <a:pt x="371" y="231"/>
                    <a:pt x="367" y="232"/>
                  </a:cubicBezTo>
                  <a:cubicBezTo>
                    <a:pt x="363" y="233"/>
                    <a:pt x="358" y="234"/>
                    <a:pt x="354" y="234"/>
                  </a:cubicBezTo>
                  <a:cubicBezTo>
                    <a:pt x="338" y="239"/>
                    <a:pt x="321" y="245"/>
                    <a:pt x="306" y="255"/>
                  </a:cubicBezTo>
                  <a:cubicBezTo>
                    <a:pt x="295" y="263"/>
                    <a:pt x="285" y="272"/>
                    <a:pt x="276" y="283"/>
                  </a:cubicBezTo>
                  <a:cubicBezTo>
                    <a:pt x="277" y="278"/>
                    <a:pt x="278" y="272"/>
                    <a:pt x="279" y="267"/>
                  </a:cubicBezTo>
                  <a:cubicBezTo>
                    <a:pt x="281" y="254"/>
                    <a:pt x="282" y="240"/>
                    <a:pt x="284" y="227"/>
                  </a:cubicBezTo>
                  <a:cubicBezTo>
                    <a:pt x="285" y="214"/>
                    <a:pt x="286" y="200"/>
                    <a:pt x="287" y="187"/>
                  </a:cubicBezTo>
                  <a:cubicBezTo>
                    <a:pt x="301" y="167"/>
                    <a:pt x="346" y="104"/>
                    <a:pt x="350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3" y="99"/>
                    <a:pt x="304" y="156"/>
                    <a:pt x="287" y="180"/>
                  </a:cubicBezTo>
                  <a:cubicBezTo>
                    <a:pt x="287" y="168"/>
                    <a:pt x="288" y="157"/>
                    <a:pt x="287" y="146"/>
                  </a:cubicBezTo>
                  <a:cubicBezTo>
                    <a:pt x="287" y="139"/>
                    <a:pt x="287" y="132"/>
                    <a:pt x="287" y="126"/>
                  </a:cubicBezTo>
                  <a:cubicBezTo>
                    <a:pt x="286" y="119"/>
                    <a:pt x="286" y="112"/>
                    <a:pt x="285" y="105"/>
                  </a:cubicBezTo>
                  <a:cubicBezTo>
                    <a:pt x="284" y="99"/>
                    <a:pt x="283" y="92"/>
                    <a:pt x="282" y="85"/>
                  </a:cubicBezTo>
                  <a:cubicBezTo>
                    <a:pt x="281" y="82"/>
                    <a:pt x="281" y="79"/>
                    <a:pt x="280" y="75"/>
                  </a:cubicBezTo>
                  <a:cubicBezTo>
                    <a:pt x="279" y="72"/>
                    <a:pt x="278" y="69"/>
                    <a:pt x="277" y="65"/>
                  </a:cubicBezTo>
                  <a:cubicBezTo>
                    <a:pt x="276" y="62"/>
                    <a:pt x="276" y="59"/>
                    <a:pt x="275" y="56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3"/>
                    <a:pt x="268" y="40"/>
                    <a:pt x="267" y="37"/>
                  </a:cubicBezTo>
                  <a:cubicBezTo>
                    <a:pt x="265" y="34"/>
                    <a:pt x="263" y="31"/>
                    <a:pt x="262" y="28"/>
                  </a:cubicBezTo>
                  <a:cubicBezTo>
                    <a:pt x="260" y="25"/>
                    <a:pt x="258" y="22"/>
                    <a:pt x="256" y="19"/>
                  </a:cubicBezTo>
                  <a:cubicBezTo>
                    <a:pt x="254" y="17"/>
                    <a:pt x="251" y="14"/>
                    <a:pt x="249" y="12"/>
                  </a:cubicBezTo>
                  <a:cubicBezTo>
                    <a:pt x="246" y="9"/>
                    <a:pt x="243" y="7"/>
                    <a:pt x="241" y="5"/>
                  </a:cubicBezTo>
                  <a:cubicBezTo>
                    <a:pt x="238" y="3"/>
                    <a:pt x="235" y="2"/>
                    <a:pt x="232" y="0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3" y="5"/>
                    <a:pt x="236" y="7"/>
                    <a:pt x="238" y="8"/>
                  </a:cubicBezTo>
                  <a:cubicBezTo>
                    <a:pt x="241" y="11"/>
                    <a:pt x="243" y="13"/>
                    <a:pt x="246" y="15"/>
                  </a:cubicBezTo>
                  <a:cubicBezTo>
                    <a:pt x="248" y="17"/>
                    <a:pt x="250" y="20"/>
                    <a:pt x="252" y="22"/>
                  </a:cubicBezTo>
                  <a:cubicBezTo>
                    <a:pt x="254" y="25"/>
                    <a:pt x="256" y="27"/>
                    <a:pt x="258" y="30"/>
                  </a:cubicBezTo>
                  <a:cubicBezTo>
                    <a:pt x="259" y="33"/>
                    <a:pt x="261" y="36"/>
                    <a:pt x="262" y="39"/>
                  </a:cubicBezTo>
                  <a:cubicBezTo>
                    <a:pt x="264" y="42"/>
                    <a:pt x="265" y="45"/>
                    <a:pt x="266" y="48"/>
                  </a:cubicBezTo>
                  <a:cubicBezTo>
                    <a:pt x="269" y="57"/>
                    <a:pt x="269" y="57"/>
                    <a:pt x="269" y="57"/>
                  </a:cubicBezTo>
                  <a:cubicBezTo>
                    <a:pt x="270" y="61"/>
                    <a:pt x="271" y="64"/>
                    <a:pt x="272" y="67"/>
                  </a:cubicBezTo>
                  <a:cubicBezTo>
                    <a:pt x="273" y="70"/>
                    <a:pt x="273" y="73"/>
                    <a:pt x="274" y="77"/>
                  </a:cubicBezTo>
                  <a:cubicBezTo>
                    <a:pt x="275" y="80"/>
                    <a:pt x="275" y="83"/>
                    <a:pt x="276" y="86"/>
                  </a:cubicBezTo>
                  <a:cubicBezTo>
                    <a:pt x="277" y="93"/>
                    <a:pt x="278" y="100"/>
                    <a:pt x="278" y="106"/>
                  </a:cubicBezTo>
                  <a:cubicBezTo>
                    <a:pt x="279" y="110"/>
                    <a:pt x="279" y="114"/>
                    <a:pt x="279" y="119"/>
                  </a:cubicBezTo>
                  <a:cubicBezTo>
                    <a:pt x="214" y="111"/>
                    <a:pt x="159" y="47"/>
                    <a:pt x="159" y="47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6" y="50"/>
                    <a:pt x="213" y="115"/>
                    <a:pt x="280" y="123"/>
                  </a:cubicBezTo>
                  <a:cubicBezTo>
                    <a:pt x="280" y="124"/>
                    <a:pt x="280" y="125"/>
                    <a:pt x="280" y="126"/>
                  </a:cubicBezTo>
                  <a:cubicBezTo>
                    <a:pt x="280" y="133"/>
                    <a:pt x="280" y="139"/>
                    <a:pt x="280" y="146"/>
                  </a:cubicBezTo>
                  <a:cubicBezTo>
                    <a:pt x="280" y="173"/>
                    <a:pt x="278" y="199"/>
                    <a:pt x="275" y="226"/>
                  </a:cubicBezTo>
                  <a:cubicBezTo>
                    <a:pt x="273" y="239"/>
                    <a:pt x="271" y="252"/>
                    <a:pt x="269" y="266"/>
                  </a:cubicBezTo>
                  <a:cubicBezTo>
                    <a:pt x="268" y="274"/>
                    <a:pt x="266" y="282"/>
                    <a:pt x="265" y="291"/>
                  </a:cubicBezTo>
                  <a:cubicBezTo>
                    <a:pt x="264" y="290"/>
                    <a:pt x="263" y="289"/>
                    <a:pt x="263" y="288"/>
                  </a:cubicBezTo>
                  <a:cubicBezTo>
                    <a:pt x="260" y="282"/>
                    <a:pt x="256" y="277"/>
                    <a:pt x="252" y="272"/>
                  </a:cubicBezTo>
                  <a:cubicBezTo>
                    <a:pt x="249" y="267"/>
                    <a:pt x="245" y="263"/>
                    <a:pt x="241" y="258"/>
                  </a:cubicBezTo>
                  <a:cubicBezTo>
                    <a:pt x="237" y="253"/>
                    <a:pt x="233" y="249"/>
                    <a:pt x="229" y="245"/>
                  </a:cubicBezTo>
                  <a:cubicBezTo>
                    <a:pt x="224" y="240"/>
                    <a:pt x="220" y="236"/>
                    <a:pt x="215" y="232"/>
                  </a:cubicBezTo>
                  <a:cubicBezTo>
                    <a:pt x="211" y="228"/>
                    <a:pt x="206" y="224"/>
                    <a:pt x="201" y="220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1" y="207"/>
                    <a:pt x="176" y="203"/>
                    <a:pt x="171" y="200"/>
                  </a:cubicBezTo>
                  <a:cubicBezTo>
                    <a:pt x="166" y="197"/>
                    <a:pt x="160" y="195"/>
                    <a:pt x="155" y="192"/>
                  </a:cubicBezTo>
                  <a:cubicBezTo>
                    <a:pt x="149" y="190"/>
                    <a:pt x="143" y="187"/>
                    <a:pt x="138" y="185"/>
                  </a:cubicBezTo>
                  <a:cubicBezTo>
                    <a:pt x="132" y="183"/>
                    <a:pt x="126" y="181"/>
                    <a:pt x="121" y="179"/>
                  </a:cubicBezTo>
                  <a:cubicBezTo>
                    <a:pt x="115" y="178"/>
                    <a:pt x="109" y="176"/>
                    <a:pt x="103" y="175"/>
                  </a:cubicBezTo>
                  <a:cubicBezTo>
                    <a:pt x="97" y="174"/>
                    <a:pt x="91" y="172"/>
                    <a:pt x="85" y="172"/>
                  </a:cubicBezTo>
                  <a:cubicBezTo>
                    <a:pt x="79" y="171"/>
                    <a:pt x="73" y="170"/>
                    <a:pt x="67" y="169"/>
                  </a:cubicBezTo>
                  <a:cubicBezTo>
                    <a:pt x="61" y="169"/>
                    <a:pt x="55" y="169"/>
                    <a:pt x="49" y="168"/>
                  </a:cubicBezTo>
                  <a:cubicBezTo>
                    <a:pt x="43" y="168"/>
                    <a:pt x="37" y="168"/>
                    <a:pt x="31" y="168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7" y="172"/>
                    <a:pt x="43" y="172"/>
                    <a:pt x="49" y="173"/>
                  </a:cubicBezTo>
                  <a:cubicBezTo>
                    <a:pt x="55" y="173"/>
                    <a:pt x="61" y="173"/>
                    <a:pt x="67" y="174"/>
                  </a:cubicBezTo>
                  <a:cubicBezTo>
                    <a:pt x="73" y="175"/>
                    <a:pt x="78" y="176"/>
                    <a:pt x="84" y="177"/>
                  </a:cubicBezTo>
                  <a:cubicBezTo>
                    <a:pt x="90" y="178"/>
                    <a:pt x="96" y="179"/>
                    <a:pt x="102" y="180"/>
                  </a:cubicBezTo>
                  <a:cubicBezTo>
                    <a:pt x="107" y="182"/>
                    <a:pt x="113" y="184"/>
                    <a:pt x="119" y="185"/>
                  </a:cubicBezTo>
                  <a:cubicBezTo>
                    <a:pt x="124" y="187"/>
                    <a:pt x="130" y="189"/>
                    <a:pt x="135" y="191"/>
                  </a:cubicBezTo>
                  <a:cubicBezTo>
                    <a:pt x="141" y="193"/>
                    <a:pt x="146" y="196"/>
                    <a:pt x="152" y="198"/>
                  </a:cubicBezTo>
                  <a:cubicBezTo>
                    <a:pt x="157" y="201"/>
                    <a:pt x="162" y="204"/>
                    <a:pt x="167" y="207"/>
                  </a:cubicBezTo>
                  <a:cubicBezTo>
                    <a:pt x="172" y="210"/>
                    <a:pt x="177" y="213"/>
                    <a:pt x="182" y="216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201" y="230"/>
                    <a:pt x="205" y="234"/>
                    <a:pt x="210" y="238"/>
                  </a:cubicBezTo>
                  <a:cubicBezTo>
                    <a:pt x="214" y="242"/>
                    <a:pt x="218" y="246"/>
                    <a:pt x="222" y="251"/>
                  </a:cubicBezTo>
                  <a:cubicBezTo>
                    <a:pt x="226" y="255"/>
                    <a:pt x="230" y="259"/>
                    <a:pt x="234" y="264"/>
                  </a:cubicBezTo>
                  <a:cubicBezTo>
                    <a:pt x="238" y="269"/>
                    <a:pt x="241" y="273"/>
                    <a:pt x="245" y="278"/>
                  </a:cubicBezTo>
                  <a:cubicBezTo>
                    <a:pt x="248" y="283"/>
                    <a:pt x="251" y="288"/>
                    <a:pt x="254" y="293"/>
                  </a:cubicBezTo>
                  <a:cubicBezTo>
                    <a:pt x="257" y="297"/>
                    <a:pt x="259" y="302"/>
                    <a:pt x="261" y="306"/>
                  </a:cubicBezTo>
                  <a:cubicBezTo>
                    <a:pt x="255" y="317"/>
                    <a:pt x="251" y="327"/>
                    <a:pt x="248" y="338"/>
                  </a:cubicBezTo>
                  <a:cubicBezTo>
                    <a:pt x="243" y="354"/>
                    <a:pt x="239" y="370"/>
                    <a:pt x="238" y="384"/>
                  </a:cubicBezTo>
                  <a:cubicBezTo>
                    <a:pt x="236" y="399"/>
                    <a:pt x="235" y="413"/>
                    <a:pt x="235" y="426"/>
                  </a:cubicBezTo>
                  <a:cubicBezTo>
                    <a:pt x="235" y="439"/>
                    <a:pt x="235" y="451"/>
                    <a:pt x="236" y="462"/>
                  </a:cubicBezTo>
                  <a:cubicBezTo>
                    <a:pt x="237" y="472"/>
                    <a:pt x="234" y="481"/>
                    <a:pt x="235" y="489"/>
                  </a:cubicBezTo>
                  <a:cubicBezTo>
                    <a:pt x="236" y="496"/>
                    <a:pt x="234" y="505"/>
                    <a:pt x="231" y="508"/>
                  </a:cubicBezTo>
                  <a:cubicBezTo>
                    <a:pt x="229" y="511"/>
                    <a:pt x="219" y="519"/>
                    <a:pt x="212" y="524"/>
                  </a:cubicBezTo>
                  <a:cubicBezTo>
                    <a:pt x="207" y="525"/>
                    <a:pt x="201" y="526"/>
                    <a:pt x="194" y="528"/>
                  </a:cubicBezTo>
                  <a:cubicBezTo>
                    <a:pt x="183" y="530"/>
                    <a:pt x="170" y="533"/>
                    <a:pt x="157" y="534"/>
                  </a:cubicBezTo>
                  <a:cubicBezTo>
                    <a:pt x="150" y="534"/>
                    <a:pt x="143" y="535"/>
                    <a:pt x="137" y="533"/>
                  </a:cubicBezTo>
                  <a:cubicBezTo>
                    <a:pt x="135" y="533"/>
                    <a:pt x="134" y="532"/>
                    <a:pt x="132" y="531"/>
                  </a:cubicBezTo>
                  <a:cubicBezTo>
                    <a:pt x="127" y="529"/>
                    <a:pt x="127" y="529"/>
                    <a:pt x="127" y="529"/>
                  </a:cubicBezTo>
                  <a:cubicBezTo>
                    <a:pt x="126" y="528"/>
                    <a:pt x="124" y="527"/>
                    <a:pt x="122" y="526"/>
                  </a:cubicBezTo>
                  <a:cubicBezTo>
                    <a:pt x="120" y="526"/>
                    <a:pt x="119" y="525"/>
                    <a:pt x="117" y="524"/>
                  </a:cubicBezTo>
                  <a:cubicBezTo>
                    <a:pt x="113" y="523"/>
                    <a:pt x="110" y="522"/>
                    <a:pt x="106" y="522"/>
                  </a:cubicBezTo>
                  <a:cubicBezTo>
                    <a:pt x="100" y="521"/>
                    <a:pt x="100" y="521"/>
                    <a:pt x="100" y="521"/>
                  </a:cubicBezTo>
                  <a:cubicBezTo>
                    <a:pt x="95" y="521"/>
                    <a:pt x="95" y="521"/>
                    <a:pt x="95" y="521"/>
                  </a:cubicBezTo>
                  <a:cubicBezTo>
                    <a:pt x="88" y="520"/>
                    <a:pt x="80" y="521"/>
                    <a:pt x="73" y="522"/>
                  </a:cubicBezTo>
                  <a:cubicBezTo>
                    <a:pt x="70" y="522"/>
                    <a:pt x="67" y="523"/>
                    <a:pt x="63" y="524"/>
                  </a:cubicBezTo>
                  <a:cubicBezTo>
                    <a:pt x="60" y="525"/>
                    <a:pt x="57" y="525"/>
                    <a:pt x="54" y="526"/>
                  </a:cubicBezTo>
                  <a:cubicBezTo>
                    <a:pt x="51" y="527"/>
                    <a:pt x="48" y="527"/>
                    <a:pt x="45" y="528"/>
                  </a:cubicBezTo>
                  <a:cubicBezTo>
                    <a:pt x="42" y="528"/>
                    <a:pt x="39" y="529"/>
                    <a:pt x="37" y="529"/>
                  </a:cubicBezTo>
                  <a:cubicBezTo>
                    <a:pt x="34" y="529"/>
                    <a:pt x="31" y="529"/>
                    <a:pt x="29" y="529"/>
                  </a:cubicBezTo>
                  <a:cubicBezTo>
                    <a:pt x="26" y="529"/>
                    <a:pt x="24" y="530"/>
                    <a:pt x="22" y="530"/>
                  </a:cubicBezTo>
                  <a:cubicBezTo>
                    <a:pt x="20" y="529"/>
                    <a:pt x="17" y="529"/>
                    <a:pt x="16" y="529"/>
                  </a:cubicBezTo>
                  <a:cubicBezTo>
                    <a:pt x="14" y="529"/>
                    <a:pt x="12" y="529"/>
                    <a:pt x="10" y="529"/>
                  </a:cubicBezTo>
                  <a:cubicBezTo>
                    <a:pt x="7" y="528"/>
                    <a:pt x="5" y="528"/>
                    <a:pt x="3" y="528"/>
                  </a:cubicBezTo>
                  <a:cubicBezTo>
                    <a:pt x="1" y="527"/>
                    <a:pt x="0" y="527"/>
                    <a:pt x="0" y="527"/>
                  </a:cubicBezTo>
                  <a:cubicBezTo>
                    <a:pt x="0" y="527"/>
                    <a:pt x="1" y="527"/>
                    <a:pt x="3" y="528"/>
                  </a:cubicBezTo>
                  <a:cubicBezTo>
                    <a:pt x="5" y="528"/>
                    <a:pt x="7" y="529"/>
                    <a:pt x="10" y="529"/>
                  </a:cubicBezTo>
                  <a:cubicBezTo>
                    <a:pt x="12" y="529"/>
                    <a:pt x="14" y="530"/>
                    <a:pt x="15" y="530"/>
                  </a:cubicBezTo>
                  <a:cubicBezTo>
                    <a:pt x="17" y="530"/>
                    <a:pt x="19" y="530"/>
                    <a:pt x="22" y="530"/>
                  </a:cubicBezTo>
                  <a:cubicBezTo>
                    <a:pt x="24" y="530"/>
                    <a:pt x="26" y="530"/>
                    <a:pt x="29" y="530"/>
                  </a:cubicBezTo>
                  <a:cubicBezTo>
                    <a:pt x="31" y="530"/>
                    <a:pt x="34" y="530"/>
                    <a:pt x="37" y="530"/>
                  </a:cubicBezTo>
                  <a:cubicBezTo>
                    <a:pt x="40" y="530"/>
                    <a:pt x="42" y="530"/>
                    <a:pt x="45" y="529"/>
                  </a:cubicBezTo>
                  <a:cubicBezTo>
                    <a:pt x="48" y="529"/>
                    <a:pt x="51" y="529"/>
                    <a:pt x="54" y="528"/>
                  </a:cubicBezTo>
                  <a:cubicBezTo>
                    <a:pt x="58" y="527"/>
                    <a:pt x="61" y="527"/>
                    <a:pt x="64" y="526"/>
                  </a:cubicBezTo>
                  <a:cubicBezTo>
                    <a:pt x="67" y="525"/>
                    <a:pt x="70" y="524"/>
                    <a:pt x="74" y="524"/>
                  </a:cubicBezTo>
                  <a:cubicBezTo>
                    <a:pt x="81" y="523"/>
                    <a:pt x="88" y="523"/>
                    <a:pt x="95" y="524"/>
                  </a:cubicBezTo>
                  <a:cubicBezTo>
                    <a:pt x="100" y="524"/>
                    <a:pt x="100" y="524"/>
                    <a:pt x="100" y="524"/>
                  </a:cubicBezTo>
                  <a:cubicBezTo>
                    <a:pt x="105" y="525"/>
                    <a:pt x="105" y="525"/>
                    <a:pt x="105" y="525"/>
                  </a:cubicBezTo>
                  <a:cubicBezTo>
                    <a:pt x="109" y="526"/>
                    <a:pt x="112" y="527"/>
                    <a:pt x="116" y="528"/>
                  </a:cubicBezTo>
                  <a:cubicBezTo>
                    <a:pt x="117" y="529"/>
                    <a:pt x="119" y="530"/>
                    <a:pt x="120" y="530"/>
                  </a:cubicBezTo>
                  <a:cubicBezTo>
                    <a:pt x="122" y="531"/>
                    <a:pt x="124" y="531"/>
                    <a:pt x="125" y="532"/>
                  </a:cubicBezTo>
                  <a:cubicBezTo>
                    <a:pt x="130" y="535"/>
                    <a:pt x="130" y="535"/>
                    <a:pt x="130" y="535"/>
                  </a:cubicBezTo>
                  <a:cubicBezTo>
                    <a:pt x="131" y="536"/>
                    <a:pt x="133" y="537"/>
                    <a:pt x="135" y="538"/>
                  </a:cubicBezTo>
                  <a:cubicBezTo>
                    <a:pt x="139" y="539"/>
                    <a:pt x="143" y="539"/>
                    <a:pt x="146" y="539"/>
                  </a:cubicBezTo>
                  <a:cubicBezTo>
                    <a:pt x="150" y="540"/>
                    <a:pt x="154" y="540"/>
                    <a:pt x="157" y="539"/>
                  </a:cubicBezTo>
                  <a:cubicBezTo>
                    <a:pt x="171" y="539"/>
                    <a:pt x="184" y="537"/>
                    <a:pt x="195" y="535"/>
                  </a:cubicBezTo>
                  <a:cubicBezTo>
                    <a:pt x="206" y="533"/>
                    <a:pt x="215" y="531"/>
                    <a:pt x="221" y="529"/>
                  </a:cubicBezTo>
                  <a:cubicBezTo>
                    <a:pt x="223" y="529"/>
                    <a:pt x="224" y="529"/>
                    <a:pt x="225" y="528"/>
                  </a:cubicBezTo>
                  <a:cubicBezTo>
                    <a:pt x="216" y="535"/>
                    <a:pt x="205" y="544"/>
                    <a:pt x="194" y="552"/>
                  </a:cubicBezTo>
                  <a:cubicBezTo>
                    <a:pt x="190" y="554"/>
                    <a:pt x="187" y="557"/>
                    <a:pt x="183" y="558"/>
                  </a:cubicBezTo>
                  <a:cubicBezTo>
                    <a:pt x="183" y="559"/>
                    <a:pt x="182" y="559"/>
                    <a:pt x="181" y="559"/>
                  </a:cubicBezTo>
                  <a:cubicBezTo>
                    <a:pt x="181" y="559"/>
                    <a:pt x="180" y="560"/>
                    <a:pt x="180" y="560"/>
                  </a:cubicBezTo>
                  <a:cubicBezTo>
                    <a:pt x="180" y="560"/>
                    <a:pt x="180" y="560"/>
                    <a:pt x="180" y="560"/>
                  </a:cubicBezTo>
                  <a:cubicBezTo>
                    <a:pt x="180" y="560"/>
                    <a:pt x="180" y="560"/>
                    <a:pt x="180" y="560"/>
                  </a:cubicBezTo>
                  <a:cubicBezTo>
                    <a:pt x="179" y="560"/>
                    <a:pt x="179" y="560"/>
                    <a:pt x="179" y="560"/>
                  </a:cubicBezTo>
                  <a:cubicBezTo>
                    <a:pt x="178" y="560"/>
                    <a:pt x="177" y="560"/>
                    <a:pt x="176" y="560"/>
                  </a:cubicBezTo>
                  <a:cubicBezTo>
                    <a:pt x="174" y="560"/>
                    <a:pt x="174" y="561"/>
                    <a:pt x="173" y="561"/>
                  </a:cubicBezTo>
                  <a:cubicBezTo>
                    <a:pt x="165" y="563"/>
                    <a:pt x="158" y="565"/>
                    <a:pt x="152" y="568"/>
                  </a:cubicBezTo>
                  <a:cubicBezTo>
                    <a:pt x="149" y="569"/>
                    <a:pt x="146" y="570"/>
                    <a:pt x="144" y="572"/>
                  </a:cubicBezTo>
                  <a:cubicBezTo>
                    <a:pt x="142" y="573"/>
                    <a:pt x="140" y="574"/>
                    <a:pt x="138" y="575"/>
                  </a:cubicBezTo>
                  <a:cubicBezTo>
                    <a:pt x="137" y="576"/>
                    <a:pt x="137" y="576"/>
                    <a:pt x="136" y="576"/>
                  </a:cubicBezTo>
                  <a:cubicBezTo>
                    <a:pt x="136" y="577"/>
                    <a:pt x="135" y="577"/>
                    <a:pt x="135" y="578"/>
                  </a:cubicBezTo>
                  <a:cubicBezTo>
                    <a:pt x="134" y="579"/>
                    <a:pt x="134" y="579"/>
                    <a:pt x="134" y="579"/>
                  </a:cubicBezTo>
                  <a:cubicBezTo>
                    <a:pt x="134" y="579"/>
                    <a:pt x="134" y="579"/>
                    <a:pt x="135" y="578"/>
                  </a:cubicBezTo>
                  <a:cubicBezTo>
                    <a:pt x="135" y="578"/>
                    <a:pt x="136" y="577"/>
                    <a:pt x="136" y="577"/>
                  </a:cubicBezTo>
                  <a:cubicBezTo>
                    <a:pt x="137" y="577"/>
                    <a:pt x="138" y="576"/>
                    <a:pt x="139" y="576"/>
                  </a:cubicBezTo>
                  <a:cubicBezTo>
                    <a:pt x="140" y="575"/>
                    <a:pt x="142" y="574"/>
                    <a:pt x="145" y="573"/>
                  </a:cubicBezTo>
                  <a:cubicBezTo>
                    <a:pt x="147" y="572"/>
                    <a:pt x="150" y="571"/>
                    <a:pt x="153" y="571"/>
                  </a:cubicBezTo>
                  <a:cubicBezTo>
                    <a:pt x="159" y="569"/>
                    <a:pt x="166" y="567"/>
                    <a:pt x="173" y="567"/>
                  </a:cubicBezTo>
                  <a:cubicBezTo>
                    <a:pt x="174" y="567"/>
                    <a:pt x="175" y="566"/>
                    <a:pt x="176" y="566"/>
                  </a:cubicBezTo>
                  <a:cubicBezTo>
                    <a:pt x="177" y="566"/>
                    <a:pt x="178" y="566"/>
                    <a:pt x="179" y="566"/>
                  </a:cubicBezTo>
                  <a:cubicBezTo>
                    <a:pt x="180" y="567"/>
                    <a:pt x="180" y="567"/>
                    <a:pt x="180" y="567"/>
                  </a:cubicBezTo>
                  <a:cubicBezTo>
                    <a:pt x="180" y="567"/>
                    <a:pt x="180" y="567"/>
                    <a:pt x="180" y="567"/>
                  </a:cubicBezTo>
                  <a:cubicBezTo>
                    <a:pt x="181" y="567"/>
                    <a:pt x="181" y="567"/>
                    <a:pt x="181" y="567"/>
                  </a:cubicBezTo>
                  <a:cubicBezTo>
                    <a:pt x="182" y="567"/>
                    <a:pt x="182" y="566"/>
                    <a:pt x="183" y="566"/>
                  </a:cubicBezTo>
                  <a:cubicBezTo>
                    <a:pt x="184" y="566"/>
                    <a:pt x="185" y="566"/>
                    <a:pt x="186" y="565"/>
                  </a:cubicBezTo>
                  <a:cubicBezTo>
                    <a:pt x="191" y="564"/>
                    <a:pt x="194" y="562"/>
                    <a:pt x="198" y="560"/>
                  </a:cubicBezTo>
                  <a:cubicBezTo>
                    <a:pt x="211" y="554"/>
                    <a:pt x="224" y="546"/>
                    <a:pt x="234" y="540"/>
                  </a:cubicBezTo>
                  <a:cubicBezTo>
                    <a:pt x="234" y="549"/>
                    <a:pt x="234" y="559"/>
                    <a:pt x="234" y="569"/>
                  </a:cubicBezTo>
                  <a:cubicBezTo>
                    <a:pt x="234" y="570"/>
                    <a:pt x="233" y="572"/>
                    <a:pt x="232" y="575"/>
                  </a:cubicBezTo>
                  <a:cubicBezTo>
                    <a:pt x="229" y="581"/>
                    <a:pt x="226" y="589"/>
                    <a:pt x="221" y="597"/>
                  </a:cubicBezTo>
                  <a:cubicBezTo>
                    <a:pt x="220" y="599"/>
                    <a:pt x="219" y="600"/>
                    <a:pt x="218" y="602"/>
                  </a:cubicBezTo>
                  <a:cubicBezTo>
                    <a:pt x="218" y="602"/>
                    <a:pt x="217" y="603"/>
                    <a:pt x="217" y="603"/>
                  </a:cubicBezTo>
                  <a:cubicBezTo>
                    <a:pt x="217" y="603"/>
                    <a:pt x="217" y="603"/>
                    <a:pt x="217" y="604"/>
                  </a:cubicBezTo>
                  <a:cubicBezTo>
                    <a:pt x="217" y="604"/>
                    <a:pt x="217" y="604"/>
                    <a:pt x="217" y="604"/>
                  </a:cubicBezTo>
                  <a:cubicBezTo>
                    <a:pt x="216" y="604"/>
                    <a:pt x="216" y="604"/>
                    <a:pt x="216" y="604"/>
                  </a:cubicBezTo>
                  <a:cubicBezTo>
                    <a:pt x="216" y="604"/>
                    <a:pt x="216" y="604"/>
                    <a:pt x="216" y="604"/>
                  </a:cubicBezTo>
                  <a:cubicBezTo>
                    <a:pt x="215" y="605"/>
                    <a:pt x="214" y="605"/>
                    <a:pt x="213" y="606"/>
                  </a:cubicBezTo>
                  <a:cubicBezTo>
                    <a:pt x="210" y="609"/>
                    <a:pt x="208" y="612"/>
                    <a:pt x="205" y="614"/>
                  </a:cubicBezTo>
                  <a:cubicBezTo>
                    <a:pt x="203" y="617"/>
                    <a:pt x="202" y="619"/>
                    <a:pt x="201" y="621"/>
                  </a:cubicBezTo>
                  <a:cubicBezTo>
                    <a:pt x="200" y="622"/>
                    <a:pt x="200" y="623"/>
                    <a:pt x="200" y="623"/>
                  </a:cubicBezTo>
                  <a:cubicBezTo>
                    <a:pt x="200" y="624"/>
                    <a:pt x="200" y="624"/>
                    <a:pt x="200" y="624"/>
                  </a:cubicBezTo>
                  <a:cubicBezTo>
                    <a:pt x="200" y="624"/>
                    <a:pt x="200" y="624"/>
                    <a:pt x="200" y="623"/>
                  </a:cubicBezTo>
                  <a:cubicBezTo>
                    <a:pt x="200" y="623"/>
                    <a:pt x="200" y="622"/>
                    <a:pt x="201" y="621"/>
                  </a:cubicBezTo>
                  <a:cubicBezTo>
                    <a:pt x="202" y="620"/>
                    <a:pt x="204" y="618"/>
                    <a:pt x="206" y="615"/>
                  </a:cubicBezTo>
                  <a:cubicBezTo>
                    <a:pt x="209" y="613"/>
                    <a:pt x="212" y="610"/>
                    <a:pt x="215" y="608"/>
                  </a:cubicBezTo>
                  <a:cubicBezTo>
                    <a:pt x="216" y="607"/>
                    <a:pt x="217" y="607"/>
                    <a:pt x="217" y="607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9" y="606"/>
                    <a:pt x="219" y="606"/>
                    <a:pt x="219" y="606"/>
                  </a:cubicBezTo>
                  <a:cubicBezTo>
                    <a:pt x="220" y="605"/>
                    <a:pt x="220" y="605"/>
                    <a:pt x="221" y="604"/>
                  </a:cubicBezTo>
                  <a:cubicBezTo>
                    <a:pt x="222" y="602"/>
                    <a:pt x="223" y="601"/>
                    <a:pt x="225" y="599"/>
                  </a:cubicBezTo>
                  <a:cubicBezTo>
                    <a:pt x="229" y="593"/>
                    <a:pt x="232" y="587"/>
                    <a:pt x="235" y="582"/>
                  </a:cubicBezTo>
                  <a:cubicBezTo>
                    <a:pt x="236" y="585"/>
                    <a:pt x="236" y="589"/>
                    <a:pt x="236" y="592"/>
                  </a:cubicBezTo>
                  <a:cubicBezTo>
                    <a:pt x="237" y="597"/>
                    <a:pt x="238" y="602"/>
                    <a:pt x="239" y="607"/>
                  </a:cubicBezTo>
                  <a:cubicBezTo>
                    <a:pt x="240" y="612"/>
                    <a:pt x="241" y="617"/>
                    <a:pt x="244" y="622"/>
                  </a:cubicBezTo>
                  <a:cubicBezTo>
                    <a:pt x="244" y="622"/>
                    <a:pt x="244" y="622"/>
                    <a:pt x="244" y="622"/>
                  </a:cubicBezTo>
                  <a:cubicBezTo>
                    <a:pt x="243" y="625"/>
                    <a:pt x="242" y="627"/>
                    <a:pt x="240" y="630"/>
                  </a:cubicBezTo>
                  <a:cubicBezTo>
                    <a:pt x="240" y="631"/>
                    <a:pt x="239" y="632"/>
                    <a:pt x="239" y="632"/>
                  </a:cubicBezTo>
                  <a:cubicBezTo>
                    <a:pt x="239" y="633"/>
                    <a:pt x="238" y="633"/>
                    <a:pt x="237" y="634"/>
                  </a:cubicBezTo>
                  <a:cubicBezTo>
                    <a:pt x="236" y="635"/>
                    <a:pt x="235" y="636"/>
                    <a:pt x="234" y="637"/>
                  </a:cubicBezTo>
                  <a:cubicBezTo>
                    <a:pt x="233" y="638"/>
                    <a:pt x="233" y="639"/>
                    <a:pt x="232" y="640"/>
                  </a:cubicBezTo>
                  <a:cubicBezTo>
                    <a:pt x="232" y="640"/>
                    <a:pt x="232" y="641"/>
                    <a:pt x="232" y="641"/>
                  </a:cubicBezTo>
                  <a:cubicBezTo>
                    <a:pt x="232" y="641"/>
                    <a:pt x="232" y="640"/>
                    <a:pt x="233" y="640"/>
                  </a:cubicBezTo>
                  <a:cubicBezTo>
                    <a:pt x="233" y="639"/>
                    <a:pt x="234" y="638"/>
                    <a:pt x="235" y="638"/>
                  </a:cubicBezTo>
                  <a:cubicBezTo>
                    <a:pt x="236" y="637"/>
                    <a:pt x="237" y="636"/>
                    <a:pt x="238" y="635"/>
                  </a:cubicBezTo>
                  <a:cubicBezTo>
                    <a:pt x="238" y="635"/>
                    <a:pt x="239" y="634"/>
                    <a:pt x="239" y="634"/>
                  </a:cubicBezTo>
                  <a:cubicBezTo>
                    <a:pt x="239" y="634"/>
                    <a:pt x="239" y="634"/>
                    <a:pt x="240" y="634"/>
                  </a:cubicBezTo>
                  <a:cubicBezTo>
                    <a:pt x="240" y="634"/>
                    <a:pt x="240" y="633"/>
                    <a:pt x="240" y="633"/>
                  </a:cubicBezTo>
                  <a:cubicBezTo>
                    <a:pt x="241" y="633"/>
                    <a:pt x="241" y="632"/>
                    <a:pt x="242" y="631"/>
                  </a:cubicBezTo>
                  <a:cubicBezTo>
                    <a:pt x="243" y="629"/>
                    <a:pt x="245" y="627"/>
                    <a:pt x="246" y="626"/>
                  </a:cubicBezTo>
                  <a:cubicBezTo>
                    <a:pt x="246" y="626"/>
                    <a:pt x="246" y="626"/>
                    <a:pt x="246" y="626"/>
                  </a:cubicBezTo>
                  <a:cubicBezTo>
                    <a:pt x="246" y="627"/>
                    <a:pt x="247" y="627"/>
                    <a:pt x="247" y="628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8"/>
                    <a:pt x="248" y="628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9" y="630"/>
                    <a:pt x="250" y="631"/>
                    <a:pt x="251" y="631"/>
                  </a:cubicBezTo>
                  <a:cubicBezTo>
                    <a:pt x="251" y="632"/>
                    <a:pt x="252" y="633"/>
                    <a:pt x="252" y="634"/>
                  </a:cubicBezTo>
                  <a:cubicBezTo>
                    <a:pt x="254" y="637"/>
                    <a:pt x="256" y="640"/>
                    <a:pt x="257" y="643"/>
                  </a:cubicBezTo>
                  <a:cubicBezTo>
                    <a:pt x="259" y="650"/>
                    <a:pt x="258" y="656"/>
                    <a:pt x="258" y="660"/>
                  </a:cubicBezTo>
                  <a:cubicBezTo>
                    <a:pt x="257" y="665"/>
                    <a:pt x="256" y="667"/>
                    <a:pt x="256" y="667"/>
                  </a:cubicBezTo>
                  <a:cubicBezTo>
                    <a:pt x="256" y="667"/>
                    <a:pt x="257" y="665"/>
                    <a:pt x="259" y="661"/>
                  </a:cubicBezTo>
                  <a:cubicBezTo>
                    <a:pt x="260" y="657"/>
                    <a:pt x="262" y="651"/>
                    <a:pt x="262" y="643"/>
                  </a:cubicBezTo>
                  <a:cubicBezTo>
                    <a:pt x="262" y="639"/>
                    <a:pt x="261" y="634"/>
                    <a:pt x="259" y="630"/>
                  </a:cubicBezTo>
                  <a:cubicBezTo>
                    <a:pt x="259" y="629"/>
                    <a:pt x="258" y="627"/>
                    <a:pt x="258" y="626"/>
                  </a:cubicBezTo>
                  <a:cubicBezTo>
                    <a:pt x="257" y="625"/>
                    <a:pt x="257" y="624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5" y="622"/>
                    <a:pt x="255" y="622"/>
                  </a:cubicBezTo>
                  <a:cubicBezTo>
                    <a:pt x="255" y="622"/>
                    <a:pt x="255" y="622"/>
                    <a:pt x="255" y="622"/>
                  </a:cubicBezTo>
                  <a:cubicBezTo>
                    <a:pt x="255" y="622"/>
                    <a:pt x="255" y="622"/>
                    <a:pt x="255" y="622"/>
                  </a:cubicBezTo>
                  <a:cubicBezTo>
                    <a:pt x="255" y="622"/>
                    <a:pt x="255" y="621"/>
                    <a:pt x="255" y="621"/>
                  </a:cubicBezTo>
                  <a:cubicBezTo>
                    <a:pt x="254" y="620"/>
                    <a:pt x="254" y="619"/>
                    <a:pt x="254" y="618"/>
                  </a:cubicBezTo>
                  <a:cubicBezTo>
                    <a:pt x="253" y="615"/>
                    <a:pt x="253" y="610"/>
                    <a:pt x="253" y="606"/>
                  </a:cubicBezTo>
                  <a:cubicBezTo>
                    <a:pt x="253" y="601"/>
                    <a:pt x="253" y="596"/>
                    <a:pt x="254" y="592"/>
                  </a:cubicBezTo>
                  <a:cubicBezTo>
                    <a:pt x="254" y="589"/>
                    <a:pt x="254" y="587"/>
                    <a:pt x="254" y="584"/>
                  </a:cubicBezTo>
                  <a:cubicBezTo>
                    <a:pt x="256" y="586"/>
                    <a:pt x="258" y="588"/>
                    <a:pt x="260" y="590"/>
                  </a:cubicBezTo>
                  <a:cubicBezTo>
                    <a:pt x="262" y="591"/>
                    <a:pt x="265" y="593"/>
                    <a:pt x="267" y="594"/>
                  </a:cubicBezTo>
                  <a:cubicBezTo>
                    <a:pt x="268" y="595"/>
                    <a:pt x="270" y="595"/>
                    <a:pt x="271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4" y="596"/>
                    <a:pt x="274" y="596"/>
                    <a:pt x="274" y="596"/>
                  </a:cubicBezTo>
                  <a:cubicBezTo>
                    <a:pt x="274" y="596"/>
                    <a:pt x="274" y="596"/>
                    <a:pt x="274" y="596"/>
                  </a:cubicBezTo>
                  <a:cubicBezTo>
                    <a:pt x="275" y="597"/>
                    <a:pt x="275" y="597"/>
                    <a:pt x="275" y="597"/>
                  </a:cubicBezTo>
                  <a:cubicBezTo>
                    <a:pt x="285" y="599"/>
                    <a:pt x="295" y="601"/>
                    <a:pt x="303" y="603"/>
                  </a:cubicBezTo>
                  <a:cubicBezTo>
                    <a:pt x="307" y="605"/>
                    <a:pt x="310" y="606"/>
                    <a:pt x="312" y="607"/>
                  </a:cubicBezTo>
                  <a:cubicBezTo>
                    <a:pt x="313" y="607"/>
                    <a:pt x="313" y="608"/>
                    <a:pt x="314" y="608"/>
                  </a:cubicBezTo>
                  <a:cubicBezTo>
                    <a:pt x="314" y="608"/>
                    <a:pt x="314" y="609"/>
                    <a:pt x="314" y="609"/>
                  </a:cubicBezTo>
                  <a:cubicBezTo>
                    <a:pt x="314" y="609"/>
                    <a:pt x="314" y="608"/>
                    <a:pt x="314" y="608"/>
                  </a:cubicBezTo>
                  <a:cubicBezTo>
                    <a:pt x="314" y="607"/>
                    <a:pt x="313" y="607"/>
                    <a:pt x="312" y="606"/>
                  </a:cubicBezTo>
                  <a:cubicBezTo>
                    <a:pt x="310" y="605"/>
                    <a:pt x="307" y="604"/>
                    <a:pt x="303" y="602"/>
                  </a:cubicBezTo>
                  <a:cubicBezTo>
                    <a:pt x="296" y="599"/>
                    <a:pt x="286" y="596"/>
                    <a:pt x="276" y="593"/>
                  </a:cubicBezTo>
                  <a:cubicBezTo>
                    <a:pt x="275" y="593"/>
                    <a:pt x="275" y="593"/>
                    <a:pt x="275" y="593"/>
                  </a:cubicBezTo>
                  <a:cubicBezTo>
                    <a:pt x="275" y="592"/>
                    <a:pt x="275" y="592"/>
                    <a:pt x="275" y="592"/>
                  </a:cubicBezTo>
                  <a:cubicBezTo>
                    <a:pt x="275" y="592"/>
                    <a:pt x="275" y="592"/>
                    <a:pt x="275" y="592"/>
                  </a:cubicBezTo>
                  <a:cubicBezTo>
                    <a:pt x="274" y="592"/>
                    <a:pt x="274" y="592"/>
                    <a:pt x="274" y="592"/>
                  </a:cubicBezTo>
                  <a:cubicBezTo>
                    <a:pt x="272" y="591"/>
                    <a:pt x="272" y="591"/>
                    <a:pt x="272" y="591"/>
                  </a:cubicBezTo>
                  <a:cubicBezTo>
                    <a:pt x="271" y="591"/>
                    <a:pt x="270" y="590"/>
                    <a:pt x="269" y="590"/>
                  </a:cubicBezTo>
                  <a:cubicBezTo>
                    <a:pt x="267" y="589"/>
                    <a:pt x="265" y="587"/>
                    <a:pt x="264" y="586"/>
                  </a:cubicBezTo>
                  <a:cubicBezTo>
                    <a:pt x="261" y="582"/>
                    <a:pt x="258" y="579"/>
                    <a:pt x="256" y="576"/>
                  </a:cubicBezTo>
                  <a:cubicBezTo>
                    <a:pt x="256" y="576"/>
                    <a:pt x="256" y="575"/>
                    <a:pt x="256" y="575"/>
                  </a:cubicBezTo>
                  <a:cubicBezTo>
                    <a:pt x="258" y="562"/>
                    <a:pt x="261" y="549"/>
                    <a:pt x="263" y="539"/>
                  </a:cubicBezTo>
                  <a:cubicBezTo>
                    <a:pt x="263" y="539"/>
                    <a:pt x="263" y="538"/>
                    <a:pt x="263" y="538"/>
                  </a:cubicBezTo>
                  <a:cubicBezTo>
                    <a:pt x="264" y="538"/>
                    <a:pt x="265" y="539"/>
                    <a:pt x="265" y="539"/>
                  </a:cubicBezTo>
                  <a:cubicBezTo>
                    <a:pt x="268" y="541"/>
                    <a:pt x="271" y="543"/>
                    <a:pt x="274" y="544"/>
                  </a:cubicBezTo>
                  <a:cubicBezTo>
                    <a:pt x="276" y="545"/>
                    <a:pt x="278" y="546"/>
                    <a:pt x="279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2" y="547"/>
                    <a:pt x="282" y="547"/>
                    <a:pt x="282" y="547"/>
                  </a:cubicBezTo>
                  <a:cubicBezTo>
                    <a:pt x="283" y="547"/>
                    <a:pt x="283" y="547"/>
                    <a:pt x="283" y="547"/>
                  </a:cubicBezTo>
                  <a:cubicBezTo>
                    <a:pt x="283" y="547"/>
                    <a:pt x="283" y="547"/>
                    <a:pt x="283" y="547"/>
                  </a:cubicBezTo>
                  <a:cubicBezTo>
                    <a:pt x="284" y="547"/>
                    <a:pt x="284" y="547"/>
                    <a:pt x="284" y="547"/>
                  </a:cubicBezTo>
                  <a:cubicBezTo>
                    <a:pt x="296" y="549"/>
                    <a:pt x="308" y="551"/>
                    <a:pt x="317" y="554"/>
                  </a:cubicBezTo>
                  <a:cubicBezTo>
                    <a:pt x="321" y="555"/>
                    <a:pt x="325" y="556"/>
                    <a:pt x="327" y="557"/>
                  </a:cubicBezTo>
                  <a:cubicBezTo>
                    <a:pt x="328" y="557"/>
                    <a:pt x="329" y="558"/>
                    <a:pt x="330" y="558"/>
                  </a:cubicBezTo>
                  <a:cubicBezTo>
                    <a:pt x="330" y="559"/>
                    <a:pt x="330" y="559"/>
                    <a:pt x="330" y="559"/>
                  </a:cubicBezTo>
                  <a:cubicBezTo>
                    <a:pt x="330" y="559"/>
                    <a:pt x="330" y="559"/>
                    <a:pt x="330" y="558"/>
                  </a:cubicBezTo>
                  <a:cubicBezTo>
                    <a:pt x="329" y="558"/>
                    <a:pt x="329" y="557"/>
                    <a:pt x="328" y="556"/>
                  </a:cubicBezTo>
                  <a:cubicBezTo>
                    <a:pt x="325" y="555"/>
                    <a:pt x="322" y="553"/>
                    <a:pt x="318" y="551"/>
                  </a:cubicBezTo>
                  <a:cubicBezTo>
                    <a:pt x="309" y="547"/>
                    <a:pt x="298" y="543"/>
                    <a:pt x="286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6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4" y="538"/>
                    <a:pt x="284" y="538"/>
                    <a:pt x="284" y="538"/>
                  </a:cubicBezTo>
                  <a:cubicBezTo>
                    <a:pt x="282" y="537"/>
                    <a:pt x="282" y="537"/>
                    <a:pt x="282" y="537"/>
                  </a:cubicBezTo>
                  <a:cubicBezTo>
                    <a:pt x="281" y="536"/>
                    <a:pt x="280" y="535"/>
                    <a:pt x="279" y="535"/>
                  </a:cubicBezTo>
                  <a:cubicBezTo>
                    <a:pt x="278" y="534"/>
                    <a:pt x="277" y="533"/>
                    <a:pt x="276" y="532"/>
                  </a:cubicBezTo>
                  <a:cubicBezTo>
                    <a:pt x="278" y="532"/>
                    <a:pt x="280" y="533"/>
                    <a:pt x="282" y="534"/>
                  </a:cubicBezTo>
                  <a:cubicBezTo>
                    <a:pt x="288" y="535"/>
                    <a:pt x="294" y="537"/>
                    <a:pt x="301" y="539"/>
                  </a:cubicBezTo>
                  <a:cubicBezTo>
                    <a:pt x="309" y="541"/>
                    <a:pt x="317" y="543"/>
                    <a:pt x="326" y="545"/>
                  </a:cubicBezTo>
                  <a:cubicBezTo>
                    <a:pt x="336" y="547"/>
                    <a:pt x="346" y="549"/>
                    <a:pt x="356" y="551"/>
                  </a:cubicBezTo>
                  <a:cubicBezTo>
                    <a:pt x="367" y="552"/>
                    <a:pt x="378" y="554"/>
                    <a:pt x="390" y="555"/>
                  </a:cubicBezTo>
                  <a:cubicBezTo>
                    <a:pt x="396" y="556"/>
                    <a:pt x="401" y="556"/>
                    <a:pt x="408" y="557"/>
                  </a:cubicBezTo>
                  <a:cubicBezTo>
                    <a:pt x="411" y="557"/>
                    <a:pt x="414" y="557"/>
                    <a:pt x="417" y="557"/>
                  </a:cubicBezTo>
                  <a:cubicBezTo>
                    <a:pt x="420" y="557"/>
                    <a:pt x="423" y="558"/>
                    <a:pt x="426" y="558"/>
                  </a:cubicBezTo>
                  <a:cubicBezTo>
                    <a:pt x="432" y="558"/>
                    <a:pt x="438" y="558"/>
                    <a:pt x="445" y="558"/>
                  </a:cubicBezTo>
                  <a:cubicBezTo>
                    <a:pt x="451" y="558"/>
                    <a:pt x="457" y="557"/>
                    <a:pt x="463" y="557"/>
                  </a:cubicBezTo>
                  <a:cubicBezTo>
                    <a:pt x="488" y="556"/>
                    <a:pt x="513" y="555"/>
                    <a:pt x="536" y="554"/>
                  </a:cubicBezTo>
                  <a:cubicBezTo>
                    <a:pt x="548" y="554"/>
                    <a:pt x="559" y="554"/>
                    <a:pt x="569" y="555"/>
                  </a:cubicBezTo>
                  <a:cubicBezTo>
                    <a:pt x="580" y="556"/>
                    <a:pt x="590" y="557"/>
                    <a:pt x="598" y="561"/>
                  </a:cubicBezTo>
                  <a:cubicBezTo>
                    <a:pt x="602" y="563"/>
                    <a:pt x="606" y="566"/>
                    <a:pt x="610" y="567"/>
                  </a:cubicBezTo>
                  <a:cubicBezTo>
                    <a:pt x="614" y="569"/>
                    <a:pt x="618" y="570"/>
                    <a:pt x="622" y="570"/>
                  </a:cubicBezTo>
                  <a:cubicBezTo>
                    <a:pt x="630" y="571"/>
                    <a:pt x="636" y="570"/>
                    <a:pt x="642" y="569"/>
                  </a:cubicBezTo>
                  <a:cubicBezTo>
                    <a:pt x="647" y="568"/>
                    <a:pt x="651" y="567"/>
                    <a:pt x="654" y="566"/>
                  </a:cubicBezTo>
                  <a:cubicBezTo>
                    <a:pt x="657" y="566"/>
                    <a:pt x="658" y="565"/>
                    <a:pt x="658" y="565"/>
                  </a:cubicBezTo>
                  <a:cubicBezTo>
                    <a:pt x="658" y="565"/>
                    <a:pt x="657" y="566"/>
                    <a:pt x="654" y="566"/>
                  </a:cubicBezTo>
                  <a:close/>
                </a:path>
              </a:pathLst>
            </a:custGeom>
            <a:solidFill>
              <a:srgbClr val="377B5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7" name="Google Shape;6907;p209"/>
            <p:cNvSpPr/>
            <p:nvPr/>
          </p:nvSpPr>
          <p:spPr>
            <a:xfrm>
              <a:off x="10498036" y="2221352"/>
              <a:ext cx="285556" cy="381333"/>
            </a:xfrm>
            <a:custGeom>
              <a:rect b="b" l="l" r="r" t="t"/>
              <a:pathLst>
                <a:path extrusionOk="0" h="74" w="59">
                  <a:moveTo>
                    <a:pt x="11" y="70"/>
                  </a:moveTo>
                  <a:cubicBezTo>
                    <a:pt x="25" y="74"/>
                    <a:pt x="41" y="69"/>
                    <a:pt x="50" y="56"/>
                  </a:cubicBezTo>
                  <a:cubicBezTo>
                    <a:pt x="59" y="43"/>
                    <a:pt x="53" y="7"/>
                    <a:pt x="55" y="4"/>
                  </a:cubicBezTo>
                  <a:cubicBezTo>
                    <a:pt x="56" y="0"/>
                    <a:pt x="17" y="15"/>
                    <a:pt x="9" y="28"/>
                  </a:cubicBezTo>
                  <a:cubicBezTo>
                    <a:pt x="0" y="42"/>
                    <a:pt x="1" y="58"/>
                    <a:pt x="11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8" name="Google Shape;6908;p209"/>
            <p:cNvSpPr/>
            <p:nvPr/>
          </p:nvSpPr>
          <p:spPr>
            <a:xfrm>
              <a:off x="10831987" y="2066758"/>
              <a:ext cx="309753" cy="453477"/>
            </a:xfrm>
            <a:custGeom>
              <a:rect b="b" l="l" r="r" t="t"/>
              <a:pathLst>
                <a:path extrusionOk="0" h="87" w="64">
                  <a:moveTo>
                    <a:pt x="17" y="85"/>
                  </a:moveTo>
                  <a:cubicBezTo>
                    <a:pt x="34" y="87"/>
                    <a:pt x="50" y="78"/>
                    <a:pt x="57" y="62"/>
                  </a:cubicBezTo>
                  <a:cubicBezTo>
                    <a:pt x="64" y="46"/>
                    <a:pt x="51" y="8"/>
                    <a:pt x="52" y="4"/>
                  </a:cubicBezTo>
                  <a:cubicBezTo>
                    <a:pt x="53" y="0"/>
                    <a:pt x="14" y="24"/>
                    <a:pt x="7" y="40"/>
                  </a:cubicBezTo>
                  <a:cubicBezTo>
                    <a:pt x="0" y="56"/>
                    <a:pt x="5" y="74"/>
                    <a:pt x="17" y="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9" name="Google Shape;6909;p209"/>
            <p:cNvSpPr/>
            <p:nvPr/>
          </p:nvSpPr>
          <p:spPr>
            <a:xfrm>
              <a:off x="11146582" y="2107983"/>
              <a:ext cx="319433" cy="412251"/>
            </a:xfrm>
            <a:custGeom>
              <a:rect b="b" l="l" r="r" t="t"/>
              <a:pathLst>
                <a:path extrusionOk="0" h="79" w="65">
                  <a:moveTo>
                    <a:pt x="9" y="73"/>
                  </a:moveTo>
                  <a:cubicBezTo>
                    <a:pt x="25" y="79"/>
                    <a:pt x="43" y="74"/>
                    <a:pt x="53" y="61"/>
                  </a:cubicBezTo>
                  <a:cubicBezTo>
                    <a:pt x="64" y="47"/>
                    <a:pt x="61" y="8"/>
                    <a:pt x="63" y="4"/>
                  </a:cubicBezTo>
                  <a:cubicBezTo>
                    <a:pt x="65" y="0"/>
                    <a:pt x="21" y="14"/>
                    <a:pt x="10" y="28"/>
                  </a:cubicBezTo>
                  <a:cubicBezTo>
                    <a:pt x="0" y="41"/>
                    <a:pt x="0" y="60"/>
                    <a:pt x="9" y="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0" name="Google Shape;6910;p209"/>
            <p:cNvSpPr/>
            <p:nvPr/>
          </p:nvSpPr>
          <p:spPr>
            <a:xfrm>
              <a:off x="11698330" y="2334722"/>
              <a:ext cx="164557" cy="211281"/>
            </a:xfrm>
            <a:custGeom>
              <a:rect b="b" l="l" r="r" t="t"/>
              <a:pathLst>
                <a:path extrusionOk="0" h="41" w="34">
                  <a:moveTo>
                    <a:pt x="5" y="38"/>
                  </a:moveTo>
                  <a:cubicBezTo>
                    <a:pt x="13" y="41"/>
                    <a:pt x="22" y="39"/>
                    <a:pt x="28" y="31"/>
                  </a:cubicBezTo>
                  <a:cubicBezTo>
                    <a:pt x="33" y="24"/>
                    <a:pt x="32" y="4"/>
                    <a:pt x="33" y="2"/>
                  </a:cubicBezTo>
                  <a:cubicBezTo>
                    <a:pt x="34" y="0"/>
                    <a:pt x="11" y="7"/>
                    <a:pt x="5" y="14"/>
                  </a:cubicBezTo>
                  <a:cubicBezTo>
                    <a:pt x="0" y="21"/>
                    <a:pt x="0" y="31"/>
                    <a:pt x="5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1" name="Google Shape;6911;p209"/>
            <p:cNvSpPr/>
            <p:nvPr/>
          </p:nvSpPr>
          <p:spPr>
            <a:xfrm>
              <a:off x="10217322" y="1082509"/>
              <a:ext cx="329113" cy="438019"/>
            </a:xfrm>
            <a:custGeom>
              <a:rect b="b" l="l" r="r" t="t"/>
              <a:pathLst>
                <a:path extrusionOk="0" h="84" w="67">
                  <a:moveTo>
                    <a:pt x="11" y="78"/>
                  </a:moveTo>
                  <a:cubicBezTo>
                    <a:pt x="27" y="84"/>
                    <a:pt x="46" y="78"/>
                    <a:pt x="57" y="63"/>
                  </a:cubicBezTo>
                  <a:cubicBezTo>
                    <a:pt x="67" y="49"/>
                    <a:pt x="62" y="7"/>
                    <a:pt x="64" y="4"/>
                  </a:cubicBezTo>
                  <a:cubicBezTo>
                    <a:pt x="66" y="0"/>
                    <a:pt x="21" y="16"/>
                    <a:pt x="10" y="30"/>
                  </a:cubicBezTo>
                  <a:cubicBezTo>
                    <a:pt x="0" y="45"/>
                    <a:pt x="1" y="65"/>
                    <a:pt x="11" y="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2" name="Google Shape;6912;p209"/>
            <p:cNvSpPr/>
            <p:nvPr/>
          </p:nvSpPr>
          <p:spPr>
            <a:xfrm>
              <a:off x="10323799" y="1551444"/>
              <a:ext cx="227477" cy="309189"/>
            </a:xfrm>
            <a:custGeom>
              <a:rect b="b" l="l" r="r" t="t"/>
              <a:pathLst>
                <a:path extrusionOk="0" h="59" w="46">
                  <a:moveTo>
                    <a:pt x="10" y="57"/>
                  </a:moveTo>
                  <a:cubicBezTo>
                    <a:pt x="21" y="59"/>
                    <a:pt x="34" y="54"/>
                    <a:pt x="40" y="44"/>
                  </a:cubicBezTo>
                  <a:cubicBezTo>
                    <a:pt x="46" y="33"/>
                    <a:pt x="40" y="5"/>
                    <a:pt x="41" y="2"/>
                  </a:cubicBezTo>
                  <a:cubicBezTo>
                    <a:pt x="42" y="0"/>
                    <a:pt x="12" y="14"/>
                    <a:pt x="6" y="24"/>
                  </a:cubicBezTo>
                  <a:cubicBezTo>
                    <a:pt x="0" y="35"/>
                    <a:pt x="2" y="48"/>
                    <a:pt x="10" y="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3" name="Google Shape;6913;p209"/>
            <p:cNvSpPr/>
            <p:nvPr/>
          </p:nvSpPr>
          <p:spPr>
            <a:xfrm>
              <a:off x="10464155" y="1922470"/>
              <a:ext cx="459792" cy="329801"/>
            </a:xfrm>
            <a:custGeom>
              <a:rect b="b" l="l" r="r" t="t"/>
              <a:pathLst>
                <a:path extrusionOk="0" h="63" w="94">
                  <a:moveTo>
                    <a:pt x="0" y="40"/>
                  </a:moveTo>
                  <a:cubicBezTo>
                    <a:pt x="9" y="55"/>
                    <a:pt x="27" y="63"/>
                    <a:pt x="44" y="59"/>
                  </a:cubicBezTo>
                  <a:cubicBezTo>
                    <a:pt x="62" y="55"/>
                    <a:pt x="86" y="21"/>
                    <a:pt x="90" y="20"/>
                  </a:cubicBezTo>
                  <a:cubicBezTo>
                    <a:pt x="94" y="18"/>
                    <a:pt x="50" y="0"/>
                    <a:pt x="32" y="4"/>
                  </a:cubicBezTo>
                  <a:cubicBezTo>
                    <a:pt x="14" y="8"/>
                    <a:pt x="2" y="23"/>
                    <a:pt x="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4" name="Google Shape;6914;p209"/>
            <p:cNvSpPr/>
            <p:nvPr/>
          </p:nvSpPr>
          <p:spPr>
            <a:xfrm>
              <a:off x="10623873" y="1618436"/>
              <a:ext cx="464630" cy="334956"/>
            </a:xfrm>
            <a:custGeom>
              <a:rect b="b" l="l" r="r" t="t"/>
              <a:pathLst>
                <a:path extrusionOk="0" h="64" w="95">
                  <a:moveTo>
                    <a:pt x="0" y="40"/>
                  </a:moveTo>
                  <a:cubicBezTo>
                    <a:pt x="9" y="56"/>
                    <a:pt x="27" y="64"/>
                    <a:pt x="45" y="60"/>
                  </a:cubicBezTo>
                  <a:cubicBezTo>
                    <a:pt x="63" y="56"/>
                    <a:pt x="87" y="22"/>
                    <a:pt x="91" y="20"/>
                  </a:cubicBezTo>
                  <a:cubicBezTo>
                    <a:pt x="95" y="18"/>
                    <a:pt x="50" y="0"/>
                    <a:pt x="32" y="4"/>
                  </a:cubicBezTo>
                  <a:cubicBezTo>
                    <a:pt x="14" y="8"/>
                    <a:pt x="2" y="23"/>
                    <a:pt x="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209"/>
            <p:cNvSpPr/>
            <p:nvPr/>
          </p:nvSpPr>
          <p:spPr>
            <a:xfrm>
              <a:off x="10623873" y="2546002"/>
              <a:ext cx="372674" cy="371026"/>
            </a:xfrm>
            <a:custGeom>
              <a:rect b="b" l="l" r="r" t="t"/>
              <a:pathLst>
                <a:path extrusionOk="0" h="71" w="76">
                  <a:moveTo>
                    <a:pt x="7" y="8"/>
                  </a:moveTo>
                  <a:cubicBezTo>
                    <a:pt x="0" y="23"/>
                    <a:pt x="3" y="42"/>
                    <a:pt x="16" y="54"/>
                  </a:cubicBezTo>
                  <a:cubicBezTo>
                    <a:pt x="29" y="66"/>
                    <a:pt x="69" y="66"/>
                    <a:pt x="73" y="69"/>
                  </a:cubicBezTo>
                  <a:cubicBezTo>
                    <a:pt x="76" y="71"/>
                    <a:pt x="66" y="25"/>
                    <a:pt x="54" y="14"/>
                  </a:cubicBezTo>
                  <a:cubicBezTo>
                    <a:pt x="41" y="2"/>
                    <a:pt x="22" y="0"/>
                    <a:pt x="7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6" name="Google Shape;6916;p209"/>
            <p:cNvSpPr/>
            <p:nvPr/>
          </p:nvSpPr>
          <p:spPr>
            <a:xfrm>
              <a:off x="11011065" y="2525390"/>
              <a:ext cx="212956" cy="283425"/>
            </a:xfrm>
            <a:custGeom>
              <a:rect b="b" l="l" r="r" t="t"/>
              <a:pathLst>
                <a:path extrusionOk="0" h="54" w="43">
                  <a:moveTo>
                    <a:pt x="8" y="3"/>
                  </a:moveTo>
                  <a:cubicBezTo>
                    <a:pt x="1" y="12"/>
                    <a:pt x="0" y="24"/>
                    <a:pt x="6" y="34"/>
                  </a:cubicBezTo>
                  <a:cubicBezTo>
                    <a:pt x="13" y="44"/>
                    <a:pt x="39" y="50"/>
                    <a:pt x="41" y="52"/>
                  </a:cubicBezTo>
                  <a:cubicBezTo>
                    <a:pt x="43" y="54"/>
                    <a:pt x="43" y="24"/>
                    <a:pt x="37" y="14"/>
                  </a:cubicBezTo>
                  <a:cubicBezTo>
                    <a:pt x="30" y="4"/>
                    <a:pt x="19" y="0"/>
                    <a:pt x="8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7" name="Google Shape;6917;p209"/>
            <p:cNvSpPr/>
            <p:nvPr/>
          </p:nvSpPr>
          <p:spPr>
            <a:xfrm>
              <a:off x="11678971" y="2509929"/>
              <a:ext cx="198437" cy="200974"/>
            </a:xfrm>
            <a:custGeom>
              <a:rect b="b" l="l" r="r" t="t"/>
              <a:pathLst>
                <a:path extrusionOk="0" h="38" w="41">
                  <a:moveTo>
                    <a:pt x="4" y="4"/>
                  </a:moveTo>
                  <a:cubicBezTo>
                    <a:pt x="0" y="12"/>
                    <a:pt x="2" y="22"/>
                    <a:pt x="9" y="29"/>
                  </a:cubicBezTo>
                  <a:cubicBezTo>
                    <a:pt x="16" y="35"/>
                    <a:pt x="37" y="35"/>
                    <a:pt x="39" y="37"/>
                  </a:cubicBezTo>
                  <a:cubicBezTo>
                    <a:pt x="41" y="38"/>
                    <a:pt x="36" y="14"/>
                    <a:pt x="29" y="7"/>
                  </a:cubicBezTo>
                  <a:cubicBezTo>
                    <a:pt x="22" y="1"/>
                    <a:pt x="12" y="0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8" name="Google Shape;6918;p209"/>
            <p:cNvSpPr/>
            <p:nvPr/>
          </p:nvSpPr>
          <p:spPr>
            <a:xfrm>
              <a:off x="11441814" y="2257426"/>
              <a:ext cx="208117" cy="262812"/>
            </a:xfrm>
            <a:custGeom>
              <a:rect b="b" l="l" r="r" t="t"/>
              <a:pathLst>
                <a:path extrusionOk="0" h="51" w="42">
                  <a:moveTo>
                    <a:pt x="6" y="48"/>
                  </a:moveTo>
                  <a:cubicBezTo>
                    <a:pt x="16" y="51"/>
                    <a:pt x="28" y="48"/>
                    <a:pt x="34" y="39"/>
                  </a:cubicBezTo>
                  <a:cubicBezTo>
                    <a:pt x="41" y="31"/>
                    <a:pt x="40" y="5"/>
                    <a:pt x="41" y="2"/>
                  </a:cubicBezTo>
                  <a:cubicBezTo>
                    <a:pt x="42" y="0"/>
                    <a:pt x="13" y="9"/>
                    <a:pt x="7" y="18"/>
                  </a:cubicBezTo>
                  <a:cubicBezTo>
                    <a:pt x="0" y="27"/>
                    <a:pt x="0" y="39"/>
                    <a:pt x="6" y="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9" name="Google Shape;6919;p209"/>
            <p:cNvSpPr/>
            <p:nvPr/>
          </p:nvSpPr>
          <p:spPr>
            <a:xfrm>
              <a:off x="11325657" y="2509929"/>
              <a:ext cx="309753" cy="309189"/>
            </a:xfrm>
            <a:custGeom>
              <a:rect b="b" l="l" r="r" t="t"/>
              <a:pathLst>
                <a:path extrusionOk="0" h="59" w="63">
                  <a:moveTo>
                    <a:pt x="6" y="7"/>
                  </a:moveTo>
                  <a:cubicBezTo>
                    <a:pt x="0" y="20"/>
                    <a:pt x="2" y="35"/>
                    <a:pt x="13" y="45"/>
                  </a:cubicBezTo>
                  <a:cubicBezTo>
                    <a:pt x="24" y="55"/>
                    <a:pt x="57" y="55"/>
                    <a:pt x="60" y="57"/>
                  </a:cubicBezTo>
                  <a:cubicBezTo>
                    <a:pt x="63" y="59"/>
                    <a:pt x="55" y="21"/>
                    <a:pt x="44" y="11"/>
                  </a:cubicBezTo>
                  <a:cubicBezTo>
                    <a:pt x="33" y="2"/>
                    <a:pt x="18" y="0"/>
                    <a:pt x="6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0" name="Google Shape;6920;p209"/>
            <p:cNvSpPr/>
            <p:nvPr/>
          </p:nvSpPr>
          <p:spPr>
            <a:xfrm>
              <a:off x="9641372" y="1834868"/>
              <a:ext cx="295235" cy="525621"/>
            </a:xfrm>
            <a:custGeom>
              <a:rect b="b" l="l" r="r" t="t"/>
              <a:pathLst>
                <a:path extrusionOk="0" h="101" w="61">
                  <a:moveTo>
                    <a:pt x="30" y="101"/>
                  </a:moveTo>
                  <a:cubicBezTo>
                    <a:pt x="13" y="96"/>
                    <a:pt x="0" y="79"/>
                    <a:pt x="1" y="60"/>
                  </a:cubicBezTo>
                  <a:cubicBezTo>
                    <a:pt x="1" y="41"/>
                    <a:pt x="31" y="9"/>
                    <a:pt x="31" y="4"/>
                  </a:cubicBezTo>
                  <a:cubicBezTo>
                    <a:pt x="32" y="0"/>
                    <a:pt x="61" y="42"/>
                    <a:pt x="61" y="61"/>
                  </a:cubicBezTo>
                  <a:cubicBezTo>
                    <a:pt x="60" y="80"/>
                    <a:pt x="47" y="96"/>
                    <a:pt x="30" y="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209"/>
            <p:cNvSpPr/>
            <p:nvPr/>
          </p:nvSpPr>
          <p:spPr>
            <a:xfrm>
              <a:off x="9312259" y="1736957"/>
              <a:ext cx="338793" cy="505008"/>
            </a:xfrm>
            <a:custGeom>
              <a:rect b="b" l="l" r="r" t="t"/>
              <a:pathLst>
                <a:path extrusionOk="0" h="96" w="69">
                  <a:moveTo>
                    <a:pt x="48" y="95"/>
                  </a:moveTo>
                  <a:cubicBezTo>
                    <a:pt x="30" y="96"/>
                    <a:pt x="13" y="85"/>
                    <a:pt x="7" y="67"/>
                  </a:cubicBezTo>
                  <a:cubicBezTo>
                    <a:pt x="0" y="49"/>
                    <a:pt x="17" y="8"/>
                    <a:pt x="16" y="4"/>
                  </a:cubicBezTo>
                  <a:cubicBezTo>
                    <a:pt x="15" y="0"/>
                    <a:pt x="57" y="29"/>
                    <a:pt x="63" y="47"/>
                  </a:cubicBezTo>
                  <a:cubicBezTo>
                    <a:pt x="69" y="65"/>
                    <a:pt x="63" y="85"/>
                    <a:pt x="48" y="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2" name="Google Shape;6922;p209"/>
            <p:cNvSpPr/>
            <p:nvPr/>
          </p:nvSpPr>
          <p:spPr>
            <a:xfrm>
              <a:off x="9723652" y="984598"/>
              <a:ext cx="522709" cy="396794"/>
            </a:xfrm>
            <a:custGeom>
              <a:rect b="b" l="l" r="r" t="t"/>
              <a:pathLst>
                <a:path extrusionOk="0" h="76" w="107">
                  <a:moveTo>
                    <a:pt x="89" y="2"/>
                  </a:moveTo>
                  <a:cubicBezTo>
                    <a:pt x="89" y="0"/>
                    <a:pt x="78" y="12"/>
                    <a:pt x="71" y="23"/>
                  </a:cubicBezTo>
                  <a:cubicBezTo>
                    <a:pt x="69" y="21"/>
                    <a:pt x="66" y="20"/>
                    <a:pt x="64" y="18"/>
                  </a:cubicBezTo>
                  <a:cubicBezTo>
                    <a:pt x="48" y="9"/>
                    <a:pt x="0" y="13"/>
                    <a:pt x="4" y="15"/>
                  </a:cubicBezTo>
                  <a:cubicBezTo>
                    <a:pt x="7" y="18"/>
                    <a:pt x="19" y="58"/>
                    <a:pt x="35" y="67"/>
                  </a:cubicBezTo>
                  <a:cubicBezTo>
                    <a:pt x="49" y="76"/>
                    <a:pt x="67" y="74"/>
                    <a:pt x="80" y="65"/>
                  </a:cubicBezTo>
                  <a:cubicBezTo>
                    <a:pt x="81" y="65"/>
                    <a:pt x="82" y="66"/>
                    <a:pt x="83" y="66"/>
                  </a:cubicBezTo>
                  <a:cubicBezTo>
                    <a:pt x="95" y="64"/>
                    <a:pt x="104" y="54"/>
                    <a:pt x="105" y="41"/>
                  </a:cubicBezTo>
                  <a:cubicBezTo>
                    <a:pt x="107" y="28"/>
                    <a:pt x="89" y="5"/>
                    <a:pt x="89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3" name="Google Shape;6923;p209"/>
            <p:cNvSpPr/>
            <p:nvPr/>
          </p:nvSpPr>
          <p:spPr>
            <a:xfrm>
              <a:off x="9331619" y="1221643"/>
              <a:ext cx="517871" cy="427713"/>
            </a:xfrm>
            <a:custGeom>
              <a:rect b="b" l="l" r="r" t="t"/>
              <a:pathLst>
                <a:path extrusionOk="0" h="82" w="106">
                  <a:moveTo>
                    <a:pt x="104" y="37"/>
                  </a:moveTo>
                  <a:cubicBezTo>
                    <a:pt x="103" y="24"/>
                    <a:pt x="80" y="5"/>
                    <a:pt x="79" y="2"/>
                  </a:cubicBezTo>
                  <a:cubicBezTo>
                    <a:pt x="78" y="0"/>
                    <a:pt x="71" y="13"/>
                    <a:pt x="67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48" y="14"/>
                    <a:pt x="0" y="18"/>
                    <a:pt x="3" y="21"/>
                  </a:cubicBezTo>
                  <a:cubicBezTo>
                    <a:pt x="7" y="23"/>
                    <a:pt x="19" y="63"/>
                    <a:pt x="35" y="72"/>
                  </a:cubicBezTo>
                  <a:cubicBezTo>
                    <a:pt x="50" y="82"/>
                    <a:pt x="69" y="79"/>
                    <a:pt x="82" y="68"/>
                  </a:cubicBezTo>
                  <a:cubicBezTo>
                    <a:pt x="82" y="67"/>
                    <a:pt x="83" y="66"/>
                    <a:pt x="83" y="66"/>
                  </a:cubicBezTo>
                  <a:cubicBezTo>
                    <a:pt x="84" y="66"/>
                    <a:pt x="86" y="67"/>
                    <a:pt x="88" y="67"/>
                  </a:cubicBezTo>
                  <a:cubicBezTo>
                    <a:pt x="99" y="62"/>
                    <a:pt x="106" y="50"/>
                    <a:pt x="104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209"/>
            <p:cNvSpPr/>
            <p:nvPr/>
          </p:nvSpPr>
          <p:spPr>
            <a:xfrm>
              <a:off x="8813751" y="1685426"/>
              <a:ext cx="527550" cy="767820"/>
            </a:xfrm>
            <a:custGeom>
              <a:rect b="b" l="l" r="r" t="t"/>
              <a:pathLst>
                <a:path extrusionOk="0" h="147" w="108">
                  <a:moveTo>
                    <a:pt x="102" y="48"/>
                  </a:moveTo>
                  <a:cubicBezTo>
                    <a:pt x="95" y="30"/>
                    <a:pt x="54" y="0"/>
                    <a:pt x="55" y="5"/>
                  </a:cubicBezTo>
                  <a:cubicBezTo>
                    <a:pt x="56" y="9"/>
                    <a:pt x="39" y="50"/>
                    <a:pt x="45" y="68"/>
                  </a:cubicBezTo>
                  <a:cubicBezTo>
                    <a:pt x="47" y="74"/>
                    <a:pt x="51" y="79"/>
                    <a:pt x="55" y="83"/>
                  </a:cubicBezTo>
                  <a:cubicBezTo>
                    <a:pt x="48" y="83"/>
                    <a:pt x="42" y="85"/>
                    <a:pt x="35" y="89"/>
                  </a:cubicBezTo>
                  <a:cubicBezTo>
                    <a:pt x="20" y="98"/>
                    <a:pt x="0" y="142"/>
                    <a:pt x="4" y="140"/>
                  </a:cubicBezTo>
                  <a:cubicBezTo>
                    <a:pt x="8" y="138"/>
                    <a:pt x="48" y="147"/>
                    <a:pt x="64" y="138"/>
                  </a:cubicBezTo>
                  <a:cubicBezTo>
                    <a:pt x="79" y="129"/>
                    <a:pt x="86" y="112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02" y="85"/>
                    <a:pt x="108" y="66"/>
                    <a:pt x="102" y="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5" name="Google Shape;6925;p209"/>
            <p:cNvSpPr/>
            <p:nvPr/>
          </p:nvSpPr>
          <p:spPr>
            <a:xfrm>
              <a:off x="10033405" y="1592669"/>
              <a:ext cx="309753" cy="257657"/>
            </a:xfrm>
            <a:custGeom>
              <a:rect b="b" l="l" r="r" t="t"/>
              <a:pathLst>
                <a:path extrusionOk="0" h="49" w="64">
                  <a:moveTo>
                    <a:pt x="62" y="38"/>
                  </a:moveTo>
                  <a:cubicBezTo>
                    <a:pt x="53" y="47"/>
                    <a:pt x="39" y="49"/>
                    <a:pt x="27" y="43"/>
                  </a:cubicBezTo>
                  <a:cubicBezTo>
                    <a:pt x="15" y="37"/>
                    <a:pt x="5" y="8"/>
                    <a:pt x="2" y="6"/>
                  </a:cubicBezTo>
                  <a:cubicBezTo>
                    <a:pt x="0" y="4"/>
                    <a:pt x="35" y="0"/>
                    <a:pt x="47" y="6"/>
                  </a:cubicBezTo>
                  <a:cubicBezTo>
                    <a:pt x="58" y="12"/>
                    <a:pt x="64" y="26"/>
                    <a:pt x="62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209"/>
            <p:cNvSpPr/>
            <p:nvPr/>
          </p:nvSpPr>
          <p:spPr>
            <a:xfrm>
              <a:off x="9907568" y="1350473"/>
              <a:ext cx="333955" cy="242199"/>
            </a:xfrm>
            <a:custGeom>
              <a:rect b="b" l="l" r="r" t="t"/>
              <a:pathLst>
                <a:path extrusionOk="0" h="47" w="68">
                  <a:moveTo>
                    <a:pt x="68" y="32"/>
                  </a:moveTo>
                  <a:cubicBezTo>
                    <a:pt x="60" y="42"/>
                    <a:pt x="47" y="47"/>
                    <a:pt x="34" y="44"/>
                  </a:cubicBezTo>
                  <a:cubicBezTo>
                    <a:pt x="22" y="40"/>
                    <a:pt x="6" y="14"/>
                    <a:pt x="3" y="12"/>
                  </a:cubicBezTo>
                  <a:cubicBezTo>
                    <a:pt x="0" y="11"/>
                    <a:pt x="34" y="0"/>
                    <a:pt x="46" y="4"/>
                  </a:cubicBezTo>
                  <a:cubicBezTo>
                    <a:pt x="59" y="7"/>
                    <a:pt x="67" y="19"/>
                    <a:pt x="68" y="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7" name="Google Shape;6927;p209"/>
            <p:cNvSpPr/>
            <p:nvPr/>
          </p:nvSpPr>
          <p:spPr>
            <a:xfrm>
              <a:off x="10580312" y="1231949"/>
              <a:ext cx="261355" cy="391639"/>
            </a:xfrm>
            <a:custGeom>
              <a:rect b="b" l="l" r="r" t="t"/>
              <a:pathLst>
                <a:path extrusionOk="0" h="75" w="53">
                  <a:moveTo>
                    <a:pt x="18" y="75"/>
                  </a:moveTo>
                  <a:cubicBezTo>
                    <a:pt x="6" y="67"/>
                    <a:pt x="0" y="52"/>
                    <a:pt x="5" y="38"/>
                  </a:cubicBezTo>
                  <a:cubicBezTo>
                    <a:pt x="9" y="24"/>
                    <a:pt x="38" y="6"/>
                    <a:pt x="40" y="3"/>
                  </a:cubicBezTo>
                  <a:cubicBezTo>
                    <a:pt x="41" y="0"/>
                    <a:pt x="53" y="37"/>
                    <a:pt x="49" y="51"/>
                  </a:cubicBezTo>
                  <a:cubicBezTo>
                    <a:pt x="45" y="65"/>
                    <a:pt x="32" y="74"/>
                    <a:pt x="18" y="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8" name="Google Shape;6928;p209"/>
            <p:cNvSpPr/>
            <p:nvPr/>
          </p:nvSpPr>
          <p:spPr>
            <a:xfrm>
              <a:off x="9268701" y="2257426"/>
              <a:ext cx="430752" cy="345262"/>
            </a:xfrm>
            <a:custGeom>
              <a:rect b="b" l="l" r="r" t="t"/>
              <a:pathLst>
                <a:path extrusionOk="0" h="67" w="88">
                  <a:moveTo>
                    <a:pt x="84" y="14"/>
                  </a:moveTo>
                  <a:cubicBezTo>
                    <a:pt x="88" y="31"/>
                    <a:pt x="80" y="49"/>
                    <a:pt x="65" y="58"/>
                  </a:cubicBezTo>
                  <a:cubicBezTo>
                    <a:pt x="49" y="67"/>
                    <a:pt x="8" y="59"/>
                    <a:pt x="4" y="60"/>
                  </a:cubicBezTo>
                  <a:cubicBezTo>
                    <a:pt x="0" y="62"/>
                    <a:pt x="20" y="18"/>
                    <a:pt x="36" y="9"/>
                  </a:cubicBezTo>
                  <a:cubicBezTo>
                    <a:pt x="52" y="0"/>
                    <a:pt x="71" y="3"/>
                    <a:pt x="84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9" name="Google Shape;6929;p209"/>
            <p:cNvSpPr/>
            <p:nvPr/>
          </p:nvSpPr>
          <p:spPr>
            <a:xfrm>
              <a:off x="9622012" y="1644200"/>
              <a:ext cx="271034" cy="226738"/>
            </a:xfrm>
            <a:custGeom>
              <a:rect b="b" l="l" r="r" t="t"/>
              <a:pathLst>
                <a:path extrusionOk="0" h="43" w="56">
                  <a:moveTo>
                    <a:pt x="54" y="10"/>
                  </a:moveTo>
                  <a:cubicBezTo>
                    <a:pt x="56" y="20"/>
                    <a:pt x="51" y="32"/>
                    <a:pt x="41" y="38"/>
                  </a:cubicBezTo>
                  <a:cubicBezTo>
                    <a:pt x="31" y="43"/>
                    <a:pt x="5" y="38"/>
                    <a:pt x="3" y="39"/>
                  </a:cubicBezTo>
                  <a:cubicBezTo>
                    <a:pt x="0" y="40"/>
                    <a:pt x="13" y="12"/>
                    <a:pt x="23" y="6"/>
                  </a:cubicBezTo>
                  <a:cubicBezTo>
                    <a:pt x="33" y="0"/>
                    <a:pt x="45" y="2"/>
                    <a:pt x="54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0" name="Google Shape;6930;p209"/>
            <p:cNvSpPr/>
            <p:nvPr/>
          </p:nvSpPr>
          <p:spPr>
            <a:xfrm>
              <a:off x="9922086" y="1860632"/>
              <a:ext cx="275876" cy="221587"/>
            </a:xfrm>
            <a:custGeom>
              <a:rect b="b" l="l" r="r" t="t"/>
              <a:pathLst>
                <a:path extrusionOk="0" h="43" w="56">
                  <a:moveTo>
                    <a:pt x="54" y="9"/>
                  </a:moveTo>
                  <a:cubicBezTo>
                    <a:pt x="56" y="20"/>
                    <a:pt x="51" y="32"/>
                    <a:pt x="41" y="38"/>
                  </a:cubicBezTo>
                  <a:cubicBezTo>
                    <a:pt x="31" y="43"/>
                    <a:pt x="6" y="38"/>
                    <a:pt x="3" y="39"/>
                  </a:cubicBezTo>
                  <a:cubicBezTo>
                    <a:pt x="0" y="40"/>
                    <a:pt x="13" y="12"/>
                    <a:pt x="23" y="6"/>
                  </a:cubicBezTo>
                  <a:cubicBezTo>
                    <a:pt x="33" y="0"/>
                    <a:pt x="46" y="2"/>
                    <a:pt x="54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1" name="Google Shape;6931;p209"/>
            <p:cNvSpPr/>
            <p:nvPr/>
          </p:nvSpPr>
          <p:spPr>
            <a:xfrm>
              <a:off x="9626854" y="2102832"/>
              <a:ext cx="634028" cy="747207"/>
            </a:xfrm>
            <a:custGeom>
              <a:rect b="b" l="l" r="r" t="t"/>
              <a:pathLst>
                <a:path extrusionOk="0" h="143" w="130">
                  <a:moveTo>
                    <a:pt x="100" y="5"/>
                  </a:moveTo>
                  <a:cubicBezTo>
                    <a:pt x="100" y="9"/>
                    <a:pt x="70" y="41"/>
                    <a:pt x="70" y="60"/>
                  </a:cubicBezTo>
                  <a:cubicBezTo>
                    <a:pt x="69" y="69"/>
                    <a:pt x="72" y="77"/>
                    <a:pt x="76" y="84"/>
                  </a:cubicBezTo>
                  <a:cubicBezTo>
                    <a:pt x="64" y="77"/>
                    <a:pt x="49" y="77"/>
                    <a:pt x="36" y="84"/>
                  </a:cubicBezTo>
                  <a:cubicBezTo>
                    <a:pt x="20" y="93"/>
                    <a:pt x="0" y="137"/>
                    <a:pt x="4" y="136"/>
                  </a:cubicBezTo>
                  <a:cubicBezTo>
                    <a:pt x="8" y="134"/>
                    <a:pt x="49" y="143"/>
                    <a:pt x="64" y="134"/>
                  </a:cubicBezTo>
                  <a:cubicBezTo>
                    <a:pt x="79" y="125"/>
                    <a:pt x="86" y="109"/>
                    <a:pt x="84" y="93"/>
                  </a:cubicBezTo>
                  <a:cubicBezTo>
                    <a:pt x="89" y="97"/>
                    <a:pt x="94" y="100"/>
                    <a:pt x="99" y="102"/>
                  </a:cubicBezTo>
                  <a:cubicBezTo>
                    <a:pt x="116" y="97"/>
                    <a:pt x="129" y="81"/>
                    <a:pt x="130" y="61"/>
                  </a:cubicBezTo>
                  <a:cubicBezTo>
                    <a:pt x="130" y="42"/>
                    <a:pt x="101" y="0"/>
                    <a:pt x="100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32" name="Google Shape;6932;p209"/>
          <p:cNvGrpSpPr/>
          <p:nvPr/>
        </p:nvGrpSpPr>
        <p:grpSpPr>
          <a:xfrm>
            <a:off x="783985" y="5065412"/>
            <a:ext cx="2015232" cy="1128214"/>
            <a:chOff x="332936" y="2346237"/>
            <a:chExt cx="2937088" cy="1128214"/>
          </a:xfrm>
        </p:grpSpPr>
        <p:sp>
          <p:nvSpPr>
            <p:cNvPr id="6933" name="Google Shape;6933;p209"/>
            <p:cNvSpPr txBox="1"/>
            <p:nvPr/>
          </p:nvSpPr>
          <p:spPr>
            <a:xfrm>
              <a:off x="332936" y="2346237"/>
              <a:ext cx="29370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</a:t>
              </a:r>
              <a:endParaRPr/>
            </a:p>
          </p:txBody>
        </p:sp>
        <p:sp>
          <p:nvSpPr>
            <p:cNvPr id="6934" name="Google Shape;6934;p209"/>
            <p:cNvSpPr txBox="1"/>
            <p:nvPr/>
          </p:nvSpPr>
          <p:spPr>
            <a:xfrm>
              <a:off x="340730" y="2828120"/>
              <a:ext cx="29292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</p:txBody>
        </p:sp>
      </p:grpSp>
      <p:grpSp>
        <p:nvGrpSpPr>
          <p:cNvPr id="6935" name="Google Shape;6935;p209"/>
          <p:cNvGrpSpPr/>
          <p:nvPr/>
        </p:nvGrpSpPr>
        <p:grpSpPr>
          <a:xfrm>
            <a:off x="3582411" y="5065412"/>
            <a:ext cx="2015232" cy="1128214"/>
            <a:chOff x="332936" y="2346237"/>
            <a:chExt cx="2937088" cy="1128214"/>
          </a:xfrm>
        </p:grpSpPr>
        <p:sp>
          <p:nvSpPr>
            <p:cNvPr id="6936" name="Google Shape;6936;p209"/>
            <p:cNvSpPr txBox="1"/>
            <p:nvPr/>
          </p:nvSpPr>
          <p:spPr>
            <a:xfrm>
              <a:off x="332936" y="2346237"/>
              <a:ext cx="29370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</a:t>
              </a:r>
              <a:endParaRPr/>
            </a:p>
          </p:txBody>
        </p:sp>
        <p:sp>
          <p:nvSpPr>
            <p:cNvPr id="6937" name="Google Shape;6937;p209"/>
            <p:cNvSpPr txBox="1"/>
            <p:nvPr/>
          </p:nvSpPr>
          <p:spPr>
            <a:xfrm>
              <a:off x="340730" y="2828120"/>
              <a:ext cx="29292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</p:txBody>
        </p:sp>
      </p:grpSp>
      <p:grpSp>
        <p:nvGrpSpPr>
          <p:cNvPr id="6938" name="Google Shape;6938;p209"/>
          <p:cNvGrpSpPr/>
          <p:nvPr/>
        </p:nvGrpSpPr>
        <p:grpSpPr>
          <a:xfrm>
            <a:off x="6380837" y="5065412"/>
            <a:ext cx="2015232" cy="1128214"/>
            <a:chOff x="332936" y="2346237"/>
            <a:chExt cx="2937088" cy="1128214"/>
          </a:xfrm>
        </p:grpSpPr>
        <p:sp>
          <p:nvSpPr>
            <p:cNvPr id="6939" name="Google Shape;6939;p209"/>
            <p:cNvSpPr txBox="1"/>
            <p:nvPr/>
          </p:nvSpPr>
          <p:spPr>
            <a:xfrm>
              <a:off x="332936" y="2346237"/>
              <a:ext cx="29370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</a:t>
              </a:r>
              <a:endParaRPr/>
            </a:p>
          </p:txBody>
        </p:sp>
        <p:sp>
          <p:nvSpPr>
            <p:cNvPr id="6940" name="Google Shape;6940;p209"/>
            <p:cNvSpPr txBox="1"/>
            <p:nvPr/>
          </p:nvSpPr>
          <p:spPr>
            <a:xfrm>
              <a:off x="340730" y="2828120"/>
              <a:ext cx="29292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</p:txBody>
        </p:sp>
      </p:grpSp>
      <p:grpSp>
        <p:nvGrpSpPr>
          <p:cNvPr id="6941" name="Google Shape;6941;p209"/>
          <p:cNvGrpSpPr/>
          <p:nvPr/>
        </p:nvGrpSpPr>
        <p:grpSpPr>
          <a:xfrm>
            <a:off x="9179264" y="5065412"/>
            <a:ext cx="2015232" cy="1128214"/>
            <a:chOff x="332936" y="2346237"/>
            <a:chExt cx="2937088" cy="1128214"/>
          </a:xfrm>
        </p:grpSpPr>
        <p:sp>
          <p:nvSpPr>
            <p:cNvPr id="6942" name="Google Shape;6942;p209"/>
            <p:cNvSpPr txBox="1"/>
            <p:nvPr/>
          </p:nvSpPr>
          <p:spPr>
            <a:xfrm>
              <a:off x="332936" y="2346237"/>
              <a:ext cx="29370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</a:t>
              </a:r>
              <a:endParaRPr/>
            </a:p>
          </p:txBody>
        </p:sp>
        <p:sp>
          <p:nvSpPr>
            <p:cNvPr id="6943" name="Google Shape;6943;p209"/>
            <p:cNvSpPr txBox="1"/>
            <p:nvPr/>
          </p:nvSpPr>
          <p:spPr>
            <a:xfrm>
              <a:off x="340730" y="2828120"/>
              <a:ext cx="2929294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Insert text</a:t>
              </a:r>
              <a:endParaRPr/>
            </a:p>
          </p:txBody>
        </p:sp>
      </p:grpSp>
      <p:grpSp>
        <p:nvGrpSpPr>
          <p:cNvPr id="6944" name="Google Shape;6944;p209"/>
          <p:cNvGrpSpPr/>
          <p:nvPr/>
        </p:nvGrpSpPr>
        <p:grpSpPr>
          <a:xfrm>
            <a:off x="1419769" y="3300917"/>
            <a:ext cx="913871" cy="1152180"/>
            <a:chOff x="1419769" y="3044178"/>
            <a:chExt cx="913871" cy="1152180"/>
          </a:xfrm>
        </p:grpSpPr>
        <p:sp>
          <p:nvSpPr>
            <p:cNvPr id="6945" name="Google Shape;6945;p209"/>
            <p:cNvSpPr/>
            <p:nvPr/>
          </p:nvSpPr>
          <p:spPr>
            <a:xfrm>
              <a:off x="1461666" y="3140974"/>
              <a:ext cx="871974" cy="1055384"/>
            </a:xfrm>
            <a:custGeom>
              <a:rect b="b" l="l" r="r" t="t"/>
              <a:pathLst>
                <a:path extrusionOk="0" h="667" w="658">
                  <a:moveTo>
                    <a:pt x="654" y="566"/>
                  </a:moveTo>
                  <a:cubicBezTo>
                    <a:pt x="651" y="567"/>
                    <a:pt x="647" y="568"/>
                    <a:pt x="642" y="568"/>
                  </a:cubicBezTo>
                  <a:cubicBezTo>
                    <a:pt x="636" y="569"/>
                    <a:pt x="630" y="570"/>
                    <a:pt x="622" y="569"/>
                  </a:cubicBezTo>
                  <a:cubicBezTo>
                    <a:pt x="619" y="568"/>
                    <a:pt x="615" y="567"/>
                    <a:pt x="611" y="566"/>
                  </a:cubicBezTo>
                  <a:cubicBezTo>
                    <a:pt x="607" y="564"/>
                    <a:pt x="604" y="561"/>
                    <a:pt x="599" y="559"/>
                  </a:cubicBezTo>
                  <a:cubicBezTo>
                    <a:pt x="591" y="555"/>
                    <a:pt x="580" y="553"/>
                    <a:pt x="570" y="552"/>
                  </a:cubicBezTo>
                  <a:cubicBezTo>
                    <a:pt x="559" y="550"/>
                    <a:pt x="548" y="550"/>
                    <a:pt x="536" y="550"/>
                  </a:cubicBezTo>
                  <a:cubicBezTo>
                    <a:pt x="513" y="549"/>
                    <a:pt x="488" y="550"/>
                    <a:pt x="463" y="550"/>
                  </a:cubicBezTo>
                  <a:cubicBezTo>
                    <a:pt x="457" y="550"/>
                    <a:pt x="451" y="550"/>
                    <a:pt x="445" y="550"/>
                  </a:cubicBezTo>
                  <a:cubicBezTo>
                    <a:pt x="438" y="550"/>
                    <a:pt x="432" y="550"/>
                    <a:pt x="426" y="549"/>
                  </a:cubicBezTo>
                  <a:cubicBezTo>
                    <a:pt x="423" y="549"/>
                    <a:pt x="420" y="549"/>
                    <a:pt x="417" y="548"/>
                  </a:cubicBezTo>
                  <a:cubicBezTo>
                    <a:pt x="414" y="548"/>
                    <a:pt x="411" y="548"/>
                    <a:pt x="408" y="548"/>
                  </a:cubicBezTo>
                  <a:cubicBezTo>
                    <a:pt x="402" y="547"/>
                    <a:pt x="397" y="546"/>
                    <a:pt x="391" y="545"/>
                  </a:cubicBezTo>
                  <a:cubicBezTo>
                    <a:pt x="380" y="544"/>
                    <a:pt x="369" y="542"/>
                    <a:pt x="358" y="540"/>
                  </a:cubicBezTo>
                  <a:cubicBezTo>
                    <a:pt x="348" y="537"/>
                    <a:pt x="338" y="535"/>
                    <a:pt x="329" y="533"/>
                  </a:cubicBezTo>
                  <a:cubicBezTo>
                    <a:pt x="323" y="531"/>
                    <a:pt x="318" y="530"/>
                    <a:pt x="313" y="529"/>
                  </a:cubicBezTo>
                  <a:cubicBezTo>
                    <a:pt x="306" y="525"/>
                    <a:pt x="278" y="509"/>
                    <a:pt x="274" y="506"/>
                  </a:cubicBezTo>
                  <a:cubicBezTo>
                    <a:pt x="272" y="503"/>
                    <a:pt x="267" y="493"/>
                    <a:pt x="266" y="485"/>
                  </a:cubicBezTo>
                  <a:cubicBezTo>
                    <a:pt x="265" y="478"/>
                    <a:pt x="256" y="470"/>
                    <a:pt x="255" y="460"/>
                  </a:cubicBezTo>
                  <a:cubicBezTo>
                    <a:pt x="254" y="450"/>
                    <a:pt x="253" y="438"/>
                    <a:pt x="253" y="426"/>
                  </a:cubicBezTo>
                  <a:cubicBezTo>
                    <a:pt x="252" y="414"/>
                    <a:pt x="253" y="400"/>
                    <a:pt x="254" y="386"/>
                  </a:cubicBezTo>
                  <a:cubicBezTo>
                    <a:pt x="255" y="372"/>
                    <a:pt x="258" y="357"/>
                    <a:pt x="262" y="343"/>
                  </a:cubicBezTo>
                  <a:cubicBezTo>
                    <a:pt x="264" y="336"/>
                    <a:pt x="266" y="329"/>
                    <a:pt x="269" y="323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69" y="323"/>
                    <a:pt x="269" y="323"/>
                    <a:pt x="269" y="323"/>
                  </a:cubicBezTo>
                  <a:cubicBezTo>
                    <a:pt x="272" y="315"/>
                    <a:pt x="276" y="307"/>
                    <a:pt x="281" y="300"/>
                  </a:cubicBezTo>
                  <a:cubicBezTo>
                    <a:pt x="289" y="287"/>
                    <a:pt x="300" y="275"/>
                    <a:pt x="313" y="265"/>
                  </a:cubicBezTo>
                  <a:cubicBezTo>
                    <a:pt x="326" y="256"/>
                    <a:pt x="341" y="249"/>
                    <a:pt x="357" y="245"/>
                  </a:cubicBezTo>
                  <a:cubicBezTo>
                    <a:pt x="361" y="244"/>
                    <a:pt x="365" y="243"/>
                    <a:pt x="369" y="242"/>
                  </a:cubicBezTo>
                  <a:cubicBezTo>
                    <a:pt x="373" y="241"/>
                    <a:pt x="377" y="241"/>
                    <a:pt x="380" y="240"/>
                  </a:cubicBezTo>
                  <a:cubicBezTo>
                    <a:pt x="388" y="239"/>
                    <a:pt x="396" y="239"/>
                    <a:pt x="404" y="238"/>
                  </a:cubicBezTo>
                  <a:cubicBezTo>
                    <a:pt x="420" y="237"/>
                    <a:pt x="435" y="237"/>
                    <a:pt x="450" y="237"/>
                  </a:cubicBezTo>
                  <a:cubicBezTo>
                    <a:pt x="464" y="237"/>
                    <a:pt x="478" y="236"/>
                    <a:pt x="491" y="236"/>
                  </a:cubicBezTo>
                  <a:cubicBezTo>
                    <a:pt x="513" y="236"/>
                    <a:pt x="531" y="235"/>
                    <a:pt x="546" y="235"/>
                  </a:cubicBezTo>
                  <a:cubicBezTo>
                    <a:pt x="546" y="235"/>
                    <a:pt x="546" y="235"/>
                    <a:pt x="546" y="235"/>
                  </a:cubicBezTo>
                  <a:cubicBezTo>
                    <a:pt x="546" y="235"/>
                    <a:pt x="548" y="235"/>
                    <a:pt x="552" y="235"/>
                  </a:cubicBezTo>
                  <a:cubicBezTo>
                    <a:pt x="554" y="235"/>
                    <a:pt x="556" y="235"/>
                    <a:pt x="559" y="235"/>
                  </a:cubicBezTo>
                  <a:cubicBezTo>
                    <a:pt x="559" y="235"/>
                    <a:pt x="560" y="235"/>
                    <a:pt x="560" y="235"/>
                  </a:cubicBezTo>
                  <a:cubicBezTo>
                    <a:pt x="561" y="235"/>
                    <a:pt x="561" y="235"/>
                    <a:pt x="561" y="235"/>
                  </a:cubicBezTo>
                  <a:cubicBezTo>
                    <a:pt x="560" y="235"/>
                    <a:pt x="561" y="235"/>
                    <a:pt x="561" y="235"/>
                  </a:cubicBezTo>
                  <a:cubicBezTo>
                    <a:pt x="561" y="234"/>
                    <a:pt x="563" y="237"/>
                    <a:pt x="562" y="231"/>
                  </a:cubicBezTo>
                  <a:cubicBezTo>
                    <a:pt x="560" y="230"/>
                    <a:pt x="561" y="231"/>
                    <a:pt x="561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60" y="231"/>
                    <a:pt x="560" y="231"/>
                    <a:pt x="560" y="231"/>
                  </a:cubicBezTo>
                  <a:cubicBezTo>
                    <a:pt x="559" y="231"/>
                    <a:pt x="558" y="231"/>
                    <a:pt x="557" y="231"/>
                  </a:cubicBezTo>
                  <a:cubicBezTo>
                    <a:pt x="555" y="230"/>
                    <a:pt x="554" y="230"/>
                    <a:pt x="552" y="230"/>
                  </a:cubicBezTo>
                  <a:cubicBezTo>
                    <a:pt x="537" y="230"/>
                    <a:pt x="516" y="230"/>
                    <a:pt x="491" y="230"/>
                  </a:cubicBezTo>
                  <a:cubicBezTo>
                    <a:pt x="478" y="229"/>
                    <a:pt x="464" y="229"/>
                    <a:pt x="450" y="229"/>
                  </a:cubicBezTo>
                  <a:cubicBezTo>
                    <a:pt x="435" y="229"/>
                    <a:pt x="420" y="229"/>
                    <a:pt x="404" y="229"/>
                  </a:cubicBezTo>
                  <a:cubicBezTo>
                    <a:pt x="396" y="229"/>
                    <a:pt x="388" y="229"/>
                    <a:pt x="379" y="230"/>
                  </a:cubicBezTo>
                  <a:cubicBezTo>
                    <a:pt x="375" y="231"/>
                    <a:pt x="371" y="231"/>
                    <a:pt x="367" y="232"/>
                  </a:cubicBezTo>
                  <a:cubicBezTo>
                    <a:pt x="363" y="233"/>
                    <a:pt x="358" y="234"/>
                    <a:pt x="354" y="234"/>
                  </a:cubicBezTo>
                  <a:cubicBezTo>
                    <a:pt x="338" y="239"/>
                    <a:pt x="321" y="245"/>
                    <a:pt x="306" y="255"/>
                  </a:cubicBezTo>
                  <a:cubicBezTo>
                    <a:pt x="295" y="263"/>
                    <a:pt x="285" y="272"/>
                    <a:pt x="276" y="283"/>
                  </a:cubicBezTo>
                  <a:cubicBezTo>
                    <a:pt x="277" y="278"/>
                    <a:pt x="278" y="272"/>
                    <a:pt x="279" y="267"/>
                  </a:cubicBezTo>
                  <a:cubicBezTo>
                    <a:pt x="281" y="254"/>
                    <a:pt x="282" y="240"/>
                    <a:pt x="284" y="227"/>
                  </a:cubicBezTo>
                  <a:cubicBezTo>
                    <a:pt x="285" y="214"/>
                    <a:pt x="286" y="200"/>
                    <a:pt x="287" y="187"/>
                  </a:cubicBezTo>
                  <a:cubicBezTo>
                    <a:pt x="301" y="167"/>
                    <a:pt x="346" y="104"/>
                    <a:pt x="350" y="59"/>
                  </a:cubicBezTo>
                  <a:cubicBezTo>
                    <a:pt x="346" y="59"/>
                    <a:pt x="346" y="59"/>
                    <a:pt x="346" y="59"/>
                  </a:cubicBezTo>
                  <a:cubicBezTo>
                    <a:pt x="343" y="99"/>
                    <a:pt x="304" y="156"/>
                    <a:pt x="287" y="180"/>
                  </a:cubicBezTo>
                  <a:cubicBezTo>
                    <a:pt x="287" y="168"/>
                    <a:pt x="288" y="157"/>
                    <a:pt x="287" y="146"/>
                  </a:cubicBezTo>
                  <a:cubicBezTo>
                    <a:pt x="287" y="139"/>
                    <a:pt x="287" y="132"/>
                    <a:pt x="287" y="126"/>
                  </a:cubicBezTo>
                  <a:cubicBezTo>
                    <a:pt x="286" y="119"/>
                    <a:pt x="286" y="112"/>
                    <a:pt x="285" y="105"/>
                  </a:cubicBezTo>
                  <a:cubicBezTo>
                    <a:pt x="284" y="99"/>
                    <a:pt x="283" y="92"/>
                    <a:pt x="282" y="85"/>
                  </a:cubicBezTo>
                  <a:cubicBezTo>
                    <a:pt x="281" y="82"/>
                    <a:pt x="281" y="79"/>
                    <a:pt x="280" y="75"/>
                  </a:cubicBezTo>
                  <a:cubicBezTo>
                    <a:pt x="279" y="72"/>
                    <a:pt x="278" y="69"/>
                    <a:pt x="277" y="65"/>
                  </a:cubicBezTo>
                  <a:cubicBezTo>
                    <a:pt x="276" y="62"/>
                    <a:pt x="276" y="59"/>
                    <a:pt x="275" y="56"/>
                  </a:cubicBezTo>
                  <a:cubicBezTo>
                    <a:pt x="271" y="46"/>
                    <a:pt x="271" y="46"/>
                    <a:pt x="271" y="46"/>
                  </a:cubicBezTo>
                  <a:cubicBezTo>
                    <a:pt x="270" y="43"/>
                    <a:pt x="268" y="40"/>
                    <a:pt x="267" y="37"/>
                  </a:cubicBezTo>
                  <a:cubicBezTo>
                    <a:pt x="265" y="34"/>
                    <a:pt x="263" y="31"/>
                    <a:pt x="262" y="28"/>
                  </a:cubicBezTo>
                  <a:cubicBezTo>
                    <a:pt x="260" y="25"/>
                    <a:pt x="258" y="22"/>
                    <a:pt x="256" y="19"/>
                  </a:cubicBezTo>
                  <a:cubicBezTo>
                    <a:pt x="254" y="17"/>
                    <a:pt x="251" y="14"/>
                    <a:pt x="249" y="12"/>
                  </a:cubicBezTo>
                  <a:cubicBezTo>
                    <a:pt x="246" y="9"/>
                    <a:pt x="243" y="7"/>
                    <a:pt x="241" y="5"/>
                  </a:cubicBezTo>
                  <a:cubicBezTo>
                    <a:pt x="238" y="3"/>
                    <a:pt x="235" y="2"/>
                    <a:pt x="232" y="0"/>
                  </a:cubicBezTo>
                  <a:cubicBezTo>
                    <a:pt x="230" y="3"/>
                    <a:pt x="230" y="3"/>
                    <a:pt x="230" y="3"/>
                  </a:cubicBezTo>
                  <a:cubicBezTo>
                    <a:pt x="233" y="5"/>
                    <a:pt x="236" y="7"/>
                    <a:pt x="238" y="8"/>
                  </a:cubicBezTo>
                  <a:cubicBezTo>
                    <a:pt x="241" y="11"/>
                    <a:pt x="243" y="13"/>
                    <a:pt x="246" y="15"/>
                  </a:cubicBezTo>
                  <a:cubicBezTo>
                    <a:pt x="248" y="17"/>
                    <a:pt x="250" y="20"/>
                    <a:pt x="252" y="22"/>
                  </a:cubicBezTo>
                  <a:cubicBezTo>
                    <a:pt x="254" y="25"/>
                    <a:pt x="256" y="27"/>
                    <a:pt x="258" y="30"/>
                  </a:cubicBezTo>
                  <a:cubicBezTo>
                    <a:pt x="259" y="33"/>
                    <a:pt x="261" y="36"/>
                    <a:pt x="262" y="39"/>
                  </a:cubicBezTo>
                  <a:cubicBezTo>
                    <a:pt x="264" y="42"/>
                    <a:pt x="265" y="45"/>
                    <a:pt x="266" y="48"/>
                  </a:cubicBezTo>
                  <a:cubicBezTo>
                    <a:pt x="269" y="57"/>
                    <a:pt x="269" y="57"/>
                    <a:pt x="269" y="57"/>
                  </a:cubicBezTo>
                  <a:cubicBezTo>
                    <a:pt x="270" y="61"/>
                    <a:pt x="271" y="64"/>
                    <a:pt x="272" y="67"/>
                  </a:cubicBezTo>
                  <a:cubicBezTo>
                    <a:pt x="273" y="70"/>
                    <a:pt x="273" y="73"/>
                    <a:pt x="274" y="77"/>
                  </a:cubicBezTo>
                  <a:cubicBezTo>
                    <a:pt x="275" y="80"/>
                    <a:pt x="275" y="83"/>
                    <a:pt x="276" y="86"/>
                  </a:cubicBezTo>
                  <a:cubicBezTo>
                    <a:pt x="277" y="93"/>
                    <a:pt x="278" y="100"/>
                    <a:pt x="278" y="106"/>
                  </a:cubicBezTo>
                  <a:cubicBezTo>
                    <a:pt x="279" y="110"/>
                    <a:pt x="279" y="114"/>
                    <a:pt x="279" y="119"/>
                  </a:cubicBezTo>
                  <a:cubicBezTo>
                    <a:pt x="214" y="111"/>
                    <a:pt x="159" y="47"/>
                    <a:pt x="159" y="47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6" y="50"/>
                    <a:pt x="213" y="115"/>
                    <a:pt x="280" y="123"/>
                  </a:cubicBezTo>
                  <a:cubicBezTo>
                    <a:pt x="280" y="124"/>
                    <a:pt x="280" y="125"/>
                    <a:pt x="280" y="126"/>
                  </a:cubicBezTo>
                  <a:cubicBezTo>
                    <a:pt x="280" y="133"/>
                    <a:pt x="280" y="139"/>
                    <a:pt x="280" y="146"/>
                  </a:cubicBezTo>
                  <a:cubicBezTo>
                    <a:pt x="280" y="173"/>
                    <a:pt x="278" y="199"/>
                    <a:pt x="275" y="226"/>
                  </a:cubicBezTo>
                  <a:cubicBezTo>
                    <a:pt x="273" y="239"/>
                    <a:pt x="271" y="252"/>
                    <a:pt x="269" y="266"/>
                  </a:cubicBezTo>
                  <a:cubicBezTo>
                    <a:pt x="268" y="274"/>
                    <a:pt x="266" y="282"/>
                    <a:pt x="265" y="291"/>
                  </a:cubicBezTo>
                  <a:cubicBezTo>
                    <a:pt x="264" y="290"/>
                    <a:pt x="263" y="289"/>
                    <a:pt x="263" y="288"/>
                  </a:cubicBezTo>
                  <a:cubicBezTo>
                    <a:pt x="260" y="282"/>
                    <a:pt x="256" y="277"/>
                    <a:pt x="252" y="272"/>
                  </a:cubicBezTo>
                  <a:cubicBezTo>
                    <a:pt x="249" y="267"/>
                    <a:pt x="245" y="263"/>
                    <a:pt x="241" y="258"/>
                  </a:cubicBezTo>
                  <a:cubicBezTo>
                    <a:pt x="237" y="253"/>
                    <a:pt x="233" y="249"/>
                    <a:pt x="229" y="245"/>
                  </a:cubicBezTo>
                  <a:cubicBezTo>
                    <a:pt x="224" y="240"/>
                    <a:pt x="220" y="236"/>
                    <a:pt x="215" y="232"/>
                  </a:cubicBezTo>
                  <a:cubicBezTo>
                    <a:pt x="211" y="228"/>
                    <a:pt x="206" y="224"/>
                    <a:pt x="201" y="220"/>
                  </a:cubicBezTo>
                  <a:cubicBezTo>
                    <a:pt x="194" y="215"/>
                    <a:pt x="194" y="215"/>
                    <a:pt x="194" y="215"/>
                  </a:cubicBezTo>
                  <a:cubicBezTo>
                    <a:pt x="186" y="210"/>
                    <a:pt x="186" y="210"/>
                    <a:pt x="186" y="210"/>
                  </a:cubicBezTo>
                  <a:cubicBezTo>
                    <a:pt x="181" y="207"/>
                    <a:pt x="176" y="203"/>
                    <a:pt x="171" y="200"/>
                  </a:cubicBezTo>
                  <a:cubicBezTo>
                    <a:pt x="166" y="197"/>
                    <a:pt x="160" y="195"/>
                    <a:pt x="155" y="192"/>
                  </a:cubicBezTo>
                  <a:cubicBezTo>
                    <a:pt x="149" y="190"/>
                    <a:pt x="143" y="187"/>
                    <a:pt x="138" y="185"/>
                  </a:cubicBezTo>
                  <a:cubicBezTo>
                    <a:pt x="132" y="183"/>
                    <a:pt x="126" y="181"/>
                    <a:pt x="121" y="179"/>
                  </a:cubicBezTo>
                  <a:cubicBezTo>
                    <a:pt x="115" y="178"/>
                    <a:pt x="109" y="176"/>
                    <a:pt x="103" y="175"/>
                  </a:cubicBezTo>
                  <a:cubicBezTo>
                    <a:pt x="97" y="174"/>
                    <a:pt x="91" y="172"/>
                    <a:pt x="85" y="172"/>
                  </a:cubicBezTo>
                  <a:cubicBezTo>
                    <a:pt x="79" y="171"/>
                    <a:pt x="73" y="170"/>
                    <a:pt x="67" y="169"/>
                  </a:cubicBezTo>
                  <a:cubicBezTo>
                    <a:pt x="61" y="169"/>
                    <a:pt x="55" y="169"/>
                    <a:pt x="49" y="168"/>
                  </a:cubicBezTo>
                  <a:cubicBezTo>
                    <a:pt x="43" y="168"/>
                    <a:pt x="37" y="168"/>
                    <a:pt x="31" y="168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7" y="172"/>
                    <a:pt x="43" y="172"/>
                    <a:pt x="49" y="173"/>
                  </a:cubicBezTo>
                  <a:cubicBezTo>
                    <a:pt x="55" y="173"/>
                    <a:pt x="61" y="173"/>
                    <a:pt x="67" y="174"/>
                  </a:cubicBezTo>
                  <a:cubicBezTo>
                    <a:pt x="73" y="175"/>
                    <a:pt x="78" y="176"/>
                    <a:pt x="84" y="177"/>
                  </a:cubicBezTo>
                  <a:cubicBezTo>
                    <a:pt x="90" y="178"/>
                    <a:pt x="96" y="179"/>
                    <a:pt x="102" y="180"/>
                  </a:cubicBezTo>
                  <a:cubicBezTo>
                    <a:pt x="107" y="182"/>
                    <a:pt x="113" y="184"/>
                    <a:pt x="119" y="185"/>
                  </a:cubicBezTo>
                  <a:cubicBezTo>
                    <a:pt x="124" y="187"/>
                    <a:pt x="130" y="189"/>
                    <a:pt x="135" y="191"/>
                  </a:cubicBezTo>
                  <a:cubicBezTo>
                    <a:pt x="141" y="193"/>
                    <a:pt x="146" y="196"/>
                    <a:pt x="152" y="198"/>
                  </a:cubicBezTo>
                  <a:cubicBezTo>
                    <a:pt x="157" y="201"/>
                    <a:pt x="162" y="204"/>
                    <a:pt x="167" y="207"/>
                  </a:cubicBezTo>
                  <a:cubicBezTo>
                    <a:pt x="172" y="210"/>
                    <a:pt x="177" y="213"/>
                    <a:pt x="182" y="216"/>
                  </a:cubicBezTo>
                  <a:cubicBezTo>
                    <a:pt x="189" y="221"/>
                    <a:pt x="189" y="221"/>
                    <a:pt x="189" y="221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201" y="230"/>
                    <a:pt x="205" y="234"/>
                    <a:pt x="210" y="238"/>
                  </a:cubicBezTo>
                  <a:cubicBezTo>
                    <a:pt x="214" y="242"/>
                    <a:pt x="218" y="246"/>
                    <a:pt x="222" y="251"/>
                  </a:cubicBezTo>
                  <a:cubicBezTo>
                    <a:pt x="226" y="255"/>
                    <a:pt x="230" y="259"/>
                    <a:pt x="234" y="264"/>
                  </a:cubicBezTo>
                  <a:cubicBezTo>
                    <a:pt x="238" y="269"/>
                    <a:pt x="241" y="273"/>
                    <a:pt x="245" y="278"/>
                  </a:cubicBezTo>
                  <a:cubicBezTo>
                    <a:pt x="248" y="283"/>
                    <a:pt x="251" y="288"/>
                    <a:pt x="254" y="293"/>
                  </a:cubicBezTo>
                  <a:cubicBezTo>
                    <a:pt x="257" y="297"/>
                    <a:pt x="259" y="302"/>
                    <a:pt x="261" y="306"/>
                  </a:cubicBezTo>
                  <a:cubicBezTo>
                    <a:pt x="255" y="317"/>
                    <a:pt x="251" y="327"/>
                    <a:pt x="248" y="338"/>
                  </a:cubicBezTo>
                  <a:cubicBezTo>
                    <a:pt x="243" y="354"/>
                    <a:pt x="239" y="370"/>
                    <a:pt x="238" y="384"/>
                  </a:cubicBezTo>
                  <a:cubicBezTo>
                    <a:pt x="236" y="399"/>
                    <a:pt x="235" y="413"/>
                    <a:pt x="235" y="426"/>
                  </a:cubicBezTo>
                  <a:cubicBezTo>
                    <a:pt x="235" y="439"/>
                    <a:pt x="235" y="451"/>
                    <a:pt x="236" y="462"/>
                  </a:cubicBezTo>
                  <a:cubicBezTo>
                    <a:pt x="237" y="472"/>
                    <a:pt x="234" y="481"/>
                    <a:pt x="235" y="489"/>
                  </a:cubicBezTo>
                  <a:cubicBezTo>
                    <a:pt x="236" y="496"/>
                    <a:pt x="234" y="505"/>
                    <a:pt x="231" y="508"/>
                  </a:cubicBezTo>
                  <a:cubicBezTo>
                    <a:pt x="229" y="511"/>
                    <a:pt x="219" y="519"/>
                    <a:pt x="212" y="524"/>
                  </a:cubicBezTo>
                  <a:cubicBezTo>
                    <a:pt x="207" y="525"/>
                    <a:pt x="201" y="526"/>
                    <a:pt x="194" y="528"/>
                  </a:cubicBezTo>
                  <a:cubicBezTo>
                    <a:pt x="183" y="530"/>
                    <a:pt x="170" y="533"/>
                    <a:pt x="157" y="534"/>
                  </a:cubicBezTo>
                  <a:cubicBezTo>
                    <a:pt x="150" y="534"/>
                    <a:pt x="143" y="535"/>
                    <a:pt x="137" y="533"/>
                  </a:cubicBezTo>
                  <a:cubicBezTo>
                    <a:pt x="135" y="533"/>
                    <a:pt x="134" y="532"/>
                    <a:pt x="132" y="531"/>
                  </a:cubicBezTo>
                  <a:cubicBezTo>
                    <a:pt x="127" y="529"/>
                    <a:pt x="127" y="529"/>
                    <a:pt x="127" y="529"/>
                  </a:cubicBezTo>
                  <a:cubicBezTo>
                    <a:pt x="126" y="528"/>
                    <a:pt x="124" y="527"/>
                    <a:pt x="122" y="526"/>
                  </a:cubicBezTo>
                  <a:cubicBezTo>
                    <a:pt x="120" y="526"/>
                    <a:pt x="119" y="525"/>
                    <a:pt x="117" y="524"/>
                  </a:cubicBezTo>
                  <a:cubicBezTo>
                    <a:pt x="113" y="523"/>
                    <a:pt x="110" y="522"/>
                    <a:pt x="106" y="522"/>
                  </a:cubicBezTo>
                  <a:cubicBezTo>
                    <a:pt x="100" y="521"/>
                    <a:pt x="100" y="521"/>
                    <a:pt x="100" y="521"/>
                  </a:cubicBezTo>
                  <a:cubicBezTo>
                    <a:pt x="95" y="521"/>
                    <a:pt x="95" y="521"/>
                    <a:pt x="95" y="521"/>
                  </a:cubicBezTo>
                  <a:cubicBezTo>
                    <a:pt x="88" y="520"/>
                    <a:pt x="80" y="521"/>
                    <a:pt x="73" y="522"/>
                  </a:cubicBezTo>
                  <a:cubicBezTo>
                    <a:pt x="70" y="522"/>
                    <a:pt x="67" y="523"/>
                    <a:pt x="63" y="524"/>
                  </a:cubicBezTo>
                  <a:cubicBezTo>
                    <a:pt x="60" y="525"/>
                    <a:pt x="57" y="525"/>
                    <a:pt x="54" y="526"/>
                  </a:cubicBezTo>
                  <a:cubicBezTo>
                    <a:pt x="51" y="527"/>
                    <a:pt x="48" y="527"/>
                    <a:pt x="45" y="528"/>
                  </a:cubicBezTo>
                  <a:cubicBezTo>
                    <a:pt x="42" y="528"/>
                    <a:pt x="39" y="529"/>
                    <a:pt x="37" y="529"/>
                  </a:cubicBezTo>
                  <a:cubicBezTo>
                    <a:pt x="34" y="529"/>
                    <a:pt x="31" y="529"/>
                    <a:pt x="29" y="529"/>
                  </a:cubicBezTo>
                  <a:cubicBezTo>
                    <a:pt x="26" y="529"/>
                    <a:pt x="24" y="530"/>
                    <a:pt x="22" y="530"/>
                  </a:cubicBezTo>
                  <a:cubicBezTo>
                    <a:pt x="20" y="529"/>
                    <a:pt x="17" y="529"/>
                    <a:pt x="16" y="529"/>
                  </a:cubicBezTo>
                  <a:cubicBezTo>
                    <a:pt x="14" y="529"/>
                    <a:pt x="12" y="529"/>
                    <a:pt x="10" y="529"/>
                  </a:cubicBezTo>
                  <a:cubicBezTo>
                    <a:pt x="7" y="528"/>
                    <a:pt x="5" y="528"/>
                    <a:pt x="3" y="528"/>
                  </a:cubicBezTo>
                  <a:cubicBezTo>
                    <a:pt x="1" y="527"/>
                    <a:pt x="0" y="527"/>
                    <a:pt x="0" y="527"/>
                  </a:cubicBezTo>
                  <a:cubicBezTo>
                    <a:pt x="0" y="527"/>
                    <a:pt x="1" y="527"/>
                    <a:pt x="3" y="528"/>
                  </a:cubicBezTo>
                  <a:cubicBezTo>
                    <a:pt x="5" y="528"/>
                    <a:pt x="7" y="529"/>
                    <a:pt x="10" y="529"/>
                  </a:cubicBezTo>
                  <a:cubicBezTo>
                    <a:pt x="12" y="529"/>
                    <a:pt x="14" y="530"/>
                    <a:pt x="15" y="530"/>
                  </a:cubicBezTo>
                  <a:cubicBezTo>
                    <a:pt x="17" y="530"/>
                    <a:pt x="19" y="530"/>
                    <a:pt x="22" y="530"/>
                  </a:cubicBezTo>
                  <a:cubicBezTo>
                    <a:pt x="24" y="530"/>
                    <a:pt x="26" y="530"/>
                    <a:pt x="29" y="530"/>
                  </a:cubicBezTo>
                  <a:cubicBezTo>
                    <a:pt x="31" y="530"/>
                    <a:pt x="34" y="530"/>
                    <a:pt x="37" y="530"/>
                  </a:cubicBezTo>
                  <a:cubicBezTo>
                    <a:pt x="40" y="530"/>
                    <a:pt x="42" y="530"/>
                    <a:pt x="45" y="529"/>
                  </a:cubicBezTo>
                  <a:cubicBezTo>
                    <a:pt x="48" y="529"/>
                    <a:pt x="51" y="529"/>
                    <a:pt x="54" y="528"/>
                  </a:cubicBezTo>
                  <a:cubicBezTo>
                    <a:pt x="58" y="527"/>
                    <a:pt x="61" y="527"/>
                    <a:pt x="64" y="526"/>
                  </a:cubicBezTo>
                  <a:cubicBezTo>
                    <a:pt x="67" y="525"/>
                    <a:pt x="70" y="524"/>
                    <a:pt x="74" y="524"/>
                  </a:cubicBezTo>
                  <a:cubicBezTo>
                    <a:pt x="81" y="523"/>
                    <a:pt x="88" y="523"/>
                    <a:pt x="95" y="524"/>
                  </a:cubicBezTo>
                  <a:cubicBezTo>
                    <a:pt x="100" y="524"/>
                    <a:pt x="100" y="524"/>
                    <a:pt x="100" y="524"/>
                  </a:cubicBezTo>
                  <a:cubicBezTo>
                    <a:pt x="105" y="525"/>
                    <a:pt x="105" y="525"/>
                    <a:pt x="105" y="525"/>
                  </a:cubicBezTo>
                  <a:cubicBezTo>
                    <a:pt x="109" y="526"/>
                    <a:pt x="112" y="527"/>
                    <a:pt x="116" y="528"/>
                  </a:cubicBezTo>
                  <a:cubicBezTo>
                    <a:pt x="117" y="529"/>
                    <a:pt x="119" y="530"/>
                    <a:pt x="120" y="530"/>
                  </a:cubicBezTo>
                  <a:cubicBezTo>
                    <a:pt x="122" y="531"/>
                    <a:pt x="124" y="531"/>
                    <a:pt x="125" y="532"/>
                  </a:cubicBezTo>
                  <a:cubicBezTo>
                    <a:pt x="130" y="535"/>
                    <a:pt x="130" y="535"/>
                    <a:pt x="130" y="535"/>
                  </a:cubicBezTo>
                  <a:cubicBezTo>
                    <a:pt x="131" y="536"/>
                    <a:pt x="133" y="537"/>
                    <a:pt x="135" y="538"/>
                  </a:cubicBezTo>
                  <a:cubicBezTo>
                    <a:pt x="139" y="539"/>
                    <a:pt x="143" y="539"/>
                    <a:pt x="146" y="539"/>
                  </a:cubicBezTo>
                  <a:cubicBezTo>
                    <a:pt x="150" y="540"/>
                    <a:pt x="154" y="540"/>
                    <a:pt x="157" y="539"/>
                  </a:cubicBezTo>
                  <a:cubicBezTo>
                    <a:pt x="171" y="539"/>
                    <a:pt x="184" y="537"/>
                    <a:pt x="195" y="535"/>
                  </a:cubicBezTo>
                  <a:cubicBezTo>
                    <a:pt x="206" y="533"/>
                    <a:pt x="215" y="531"/>
                    <a:pt x="221" y="529"/>
                  </a:cubicBezTo>
                  <a:cubicBezTo>
                    <a:pt x="223" y="529"/>
                    <a:pt x="224" y="529"/>
                    <a:pt x="225" y="528"/>
                  </a:cubicBezTo>
                  <a:cubicBezTo>
                    <a:pt x="216" y="535"/>
                    <a:pt x="205" y="544"/>
                    <a:pt x="194" y="552"/>
                  </a:cubicBezTo>
                  <a:cubicBezTo>
                    <a:pt x="190" y="554"/>
                    <a:pt x="187" y="557"/>
                    <a:pt x="183" y="558"/>
                  </a:cubicBezTo>
                  <a:cubicBezTo>
                    <a:pt x="183" y="559"/>
                    <a:pt x="182" y="559"/>
                    <a:pt x="181" y="559"/>
                  </a:cubicBezTo>
                  <a:cubicBezTo>
                    <a:pt x="181" y="559"/>
                    <a:pt x="180" y="560"/>
                    <a:pt x="180" y="560"/>
                  </a:cubicBezTo>
                  <a:cubicBezTo>
                    <a:pt x="180" y="560"/>
                    <a:pt x="180" y="560"/>
                    <a:pt x="180" y="560"/>
                  </a:cubicBezTo>
                  <a:cubicBezTo>
                    <a:pt x="180" y="560"/>
                    <a:pt x="180" y="560"/>
                    <a:pt x="180" y="560"/>
                  </a:cubicBezTo>
                  <a:cubicBezTo>
                    <a:pt x="179" y="560"/>
                    <a:pt x="179" y="560"/>
                    <a:pt x="179" y="560"/>
                  </a:cubicBezTo>
                  <a:cubicBezTo>
                    <a:pt x="178" y="560"/>
                    <a:pt x="177" y="560"/>
                    <a:pt x="176" y="560"/>
                  </a:cubicBezTo>
                  <a:cubicBezTo>
                    <a:pt x="174" y="560"/>
                    <a:pt x="174" y="561"/>
                    <a:pt x="173" y="561"/>
                  </a:cubicBezTo>
                  <a:cubicBezTo>
                    <a:pt x="165" y="563"/>
                    <a:pt x="158" y="565"/>
                    <a:pt x="152" y="568"/>
                  </a:cubicBezTo>
                  <a:cubicBezTo>
                    <a:pt x="149" y="569"/>
                    <a:pt x="146" y="570"/>
                    <a:pt x="144" y="572"/>
                  </a:cubicBezTo>
                  <a:cubicBezTo>
                    <a:pt x="142" y="573"/>
                    <a:pt x="140" y="574"/>
                    <a:pt x="138" y="575"/>
                  </a:cubicBezTo>
                  <a:cubicBezTo>
                    <a:pt x="137" y="576"/>
                    <a:pt x="137" y="576"/>
                    <a:pt x="136" y="576"/>
                  </a:cubicBezTo>
                  <a:cubicBezTo>
                    <a:pt x="136" y="577"/>
                    <a:pt x="135" y="577"/>
                    <a:pt x="135" y="578"/>
                  </a:cubicBezTo>
                  <a:cubicBezTo>
                    <a:pt x="134" y="579"/>
                    <a:pt x="134" y="579"/>
                    <a:pt x="134" y="579"/>
                  </a:cubicBezTo>
                  <a:cubicBezTo>
                    <a:pt x="134" y="579"/>
                    <a:pt x="134" y="579"/>
                    <a:pt x="135" y="578"/>
                  </a:cubicBezTo>
                  <a:cubicBezTo>
                    <a:pt x="135" y="578"/>
                    <a:pt x="136" y="577"/>
                    <a:pt x="136" y="577"/>
                  </a:cubicBezTo>
                  <a:cubicBezTo>
                    <a:pt x="137" y="577"/>
                    <a:pt x="138" y="576"/>
                    <a:pt x="139" y="576"/>
                  </a:cubicBezTo>
                  <a:cubicBezTo>
                    <a:pt x="140" y="575"/>
                    <a:pt x="142" y="574"/>
                    <a:pt x="145" y="573"/>
                  </a:cubicBezTo>
                  <a:cubicBezTo>
                    <a:pt x="147" y="572"/>
                    <a:pt x="150" y="571"/>
                    <a:pt x="153" y="571"/>
                  </a:cubicBezTo>
                  <a:cubicBezTo>
                    <a:pt x="159" y="569"/>
                    <a:pt x="166" y="567"/>
                    <a:pt x="173" y="567"/>
                  </a:cubicBezTo>
                  <a:cubicBezTo>
                    <a:pt x="174" y="567"/>
                    <a:pt x="175" y="566"/>
                    <a:pt x="176" y="566"/>
                  </a:cubicBezTo>
                  <a:cubicBezTo>
                    <a:pt x="177" y="566"/>
                    <a:pt x="178" y="566"/>
                    <a:pt x="179" y="566"/>
                  </a:cubicBezTo>
                  <a:cubicBezTo>
                    <a:pt x="180" y="567"/>
                    <a:pt x="180" y="567"/>
                    <a:pt x="180" y="567"/>
                  </a:cubicBezTo>
                  <a:cubicBezTo>
                    <a:pt x="180" y="567"/>
                    <a:pt x="180" y="567"/>
                    <a:pt x="180" y="567"/>
                  </a:cubicBezTo>
                  <a:cubicBezTo>
                    <a:pt x="181" y="567"/>
                    <a:pt x="181" y="567"/>
                    <a:pt x="181" y="567"/>
                  </a:cubicBezTo>
                  <a:cubicBezTo>
                    <a:pt x="182" y="567"/>
                    <a:pt x="182" y="566"/>
                    <a:pt x="183" y="566"/>
                  </a:cubicBezTo>
                  <a:cubicBezTo>
                    <a:pt x="184" y="566"/>
                    <a:pt x="185" y="566"/>
                    <a:pt x="186" y="565"/>
                  </a:cubicBezTo>
                  <a:cubicBezTo>
                    <a:pt x="191" y="564"/>
                    <a:pt x="194" y="562"/>
                    <a:pt x="198" y="560"/>
                  </a:cubicBezTo>
                  <a:cubicBezTo>
                    <a:pt x="211" y="554"/>
                    <a:pt x="224" y="546"/>
                    <a:pt x="234" y="540"/>
                  </a:cubicBezTo>
                  <a:cubicBezTo>
                    <a:pt x="234" y="549"/>
                    <a:pt x="234" y="559"/>
                    <a:pt x="234" y="569"/>
                  </a:cubicBezTo>
                  <a:cubicBezTo>
                    <a:pt x="234" y="570"/>
                    <a:pt x="233" y="572"/>
                    <a:pt x="232" y="575"/>
                  </a:cubicBezTo>
                  <a:cubicBezTo>
                    <a:pt x="229" y="581"/>
                    <a:pt x="226" y="589"/>
                    <a:pt x="221" y="597"/>
                  </a:cubicBezTo>
                  <a:cubicBezTo>
                    <a:pt x="220" y="599"/>
                    <a:pt x="219" y="600"/>
                    <a:pt x="218" y="602"/>
                  </a:cubicBezTo>
                  <a:cubicBezTo>
                    <a:pt x="218" y="602"/>
                    <a:pt x="217" y="603"/>
                    <a:pt x="217" y="603"/>
                  </a:cubicBezTo>
                  <a:cubicBezTo>
                    <a:pt x="217" y="603"/>
                    <a:pt x="217" y="603"/>
                    <a:pt x="217" y="604"/>
                  </a:cubicBezTo>
                  <a:cubicBezTo>
                    <a:pt x="217" y="604"/>
                    <a:pt x="217" y="604"/>
                    <a:pt x="217" y="604"/>
                  </a:cubicBezTo>
                  <a:cubicBezTo>
                    <a:pt x="216" y="604"/>
                    <a:pt x="216" y="604"/>
                    <a:pt x="216" y="604"/>
                  </a:cubicBezTo>
                  <a:cubicBezTo>
                    <a:pt x="216" y="604"/>
                    <a:pt x="216" y="604"/>
                    <a:pt x="216" y="604"/>
                  </a:cubicBezTo>
                  <a:cubicBezTo>
                    <a:pt x="215" y="605"/>
                    <a:pt x="214" y="605"/>
                    <a:pt x="213" y="606"/>
                  </a:cubicBezTo>
                  <a:cubicBezTo>
                    <a:pt x="210" y="609"/>
                    <a:pt x="208" y="612"/>
                    <a:pt x="205" y="614"/>
                  </a:cubicBezTo>
                  <a:cubicBezTo>
                    <a:pt x="203" y="617"/>
                    <a:pt x="202" y="619"/>
                    <a:pt x="201" y="621"/>
                  </a:cubicBezTo>
                  <a:cubicBezTo>
                    <a:pt x="200" y="622"/>
                    <a:pt x="200" y="623"/>
                    <a:pt x="200" y="623"/>
                  </a:cubicBezTo>
                  <a:cubicBezTo>
                    <a:pt x="200" y="624"/>
                    <a:pt x="200" y="624"/>
                    <a:pt x="200" y="624"/>
                  </a:cubicBezTo>
                  <a:cubicBezTo>
                    <a:pt x="200" y="624"/>
                    <a:pt x="200" y="624"/>
                    <a:pt x="200" y="623"/>
                  </a:cubicBezTo>
                  <a:cubicBezTo>
                    <a:pt x="200" y="623"/>
                    <a:pt x="200" y="622"/>
                    <a:pt x="201" y="621"/>
                  </a:cubicBezTo>
                  <a:cubicBezTo>
                    <a:pt x="202" y="620"/>
                    <a:pt x="204" y="618"/>
                    <a:pt x="206" y="615"/>
                  </a:cubicBezTo>
                  <a:cubicBezTo>
                    <a:pt x="209" y="613"/>
                    <a:pt x="212" y="610"/>
                    <a:pt x="215" y="608"/>
                  </a:cubicBezTo>
                  <a:cubicBezTo>
                    <a:pt x="216" y="607"/>
                    <a:pt x="217" y="607"/>
                    <a:pt x="217" y="607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8" y="606"/>
                    <a:pt x="218" y="606"/>
                    <a:pt x="218" y="606"/>
                  </a:cubicBezTo>
                  <a:cubicBezTo>
                    <a:pt x="219" y="606"/>
                    <a:pt x="219" y="606"/>
                    <a:pt x="219" y="606"/>
                  </a:cubicBezTo>
                  <a:cubicBezTo>
                    <a:pt x="220" y="605"/>
                    <a:pt x="220" y="605"/>
                    <a:pt x="221" y="604"/>
                  </a:cubicBezTo>
                  <a:cubicBezTo>
                    <a:pt x="222" y="602"/>
                    <a:pt x="223" y="601"/>
                    <a:pt x="225" y="599"/>
                  </a:cubicBezTo>
                  <a:cubicBezTo>
                    <a:pt x="229" y="593"/>
                    <a:pt x="232" y="587"/>
                    <a:pt x="235" y="582"/>
                  </a:cubicBezTo>
                  <a:cubicBezTo>
                    <a:pt x="236" y="585"/>
                    <a:pt x="236" y="589"/>
                    <a:pt x="236" y="592"/>
                  </a:cubicBezTo>
                  <a:cubicBezTo>
                    <a:pt x="237" y="597"/>
                    <a:pt x="238" y="602"/>
                    <a:pt x="239" y="607"/>
                  </a:cubicBezTo>
                  <a:cubicBezTo>
                    <a:pt x="240" y="612"/>
                    <a:pt x="241" y="617"/>
                    <a:pt x="244" y="622"/>
                  </a:cubicBezTo>
                  <a:cubicBezTo>
                    <a:pt x="244" y="622"/>
                    <a:pt x="244" y="622"/>
                    <a:pt x="244" y="622"/>
                  </a:cubicBezTo>
                  <a:cubicBezTo>
                    <a:pt x="243" y="625"/>
                    <a:pt x="242" y="627"/>
                    <a:pt x="240" y="630"/>
                  </a:cubicBezTo>
                  <a:cubicBezTo>
                    <a:pt x="240" y="631"/>
                    <a:pt x="239" y="632"/>
                    <a:pt x="239" y="632"/>
                  </a:cubicBezTo>
                  <a:cubicBezTo>
                    <a:pt x="239" y="633"/>
                    <a:pt x="238" y="633"/>
                    <a:pt x="237" y="634"/>
                  </a:cubicBezTo>
                  <a:cubicBezTo>
                    <a:pt x="236" y="635"/>
                    <a:pt x="235" y="636"/>
                    <a:pt x="234" y="637"/>
                  </a:cubicBezTo>
                  <a:cubicBezTo>
                    <a:pt x="233" y="638"/>
                    <a:pt x="233" y="639"/>
                    <a:pt x="232" y="640"/>
                  </a:cubicBezTo>
                  <a:cubicBezTo>
                    <a:pt x="232" y="640"/>
                    <a:pt x="232" y="641"/>
                    <a:pt x="232" y="641"/>
                  </a:cubicBezTo>
                  <a:cubicBezTo>
                    <a:pt x="232" y="641"/>
                    <a:pt x="232" y="640"/>
                    <a:pt x="233" y="640"/>
                  </a:cubicBezTo>
                  <a:cubicBezTo>
                    <a:pt x="233" y="639"/>
                    <a:pt x="234" y="638"/>
                    <a:pt x="235" y="638"/>
                  </a:cubicBezTo>
                  <a:cubicBezTo>
                    <a:pt x="236" y="637"/>
                    <a:pt x="237" y="636"/>
                    <a:pt x="238" y="635"/>
                  </a:cubicBezTo>
                  <a:cubicBezTo>
                    <a:pt x="238" y="635"/>
                    <a:pt x="239" y="634"/>
                    <a:pt x="239" y="634"/>
                  </a:cubicBezTo>
                  <a:cubicBezTo>
                    <a:pt x="239" y="634"/>
                    <a:pt x="239" y="634"/>
                    <a:pt x="240" y="634"/>
                  </a:cubicBezTo>
                  <a:cubicBezTo>
                    <a:pt x="240" y="634"/>
                    <a:pt x="240" y="633"/>
                    <a:pt x="240" y="633"/>
                  </a:cubicBezTo>
                  <a:cubicBezTo>
                    <a:pt x="241" y="633"/>
                    <a:pt x="241" y="632"/>
                    <a:pt x="242" y="631"/>
                  </a:cubicBezTo>
                  <a:cubicBezTo>
                    <a:pt x="243" y="629"/>
                    <a:pt x="245" y="627"/>
                    <a:pt x="246" y="626"/>
                  </a:cubicBezTo>
                  <a:cubicBezTo>
                    <a:pt x="246" y="626"/>
                    <a:pt x="246" y="626"/>
                    <a:pt x="246" y="626"/>
                  </a:cubicBezTo>
                  <a:cubicBezTo>
                    <a:pt x="246" y="627"/>
                    <a:pt x="247" y="627"/>
                    <a:pt x="247" y="628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8"/>
                    <a:pt x="248" y="628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8" y="629"/>
                    <a:pt x="248" y="629"/>
                    <a:pt x="248" y="629"/>
                  </a:cubicBezTo>
                  <a:cubicBezTo>
                    <a:pt x="249" y="630"/>
                    <a:pt x="250" y="631"/>
                    <a:pt x="251" y="631"/>
                  </a:cubicBezTo>
                  <a:cubicBezTo>
                    <a:pt x="251" y="632"/>
                    <a:pt x="252" y="633"/>
                    <a:pt x="252" y="634"/>
                  </a:cubicBezTo>
                  <a:cubicBezTo>
                    <a:pt x="254" y="637"/>
                    <a:pt x="256" y="640"/>
                    <a:pt x="257" y="643"/>
                  </a:cubicBezTo>
                  <a:cubicBezTo>
                    <a:pt x="259" y="650"/>
                    <a:pt x="258" y="656"/>
                    <a:pt x="258" y="660"/>
                  </a:cubicBezTo>
                  <a:cubicBezTo>
                    <a:pt x="257" y="665"/>
                    <a:pt x="256" y="667"/>
                    <a:pt x="256" y="667"/>
                  </a:cubicBezTo>
                  <a:cubicBezTo>
                    <a:pt x="256" y="667"/>
                    <a:pt x="257" y="665"/>
                    <a:pt x="259" y="661"/>
                  </a:cubicBezTo>
                  <a:cubicBezTo>
                    <a:pt x="260" y="657"/>
                    <a:pt x="262" y="651"/>
                    <a:pt x="262" y="643"/>
                  </a:cubicBezTo>
                  <a:cubicBezTo>
                    <a:pt x="262" y="639"/>
                    <a:pt x="261" y="634"/>
                    <a:pt x="259" y="630"/>
                  </a:cubicBezTo>
                  <a:cubicBezTo>
                    <a:pt x="259" y="629"/>
                    <a:pt x="258" y="627"/>
                    <a:pt x="258" y="626"/>
                  </a:cubicBezTo>
                  <a:cubicBezTo>
                    <a:pt x="257" y="625"/>
                    <a:pt x="257" y="624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6" y="623"/>
                    <a:pt x="256" y="623"/>
                  </a:cubicBezTo>
                  <a:cubicBezTo>
                    <a:pt x="256" y="623"/>
                    <a:pt x="255" y="622"/>
                    <a:pt x="255" y="622"/>
                  </a:cubicBezTo>
                  <a:cubicBezTo>
                    <a:pt x="255" y="622"/>
                    <a:pt x="255" y="622"/>
                    <a:pt x="255" y="622"/>
                  </a:cubicBezTo>
                  <a:cubicBezTo>
                    <a:pt x="255" y="622"/>
                    <a:pt x="255" y="622"/>
                    <a:pt x="255" y="622"/>
                  </a:cubicBezTo>
                  <a:cubicBezTo>
                    <a:pt x="255" y="622"/>
                    <a:pt x="255" y="621"/>
                    <a:pt x="255" y="621"/>
                  </a:cubicBezTo>
                  <a:cubicBezTo>
                    <a:pt x="254" y="620"/>
                    <a:pt x="254" y="619"/>
                    <a:pt x="254" y="618"/>
                  </a:cubicBezTo>
                  <a:cubicBezTo>
                    <a:pt x="253" y="615"/>
                    <a:pt x="253" y="610"/>
                    <a:pt x="253" y="606"/>
                  </a:cubicBezTo>
                  <a:cubicBezTo>
                    <a:pt x="253" y="601"/>
                    <a:pt x="253" y="596"/>
                    <a:pt x="254" y="592"/>
                  </a:cubicBezTo>
                  <a:cubicBezTo>
                    <a:pt x="254" y="589"/>
                    <a:pt x="254" y="587"/>
                    <a:pt x="254" y="584"/>
                  </a:cubicBezTo>
                  <a:cubicBezTo>
                    <a:pt x="256" y="586"/>
                    <a:pt x="258" y="588"/>
                    <a:pt x="260" y="590"/>
                  </a:cubicBezTo>
                  <a:cubicBezTo>
                    <a:pt x="262" y="591"/>
                    <a:pt x="265" y="593"/>
                    <a:pt x="267" y="594"/>
                  </a:cubicBezTo>
                  <a:cubicBezTo>
                    <a:pt x="268" y="595"/>
                    <a:pt x="270" y="595"/>
                    <a:pt x="271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74" y="596"/>
                    <a:pt x="274" y="596"/>
                    <a:pt x="274" y="596"/>
                  </a:cubicBezTo>
                  <a:cubicBezTo>
                    <a:pt x="274" y="596"/>
                    <a:pt x="274" y="596"/>
                    <a:pt x="274" y="596"/>
                  </a:cubicBezTo>
                  <a:cubicBezTo>
                    <a:pt x="275" y="597"/>
                    <a:pt x="275" y="597"/>
                    <a:pt x="275" y="597"/>
                  </a:cubicBezTo>
                  <a:cubicBezTo>
                    <a:pt x="285" y="599"/>
                    <a:pt x="295" y="601"/>
                    <a:pt x="303" y="603"/>
                  </a:cubicBezTo>
                  <a:cubicBezTo>
                    <a:pt x="307" y="605"/>
                    <a:pt x="310" y="606"/>
                    <a:pt x="312" y="607"/>
                  </a:cubicBezTo>
                  <a:cubicBezTo>
                    <a:pt x="313" y="607"/>
                    <a:pt x="313" y="608"/>
                    <a:pt x="314" y="608"/>
                  </a:cubicBezTo>
                  <a:cubicBezTo>
                    <a:pt x="314" y="608"/>
                    <a:pt x="314" y="609"/>
                    <a:pt x="314" y="609"/>
                  </a:cubicBezTo>
                  <a:cubicBezTo>
                    <a:pt x="314" y="609"/>
                    <a:pt x="314" y="608"/>
                    <a:pt x="314" y="608"/>
                  </a:cubicBezTo>
                  <a:cubicBezTo>
                    <a:pt x="314" y="607"/>
                    <a:pt x="313" y="607"/>
                    <a:pt x="312" y="606"/>
                  </a:cubicBezTo>
                  <a:cubicBezTo>
                    <a:pt x="310" y="605"/>
                    <a:pt x="307" y="604"/>
                    <a:pt x="303" y="602"/>
                  </a:cubicBezTo>
                  <a:cubicBezTo>
                    <a:pt x="296" y="599"/>
                    <a:pt x="286" y="596"/>
                    <a:pt x="276" y="593"/>
                  </a:cubicBezTo>
                  <a:cubicBezTo>
                    <a:pt x="275" y="593"/>
                    <a:pt x="275" y="593"/>
                    <a:pt x="275" y="593"/>
                  </a:cubicBezTo>
                  <a:cubicBezTo>
                    <a:pt x="275" y="592"/>
                    <a:pt x="275" y="592"/>
                    <a:pt x="275" y="592"/>
                  </a:cubicBezTo>
                  <a:cubicBezTo>
                    <a:pt x="275" y="592"/>
                    <a:pt x="275" y="592"/>
                    <a:pt x="275" y="592"/>
                  </a:cubicBezTo>
                  <a:cubicBezTo>
                    <a:pt x="274" y="592"/>
                    <a:pt x="274" y="592"/>
                    <a:pt x="274" y="592"/>
                  </a:cubicBezTo>
                  <a:cubicBezTo>
                    <a:pt x="272" y="591"/>
                    <a:pt x="272" y="591"/>
                    <a:pt x="272" y="591"/>
                  </a:cubicBezTo>
                  <a:cubicBezTo>
                    <a:pt x="271" y="591"/>
                    <a:pt x="270" y="590"/>
                    <a:pt x="269" y="590"/>
                  </a:cubicBezTo>
                  <a:cubicBezTo>
                    <a:pt x="267" y="589"/>
                    <a:pt x="265" y="587"/>
                    <a:pt x="264" y="586"/>
                  </a:cubicBezTo>
                  <a:cubicBezTo>
                    <a:pt x="261" y="582"/>
                    <a:pt x="258" y="579"/>
                    <a:pt x="256" y="576"/>
                  </a:cubicBezTo>
                  <a:cubicBezTo>
                    <a:pt x="256" y="576"/>
                    <a:pt x="256" y="575"/>
                    <a:pt x="256" y="575"/>
                  </a:cubicBezTo>
                  <a:cubicBezTo>
                    <a:pt x="258" y="562"/>
                    <a:pt x="261" y="549"/>
                    <a:pt x="263" y="539"/>
                  </a:cubicBezTo>
                  <a:cubicBezTo>
                    <a:pt x="263" y="539"/>
                    <a:pt x="263" y="538"/>
                    <a:pt x="263" y="538"/>
                  </a:cubicBezTo>
                  <a:cubicBezTo>
                    <a:pt x="264" y="538"/>
                    <a:pt x="265" y="539"/>
                    <a:pt x="265" y="539"/>
                  </a:cubicBezTo>
                  <a:cubicBezTo>
                    <a:pt x="268" y="541"/>
                    <a:pt x="271" y="543"/>
                    <a:pt x="274" y="544"/>
                  </a:cubicBezTo>
                  <a:cubicBezTo>
                    <a:pt x="276" y="545"/>
                    <a:pt x="278" y="546"/>
                    <a:pt x="279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2" y="547"/>
                    <a:pt x="282" y="547"/>
                    <a:pt x="282" y="547"/>
                  </a:cubicBezTo>
                  <a:cubicBezTo>
                    <a:pt x="283" y="547"/>
                    <a:pt x="283" y="547"/>
                    <a:pt x="283" y="547"/>
                  </a:cubicBezTo>
                  <a:cubicBezTo>
                    <a:pt x="283" y="547"/>
                    <a:pt x="283" y="547"/>
                    <a:pt x="283" y="547"/>
                  </a:cubicBezTo>
                  <a:cubicBezTo>
                    <a:pt x="284" y="547"/>
                    <a:pt x="284" y="547"/>
                    <a:pt x="284" y="547"/>
                  </a:cubicBezTo>
                  <a:cubicBezTo>
                    <a:pt x="296" y="549"/>
                    <a:pt x="308" y="551"/>
                    <a:pt x="317" y="554"/>
                  </a:cubicBezTo>
                  <a:cubicBezTo>
                    <a:pt x="321" y="555"/>
                    <a:pt x="325" y="556"/>
                    <a:pt x="327" y="557"/>
                  </a:cubicBezTo>
                  <a:cubicBezTo>
                    <a:pt x="328" y="557"/>
                    <a:pt x="329" y="558"/>
                    <a:pt x="330" y="558"/>
                  </a:cubicBezTo>
                  <a:cubicBezTo>
                    <a:pt x="330" y="559"/>
                    <a:pt x="330" y="559"/>
                    <a:pt x="330" y="559"/>
                  </a:cubicBezTo>
                  <a:cubicBezTo>
                    <a:pt x="330" y="559"/>
                    <a:pt x="330" y="559"/>
                    <a:pt x="330" y="558"/>
                  </a:cubicBezTo>
                  <a:cubicBezTo>
                    <a:pt x="329" y="558"/>
                    <a:pt x="329" y="557"/>
                    <a:pt x="328" y="556"/>
                  </a:cubicBezTo>
                  <a:cubicBezTo>
                    <a:pt x="325" y="555"/>
                    <a:pt x="322" y="553"/>
                    <a:pt x="318" y="551"/>
                  </a:cubicBezTo>
                  <a:cubicBezTo>
                    <a:pt x="309" y="547"/>
                    <a:pt x="298" y="543"/>
                    <a:pt x="286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6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5" y="538"/>
                    <a:pt x="285" y="538"/>
                    <a:pt x="285" y="538"/>
                  </a:cubicBezTo>
                  <a:cubicBezTo>
                    <a:pt x="284" y="538"/>
                    <a:pt x="284" y="538"/>
                    <a:pt x="284" y="538"/>
                  </a:cubicBezTo>
                  <a:cubicBezTo>
                    <a:pt x="282" y="537"/>
                    <a:pt x="282" y="537"/>
                    <a:pt x="282" y="537"/>
                  </a:cubicBezTo>
                  <a:cubicBezTo>
                    <a:pt x="281" y="536"/>
                    <a:pt x="280" y="535"/>
                    <a:pt x="279" y="535"/>
                  </a:cubicBezTo>
                  <a:cubicBezTo>
                    <a:pt x="278" y="534"/>
                    <a:pt x="277" y="533"/>
                    <a:pt x="276" y="532"/>
                  </a:cubicBezTo>
                  <a:cubicBezTo>
                    <a:pt x="278" y="532"/>
                    <a:pt x="280" y="533"/>
                    <a:pt x="282" y="534"/>
                  </a:cubicBezTo>
                  <a:cubicBezTo>
                    <a:pt x="288" y="535"/>
                    <a:pt x="294" y="537"/>
                    <a:pt x="301" y="539"/>
                  </a:cubicBezTo>
                  <a:cubicBezTo>
                    <a:pt x="309" y="541"/>
                    <a:pt x="317" y="543"/>
                    <a:pt x="326" y="545"/>
                  </a:cubicBezTo>
                  <a:cubicBezTo>
                    <a:pt x="336" y="547"/>
                    <a:pt x="346" y="549"/>
                    <a:pt x="356" y="551"/>
                  </a:cubicBezTo>
                  <a:cubicBezTo>
                    <a:pt x="367" y="552"/>
                    <a:pt x="378" y="554"/>
                    <a:pt x="390" y="555"/>
                  </a:cubicBezTo>
                  <a:cubicBezTo>
                    <a:pt x="396" y="556"/>
                    <a:pt x="401" y="556"/>
                    <a:pt x="408" y="557"/>
                  </a:cubicBezTo>
                  <a:cubicBezTo>
                    <a:pt x="411" y="557"/>
                    <a:pt x="414" y="557"/>
                    <a:pt x="417" y="557"/>
                  </a:cubicBezTo>
                  <a:cubicBezTo>
                    <a:pt x="420" y="557"/>
                    <a:pt x="423" y="558"/>
                    <a:pt x="426" y="558"/>
                  </a:cubicBezTo>
                  <a:cubicBezTo>
                    <a:pt x="432" y="558"/>
                    <a:pt x="438" y="558"/>
                    <a:pt x="445" y="558"/>
                  </a:cubicBezTo>
                  <a:cubicBezTo>
                    <a:pt x="451" y="558"/>
                    <a:pt x="457" y="557"/>
                    <a:pt x="463" y="557"/>
                  </a:cubicBezTo>
                  <a:cubicBezTo>
                    <a:pt x="488" y="556"/>
                    <a:pt x="513" y="555"/>
                    <a:pt x="536" y="554"/>
                  </a:cubicBezTo>
                  <a:cubicBezTo>
                    <a:pt x="548" y="554"/>
                    <a:pt x="559" y="554"/>
                    <a:pt x="569" y="555"/>
                  </a:cubicBezTo>
                  <a:cubicBezTo>
                    <a:pt x="580" y="556"/>
                    <a:pt x="590" y="557"/>
                    <a:pt x="598" y="561"/>
                  </a:cubicBezTo>
                  <a:cubicBezTo>
                    <a:pt x="602" y="563"/>
                    <a:pt x="606" y="566"/>
                    <a:pt x="610" y="567"/>
                  </a:cubicBezTo>
                  <a:cubicBezTo>
                    <a:pt x="614" y="569"/>
                    <a:pt x="618" y="570"/>
                    <a:pt x="622" y="570"/>
                  </a:cubicBezTo>
                  <a:cubicBezTo>
                    <a:pt x="630" y="571"/>
                    <a:pt x="636" y="570"/>
                    <a:pt x="642" y="569"/>
                  </a:cubicBezTo>
                  <a:cubicBezTo>
                    <a:pt x="647" y="568"/>
                    <a:pt x="651" y="567"/>
                    <a:pt x="654" y="566"/>
                  </a:cubicBezTo>
                  <a:cubicBezTo>
                    <a:pt x="657" y="566"/>
                    <a:pt x="658" y="565"/>
                    <a:pt x="658" y="565"/>
                  </a:cubicBezTo>
                  <a:cubicBezTo>
                    <a:pt x="658" y="565"/>
                    <a:pt x="657" y="566"/>
                    <a:pt x="654" y="566"/>
                  </a:cubicBezTo>
                  <a:close/>
                </a:path>
              </a:pathLst>
            </a:custGeom>
            <a:solidFill>
              <a:srgbClr val="377B5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209"/>
            <p:cNvSpPr/>
            <p:nvPr/>
          </p:nvSpPr>
          <p:spPr>
            <a:xfrm>
              <a:off x="1875395" y="3418871"/>
              <a:ext cx="77247" cy="115530"/>
            </a:xfrm>
            <a:custGeom>
              <a:rect b="b" l="l" r="r" t="t"/>
              <a:pathLst>
                <a:path extrusionOk="0" h="74" w="59">
                  <a:moveTo>
                    <a:pt x="11" y="70"/>
                  </a:moveTo>
                  <a:cubicBezTo>
                    <a:pt x="25" y="74"/>
                    <a:pt x="41" y="69"/>
                    <a:pt x="50" y="56"/>
                  </a:cubicBezTo>
                  <a:cubicBezTo>
                    <a:pt x="59" y="43"/>
                    <a:pt x="53" y="7"/>
                    <a:pt x="55" y="4"/>
                  </a:cubicBezTo>
                  <a:cubicBezTo>
                    <a:pt x="56" y="0"/>
                    <a:pt x="17" y="15"/>
                    <a:pt x="9" y="28"/>
                  </a:cubicBezTo>
                  <a:cubicBezTo>
                    <a:pt x="0" y="42"/>
                    <a:pt x="1" y="58"/>
                    <a:pt x="11" y="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7" name="Google Shape;6947;p209"/>
            <p:cNvSpPr/>
            <p:nvPr/>
          </p:nvSpPr>
          <p:spPr>
            <a:xfrm>
              <a:off x="1965735" y="3372034"/>
              <a:ext cx="83793" cy="137387"/>
            </a:xfrm>
            <a:custGeom>
              <a:rect b="b" l="l" r="r" t="t"/>
              <a:pathLst>
                <a:path extrusionOk="0" h="87" w="64">
                  <a:moveTo>
                    <a:pt x="17" y="85"/>
                  </a:moveTo>
                  <a:cubicBezTo>
                    <a:pt x="34" y="87"/>
                    <a:pt x="50" y="78"/>
                    <a:pt x="57" y="62"/>
                  </a:cubicBezTo>
                  <a:cubicBezTo>
                    <a:pt x="64" y="46"/>
                    <a:pt x="51" y="8"/>
                    <a:pt x="52" y="4"/>
                  </a:cubicBezTo>
                  <a:cubicBezTo>
                    <a:pt x="53" y="0"/>
                    <a:pt x="14" y="24"/>
                    <a:pt x="7" y="40"/>
                  </a:cubicBezTo>
                  <a:cubicBezTo>
                    <a:pt x="0" y="56"/>
                    <a:pt x="5" y="74"/>
                    <a:pt x="17" y="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8" name="Google Shape;6948;p209"/>
            <p:cNvSpPr/>
            <p:nvPr/>
          </p:nvSpPr>
          <p:spPr>
            <a:xfrm>
              <a:off x="2050838" y="3384524"/>
              <a:ext cx="86412" cy="124898"/>
            </a:xfrm>
            <a:custGeom>
              <a:rect b="b" l="l" r="r" t="t"/>
              <a:pathLst>
                <a:path extrusionOk="0" h="79" w="65">
                  <a:moveTo>
                    <a:pt x="9" y="73"/>
                  </a:moveTo>
                  <a:cubicBezTo>
                    <a:pt x="25" y="79"/>
                    <a:pt x="43" y="74"/>
                    <a:pt x="53" y="61"/>
                  </a:cubicBezTo>
                  <a:cubicBezTo>
                    <a:pt x="64" y="47"/>
                    <a:pt x="61" y="8"/>
                    <a:pt x="63" y="4"/>
                  </a:cubicBezTo>
                  <a:cubicBezTo>
                    <a:pt x="65" y="0"/>
                    <a:pt x="21" y="14"/>
                    <a:pt x="10" y="28"/>
                  </a:cubicBezTo>
                  <a:cubicBezTo>
                    <a:pt x="0" y="41"/>
                    <a:pt x="0" y="60"/>
                    <a:pt x="9" y="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9" name="Google Shape;6949;p209"/>
            <p:cNvSpPr/>
            <p:nvPr/>
          </p:nvSpPr>
          <p:spPr>
            <a:xfrm>
              <a:off x="2200094" y="3453218"/>
              <a:ext cx="44515" cy="64010"/>
            </a:xfrm>
            <a:custGeom>
              <a:rect b="b" l="l" r="r" t="t"/>
              <a:pathLst>
                <a:path extrusionOk="0" h="41" w="34">
                  <a:moveTo>
                    <a:pt x="5" y="38"/>
                  </a:moveTo>
                  <a:cubicBezTo>
                    <a:pt x="13" y="41"/>
                    <a:pt x="22" y="39"/>
                    <a:pt x="28" y="31"/>
                  </a:cubicBezTo>
                  <a:cubicBezTo>
                    <a:pt x="33" y="24"/>
                    <a:pt x="32" y="4"/>
                    <a:pt x="33" y="2"/>
                  </a:cubicBezTo>
                  <a:cubicBezTo>
                    <a:pt x="34" y="0"/>
                    <a:pt x="11" y="7"/>
                    <a:pt x="5" y="14"/>
                  </a:cubicBezTo>
                  <a:cubicBezTo>
                    <a:pt x="0" y="21"/>
                    <a:pt x="0" y="31"/>
                    <a:pt x="5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0" name="Google Shape;6950;p209"/>
            <p:cNvSpPr/>
            <p:nvPr/>
          </p:nvSpPr>
          <p:spPr>
            <a:xfrm>
              <a:off x="1799458" y="3073842"/>
              <a:ext cx="89030" cy="132704"/>
            </a:xfrm>
            <a:custGeom>
              <a:rect b="b" l="l" r="r" t="t"/>
              <a:pathLst>
                <a:path extrusionOk="0" h="84" w="67">
                  <a:moveTo>
                    <a:pt x="11" y="78"/>
                  </a:moveTo>
                  <a:cubicBezTo>
                    <a:pt x="27" y="84"/>
                    <a:pt x="46" y="78"/>
                    <a:pt x="57" y="63"/>
                  </a:cubicBezTo>
                  <a:cubicBezTo>
                    <a:pt x="67" y="49"/>
                    <a:pt x="62" y="7"/>
                    <a:pt x="64" y="4"/>
                  </a:cubicBezTo>
                  <a:cubicBezTo>
                    <a:pt x="66" y="0"/>
                    <a:pt x="21" y="16"/>
                    <a:pt x="10" y="30"/>
                  </a:cubicBezTo>
                  <a:cubicBezTo>
                    <a:pt x="0" y="45"/>
                    <a:pt x="1" y="65"/>
                    <a:pt x="11" y="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209"/>
            <p:cNvSpPr/>
            <p:nvPr/>
          </p:nvSpPr>
          <p:spPr>
            <a:xfrm>
              <a:off x="1828261" y="3215912"/>
              <a:ext cx="61536" cy="93673"/>
            </a:xfrm>
            <a:custGeom>
              <a:rect b="b" l="l" r="r" t="t"/>
              <a:pathLst>
                <a:path extrusionOk="0" h="59" w="46">
                  <a:moveTo>
                    <a:pt x="10" y="57"/>
                  </a:moveTo>
                  <a:cubicBezTo>
                    <a:pt x="21" y="59"/>
                    <a:pt x="34" y="54"/>
                    <a:pt x="40" y="44"/>
                  </a:cubicBezTo>
                  <a:cubicBezTo>
                    <a:pt x="46" y="33"/>
                    <a:pt x="40" y="5"/>
                    <a:pt x="41" y="2"/>
                  </a:cubicBezTo>
                  <a:cubicBezTo>
                    <a:pt x="42" y="0"/>
                    <a:pt x="12" y="14"/>
                    <a:pt x="6" y="24"/>
                  </a:cubicBezTo>
                  <a:cubicBezTo>
                    <a:pt x="0" y="35"/>
                    <a:pt x="2" y="48"/>
                    <a:pt x="10" y="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2" name="Google Shape;6952;p209"/>
            <p:cNvSpPr/>
            <p:nvPr/>
          </p:nvSpPr>
          <p:spPr>
            <a:xfrm>
              <a:off x="1866230" y="3328320"/>
              <a:ext cx="124381" cy="99918"/>
            </a:xfrm>
            <a:custGeom>
              <a:rect b="b" l="l" r="r" t="t"/>
              <a:pathLst>
                <a:path extrusionOk="0" h="63" w="94">
                  <a:moveTo>
                    <a:pt x="0" y="40"/>
                  </a:moveTo>
                  <a:cubicBezTo>
                    <a:pt x="9" y="55"/>
                    <a:pt x="27" y="63"/>
                    <a:pt x="44" y="59"/>
                  </a:cubicBezTo>
                  <a:cubicBezTo>
                    <a:pt x="62" y="55"/>
                    <a:pt x="86" y="21"/>
                    <a:pt x="90" y="20"/>
                  </a:cubicBezTo>
                  <a:cubicBezTo>
                    <a:pt x="94" y="18"/>
                    <a:pt x="50" y="0"/>
                    <a:pt x="32" y="4"/>
                  </a:cubicBezTo>
                  <a:cubicBezTo>
                    <a:pt x="14" y="8"/>
                    <a:pt x="2" y="23"/>
                    <a:pt x="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3" name="Google Shape;6953;p209"/>
            <p:cNvSpPr/>
            <p:nvPr/>
          </p:nvSpPr>
          <p:spPr>
            <a:xfrm>
              <a:off x="1909436" y="3236208"/>
              <a:ext cx="125690" cy="101480"/>
            </a:xfrm>
            <a:custGeom>
              <a:rect b="b" l="l" r="r" t="t"/>
              <a:pathLst>
                <a:path extrusionOk="0" h="64" w="95">
                  <a:moveTo>
                    <a:pt x="0" y="40"/>
                  </a:moveTo>
                  <a:cubicBezTo>
                    <a:pt x="9" y="56"/>
                    <a:pt x="27" y="64"/>
                    <a:pt x="45" y="60"/>
                  </a:cubicBezTo>
                  <a:cubicBezTo>
                    <a:pt x="63" y="56"/>
                    <a:pt x="87" y="22"/>
                    <a:pt x="91" y="20"/>
                  </a:cubicBezTo>
                  <a:cubicBezTo>
                    <a:pt x="95" y="18"/>
                    <a:pt x="50" y="0"/>
                    <a:pt x="32" y="4"/>
                  </a:cubicBezTo>
                  <a:cubicBezTo>
                    <a:pt x="14" y="8"/>
                    <a:pt x="2" y="23"/>
                    <a:pt x="0" y="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209"/>
            <p:cNvSpPr/>
            <p:nvPr/>
          </p:nvSpPr>
          <p:spPr>
            <a:xfrm>
              <a:off x="1909436" y="3517228"/>
              <a:ext cx="100814" cy="112408"/>
            </a:xfrm>
            <a:custGeom>
              <a:rect b="b" l="l" r="r" t="t"/>
              <a:pathLst>
                <a:path extrusionOk="0" h="71" w="76">
                  <a:moveTo>
                    <a:pt x="7" y="8"/>
                  </a:moveTo>
                  <a:cubicBezTo>
                    <a:pt x="0" y="23"/>
                    <a:pt x="3" y="42"/>
                    <a:pt x="16" y="54"/>
                  </a:cubicBezTo>
                  <a:cubicBezTo>
                    <a:pt x="29" y="66"/>
                    <a:pt x="69" y="66"/>
                    <a:pt x="73" y="69"/>
                  </a:cubicBezTo>
                  <a:cubicBezTo>
                    <a:pt x="76" y="71"/>
                    <a:pt x="66" y="25"/>
                    <a:pt x="54" y="14"/>
                  </a:cubicBezTo>
                  <a:cubicBezTo>
                    <a:pt x="41" y="2"/>
                    <a:pt x="22" y="0"/>
                    <a:pt x="7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209"/>
            <p:cNvSpPr/>
            <p:nvPr/>
          </p:nvSpPr>
          <p:spPr>
            <a:xfrm>
              <a:off x="2014178" y="3510983"/>
              <a:ext cx="57608" cy="85868"/>
            </a:xfrm>
            <a:custGeom>
              <a:rect b="b" l="l" r="r" t="t"/>
              <a:pathLst>
                <a:path extrusionOk="0" h="54" w="43">
                  <a:moveTo>
                    <a:pt x="8" y="3"/>
                  </a:moveTo>
                  <a:cubicBezTo>
                    <a:pt x="1" y="12"/>
                    <a:pt x="0" y="24"/>
                    <a:pt x="6" y="34"/>
                  </a:cubicBezTo>
                  <a:cubicBezTo>
                    <a:pt x="13" y="44"/>
                    <a:pt x="39" y="50"/>
                    <a:pt x="41" y="52"/>
                  </a:cubicBezTo>
                  <a:cubicBezTo>
                    <a:pt x="43" y="54"/>
                    <a:pt x="43" y="24"/>
                    <a:pt x="37" y="14"/>
                  </a:cubicBezTo>
                  <a:cubicBezTo>
                    <a:pt x="30" y="4"/>
                    <a:pt x="19" y="0"/>
                    <a:pt x="8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6" name="Google Shape;6956;p209"/>
            <p:cNvSpPr/>
            <p:nvPr/>
          </p:nvSpPr>
          <p:spPr>
            <a:xfrm>
              <a:off x="2194857" y="3506299"/>
              <a:ext cx="53681" cy="60888"/>
            </a:xfrm>
            <a:custGeom>
              <a:rect b="b" l="l" r="r" t="t"/>
              <a:pathLst>
                <a:path extrusionOk="0" h="38" w="41">
                  <a:moveTo>
                    <a:pt x="4" y="4"/>
                  </a:moveTo>
                  <a:cubicBezTo>
                    <a:pt x="0" y="12"/>
                    <a:pt x="2" y="22"/>
                    <a:pt x="9" y="29"/>
                  </a:cubicBezTo>
                  <a:cubicBezTo>
                    <a:pt x="16" y="35"/>
                    <a:pt x="37" y="35"/>
                    <a:pt x="39" y="37"/>
                  </a:cubicBezTo>
                  <a:cubicBezTo>
                    <a:pt x="41" y="38"/>
                    <a:pt x="36" y="14"/>
                    <a:pt x="29" y="7"/>
                  </a:cubicBezTo>
                  <a:cubicBezTo>
                    <a:pt x="22" y="1"/>
                    <a:pt x="12" y="0"/>
                    <a:pt x="4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7" name="Google Shape;6957;p209"/>
            <p:cNvSpPr/>
            <p:nvPr/>
          </p:nvSpPr>
          <p:spPr>
            <a:xfrm>
              <a:off x="2130703" y="3429800"/>
              <a:ext cx="56299" cy="79623"/>
            </a:xfrm>
            <a:custGeom>
              <a:rect b="b" l="l" r="r" t="t"/>
              <a:pathLst>
                <a:path extrusionOk="0" h="51" w="42">
                  <a:moveTo>
                    <a:pt x="6" y="48"/>
                  </a:moveTo>
                  <a:cubicBezTo>
                    <a:pt x="16" y="51"/>
                    <a:pt x="28" y="48"/>
                    <a:pt x="34" y="39"/>
                  </a:cubicBezTo>
                  <a:cubicBezTo>
                    <a:pt x="41" y="31"/>
                    <a:pt x="40" y="5"/>
                    <a:pt x="41" y="2"/>
                  </a:cubicBezTo>
                  <a:cubicBezTo>
                    <a:pt x="42" y="0"/>
                    <a:pt x="13" y="9"/>
                    <a:pt x="7" y="18"/>
                  </a:cubicBezTo>
                  <a:cubicBezTo>
                    <a:pt x="0" y="27"/>
                    <a:pt x="0" y="39"/>
                    <a:pt x="6" y="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8" name="Google Shape;6958;p209"/>
            <p:cNvSpPr/>
            <p:nvPr/>
          </p:nvSpPr>
          <p:spPr>
            <a:xfrm>
              <a:off x="2099280" y="3506299"/>
              <a:ext cx="83793" cy="93673"/>
            </a:xfrm>
            <a:custGeom>
              <a:rect b="b" l="l" r="r" t="t"/>
              <a:pathLst>
                <a:path extrusionOk="0" h="59" w="63">
                  <a:moveTo>
                    <a:pt x="6" y="7"/>
                  </a:moveTo>
                  <a:cubicBezTo>
                    <a:pt x="0" y="20"/>
                    <a:pt x="2" y="35"/>
                    <a:pt x="13" y="45"/>
                  </a:cubicBezTo>
                  <a:cubicBezTo>
                    <a:pt x="24" y="55"/>
                    <a:pt x="57" y="55"/>
                    <a:pt x="60" y="57"/>
                  </a:cubicBezTo>
                  <a:cubicBezTo>
                    <a:pt x="63" y="59"/>
                    <a:pt x="55" y="21"/>
                    <a:pt x="44" y="11"/>
                  </a:cubicBezTo>
                  <a:cubicBezTo>
                    <a:pt x="33" y="2"/>
                    <a:pt x="18" y="0"/>
                    <a:pt x="6" y="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9" name="Google Shape;6959;p209"/>
            <p:cNvSpPr/>
            <p:nvPr/>
          </p:nvSpPr>
          <p:spPr>
            <a:xfrm>
              <a:off x="1643654" y="3301780"/>
              <a:ext cx="79866" cy="159244"/>
            </a:xfrm>
            <a:custGeom>
              <a:rect b="b" l="l" r="r" t="t"/>
              <a:pathLst>
                <a:path extrusionOk="0" h="101" w="61">
                  <a:moveTo>
                    <a:pt x="30" y="101"/>
                  </a:moveTo>
                  <a:cubicBezTo>
                    <a:pt x="13" y="96"/>
                    <a:pt x="0" y="79"/>
                    <a:pt x="1" y="60"/>
                  </a:cubicBezTo>
                  <a:cubicBezTo>
                    <a:pt x="1" y="41"/>
                    <a:pt x="31" y="9"/>
                    <a:pt x="31" y="4"/>
                  </a:cubicBezTo>
                  <a:cubicBezTo>
                    <a:pt x="32" y="0"/>
                    <a:pt x="61" y="42"/>
                    <a:pt x="61" y="61"/>
                  </a:cubicBezTo>
                  <a:cubicBezTo>
                    <a:pt x="60" y="80"/>
                    <a:pt x="47" y="96"/>
                    <a:pt x="30" y="1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0" name="Google Shape;6960;p209"/>
            <p:cNvSpPr/>
            <p:nvPr/>
          </p:nvSpPr>
          <p:spPr>
            <a:xfrm>
              <a:off x="1554623" y="3272116"/>
              <a:ext cx="91649" cy="153000"/>
            </a:xfrm>
            <a:custGeom>
              <a:rect b="b" l="l" r="r" t="t"/>
              <a:pathLst>
                <a:path extrusionOk="0" h="96" w="69">
                  <a:moveTo>
                    <a:pt x="48" y="95"/>
                  </a:moveTo>
                  <a:cubicBezTo>
                    <a:pt x="30" y="96"/>
                    <a:pt x="13" y="85"/>
                    <a:pt x="7" y="67"/>
                  </a:cubicBezTo>
                  <a:cubicBezTo>
                    <a:pt x="0" y="49"/>
                    <a:pt x="17" y="8"/>
                    <a:pt x="16" y="4"/>
                  </a:cubicBezTo>
                  <a:cubicBezTo>
                    <a:pt x="15" y="0"/>
                    <a:pt x="57" y="29"/>
                    <a:pt x="63" y="47"/>
                  </a:cubicBezTo>
                  <a:cubicBezTo>
                    <a:pt x="69" y="65"/>
                    <a:pt x="63" y="85"/>
                    <a:pt x="48" y="9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1" name="Google Shape;6961;p209"/>
            <p:cNvSpPr/>
            <p:nvPr/>
          </p:nvSpPr>
          <p:spPr>
            <a:xfrm>
              <a:off x="1665912" y="3044178"/>
              <a:ext cx="141401" cy="120214"/>
            </a:xfrm>
            <a:custGeom>
              <a:rect b="b" l="l" r="r" t="t"/>
              <a:pathLst>
                <a:path extrusionOk="0" h="76" w="107">
                  <a:moveTo>
                    <a:pt x="89" y="2"/>
                  </a:moveTo>
                  <a:cubicBezTo>
                    <a:pt x="89" y="0"/>
                    <a:pt x="78" y="12"/>
                    <a:pt x="71" y="23"/>
                  </a:cubicBezTo>
                  <a:cubicBezTo>
                    <a:pt x="69" y="21"/>
                    <a:pt x="66" y="20"/>
                    <a:pt x="64" y="18"/>
                  </a:cubicBezTo>
                  <a:cubicBezTo>
                    <a:pt x="48" y="9"/>
                    <a:pt x="0" y="13"/>
                    <a:pt x="4" y="15"/>
                  </a:cubicBezTo>
                  <a:cubicBezTo>
                    <a:pt x="7" y="18"/>
                    <a:pt x="19" y="58"/>
                    <a:pt x="35" y="67"/>
                  </a:cubicBezTo>
                  <a:cubicBezTo>
                    <a:pt x="49" y="76"/>
                    <a:pt x="67" y="74"/>
                    <a:pt x="80" y="65"/>
                  </a:cubicBezTo>
                  <a:cubicBezTo>
                    <a:pt x="81" y="65"/>
                    <a:pt x="82" y="66"/>
                    <a:pt x="83" y="66"/>
                  </a:cubicBezTo>
                  <a:cubicBezTo>
                    <a:pt x="95" y="64"/>
                    <a:pt x="104" y="54"/>
                    <a:pt x="105" y="41"/>
                  </a:cubicBezTo>
                  <a:cubicBezTo>
                    <a:pt x="107" y="28"/>
                    <a:pt x="89" y="5"/>
                    <a:pt x="89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2" name="Google Shape;6962;p209"/>
            <p:cNvSpPr/>
            <p:nvPr/>
          </p:nvSpPr>
          <p:spPr>
            <a:xfrm>
              <a:off x="1559861" y="3115994"/>
              <a:ext cx="140092" cy="129582"/>
            </a:xfrm>
            <a:custGeom>
              <a:rect b="b" l="l" r="r" t="t"/>
              <a:pathLst>
                <a:path extrusionOk="0" h="82" w="106">
                  <a:moveTo>
                    <a:pt x="104" y="37"/>
                  </a:moveTo>
                  <a:cubicBezTo>
                    <a:pt x="103" y="24"/>
                    <a:pt x="80" y="5"/>
                    <a:pt x="79" y="2"/>
                  </a:cubicBezTo>
                  <a:cubicBezTo>
                    <a:pt x="78" y="0"/>
                    <a:pt x="71" y="13"/>
                    <a:pt x="67" y="26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48" y="14"/>
                    <a:pt x="0" y="18"/>
                    <a:pt x="3" y="21"/>
                  </a:cubicBezTo>
                  <a:cubicBezTo>
                    <a:pt x="7" y="23"/>
                    <a:pt x="19" y="63"/>
                    <a:pt x="35" y="72"/>
                  </a:cubicBezTo>
                  <a:cubicBezTo>
                    <a:pt x="50" y="82"/>
                    <a:pt x="69" y="79"/>
                    <a:pt x="82" y="68"/>
                  </a:cubicBezTo>
                  <a:cubicBezTo>
                    <a:pt x="82" y="67"/>
                    <a:pt x="83" y="66"/>
                    <a:pt x="83" y="66"/>
                  </a:cubicBezTo>
                  <a:cubicBezTo>
                    <a:pt x="84" y="66"/>
                    <a:pt x="86" y="67"/>
                    <a:pt x="88" y="67"/>
                  </a:cubicBezTo>
                  <a:cubicBezTo>
                    <a:pt x="99" y="62"/>
                    <a:pt x="106" y="50"/>
                    <a:pt x="104" y="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3" name="Google Shape;6963;p209"/>
            <p:cNvSpPr/>
            <p:nvPr/>
          </p:nvSpPr>
          <p:spPr>
            <a:xfrm>
              <a:off x="1419769" y="3256504"/>
              <a:ext cx="142711" cy="232622"/>
            </a:xfrm>
            <a:custGeom>
              <a:rect b="b" l="l" r="r" t="t"/>
              <a:pathLst>
                <a:path extrusionOk="0" h="147" w="108">
                  <a:moveTo>
                    <a:pt x="102" y="48"/>
                  </a:moveTo>
                  <a:cubicBezTo>
                    <a:pt x="95" y="30"/>
                    <a:pt x="54" y="0"/>
                    <a:pt x="55" y="5"/>
                  </a:cubicBezTo>
                  <a:cubicBezTo>
                    <a:pt x="56" y="9"/>
                    <a:pt x="39" y="50"/>
                    <a:pt x="45" y="68"/>
                  </a:cubicBezTo>
                  <a:cubicBezTo>
                    <a:pt x="47" y="74"/>
                    <a:pt x="51" y="79"/>
                    <a:pt x="55" y="83"/>
                  </a:cubicBezTo>
                  <a:cubicBezTo>
                    <a:pt x="48" y="83"/>
                    <a:pt x="42" y="85"/>
                    <a:pt x="35" y="89"/>
                  </a:cubicBezTo>
                  <a:cubicBezTo>
                    <a:pt x="20" y="98"/>
                    <a:pt x="0" y="142"/>
                    <a:pt x="4" y="140"/>
                  </a:cubicBezTo>
                  <a:cubicBezTo>
                    <a:pt x="8" y="138"/>
                    <a:pt x="48" y="147"/>
                    <a:pt x="64" y="138"/>
                  </a:cubicBezTo>
                  <a:cubicBezTo>
                    <a:pt x="79" y="129"/>
                    <a:pt x="86" y="112"/>
                    <a:pt x="84" y="96"/>
                  </a:cubicBezTo>
                  <a:cubicBezTo>
                    <a:pt x="85" y="96"/>
                    <a:pt x="86" y="96"/>
                    <a:pt x="87" y="96"/>
                  </a:cubicBezTo>
                  <a:cubicBezTo>
                    <a:pt x="102" y="85"/>
                    <a:pt x="108" y="66"/>
                    <a:pt x="102" y="4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209"/>
            <p:cNvSpPr/>
            <p:nvPr/>
          </p:nvSpPr>
          <p:spPr>
            <a:xfrm>
              <a:off x="1749705" y="3228402"/>
              <a:ext cx="83793" cy="78061"/>
            </a:xfrm>
            <a:custGeom>
              <a:rect b="b" l="l" r="r" t="t"/>
              <a:pathLst>
                <a:path extrusionOk="0" h="49" w="64">
                  <a:moveTo>
                    <a:pt x="62" y="38"/>
                  </a:moveTo>
                  <a:cubicBezTo>
                    <a:pt x="53" y="47"/>
                    <a:pt x="39" y="49"/>
                    <a:pt x="27" y="43"/>
                  </a:cubicBezTo>
                  <a:cubicBezTo>
                    <a:pt x="15" y="37"/>
                    <a:pt x="5" y="8"/>
                    <a:pt x="2" y="6"/>
                  </a:cubicBezTo>
                  <a:cubicBezTo>
                    <a:pt x="0" y="4"/>
                    <a:pt x="35" y="0"/>
                    <a:pt x="47" y="6"/>
                  </a:cubicBezTo>
                  <a:cubicBezTo>
                    <a:pt x="58" y="12"/>
                    <a:pt x="64" y="26"/>
                    <a:pt x="62" y="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5" name="Google Shape;6965;p209"/>
            <p:cNvSpPr/>
            <p:nvPr/>
          </p:nvSpPr>
          <p:spPr>
            <a:xfrm>
              <a:off x="1715664" y="3155025"/>
              <a:ext cx="90340" cy="73378"/>
            </a:xfrm>
            <a:custGeom>
              <a:rect b="b" l="l" r="r" t="t"/>
              <a:pathLst>
                <a:path extrusionOk="0" h="47" w="68">
                  <a:moveTo>
                    <a:pt x="68" y="32"/>
                  </a:moveTo>
                  <a:cubicBezTo>
                    <a:pt x="60" y="42"/>
                    <a:pt x="47" y="47"/>
                    <a:pt x="34" y="44"/>
                  </a:cubicBezTo>
                  <a:cubicBezTo>
                    <a:pt x="22" y="40"/>
                    <a:pt x="6" y="14"/>
                    <a:pt x="3" y="12"/>
                  </a:cubicBezTo>
                  <a:cubicBezTo>
                    <a:pt x="0" y="11"/>
                    <a:pt x="34" y="0"/>
                    <a:pt x="46" y="4"/>
                  </a:cubicBezTo>
                  <a:cubicBezTo>
                    <a:pt x="59" y="7"/>
                    <a:pt x="67" y="19"/>
                    <a:pt x="68" y="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6" name="Google Shape;6966;p209"/>
            <p:cNvSpPr/>
            <p:nvPr/>
          </p:nvSpPr>
          <p:spPr>
            <a:xfrm>
              <a:off x="1897652" y="3119117"/>
              <a:ext cx="70701" cy="118653"/>
            </a:xfrm>
            <a:custGeom>
              <a:rect b="b" l="l" r="r" t="t"/>
              <a:pathLst>
                <a:path extrusionOk="0" h="75" w="53">
                  <a:moveTo>
                    <a:pt x="18" y="75"/>
                  </a:moveTo>
                  <a:cubicBezTo>
                    <a:pt x="6" y="67"/>
                    <a:pt x="0" y="52"/>
                    <a:pt x="5" y="38"/>
                  </a:cubicBezTo>
                  <a:cubicBezTo>
                    <a:pt x="9" y="24"/>
                    <a:pt x="38" y="6"/>
                    <a:pt x="40" y="3"/>
                  </a:cubicBezTo>
                  <a:cubicBezTo>
                    <a:pt x="41" y="0"/>
                    <a:pt x="53" y="37"/>
                    <a:pt x="49" y="51"/>
                  </a:cubicBezTo>
                  <a:cubicBezTo>
                    <a:pt x="45" y="65"/>
                    <a:pt x="32" y="74"/>
                    <a:pt x="18" y="7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7" name="Google Shape;6967;p209"/>
            <p:cNvSpPr/>
            <p:nvPr/>
          </p:nvSpPr>
          <p:spPr>
            <a:xfrm>
              <a:off x="1542840" y="3429800"/>
              <a:ext cx="116526" cy="104602"/>
            </a:xfrm>
            <a:custGeom>
              <a:rect b="b" l="l" r="r" t="t"/>
              <a:pathLst>
                <a:path extrusionOk="0" h="67" w="88">
                  <a:moveTo>
                    <a:pt x="84" y="14"/>
                  </a:moveTo>
                  <a:cubicBezTo>
                    <a:pt x="88" y="31"/>
                    <a:pt x="80" y="49"/>
                    <a:pt x="65" y="58"/>
                  </a:cubicBezTo>
                  <a:cubicBezTo>
                    <a:pt x="49" y="67"/>
                    <a:pt x="8" y="59"/>
                    <a:pt x="4" y="60"/>
                  </a:cubicBezTo>
                  <a:cubicBezTo>
                    <a:pt x="0" y="62"/>
                    <a:pt x="20" y="18"/>
                    <a:pt x="36" y="9"/>
                  </a:cubicBezTo>
                  <a:cubicBezTo>
                    <a:pt x="52" y="0"/>
                    <a:pt x="71" y="3"/>
                    <a:pt x="84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8" name="Google Shape;6968;p209"/>
            <p:cNvSpPr/>
            <p:nvPr/>
          </p:nvSpPr>
          <p:spPr>
            <a:xfrm>
              <a:off x="1638417" y="3244014"/>
              <a:ext cx="73319" cy="68694"/>
            </a:xfrm>
            <a:custGeom>
              <a:rect b="b" l="l" r="r" t="t"/>
              <a:pathLst>
                <a:path extrusionOk="0" h="43" w="56">
                  <a:moveTo>
                    <a:pt x="54" y="10"/>
                  </a:moveTo>
                  <a:cubicBezTo>
                    <a:pt x="56" y="20"/>
                    <a:pt x="51" y="32"/>
                    <a:pt x="41" y="38"/>
                  </a:cubicBezTo>
                  <a:cubicBezTo>
                    <a:pt x="31" y="43"/>
                    <a:pt x="5" y="38"/>
                    <a:pt x="3" y="39"/>
                  </a:cubicBezTo>
                  <a:cubicBezTo>
                    <a:pt x="0" y="40"/>
                    <a:pt x="13" y="12"/>
                    <a:pt x="23" y="6"/>
                  </a:cubicBezTo>
                  <a:cubicBezTo>
                    <a:pt x="33" y="0"/>
                    <a:pt x="45" y="2"/>
                    <a:pt x="54" y="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9" name="Google Shape;6969;p209"/>
            <p:cNvSpPr/>
            <p:nvPr/>
          </p:nvSpPr>
          <p:spPr>
            <a:xfrm>
              <a:off x="1719592" y="3309585"/>
              <a:ext cx="74629" cy="67133"/>
            </a:xfrm>
            <a:custGeom>
              <a:rect b="b" l="l" r="r" t="t"/>
              <a:pathLst>
                <a:path extrusionOk="0" h="43" w="56">
                  <a:moveTo>
                    <a:pt x="54" y="9"/>
                  </a:moveTo>
                  <a:cubicBezTo>
                    <a:pt x="56" y="20"/>
                    <a:pt x="51" y="32"/>
                    <a:pt x="41" y="38"/>
                  </a:cubicBezTo>
                  <a:cubicBezTo>
                    <a:pt x="31" y="43"/>
                    <a:pt x="6" y="38"/>
                    <a:pt x="3" y="39"/>
                  </a:cubicBezTo>
                  <a:cubicBezTo>
                    <a:pt x="0" y="40"/>
                    <a:pt x="13" y="12"/>
                    <a:pt x="23" y="6"/>
                  </a:cubicBezTo>
                  <a:cubicBezTo>
                    <a:pt x="33" y="0"/>
                    <a:pt x="46" y="2"/>
                    <a:pt x="54" y="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0" name="Google Shape;6970;p209"/>
            <p:cNvSpPr/>
            <p:nvPr/>
          </p:nvSpPr>
          <p:spPr>
            <a:xfrm>
              <a:off x="1639726" y="3382963"/>
              <a:ext cx="171515" cy="226377"/>
            </a:xfrm>
            <a:custGeom>
              <a:rect b="b" l="l" r="r" t="t"/>
              <a:pathLst>
                <a:path extrusionOk="0" h="143" w="130">
                  <a:moveTo>
                    <a:pt x="100" y="5"/>
                  </a:moveTo>
                  <a:cubicBezTo>
                    <a:pt x="100" y="9"/>
                    <a:pt x="70" y="41"/>
                    <a:pt x="70" y="60"/>
                  </a:cubicBezTo>
                  <a:cubicBezTo>
                    <a:pt x="69" y="69"/>
                    <a:pt x="72" y="77"/>
                    <a:pt x="76" y="84"/>
                  </a:cubicBezTo>
                  <a:cubicBezTo>
                    <a:pt x="64" y="77"/>
                    <a:pt x="49" y="77"/>
                    <a:pt x="36" y="84"/>
                  </a:cubicBezTo>
                  <a:cubicBezTo>
                    <a:pt x="20" y="93"/>
                    <a:pt x="0" y="137"/>
                    <a:pt x="4" y="136"/>
                  </a:cubicBezTo>
                  <a:cubicBezTo>
                    <a:pt x="8" y="134"/>
                    <a:pt x="49" y="143"/>
                    <a:pt x="64" y="134"/>
                  </a:cubicBezTo>
                  <a:cubicBezTo>
                    <a:pt x="79" y="125"/>
                    <a:pt x="86" y="109"/>
                    <a:pt x="84" y="93"/>
                  </a:cubicBezTo>
                  <a:cubicBezTo>
                    <a:pt x="89" y="97"/>
                    <a:pt x="94" y="100"/>
                    <a:pt x="99" y="102"/>
                  </a:cubicBezTo>
                  <a:cubicBezTo>
                    <a:pt x="116" y="97"/>
                    <a:pt x="129" y="81"/>
                    <a:pt x="130" y="61"/>
                  </a:cubicBezTo>
                  <a:cubicBezTo>
                    <a:pt x="130" y="42"/>
                    <a:pt x="101" y="0"/>
                    <a:pt x="100" y="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472" name="Google Shape;472;p21"/>
          <p:cNvSpPr/>
          <p:nvPr/>
        </p:nvSpPr>
        <p:spPr>
          <a:xfrm rot="10800000">
            <a:off x="6325523" y="2215862"/>
            <a:ext cx="5338048" cy="378275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1"/>
          <p:cNvSpPr/>
          <p:nvPr/>
        </p:nvSpPr>
        <p:spPr>
          <a:xfrm rot="10800000">
            <a:off x="518737" y="2240912"/>
            <a:ext cx="5338048" cy="375770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21"/>
          <p:cNvSpPr/>
          <p:nvPr/>
        </p:nvSpPr>
        <p:spPr>
          <a:xfrm>
            <a:off x="518738" y="1445977"/>
            <a:ext cx="5338048" cy="94763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21"/>
          <p:cNvSpPr/>
          <p:nvPr/>
        </p:nvSpPr>
        <p:spPr>
          <a:xfrm>
            <a:off x="6325525" y="1445977"/>
            <a:ext cx="5338048" cy="947632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21"/>
          <p:cNvSpPr/>
          <p:nvPr/>
        </p:nvSpPr>
        <p:spPr>
          <a:xfrm>
            <a:off x="5345395" y="1823652"/>
            <a:ext cx="193379" cy="1922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21"/>
          <p:cNvSpPr/>
          <p:nvPr/>
        </p:nvSpPr>
        <p:spPr>
          <a:xfrm>
            <a:off x="6643529" y="1823652"/>
            <a:ext cx="193379" cy="19227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1"/>
          <p:cNvSpPr/>
          <p:nvPr/>
        </p:nvSpPr>
        <p:spPr>
          <a:xfrm flipH="1" rot="10800000">
            <a:off x="5457181" y="1769175"/>
            <a:ext cx="1261562" cy="264199"/>
          </a:xfrm>
          <a:prstGeom prst="arc">
            <a:avLst>
              <a:gd fmla="val 10767539" name="adj1"/>
              <a:gd fmla="val 5616" name="adj2"/>
            </a:avLst>
          </a:prstGeom>
          <a:noFill/>
          <a:ln cap="flat" cmpd="sng" w="57150">
            <a:solidFill>
              <a:srgbClr val="D0CEC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6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1"/>
          <p:cNvSpPr/>
          <p:nvPr/>
        </p:nvSpPr>
        <p:spPr>
          <a:xfrm>
            <a:off x="7486010" y="1801517"/>
            <a:ext cx="3017075" cy="236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80" name="Google Shape;480;p21"/>
          <p:cNvSpPr/>
          <p:nvPr/>
        </p:nvSpPr>
        <p:spPr>
          <a:xfrm>
            <a:off x="1453951" y="1801517"/>
            <a:ext cx="3467623" cy="236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baseline="30000" sz="153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21"/>
          <p:cNvSpPr txBox="1"/>
          <p:nvPr/>
        </p:nvSpPr>
        <p:spPr>
          <a:xfrm>
            <a:off x="909883" y="2560126"/>
            <a:ext cx="4555754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82" name="Google Shape;482;p21"/>
          <p:cNvSpPr txBox="1"/>
          <p:nvPr/>
        </p:nvSpPr>
        <p:spPr>
          <a:xfrm>
            <a:off x="6860781" y="2560126"/>
            <a:ext cx="4267533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4" name="Shape 6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5" name="Google Shape;6975;p21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6" name="Google Shape;6976;p21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4 factors</a:t>
            </a:r>
            <a:endParaRPr/>
          </a:p>
        </p:txBody>
      </p:sp>
      <p:sp>
        <p:nvSpPr>
          <p:cNvPr id="6977" name="Google Shape;6977;p210"/>
          <p:cNvSpPr/>
          <p:nvPr/>
        </p:nvSpPr>
        <p:spPr>
          <a:xfrm>
            <a:off x="4628261" y="1377291"/>
            <a:ext cx="2923940" cy="1686114"/>
          </a:xfrm>
          <a:custGeom>
            <a:rect b="b" l="l" r="r" t="t"/>
            <a:pathLst>
              <a:path extrusionOk="0" h="1097405" w="1903042">
                <a:moveTo>
                  <a:pt x="951522" y="0"/>
                </a:moveTo>
                <a:cubicBezTo>
                  <a:pt x="961394" y="0"/>
                  <a:pt x="971266" y="1298"/>
                  <a:pt x="980873" y="3892"/>
                </a:cubicBezTo>
                <a:cubicBezTo>
                  <a:pt x="992332" y="6995"/>
                  <a:pt x="1003173" y="11878"/>
                  <a:pt x="1013134" y="18388"/>
                </a:cubicBezTo>
                <a:lnTo>
                  <a:pt x="1840884" y="493068"/>
                </a:lnTo>
                <a:cubicBezTo>
                  <a:pt x="1860452" y="505378"/>
                  <a:pt x="1876406" y="522520"/>
                  <a:pt x="1887336" y="542866"/>
                </a:cubicBezTo>
                <a:cubicBezTo>
                  <a:pt x="1897472" y="561839"/>
                  <a:pt x="1902937" y="582948"/>
                  <a:pt x="1903025" y="604414"/>
                </a:cubicBezTo>
                <a:lnTo>
                  <a:pt x="1903025" y="979091"/>
                </a:lnTo>
                <a:cubicBezTo>
                  <a:pt x="1903466" y="994453"/>
                  <a:pt x="1895445" y="1008797"/>
                  <a:pt x="1882135" y="1016529"/>
                </a:cubicBezTo>
                <a:cubicBezTo>
                  <a:pt x="1869354" y="1023955"/>
                  <a:pt x="1853577" y="1024108"/>
                  <a:pt x="1840620" y="1016885"/>
                </a:cubicBezTo>
                <a:lnTo>
                  <a:pt x="1543314" y="840940"/>
                </a:lnTo>
                <a:cubicBezTo>
                  <a:pt x="1519074" y="826443"/>
                  <a:pt x="1491309" y="819017"/>
                  <a:pt x="1463015" y="819474"/>
                </a:cubicBezTo>
                <a:cubicBezTo>
                  <a:pt x="1436484" y="819881"/>
                  <a:pt x="1410482" y="827308"/>
                  <a:pt x="1387653" y="840940"/>
                </a:cubicBezTo>
                <a:lnTo>
                  <a:pt x="950464" y="1097405"/>
                </a:lnTo>
                <a:lnTo>
                  <a:pt x="515302" y="840940"/>
                </a:lnTo>
                <a:cubicBezTo>
                  <a:pt x="492473" y="827308"/>
                  <a:pt x="466471" y="819881"/>
                  <a:pt x="439940" y="819474"/>
                </a:cubicBezTo>
                <a:cubicBezTo>
                  <a:pt x="411646" y="819017"/>
                  <a:pt x="383881" y="826443"/>
                  <a:pt x="359642" y="840940"/>
                </a:cubicBezTo>
                <a:lnTo>
                  <a:pt x="62335" y="1016885"/>
                </a:lnTo>
                <a:cubicBezTo>
                  <a:pt x="49378" y="1024108"/>
                  <a:pt x="33601" y="1024006"/>
                  <a:pt x="20820" y="1016529"/>
                </a:cubicBezTo>
                <a:cubicBezTo>
                  <a:pt x="7599" y="1008797"/>
                  <a:pt x="-422" y="994453"/>
                  <a:pt x="18" y="979091"/>
                </a:cubicBezTo>
                <a:lnTo>
                  <a:pt x="18" y="604414"/>
                </a:lnTo>
                <a:cubicBezTo>
                  <a:pt x="195" y="582948"/>
                  <a:pt x="5571" y="561839"/>
                  <a:pt x="15620" y="542866"/>
                </a:cubicBezTo>
                <a:cubicBezTo>
                  <a:pt x="26549" y="522520"/>
                  <a:pt x="42591" y="505327"/>
                  <a:pt x="62071" y="493068"/>
                </a:cubicBezTo>
                <a:lnTo>
                  <a:pt x="889822" y="18388"/>
                </a:lnTo>
                <a:cubicBezTo>
                  <a:pt x="899782" y="11878"/>
                  <a:pt x="910711" y="6995"/>
                  <a:pt x="922170" y="3892"/>
                </a:cubicBezTo>
                <a:cubicBezTo>
                  <a:pt x="931778" y="1298"/>
                  <a:pt x="941650" y="0"/>
                  <a:pt x="9515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8" name="Google Shape;6978;p210"/>
          <p:cNvSpPr/>
          <p:nvPr/>
        </p:nvSpPr>
        <p:spPr>
          <a:xfrm>
            <a:off x="4633780" y="2736266"/>
            <a:ext cx="1311225" cy="1506404"/>
          </a:xfrm>
          <a:custGeom>
            <a:rect b="b" l="l" r="r" t="t"/>
            <a:pathLst>
              <a:path extrusionOk="0" h="980441" w="853409">
                <a:moveTo>
                  <a:pt x="429818" y="23"/>
                </a:moveTo>
                <a:cubicBezTo>
                  <a:pt x="439534" y="296"/>
                  <a:pt x="449011" y="2916"/>
                  <a:pt x="457465" y="7667"/>
                </a:cubicBezTo>
                <a:lnTo>
                  <a:pt x="843423" y="231346"/>
                </a:lnTo>
                <a:cubicBezTo>
                  <a:pt x="849539" y="234664"/>
                  <a:pt x="853353" y="241036"/>
                  <a:pt x="853409" y="247971"/>
                </a:cubicBezTo>
                <a:cubicBezTo>
                  <a:pt x="853445" y="254665"/>
                  <a:pt x="849952" y="260901"/>
                  <a:pt x="844200" y="264325"/>
                </a:cubicBezTo>
                <a:lnTo>
                  <a:pt x="532455" y="453134"/>
                </a:lnTo>
                <a:cubicBezTo>
                  <a:pt x="508672" y="467629"/>
                  <a:pt x="489042" y="488046"/>
                  <a:pt x="475457" y="512386"/>
                </a:cubicBezTo>
                <a:cubicBezTo>
                  <a:pt x="463429" y="533936"/>
                  <a:pt x="456527" y="557916"/>
                  <a:pt x="455226" y="582526"/>
                </a:cubicBezTo>
                <a:lnTo>
                  <a:pt x="444776" y="961709"/>
                </a:lnTo>
                <a:cubicBezTo>
                  <a:pt x="444733" y="968403"/>
                  <a:pt x="441121" y="974572"/>
                  <a:pt x="435349" y="977892"/>
                </a:cubicBezTo>
                <a:cubicBezTo>
                  <a:pt x="429319" y="981387"/>
                  <a:pt x="421883" y="981270"/>
                  <a:pt x="415976" y="977657"/>
                </a:cubicBezTo>
                <a:lnTo>
                  <a:pt x="30038" y="753943"/>
                </a:lnTo>
                <a:cubicBezTo>
                  <a:pt x="21643" y="749089"/>
                  <a:pt x="14587" y="742241"/>
                  <a:pt x="9416" y="734033"/>
                </a:cubicBezTo>
                <a:cubicBezTo>
                  <a:pt x="3878" y="725155"/>
                  <a:pt x="750" y="715034"/>
                  <a:pt x="319" y="704617"/>
                </a:cubicBezTo>
                <a:lnTo>
                  <a:pt x="98" y="273396"/>
                </a:lnTo>
                <a:cubicBezTo>
                  <a:pt x="-237" y="268051"/>
                  <a:pt x="291" y="262647"/>
                  <a:pt x="1633" y="257479"/>
                </a:cubicBezTo>
                <a:cubicBezTo>
                  <a:pt x="3937" y="248767"/>
                  <a:pt x="8482" y="240832"/>
                  <a:pt x="14830" y="234436"/>
                </a:cubicBezTo>
                <a:cubicBezTo>
                  <a:pt x="18629" y="230630"/>
                  <a:pt x="23003" y="227475"/>
                  <a:pt x="27783" y="225058"/>
                </a:cubicBezTo>
                <a:lnTo>
                  <a:pt x="399843" y="7060"/>
                </a:lnTo>
                <a:cubicBezTo>
                  <a:pt x="409046" y="2161"/>
                  <a:pt x="419358" y="-262"/>
                  <a:pt x="429818" y="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6979" name="Google Shape;6979;p210"/>
          <p:cNvSpPr/>
          <p:nvPr/>
        </p:nvSpPr>
        <p:spPr>
          <a:xfrm>
            <a:off x="6242410" y="2739294"/>
            <a:ext cx="1314575" cy="1500324"/>
          </a:xfrm>
          <a:custGeom>
            <a:rect b="b" l="l" r="r" t="t"/>
            <a:pathLst>
              <a:path extrusionOk="0" h="976484" w="855589">
                <a:moveTo>
                  <a:pt x="426606" y="18"/>
                </a:moveTo>
                <a:cubicBezTo>
                  <a:pt x="437066" y="-235"/>
                  <a:pt x="447371" y="2220"/>
                  <a:pt x="456559" y="7147"/>
                </a:cubicBezTo>
                <a:lnTo>
                  <a:pt x="827944" y="226292"/>
                </a:lnTo>
                <a:cubicBezTo>
                  <a:pt x="832717" y="228723"/>
                  <a:pt x="837101" y="231926"/>
                  <a:pt x="840868" y="235710"/>
                </a:cubicBezTo>
                <a:cubicBezTo>
                  <a:pt x="847197" y="242125"/>
                  <a:pt x="851717" y="250074"/>
                  <a:pt x="853995" y="258793"/>
                </a:cubicBezTo>
                <a:cubicBezTo>
                  <a:pt x="855340" y="264000"/>
                  <a:pt x="855831" y="269371"/>
                  <a:pt x="855480" y="274715"/>
                </a:cubicBezTo>
                <a:lnTo>
                  <a:pt x="853929" y="705933"/>
                </a:lnTo>
                <a:cubicBezTo>
                  <a:pt x="853466" y="716349"/>
                  <a:pt x="850307" y="726460"/>
                  <a:pt x="844742" y="735321"/>
                </a:cubicBezTo>
                <a:cubicBezTo>
                  <a:pt x="839565" y="743547"/>
                  <a:pt x="832488" y="750373"/>
                  <a:pt x="824098" y="755237"/>
                </a:cubicBezTo>
                <a:lnTo>
                  <a:pt x="435202" y="973767"/>
                </a:lnTo>
                <a:cubicBezTo>
                  <a:pt x="429234" y="977345"/>
                  <a:pt x="421808" y="977387"/>
                  <a:pt x="415809" y="973908"/>
                </a:cubicBezTo>
                <a:cubicBezTo>
                  <a:pt x="410027" y="970535"/>
                  <a:pt x="406434" y="964355"/>
                  <a:pt x="406412" y="957661"/>
                </a:cubicBezTo>
                <a:lnTo>
                  <a:pt x="402417" y="593220"/>
                </a:lnTo>
                <a:cubicBezTo>
                  <a:pt x="402033" y="565371"/>
                  <a:pt x="394440" y="538084"/>
                  <a:pt x="380394" y="514008"/>
                </a:cubicBezTo>
                <a:cubicBezTo>
                  <a:pt x="367956" y="492691"/>
                  <a:pt x="350821" y="474551"/>
                  <a:pt x="330294" y="460913"/>
                </a:cubicBezTo>
                <a:lnTo>
                  <a:pt x="9140" y="259049"/>
                </a:lnTo>
                <a:cubicBezTo>
                  <a:pt x="3399" y="255607"/>
                  <a:pt x="-75" y="249360"/>
                  <a:pt x="2" y="242701"/>
                </a:cubicBezTo>
                <a:cubicBezTo>
                  <a:pt x="59" y="235732"/>
                  <a:pt x="3943" y="229390"/>
                  <a:pt x="10058" y="226142"/>
                </a:cubicBezTo>
                <a:lnTo>
                  <a:pt x="398974" y="7646"/>
                </a:lnTo>
                <a:cubicBezTo>
                  <a:pt x="407424" y="2887"/>
                  <a:pt x="416909" y="295"/>
                  <a:pt x="426606" y="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6980" name="Google Shape;6980;p210"/>
          <p:cNvSpPr/>
          <p:nvPr/>
        </p:nvSpPr>
        <p:spPr>
          <a:xfrm>
            <a:off x="6269736" y="3209043"/>
            <a:ext cx="2089415" cy="2858241"/>
          </a:xfrm>
          <a:custGeom>
            <a:rect b="b" l="l" r="r" t="t"/>
            <a:pathLst>
              <a:path extrusionOk="0" h="1860282" w="1359893">
                <a:moveTo>
                  <a:pt x="947886" y="4"/>
                </a:moveTo>
                <a:cubicBezTo>
                  <a:pt x="955293" y="101"/>
                  <a:pt x="962678" y="2153"/>
                  <a:pt x="969230" y="6167"/>
                </a:cubicBezTo>
                <a:lnTo>
                  <a:pt x="1294203" y="192650"/>
                </a:lnTo>
                <a:cubicBezTo>
                  <a:pt x="1312733" y="203486"/>
                  <a:pt x="1328366" y="218656"/>
                  <a:pt x="1339821" y="236815"/>
                </a:cubicBezTo>
                <a:cubicBezTo>
                  <a:pt x="1352028" y="256421"/>
                  <a:pt x="1358955" y="278892"/>
                  <a:pt x="1359893" y="301889"/>
                </a:cubicBezTo>
                <a:lnTo>
                  <a:pt x="1359618" y="1256086"/>
                </a:lnTo>
                <a:cubicBezTo>
                  <a:pt x="1360308" y="1267965"/>
                  <a:pt x="1359103" y="1279876"/>
                  <a:pt x="1356091" y="1291358"/>
                </a:cubicBezTo>
                <a:cubicBezTo>
                  <a:pt x="1351028" y="1310607"/>
                  <a:pt x="1340937" y="1328190"/>
                  <a:pt x="1326874" y="1342274"/>
                </a:cubicBezTo>
                <a:cubicBezTo>
                  <a:pt x="1318479" y="1350668"/>
                  <a:pt x="1308848" y="1357641"/>
                  <a:pt x="1298244" y="1363040"/>
                </a:cubicBezTo>
                <a:lnTo>
                  <a:pt x="474551" y="1844726"/>
                </a:lnTo>
                <a:cubicBezTo>
                  <a:pt x="454135" y="1855571"/>
                  <a:pt x="431327" y="1860877"/>
                  <a:pt x="408240" y="1860230"/>
                </a:cubicBezTo>
                <a:cubicBezTo>
                  <a:pt x="386739" y="1859579"/>
                  <a:pt x="365710" y="1853812"/>
                  <a:pt x="347048" y="1843205"/>
                </a:cubicBezTo>
                <a:lnTo>
                  <a:pt x="22075" y="1656723"/>
                </a:lnTo>
                <a:cubicBezTo>
                  <a:pt x="8532" y="1649459"/>
                  <a:pt x="83" y="1635363"/>
                  <a:pt x="1" y="1619971"/>
                </a:cubicBezTo>
                <a:cubicBezTo>
                  <a:pt x="-79" y="1605189"/>
                  <a:pt x="7642" y="1591429"/>
                  <a:pt x="20355" y="1583786"/>
                </a:cubicBezTo>
                <a:lnTo>
                  <a:pt x="320933" y="1413490"/>
                </a:lnTo>
                <a:cubicBezTo>
                  <a:pt x="345571" y="1399682"/>
                  <a:pt x="365831" y="1379296"/>
                  <a:pt x="379517" y="1354528"/>
                </a:cubicBezTo>
                <a:cubicBezTo>
                  <a:pt x="392368" y="1331314"/>
                  <a:pt x="398869" y="1305065"/>
                  <a:pt x="398408" y="1278480"/>
                </a:cubicBezTo>
                <a:lnTo>
                  <a:pt x="393560" y="771641"/>
                </a:lnTo>
                <a:lnTo>
                  <a:pt x="832590" y="521854"/>
                </a:lnTo>
                <a:cubicBezTo>
                  <a:pt x="855776" y="508838"/>
                  <a:pt x="875159" y="489982"/>
                  <a:pt x="888716" y="467173"/>
                </a:cubicBezTo>
                <a:cubicBezTo>
                  <a:pt x="903196" y="442860"/>
                  <a:pt x="910574" y="415082"/>
                  <a:pt x="910064" y="386843"/>
                </a:cubicBezTo>
                <a:lnTo>
                  <a:pt x="905434" y="41407"/>
                </a:lnTo>
                <a:cubicBezTo>
                  <a:pt x="905618" y="26574"/>
                  <a:pt x="913559" y="12940"/>
                  <a:pt x="926406" y="5576"/>
                </a:cubicBezTo>
                <a:cubicBezTo>
                  <a:pt x="933049" y="1767"/>
                  <a:pt x="940479" y="-93"/>
                  <a:pt x="947886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1" name="Google Shape;6981;p210"/>
          <p:cNvSpPr/>
          <p:nvPr/>
        </p:nvSpPr>
        <p:spPr>
          <a:xfrm>
            <a:off x="3832849" y="3209093"/>
            <a:ext cx="2089746" cy="2858209"/>
          </a:xfrm>
          <a:custGeom>
            <a:rect b="b" l="l" r="r" t="t"/>
            <a:pathLst>
              <a:path extrusionOk="0" h="1860261" w="1360108">
                <a:moveTo>
                  <a:pt x="411919" y="3"/>
                </a:moveTo>
                <a:cubicBezTo>
                  <a:pt x="419332" y="-85"/>
                  <a:pt x="426773" y="1792"/>
                  <a:pt x="433439" y="5639"/>
                </a:cubicBezTo>
                <a:cubicBezTo>
                  <a:pt x="446242" y="13026"/>
                  <a:pt x="454230" y="26633"/>
                  <a:pt x="454416" y="41466"/>
                </a:cubicBezTo>
                <a:lnTo>
                  <a:pt x="449842" y="386903"/>
                </a:lnTo>
                <a:cubicBezTo>
                  <a:pt x="449338" y="415142"/>
                  <a:pt x="456720" y="442919"/>
                  <a:pt x="471203" y="467229"/>
                </a:cubicBezTo>
                <a:cubicBezTo>
                  <a:pt x="484765" y="490036"/>
                  <a:pt x="504151" y="508889"/>
                  <a:pt x="527339" y="521901"/>
                </a:cubicBezTo>
                <a:lnTo>
                  <a:pt x="967418" y="773374"/>
                </a:lnTo>
                <a:lnTo>
                  <a:pt x="961645" y="1278456"/>
                </a:lnTo>
                <a:cubicBezTo>
                  <a:pt x="961188" y="1305041"/>
                  <a:pt x="967693" y="1331289"/>
                  <a:pt x="980548" y="1354501"/>
                </a:cubicBezTo>
                <a:cubicBezTo>
                  <a:pt x="994238" y="1379267"/>
                  <a:pt x="1014501" y="1399649"/>
                  <a:pt x="1039141" y="1413454"/>
                </a:cubicBezTo>
                <a:lnTo>
                  <a:pt x="1339747" y="1583700"/>
                </a:lnTo>
                <a:cubicBezTo>
                  <a:pt x="1352462" y="1591341"/>
                  <a:pt x="1360229" y="1605075"/>
                  <a:pt x="1360107" y="1619882"/>
                </a:cubicBezTo>
                <a:cubicBezTo>
                  <a:pt x="1359984" y="1635197"/>
                  <a:pt x="1351537" y="1649295"/>
                  <a:pt x="1337995" y="1656561"/>
                </a:cubicBezTo>
                <a:lnTo>
                  <a:pt x="1013053" y="1843096"/>
                </a:lnTo>
                <a:cubicBezTo>
                  <a:pt x="994349" y="1853630"/>
                  <a:pt x="973365" y="1859477"/>
                  <a:pt x="951908" y="1860208"/>
                </a:cubicBezTo>
                <a:cubicBezTo>
                  <a:pt x="928821" y="1860859"/>
                  <a:pt x="905924" y="1855505"/>
                  <a:pt x="885594" y="1844715"/>
                </a:cubicBezTo>
                <a:lnTo>
                  <a:pt x="61822" y="1363163"/>
                </a:lnTo>
                <a:cubicBezTo>
                  <a:pt x="51217" y="1357766"/>
                  <a:pt x="41541" y="1350718"/>
                  <a:pt x="33145" y="1342325"/>
                </a:cubicBezTo>
                <a:cubicBezTo>
                  <a:pt x="19079" y="1328244"/>
                  <a:pt x="8986" y="1310662"/>
                  <a:pt x="3919" y="1291414"/>
                </a:cubicBezTo>
                <a:cubicBezTo>
                  <a:pt x="906" y="1279932"/>
                  <a:pt x="-257" y="1268099"/>
                  <a:pt x="431" y="1256219"/>
                </a:cubicBezTo>
                <a:lnTo>
                  <a:pt x="0" y="302022"/>
                </a:lnTo>
                <a:cubicBezTo>
                  <a:pt x="934" y="278923"/>
                  <a:pt x="7857" y="256553"/>
                  <a:pt x="20061" y="236945"/>
                </a:cubicBezTo>
                <a:cubicBezTo>
                  <a:pt x="31469" y="218708"/>
                  <a:pt x="47056" y="203459"/>
                  <a:pt x="65628" y="192696"/>
                </a:cubicBezTo>
                <a:lnTo>
                  <a:pt x="390571" y="6160"/>
                </a:lnTo>
                <a:cubicBezTo>
                  <a:pt x="397123" y="2145"/>
                  <a:pt x="404507" y="91"/>
                  <a:pt x="411919" y="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2" name="Google Shape;6982;p210"/>
          <p:cNvSpPr/>
          <p:nvPr/>
        </p:nvSpPr>
        <p:spPr>
          <a:xfrm>
            <a:off x="5419376" y="4501457"/>
            <a:ext cx="1324941" cy="1135001"/>
          </a:xfrm>
          <a:custGeom>
            <a:rect b="b" l="l" r="r" t="t"/>
            <a:pathLst>
              <a:path extrusionOk="0" h="738714" w="862336">
                <a:moveTo>
                  <a:pt x="30508" y="2426"/>
                </a:moveTo>
                <a:lnTo>
                  <a:pt x="349284" y="179105"/>
                </a:lnTo>
                <a:cubicBezTo>
                  <a:pt x="373683" y="192538"/>
                  <a:pt x="401156" y="199425"/>
                  <a:pt x="429028" y="199117"/>
                </a:cubicBezTo>
                <a:cubicBezTo>
                  <a:pt x="453706" y="198843"/>
                  <a:pt x="477945" y="192915"/>
                  <a:pt x="499947" y="181812"/>
                </a:cubicBezTo>
                <a:lnTo>
                  <a:pt x="834177" y="2426"/>
                </a:lnTo>
                <a:cubicBezTo>
                  <a:pt x="840007" y="-864"/>
                  <a:pt x="847155" y="-795"/>
                  <a:pt x="852905" y="2563"/>
                </a:cubicBezTo>
                <a:cubicBezTo>
                  <a:pt x="858935" y="6058"/>
                  <a:pt x="862529" y="12569"/>
                  <a:pt x="862329" y="19491"/>
                </a:cubicBezTo>
                <a:lnTo>
                  <a:pt x="860013" y="465575"/>
                </a:lnTo>
                <a:cubicBezTo>
                  <a:pt x="859973" y="475272"/>
                  <a:pt x="857537" y="484798"/>
                  <a:pt x="852985" y="493365"/>
                </a:cubicBezTo>
                <a:cubicBezTo>
                  <a:pt x="848034" y="502583"/>
                  <a:pt x="840806" y="510327"/>
                  <a:pt x="831981" y="515878"/>
                </a:cubicBezTo>
                <a:lnTo>
                  <a:pt x="457899" y="730387"/>
                </a:lnTo>
                <a:cubicBezTo>
                  <a:pt x="453427" y="733334"/>
                  <a:pt x="448475" y="735562"/>
                  <a:pt x="443324" y="736967"/>
                </a:cubicBezTo>
                <a:cubicBezTo>
                  <a:pt x="434619" y="739297"/>
                  <a:pt x="425474" y="739297"/>
                  <a:pt x="416769" y="736967"/>
                </a:cubicBezTo>
                <a:cubicBezTo>
                  <a:pt x="411578" y="735562"/>
                  <a:pt x="406667" y="733334"/>
                  <a:pt x="402194" y="730387"/>
                </a:cubicBezTo>
                <a:lnTo>
                  <a:pt x="28112" y="515878"/>
                </a:lnTo>
                <a:cubicBezTo>
                  <a:pt x="19287" y="510327"/>
                  <a:pt x="12060" y="502583"/>
                  <a:pt x="7108" y="493365"/>
                </a:cubicBezTo>
                <a:cubicBezTo>
                  <a:pt x="2516" y="484798"/>
                  <a:pt x="80" y="475272"/>
                  <a:pt x="0" y="465575"/>
                </a:cubicBezTo>
                <a:lnTo>
                  <a:pt x="2276" y="19491"/>
                </a:lnTo>
                <a:cubicBezTo>
                  <a:pt x="2117" y="12535"/>
                  <a:pt x="5750" y="6058"/>
                  <a:pt x="11740" y="2563"/>
                </a:cubicBezTo>
                <a:cubicBezTo>
                  <a:pt x="17530" y="-795"/>
                  <a:pt x="24678" y="-864"/>
                  <a:pt x="30508" y="24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b" bIns="182875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6983" name="Google Shape;6983;p210"/>
          <p:cNvSpPr txBox="1"/>
          <p:nvPr/>
        </p:nvSpPr>
        <p:spPr>
          <a:xfrm>
            <a:off x="8921977" y="1867346"/>
            <a:ext cx="29370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6984" name="Google Shape;6984;p210"/>
          <p:cNvSpPr txBox="1"/>
          <p:nvPr/>
        </p:nvSpPr>
        <p:spPr>
          <a:xfrm>
            <a:off x="8929772" y="2388057"/>
            <a:ext cx="29292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6985" name="Google Shape;6985;p210"/>
          <p:cNvSpPr txBox="1"/>
          <p:nvPr/>
        </p:nvSpPr>
        <p:spPr>
          <a:xfrm>
            <a:off x="8921977" y="3886984"/>
            <a:ext cx="29370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6986" name="Google Shape;6986;p210"/>
          <p:cNvSpPr txBox="1"/>
          <p:nvPr/>
        </p:nvSpPr>
        <p:spPr>
          <a:xfrm>
            <a:off x="8929772" y="4407695"/>
            <a:ext cx="29292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6987" name="Google Shape;6987;p210"/>
          <p:cNvSpPr txBox="1"/>
          <p:nvPr/>
        </p:nvSpPr>
        <p:spPr>
          <a:xfrm>
            <a:off x="332936" y="3886984"/>
            <a:ext cx="29370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</p:txBody>
      </p:sp>
      <p:sp>
        <p:nvSpPr>
          <p:cNvPr id="6988" name="Google Shape;6988;p210"/>
          <p:cNvSpPr txBox="1"/>
          <p:nvPr/>
        </p:nvSpPr>
        <p:spPr>
          <a:xfrm>
            <a:off x="340731" y="4407695"/>
            <a:ext cx="29292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6989" name="Google Shape;6989;p210"/>
          <p:cNvSpPr txBox="1"/>
          <p:nvPr/>
        </p:nvSpPr>
        <p:spPr>
          <a:xfrm>
            <a:off x="332936" y="1867346"/>
            <a:ext cx="29370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6990" name="Google Shape;6990;p210"/>
          <p:cNvSpPr txBox="1"/>
          <p:nvPr/>
        </p:nvSpPr>
        <p:spPr>
          <a:xfrm>
            <a:off x="340731" y="2388057"/>
            <a:ext cx="29292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4" name="Shape 6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5" name="Google Shape;6995;p21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96" name="Google Shape;6996;p21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6997" name="Google Shape;6997;p211"/>
          <p:cNvSpPr/>
          <p:nvPr/>
        </p:nvSpPr>
        <p:spPr>
          <a:xfrm>
            <a:off x="4332868" y="1203137"/>
            <a:ext cx="2399628" cy="1200552"/>
          </a:xfrm>
          <a:custGeom>
            <a:rect b="b" l="l" r="r" t="t"/>
            <a:pathLst>
              <a:path extrusionOk="0" h="1200552" w="2399628">
                <a:moveTo>
                  <a:pt x="1199814" y="0"/>
                </a:moveTo>
                <a:lnTo>
                  <a:pt x="2399628" y="0"/>
                </a:lnTo>
                <a:cubicBezTo>
                  <a:pt x="2399628" y="662642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8" name="Google Shape;6998;p211"/>
          <p:cNvSpPr/>
          <p:nvPr/>
        </p:nvSpPr>
        <p:spPr>
          <a:xfrm>
            <a:off x="5532682" y="1203137"/>
            <a:ext cx="1199814" cy="1199814"/>
          </a:xfrm>
          <a:custGeom>
            <a:rect b="b" l="l" r="r" t="t"/>
            <a:pathLst>
              <a:path extrusionOk="0" h="3978" w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chemeClr val="dk1">
              <a:alpha val="29803"/>
            </a:schemeClr>
          </a:solidFill>
          <a:ln>
            <a:noFill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6999" name="Google Shape;6999;p211"/>
          <p:cNvSpPr/>
          <p:nvPr/>
        </p:nvSpPr>
        <p:spPr>
          <a:xfrm>
            <a:off x="733426" y="4806269"/>
            <a:ext cx="2399628" cy="1200552"/>
          </a:xfrm>
          <a:custGeom>
            <a:rect b="b" l="l" r="r" t="t"/>
            <a:pathLst>
              <a:path extrusionOk="0" h="1200552" w="2399628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0" name="Google Shape;7000;p211"/>
          <p:cNvSpPr/>
          <p:nvPr/>
        </p:nvSpPr>
        <p:spPr>
          <a:xfrm>
            <a:off x="1933240" y="3604979"/>
            <a:ext cx="2399628" cy="1200552"/>
          </a:xfrm>
          <a:custGeom>
            <a:rect b="b" l="l" r="r" t="t"/>
            <a:pathLst>
              <a:path extrusionOk="0" h="1200552" w="2399628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1" name="Google Shape;7001;p211"/>
          <p:cNvSpPr/>
          <p:nvPr/>
        </p:nvSpPr>
        <p:spPr>
          <a:xfrm>
            <a:off x="3133054" y="2404427"/>
            <a:ext cx="2399628" cy="1200552"/>
          </a:xfrm>
          <a:custGeom>
            <a:rect b="b" l="l" r="r" t="t"/>
            <a:pathLst>
              <a:path extrusionOk="0" h="1200552" w="2399628">
                <a:moveTo>
                  <a:pt x="1199814" y="0"/>
                </a:moveTo>
                <a:lnTo>
                  <a:pt x="2399628" y="0"/>
                </a:lnTo>
                <a:cubicBezTo>
                  <a:pt x="2399628" y="662643"/>
                  <a:pt x="1862457" y="1199814"/>
                  <a:pt x="1199814" y="1199814"/>
                </a:cubicBezTo>
                <a:lnTo>
                  <a:pt x="1199814" y="1200552"/>
                </a:lnTo>
                <a:lnTo>
                  <a:pt x="0" y="1200552"/>
                </a:lnTo>
                <a:cubicBezTo>
                  <a:pt x="0" y="537502"/>
                  <a:pt x="537172" y="0"/>
                  <a:pt x="11998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2" name="Google Shape;7002;p211"/>
          <p:cNvSpPr/>
          <p:nvPr/>
        </p:nvSpPr>
        <p:spPr>
          <a:xfrm>
            <a:off x="1933240" y="4806269"/>
            <a:ext cx="1199814" cy="1199814"/>
          </a:xfrm>
          <a:custGeom>
            <a:rect b="b" l="l" r="r" t="t"/>
            <a:pathLst>
              <a:path extrusionOk="0" h="3978" w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chemeClr val="dk1">
              <a:alpha val="29803"/>
            </a:schemeClr>
          </a:solidFill>
          <a:ln>
            <a:noFill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7003" name="Google Shape;7003;p211"/>
          <p:cNvSpPr/>
          <p:nvPr/>
        </p:nvSpPr>
        <p:spPr>
          <a:xfrm>
            <a:off x="3133054" y="3604979"/>
            <a:ext cx="1199814" cy="1199814"/>
          </a:xfrm>
          <a:custGeom>
            <a:rect b="b" l="l" r="r" t="t"/>
            <a:pathLst>
              <a:path extrusionOk="0" h="3978" w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chemeClr val="dk1">
              <a:alpha val="29803"/>
            </a:schemeClr>
          </a:solidFill>
          <a:ln>
            <a:noFill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7004" name="Google Shape;7004;p211"/>
          <p:cNvSpPr/>
          <p:nvPr/>
        </p:nvSpPr>
        <p:spPr>
          <a:xfrm>
            <a:off x="4332868" y="2404427"/>
            <a:ext cx="1199814" cy="1199814"/>
          </a:xfrm>
          <a:custGeom>
            <a:rect b="b" l="l" r="r" t="t"/>
            <a:pathLst>
              <a:path extrusionOk="0" h="3978" w="3978">
                <a:moveTo>
                  <a:pt x="3978" y="0"/>
                </a:moveTo>
                <a:cubicBezTo>
                  <a:pt x="3978" y="2197"/>
                  <a:pt x="2197" y="3978"/>
                  <a:pt x="0" y="3978"/>
                </a:cubicBezTo>
                <a:lnTo>
                  <a:pt x="0" y="0"/>
                </a:lnTo>
                <a:lnTo>
                  <a:pt x="3978" y="0"/>
                </a:lnTo>
                <a:close/>
              </a:path>
            </a:pathLst>
          </a:custGeom>
          <a:solidFill>
            <a:schemeClr val="dk1">
              <a:alpha val="29803"/>
            </a:schemeClr>
          </a:solidFill>
          <a:ln>
            <a:noFill/>
          </a:ln>
        </p:spPr>
        <p:txBody>
          <a:bodyPr anchorCtr="0" anchor="ctr" bIns="45700" lIns="18287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7005" name="Google Shape;7005;p211"/>
          <p:cNvSpPr txBox="1"/>
          <p:nvPr/>
        </p:nvSpPr>
        <p:spPr>
          <a:xfrm>
            <a:off x="7093645" y="1258873"/>
            <a:ext cx="46193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92170C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7006" name="Google Shape;7006;p211"/>
          <p:cNvSpPr txBox="1"/>
          <p:nvPr/>
        </p:nvSpPr>
        <p:spPr>
          <a:xfrm>
            <a:off x="7105905" y="1645459"/>
            <a:ext cx="46071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7007" name="Google Shape;7007;p211"/>
          <p:cNvSpPr txBox="1"/>
          <p:nvPr/>
        </p:nvSpPr>
        <p:spPr>
          <a:xfrm>
            <a:off x="5896820" y="2461857"/>
            <a:ext cx="46193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7008" name="Google Shape;7008;p211"/>
          <p:cNvSpPr txBox="1"/>
          <p:nvPr/>
        </p:nvSpPr>
        <p:spPr>
          <a:xfrm>
            <a:off x="5909080" y="2848443"/>
            <a:ext cx="46071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7009" name="Google Shape;7009;p211"/>
          <p:cNvSpPr txBox="1"/>
          <p:nvPr/>
        </p:nvSpPr>
        <p:spPr>
          <a:xfrm>
            <a:off x="4699994" y="3664841"/>
            <a:ext cx="46193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7010" name="Google Shape;7010;p211"/>
          <p:cNvSpPr txBox="1"/>
          <p:nvPr/>
        </p:nvSpPr>
        <p:spPr>
          <a:xfrm>
            <a:off x="4712254" y="4051427"/>
            <a:ext cx="46071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7011" name="Google Shape;7011;p211"/>
          <p:cNvSpPr txBox="1"/>
          <p:nvPr/>
        </p:nvSpPr>
        <p:spPr>
          <a:xfrm>
            <a:off x="3503168" y="4867824"/>
            <a:ext cx="461938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7012" name="Google Shape;7012;p211"/>
          <p:cNvSpPr txBox="1"/>
          <p:nvPr/>
        </p:nvSpPr>
        <p:spPr>
          <a:xfrm>
            <a:off x="3515428" y="5254410"/>
            <a:ext cx="46071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6" name="Shape 7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7" name="Google Shape;7017;p21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18" name="Google Shape;7018;p21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5 Factors</a:t>
            </a:r>
            <a:endParaRPr/>
          </a:p>
        </p:txBody>
      </p:sp>
      <p:sp>
        <p:nvSpPr>
          <p:cNvPr id="7019" name="Google Shape;7019;p212"/>
          <p:cNvSpPr/>
          <p:nvPr/>
        </p:nvSpPr>
        <p:spPr>
          <a:xfrm rot="5400000">
            <a:off x="27159" y="2003146"/>
            <a:ext cx="2888340" cy="1926654"/>
          </a:xfrm>
          <a:prstGeom prst="homePlat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0" name="Google Shape;7020;p212"/>
          <p:cNvSpPr/>
          <p:nvPr/>
        </p:nvSpPr>
        <p:spPr>
          <a:xfrm>
            <a:off x="391945" y="1830792"/>
            <a:ext cx="2158768" cy="7855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71616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7021" name="Google Shape;7021;p212"/>
          <p:cNvSpPr/>
          <p:nvPr/>
        </p:nvSpPr>
        <p:spPr>
          <a:xfrm rot="5400000">
            <a:off x="2331055" y="2003146"/>
            <a:ext cx="2888340" cy="1926654"/>
          </a:xfrm>
          <a:prstGeom prst="homePlat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2" name="Google Shape;7022;p212"/>
          <p:cNvSpPr/>
          <p:nvPr/>
        </p:nvSpPr>
        <p:spPr>
          <a:xfrm>
            <a:off x="2695841" y="1830792"/>
            <a:ext cx="2158768" cy="7855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59B482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7023" name="Google Shape;7023;p212"/>
          <p:cNvSpPr/>
          <p:nvPr/>
        </p:nvSpPr>
        <p:spPr>
          <a:xfrm rot="5400000">
            <a:off x="4634951" y="2003146"/>
            <a:ext cx="2888340" cy="1926654"/>
          </a:xfrm>
          <a:prstGeom prst="homePlat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4" name="Google Shape;7024;p212"/>
          <p:cNvSpPr/>
          <p:nvPr/>
        </p:nvSpPr>
        <p:spPr>
          <a:xfrm>
            <a:off x="5016616" y="1830792"/>
            <a:ext cx="2158768" cy="7855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897CBC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7025" name="Google Shape;7025;p212"/>
          <p:cNvSpPr/>
          <p:nvPr/>
        </p:nvSpPr>
        <p:spPr>
          <a:xfrm rot="5400000">
            <a:off x="6938847" y="2003146"/>
            <a:ext cx="2888340" cy="1926654"/>
          </a:xfrm>
          <a:prstGeom prst="homePlat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6" name="Google Shape;7026;p212"/>
          <p:cNvSpPr/>
          <p:nvPr/>
        </p:nvSpPr>
        <p:spPr>
          <a:xfrm>
            <a:off x="7303633" y="1830792"/>
            <a:ext cx="2158768" cy="7855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DC2312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7027" name="Google Shape;7027;p212"/>
          <p:cNvSpPr/>
          <p:nvPr/>
        </p:nvSpPr>
        <p:spPr>
          <a:xfrm rot="5400000">
            <a:off x="9242744" y="2003146"/>
            <a:ext cx="2888340" cy="1926654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8" name="Google Shape;7028;p212"/>
          <p:cNvSpPr/>
          <p:nvPr/>
        </p:nvSpPr>
        <p:spPr>
          <a:xfrm>
            <a:off x="9607530" y="1830792"/>
            <a:ext cx="2158768" cy="7855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1E1D4C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grpSp>
        <p:nvGrpSpPr>
          <p:cNvPr id="7029" name="Google Shape;7029;p212"/>
          <p:cNvGrpSpPr/>
          <p:nvPr/>
        </p:nvGrpSpPr>
        <p:grpSpPr>
          <a:xfrm>
            <a:off x="391944" y="2616363"/>
            <a:ext cx="2158768" cy="124639"/>
            <a:chOff x="391944" y="3179782"/>
            <a:chExt cx="2158768" cy="124639"/>
          </a:xfrm>
        </p:grpSpPr>
        <p:sp>
          <p:nvSpPr>
            <p:cNvPr id="7030" name="Google Shape;7030;p212"/>
            <p:cNvSpPr/>
            <p:nvPr/>
          </p:nvSpPr>
          <p:spPr>
            <a:xfrm rot="10800000">
              <a:off x="391944" y="3179782"/>
              <a:ext cx="116057" cy="124639"/>
            </a:xfrm>
            <a:prstGeom prst="rtTriangle">
              <a:avLst/>
            </a:prstGeom>
            <a:solidFill>
              <a:srgbClr val="17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212"/>
            <p:cNvSpPr/>
            <p:nvPr/>
          </p:nvSpPr>
          <p:spPr>
            <a:xfrm flipH="1" rot="10800000">
              <a:off x="2434655" y="3179782"/>
              <a:ext cx="116057" cy="124639"/>
            </a:xfrm>
            <a:prstGeom prst="rtTriangle">
              <a:avLst/>
            </a:prstGeom>
            <a:solidFill>
              <a:srgbClr val="17161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2" name="Google Shape;7032;p212"/>
          <p:cNvGrpSpPr/>
          <p:nvPr/>
        </p:nvGrpSpPr>
        <p:grpSpPr>
          <a:xfrm>
            <a:off x="2695840" y="2616363"/>
            <a:ext cx="2158768" cy="124639"/>
            <a:chOff x="391944" y="3179782"/>
            <a:chExt cx="2158768" cy="124639"/>
          </a:xfrm>
        </p:grpSpPr>
        <p:sp>
          <p:nvSpPr>
            <p:cNvPr id="7033" name="Google Shape;7033;p212"/>
            <p:cNvSpPr/>
            <p:nvPr/>
          </p:nvSpPr>
          <p:spPr>
            <a:xfrm rot="10800000">
              <a:off x="391944" y="3179782"/>
              <a:ext cx="116057" cy="124639"/>
            </a:xfrm>
            <a:prstGeom prst="rtTriangle">
              <a:avLst/>
            </a:prstGeom>
            <a:solidFill>
              <a:srgbClr val="377B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4" name="Google Shape;7034;p212"/>
            <p:cNvSpPr/>
            <p:nvPr/>
          </p:nvSpPr>
          <p:spPr>
            <a:xfrm flipH="1" rot="10800000">
              <a:off x="2434655" y="3179782"/>
              <a:ext cx="116057" cy="124639"/>
            </a:xfrm>
            <a:prstGeom prst="rtTriangle">
              <a:avLst/>
            </a:prstGeom>
            <a:solidFill>
              <a:srgbClr val="377B5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5" name="Google Shape;7035;p212"/>
          <p:cNvGrpSpPr/>
          <p:nvPr/>
        </p:nvGrpSpPr>
        <p:grpSpPr>
          <a:xfrm>
            <a:off x="4999736" y="2616363"/>
            <a:ext cx="2158768" cy="124639"/>
            <a:chOff x="391944" y="3179782"/>
            <a:chExt cx="2158768" cy="124639"/>
          </a:xfrm>
        </p:grpSpPr>
        <p:sp>
          <p:nvSpPr>
            <p:cNvPr id="7036" name="Google Shape;7036;p212"/>
            <p:cNvSpPr/>
            <p:nvPr/>
          </p:nvSpPr>
          <p:spPr>
            <a:xfrm rot="10800000">
              <a:off x="391944" y="3179782"/>
              <a:ext cx="116057" cy="124639"/>
            </a:xfrm>
            <a:prstGeom prst="rtTriangle">
              <a:avLst/>
            </a:prstGeom>
            <a:solidFill>
              <a:srgbClr val="54468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212"/>
            <p:cNvSpPr/>
            <p:nvPr/>
          </p:nvSpPr>
          <p:spPr>
            <a:xfrm flipH="1" rot="10800000">
              <a:off x="2434655" y="3179782"/>
              <a:ext cx="116057" cy="124639"/>
            </a:xfrm>
            <a:prstGeom prst="rtTriangle">
              <a:avLst/>
            </a:prstGeom>
            <a:solidFill>
              <a:srgbClr val="54468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38" name="Google Shape;7038;p212"/>
          <p:cNvGrpSpPr/>
          <p:nvPr/>
        </p:nvGrpSpPr>
        <p:grpSpPr>
          <a:xfrm>
            <a:off x="7303633" y="2616363"/>
            <a:ext cx="2158768" cy="124639"/>
            <a:chOff x="391944" y="3179782"/>
            <a:chExt cx="2158768" cy="124639"/>
          </a:xfrm>
        </p:grpSpPr>
        <p:sp>
          <p:nvSpPr>
            <p:cNvPr id="7039" name="Google Shape;7039;p212"/>
            <p:cNvSpPr/>
            <p:nvPr/>
          </p:nvSpPr>
          <p:spPr>
            <a:xfrm rot="10800000">
              <a:off x="391944" y="3179782"/>
              <a:ext cx="116057" cy="124639"/>
            </a:xfrm>
            <a:prstGeom prst="rtTriangle">
              <a:avLst/>
            </a:prstGeom>
            <a:solidFill>
              <a:srgbClr val="9217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212"/>
            <p:cNvSpPr/>
            <p:nvPr/>
          </p:nvSpPr>
          <p:spPr>
            <a:xfrm flipH="1" rot="10800000">
              <a:off x="2434655" y="3179782"/>
              <a:ext cx="116057" cy="124639"/>
            </a:xfrm>
            <a:prstGeom prst="rtTriangle">
              <a:avLst/>
            </a:prstGeom>
            <a:solidFill>
              <a:srgbClr val="9217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41" name="Google Shape;7041;p212"/>
          <p:cNvGrpSpPr/>
          <p:nvPr/>
        </p:nvGrpSpPr>
        <p:grpSpPr>
          <a:xfrm>
            <a:off x="9607530" y="2616363"/>
            <a:ext cx="2158768" cy="124639"/>
            <a:chOff x="391944" y="3179782"/>
            <a:chExt cx="2158768" cy="124639"/>
          </a:xfrm>
        </p:grpSpPr>
        <p:sp>
          <p:nvSpPr>
            <p:cNvPr id="7042" name="Google Shape;7042;p212"/>
            <p:cNvSpPr/>
            <p:nvPr/>
          </p:nvSpPr>
          <p:spPr>
            <a:xfrm rot="10800000">
              <a:off x="391944" y="3179782"/>
              <a:ext cx="116057" cy="124639"/>
            </a:xfrm>
            <a:prstGeom prst="rtTriangle">
              <a:avLst/>
            </a:prstGeom>
            <a:solidFill>
              <a:srgbClr val="141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212"/>
            <p:cNvSpPr/>
            <p:nvPr/>
          </p:nvSpPr>
          <p:spPr>
            <a:xfrm flipH="1" rot="10800000">
              <a:off x="2434655" y="3179782"/>
              <a:ext cx="116057" cy="124639"/>
            </a:xfrm>
            <a:prstGeom prst="rtTriangle">
              <a:avLst/>
            </a:prstGeom>
            <a:solidFill>
              <a:srgbClr val="141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4" name="Google Shape;7044;p212"/>
          <p:cNvSpPr txBox="1"/>
          <p:nvPr/>
        </p:nvSpPr>
        <p:spPr>
          <a:xfrm>
            <a:off x="508001" y="4454828"/>
            <a:ext cx="19266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7045" name="Google Shape;7045;p212"/>
          <p:cNvSpPr txBox="1"/>
          <p:nvPr/>
        </p:nvSpPr>
        <p:spPr>
          <a:xfrm>
            <a:off x="513114" y="4913984"/>
            <a:ext cx="19215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7046" name="Google Shape;7046;p212"/>
          <p:cNvSpPr txBox="1"/>
          <p:nvPr/>
        </p:nvSpPr>
        <p:spPr>
          <a:xfrm>
            <a:off x="2811897" y="4454828"/>
            <a:ext cx="19266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7047" name="Google Shape;7047;p212"/>
          <p:cNvSpPr txBox="1"/>
          <p:nvPr/>
        </p:nvSpPr>
        <p:spPr>
          <a:xfrm>
            <a:off x="2817010" y="4913984"/>
            <a:ext cx="19215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7048" name="Google Shape;7048;p212"/>
          <p:cNvSpPr txBox="1"/>
          <p:nvPr/>
        </p:nvSpPr>
        <p:spPr>
          <a:xfrm>
            <a:off x="5115794" y="4454828"/>
            <a:ext cx="19266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7049" name="Google Shape;7049;p212"/>
          <p:cNvSpPr txBox="1"/>
          <p:nvPr/>
        </p:nvSpPr>
        <p:spPr>
          <a:xfrm>
            <a:off x="5120907" y="4913984"/>
            <a:ext cx="19215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7050" name="Google Shape;7050;p212"/>
          <p:cNvSpPr txBox="1"/>
          <p:nvPr/>
        </p:nvSpPr>
        <p:spPr>
          <a:xfrm>
            <a:off x="7419691" y="4454828"/>
            <a:ext cx="19266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7051" name="Google Shape;7051;p212"/>
          <p:cNvSpPr txBox="1"/>
          <p:nvPr/>
        </p:nvSpPr>
        <p:spPr>
          <a:xfrm>
            <a:off x="7424804" y="4913984"/>
            <a:ext cx="19215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7052" name="Google Shape;7052;p212"/>
          <p:cNvSpPr txBox="1"/>
          <p:nvPr/>
        </p:nvSpPr>
        <p:spPr>
          <a:xfrm>
            <a:off x="9723587" y="4454828"/>
            <a:ext cx="19266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</p:txBody>
      </p:sp>
      <p:sp>
        <p:nvSpPr>
          <p:cNvPr id="7053" name="Google Shape;7053;p212"/>
          <p:cNvSpPr txBox="1"/>
          <p:nvPr/>
        </p:nvSpPr>
        <p:spPr>
          <a:xfrm>
            <a:off x="9728700" y="4913984"/>
            <a:ext cx="19215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</p:txBody>
      </p:sp>
      <p:sp>
        <p:nvSpPr>
          <p:cNvPr id="7054" name="Google Shape;7054;p212"/>
          <p:cNvSpPr/>
          <p:nvPr/>
        </p:nvSpPr>
        <p:spPr>
          <a:xfrm>
            <a:off x="1218913" y="2924428"/>
            <a:ext cx="504830" cy="504572"/>
          </a:xfrm>
          <a:custGeom>
            <a:rect b="b" l="l" r="r" t="t"/>
            <a:pathLst>
              <a:path extrusionOk="0" h="432707" w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5" name="Google Shape;7055;p212"/>
          <p:cNvSpPr/>
          <p:nvPr/>
        </p:nvSpPr>
        <p:spPr>
          <a:xfrm>
            <a:off x="3522809" y="2924428"/>
            <a:ext cx="504830" cy="504572"/>
          </a:xfrm>
          <a:custGeom>
            <a:rect b="b" l="l" r="r" t="t"/>
            <a:pathLst>
              <a:path extrusionOk="0" h="432707" w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6" name="Google Shape;7056;p212"/>
          <p:cNvSpPr/>
          <p:nvPr/>
        </p:nvSpPr>
        <p:spPr>
          <a:xfrm>
            <a:off x="5826706" y="2924428"/>
            <a:ext cx="504830" cy="504572"/>
          </a:xfrm>
          <a:custGeom>
            <a:rect b="b" l="l" r="r" t="t"/>
            <a:pathLst>
              <a:path extrusionOk="0" h="432707" w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7" name="Google Shape;7057;p212"/>
          <p:cNvSpPr/>
          <p:nvPr/>
        </p:nvSpPr>
        <p:spPr>
          <a:xfrm>
            <a:off x="8130602" y="2924428"/>
            <a:ext cx="504830" cy="504572"/>
          </a:xfrm>
          <a:custGeom>
            <a:rect b="b" l="l" r="r" t="t"/>
            <a:pathLst>
              <a:path extrusionOk="0" h="432707" w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8" name="Google Shape;7058;p212"/>
          <p:cNvSpPr/>
          <p:nvPr/>
        </p:nvSpPr>
        <p:spPr>
          <a:xfrm>
            <a:off x="10468257" y="2924428"/>
            <a:ext cx="504830" cy="504572"/>
          </a:xfrm>
          <a:custGeom>
            <a:rect b="b" l="l" r="r" t="t"/>
            <a:pathLst>
              <a:path extrusionOk="0" h="432707" w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2" name="Shape 7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3" name="Google Shape;7063;p21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64" name="Google Shape;7064;p21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Puzzle</a:t>
            </a:r>
            <a:endParaRPr/>
          </a:p>
        </p:txBody>
      </p:sp>
      <p:sp>
        <p:nvSpPr>
          <p:cNvPr id="7065" name="Google Shape;7065;p213"/>
          <p:cNvSpPr/>
          <p:nvPr/>
        </p:nvSpPr>
        <p:spPr>
          <a:xfrm rot="10800000">
            <a:off x="1429961" y="2014793"/>
            <a:ext cx="3479361" cy="3415007"/>
          </a:xfrm>
          <a:custGeom>
            <a:rect b="b" l="l" r="r" t="t"/>
            <a:pathLst>
              <a:path extrusionOk="0" h="2269068" w="2311827">
                <a:moveTo>
                  <a:pt x="1295615" y="2269068"/>
                </a:moveTo>
                <a:lnTo>
                  <a:pt x="1025101" y="2118062"/>
                </a:lnTo>
                <a:lnTo>
                  <a:pt x="1019189" y="2128954"/>
                </a:lnTo>
                <a:cubicBezTo>
                  <a:pt x="968978" y="2203276"/>
                  <a:pt x="883947" y="2252140"/>
                  <a:pt x="787504" y="2252140"/>
                </a:cubicBezTo>
                <a:cubicBezTo>
                  <a:pt x="633195" y="2252140"/>
                  <a:pt x="508102" y="2127047"/>
                  <a:pt x="508102" y="1972738"/>
                </a:cubicBezTo>
                <a:cubicBezTo>
                  <a:pt x="508102" y="1934161"/>
                  <a:pt x="515921" y="1897410"/>
                  <a:pt x="530059" y="1863982"/>
                </a:cubicBezTo>
                <a:lnTo>
                  <a:pt x="539332" y="1846898"/>
                </a:lnTo>
                <a:lnTo>
                  <a:pt x="279404" y="1701801"/>
                </a:lnTo>
                <a:lnTo>
                  <a:pt x="279404" y="1413937"/>
                </a:lnTo>
                <a:lnTo>
                  <a:pt x="279402" y="1413937"/>
                </a:lnTo>
                <a:cubicBezTo>
                  <a:pt x="125093" y="1413937"/>
                  <a:pt x="0" y="1288844"/>
                  <a:pt x="0" y="1134535"/>
                </a:cubicBezTo>
                <a:cubicBezTo>
                  <a:pt x="0" y="980226"/>
                  <a:pt x="125093" y="855133"/>
                  <a:pt x="279402" y="855133"/>
                </a:cubicBezTo>
                <a:lnTo>
                  <a:pt x="279404" y="855133"/>
                </a:lnTo>
                <a:lnTo>
                  <a:pt x="279404" y="567267"/>
                </a:lnTo>
                <a:lnTo>
                  <a:pt x="541103" y="421182"/>
                </a:lnTo>
                <a:lnTo>
                  <a:pt x="530073" y="400861"/>
                </a:lnTo>
                <a:cubicBezTo>
                  <a:pt x="515935" y="367434"/>
                  <a:pt x="508116" y="330683"/>
                  <a:pt x="508116" y="292105"/>
                </a:cubicBezTo>
                <a:cubicBezTo>
                  <a:pt x="508116" y="137796"/>
                  <a:pt x="633209" y="12703"/>
                  <a:pt x="787518" y="12703"/>
                </a:cubicBezTo>
                <a:cubicBezTo>
                  <a:pt x="883961" y="12703"/>
                  <a:pt x="968992" y="61568"/>
                  <a:pt x="1019203" y="135889"/>
                </a:cubicBezTo>
                <a:lnTo>
                  <a:pt x="1026872" y="150018"/>
                </a:lnTo>
                <a:lnTo>
                  <a:pt x="1295616" y="0"/>
                </a:lnTo>
                <a:lnTo>
                  <a:pt x="1526796" y="129049"/>
                </a:lnTo>
                <a:lnTo>
                  <a:pt x="1521153" y="135889"/>
                </a:lnTo>
                <a:cubicBezTo>
                  <a:pt x="1491026" y="180482"/>
                  <a:pt x="1473435" y="234239"/>
                  <a:pt x="1473435" y="292105"/>
                </a:cubicBezTo>
                <a:cubicBezTo>
                  <a:pt x="1473435" y="446414"/>
                  <a:pt x="1598528" y="571507"/>
                  <a:pt x="1752837" y="571507"/>
                </a:cubicBezTo>
                <a:cubicBezTo>
                  <a:pt x="1868569" y="571507"/>
                  <a:pt x="1967867" y="501142"/>
                  <a:pt x="2010282" y="400861"/>
                </a:cubicBezTo>
                <a:lnTo>
                  <a:pt x="2010791" y="399223"/>
                </a:lnTo>
                <a:lnTo>
                  <a:pt x="2311827" y="567267"/>
                </a:lnTo>
                <a:lnTo>
                  <a:pt x="2311827" y="1701801"/>
                </a:lnTo>
                <a:lnTo>
                  <a:pt x="2011896" y="1869228"/>
                </a:lnTo>
                <a:lnTo>
                  <a:pt x="2010268" y="1863982"/>
                </a:lnTo>
                <a:cubicBezTo>
                  <a:pt x="1967853" y="1763701"/>
                  <a:pt x="1868555" y="1693336"/>
                  <a:pt x="1752823" y="1693336"/>
                </a:cubicBezTo>
                <a:cubicBezTo>
                  <a:pt x="1598514" y="1693336"/>
                  <a:pt x="1473421" y="1818429"/>
                  <a:pt x="1473421" y="1972738"/>
                </a:cubicBezTo>
                <a:cubicBezTo>
                  <a:pt x="1473421" y="2030604"/>
                  <a:pt x="1491012" y="2084361"/>
                  <a:pt x="1521139" y="2128954"/>
                </a:cubicBezTo>
                <a:lnTo>
                  <a:pt x="1529173" y="2138692"/>
                </a:lnTo>
                <a:close/>
              </a:path>
            </a:pathLst>
          </a:custGeom>
          <a:solidFill>
            <a:schemeClr val="dk2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6" name="Google Shape;7066;p213"/>
          <p:cNvSpPr/>
          <p:nvPr/>
        </p:nvSpPr>
        <p:spPr>
          <a:xfrm rot="10800000">
            <a:off x="4488817" y="2014793"/>
            <a:ext cx="3479356" cy="3415007"/>
          </a:xfrm>
          <a:custGeom>
            <a:rect b="b" l="l" r="r" t="t"/>
            <a:pathLst>
              <a:path extrusionOk="0" h="2269068" w="2311824">
                <a:moveTo>
                  <a:pt x="1295612" y="2269068"/>
                </a:moveTo>
                <a:lnTo>
                  <a:pt x="1025100" y="2118063"/>
                </a:lnTo>
                <a:lnTo>
                  <a:pt x="1019189" y="2128954"/>
                </a:lnTo>
                <a:cubicBezTo>
                  <a:pt x="968978" y="2203276"/>
                  <a:pt x="883947" y="2252140"/>
                  <a:pt x="787504" y="2252140"/>
                </a:cubicBezTo>
                <a:cubicBezTo>
                  <a:pt x="633195" y="2252140"/>
                  <a:pt x="508102" y="2127047"/>
                  <a:pt x="508102" y="1972738"/>
                </a:cubicBezTo>
                <a:cubicBezTo>
                  <a:pt x="508102" y="1934161"/>
                  <a:pt x="515921" y="1897410"/>
                  <a:pt x="530059" y="1863982"/>
                </a:cubicBezTo>
                <a:lnTo>
                  <a:pt x="539332" y="1846899"/>
                </a:lnTo>
                <a:lnTo>
                  <a:pt x="279401" y="1701801"/>
                </a:lnTo>
                <a:lnTo>
                  <a:pt x="279401" y="1413937"/>
                </a:lnTo>
                <a:lnTo>
                  <a:pt x="223093" y="1408261"/>
                </a:lnTo>
                <a:cubicBezTo>
                  <a:pt x="95774" y="1382207"/>
                  <a:pt x="0" y="1269555"/>
                  <a:pt x="0" y="1134535"/>
                </a:cubicBezTo>
                <a:cubicBezTo>
                  <a:pt x="0" y="999515"/>
                  <a:pt x="95774" y="886863"/>
                  <a:pt x="223093" y="860810"/>
                </a:cubicBezTo>
                <a:lnTo>
                  <a:pt x="279401" y="855133"/>
                </a:lnTo>
                <a:lnTo>
                  <a:pt x="279401" y="567267"/>
                </a:lnTo>
                <a:lnTo>
                  <a:pt x="537565" y="423156"/>
                </a:lnTo>
                <a:lnTo>
                  <a:pt x="530055" y="409321"/>
                </a:lnTo>
                <a:cubicBezTo>
                  <a:pt x="515917" y="375894"/>
                  <a:pt x="508098" y="339143"/>
                  <a:pt x="508098" y="300565"/>
                </a:cubicBezTo>
                <a:cubicBezTo>
                  <a:pt x="508098" y="146256"/>
                  <a:pt x="633191" y="21163"/>
                  <a:pt x="787500" y="21163"/>
                </a:cubicBezTo>
                <a:cubicBezTo>
                  <a:pt x="883943" y="21163"/>
                  <a:pt x="968974" y="70028"/>
                  <a:pt x="1019185" y="144349"/>
                </a:cubicBezTo>
                <a:lnTo>
                  <a:pt x="1023333" y="151992"/>
                </a:lnTo>
                <a:lnTo>
                  <a:pt x="1295613" y="0"/>
                </a:lnTo>
                <a:lnTo>
                  <a:pt x="1566127" y="151006"/>
                </a:lnTo>
                <a:lnTo>
                  <a:pt x="1546276" y="187578"/>
                </a:lnTo>
                <a:cubicBezTo>
                  <a:pt x="1532138" y="221005"/>
                  <a:pt x="1524319" y="257756"/>
                  <a:pt x="1524319" y="296333"/>
                </a:cubicBezTo>
                <a:cubicBezTo>
                  <a:pt x="1524319" y="450642"/>
                  <a:pt x="1649412" y="575735"/>
                  <a:pt x="1803721" y="575735"/>
                </a:cubicBezTo>
                <a:cubicBezTo>
                  <a:pt x="1900164" y="575735"/>
                  <a:pt x="1985195" y="526871"/>
                  <a:pt x="2035406" y="452549"/>
                </a:cubicBezTo>
                <a:lnTo>
                  <a:pt x="2051895" y="422170"/>
                </a:lnTo>
                <a:lnTo>
                  <a:pt x="2311824" y="567267"/>
                </a:lnTo>
                <a:lnTo>
                  <a:pt x="2311824" y="855133"/>
                </a:lnTo>
                <a:lnTo>
                  <a:pt x="2255517" y="860810"/>
                </a:lnTo>
                <a:cubicBezTo>
                  <a:pt x="2128199" y="886863"/>
                  <a:pt x="2032424" y="999515"/>
                  <a:pt x="2032424" y="1134535"/>
                </a:cubicBezTo>
                <a:cubicBezTo>
                  <a:pt x="2032424" y="1269555"/>
                  <a:pt x="2128199" y="1382207"/>
                  <a:pt x="2255517" y="1408261"/>
                </a:cubicBezTo>
                <a:lnTo>
                  <a:pt x="2311824" y="1413937"/>
                </a:lnTo>
                <a:lnTo>
                  <a:pt x="2311824" y="1701801"/>
                </a:lnTo>
                <a:lnTo>
                  <a:pt x="2051890" y="1846901"/>
                </a:lnTo>
                <a:lnTo>
                  <a:pt x="2035401" y="1816522"/>
                </a:lnTo>
                <a:cubicBezTo>
                  <a:pt x="1985190" y="1742201"/>
                  <a:pt x="1900159" y="1693336"/>
                  <a:pt x="1803716" y="1693336"/>
                </a:cubicBezTo>
                <a:cubicBezTo>
                  <a:pt x="1649407" y="1693336"/>
                  <a:pt x="1524314" y="1818429"/>
                  <a:pt x="1524314" y="1972738"/>
                </a:cubicBezTo>
                <a:cubicBezTo>
                  <a:pt x="1524314" y="2011315"/>
                  <a:pt x="1532133" y="2048067"/>
                  <a:pt x="1546271" y="2081494"/>
                </a:cubicBezTo>
                <a:lnTo>
                  <a:pt x="1566121" y="2118065"/>
                </a:lnTo>
                <a:close/>
              </a:path>
            </a:pathLst>
          </a:cu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7" name="Google Shape;7067;p213"/>
          <p:cNvSpPr/>
          <p:nvPr/>
        </p:nvSpPr>
        <p:spPr>
          <a:xfrm>
            <a:off x="7547669" y="2014793"/>
            <a:ext cx="3479356" cy="3415007"/>
          </a:xfrm>
          <a:custGeom>
            <a:rect b="b" l="l" r="r" t="t"/>
            <a:pathLst>
              <a:path extrusionOk="0" h="2269068" w="2311824">
                <a:moveTo>
                  <a:pt x="1016212" y="0"/>
                </a:moveTo>
                <a:lnTo>
                  <a:pt x="1249912" y="130455"/>
                </a:lnTo>
                <a:lnTo>
                  <a:pt x="1276060" y="98763"/>
                </a:lnTo>
                <a:cubicBezTo>
                  <a:pt x="1326622" y="48201"/>
                  <a:pt x="1396472" y="16928"/>
                  <a:pt x="1473627" y="16928"/>
                </a:cubicBezTo>
                <a:cubicBezTo>
                  <a:pt x="1627936" y="16928"/>
                  <a:pt x="1753029" y="142021"/>
                  <a:pt x="1753029" y="296330"/>
                </a:cubicBezTo>
                <a:cubicBezTo>
                  <a:pt x="1753029" y="315619"/>
                  <a:pt x="1751074" y="334451"/>
                  <a:pt x="1747353" y="352639"/>
                </a:cubicBezTo>
                <a:lnTo>
                  <a:pt x="1732670" y="399939"/>
                </a:lnTo>
                <a:lnTo>
                  <a:pt x="2032423" y="567267"/>
                </a:lnTo>
                <a:lnTo>
                  <a:pt x="2032423" y="855131"/>
                </a:lnTo>
                <a:lnTo>
                  <a:pt x="2088731" y="860807"/>
                </a:lnTo>
                <a:cubicBezTo>
                  <a:pt x="2216050" y="886861"/>
                  <a:pt x="2311824" y="999513"/>
                  <a:pt x="2311824" y="1134533"/>
                </a:cubicBezTo>
                <a:cubicBezTo>
                  <a:pt x="2311824" y="1269553"/>
                  <a:pt x="2216050" y="1382205"/>
                  <a:pt x="2088731" y="1408258"/>
                </a:cubicBezTo>
                <a:lnTo>
                  <a:pt x="2032423" y="1413935"/>
                </a:lnTo>
                <a:lnTo>
                  <a:pt x="2032423" y="1701801"/>
                </a:lnTo>
                <a:lnTo>
                  <a:pt x="1731540" y="1869759"/>
                </a:lnTo>
                <a:lnTo>
                  <a:pt x="1747339" y="1920654"/>
                </a:lnTo>
                <a:cubicBezTo>
                  <a:pt x="1751060" y="1938842"/>
                  <a:pt x="1753015" y="1957675"/>
                  <a:pt x="1753015" y="1976963"/>
                </a:cubicBezTo>
                <a:cubicBezTo>
                  <a:pt x="1753015" y="2131272"/>
                  <a:pt x="1627922" y="2256365"/>
                  <a:pt x="1473613" y="2256365"/>
                </a:cubicBezTo>
                <a:cubicBezTo>
                  <a:pt x="1396459" y="2256365"/>
                  <a:pt x="1326608" y="2225092"/>
                  <a:pt x="1276046" y="2174530"/>
                </a:cubicBezTo>
                <a:lnTo>
                  <a:pt x="1247515" y="2139950"/>
                </a:lnTo>
                <a:lnTo>
                  <a:pt x="1016211" y="2269068"/>
                </a:lnTo>
                <a:lnTo>
                  <a:pt x="747472" y="2119053"/>
                </a:lnTo>
                <a:lnTo>
                  <a:pt x="765565" y="2085718"/>
                </a:lnTo>
                <a:cubicBezTo>
                  <a:pt x="779703" y="2052291"/>
                  <a:pt x="787522" y="2015540"/>
                  <a:pt x="787522" y="1976963"/>
                </a:cubicBezTo>
                <a:cubicBezTo>
                  <a:pt x="787522" y="1822654"/>
                  <a:pt x="662429" y="1697561"/>
                  <a:pt x="508120" y="1697561"/>
                </a:cubicBezTo>
                <a:cubicBezTo>
                  <a:pt x="411677" y="1697561"/>
                  <a:pt x="326646" y="1746425"/>
                  <a:pt x="276435" y="1820747"/>
                </a:cubicBezTo>
                <a:lnTo>
                  <a:pt x="261703" y="1847888"/>
                </a:lnTo>
                <a:lnTo>
                  <a:pt x="0" y="1701801"/>
                </a:lnTo>
                <a:lnTo>
                  <a:pt x="0" y="1413935"/>
                </a:lnTo>
                <a:lnTo>
                  <a:pt x="56307" y="1408258"/>
                </a:lnTo>
                <a:cubicBezTo>
                  <a:pt x="183625" y="1382205"/>
                  <a:pt x="279400" y="1269553"/>
                  <a:pt x="279400" y="1134533"/>
                </a:cubicBezTo>
                <a:cubicBezTo>
                  <a:pt x="279400" y="999513"/>
                  <a:pt x="183625" y="886861"/>
                  <a:pt x="56307" y="860807"/>
                </a:cubicBezTo>
                <a:lnTo>
                  <a:pt x="0" y="855131"/>
                </a:lnTo>
                <a:lnTo>
                  <a:pt x="0" y="567267"/>
                </a:lnTo>
                <a:lnTo>
                  <a:pt x="259933" y="422167"/>
                </a:lnTo>
                <a:lnTo>
                  <a:pt x="276422" y="452546"/>
                </a:lnTo>
                <a:cubicBezTo>
                  <a:pt x="326633" y="526867"/>
                  <a:pt x="411664" y="575732"/>
                  <a:pt x="508107" y="575732"/>
                </a:cubicBezTo>
                <a:cubicBezTo>
                  <a:pt x="662416" y="575732"/>
                  <a:pt x="787509" y="450639"/>
                  <a:pt x="787509" y="296330"/>
                </a:cubicBezTo>
                <a:cubicBezTo>
                  <a:pt x="787509" y="257753"/>
                  <a:pt x="779690" y="221001"/>
                  <a:pt x="765552" y="187574"/>
                </a:cubicBezTo>
                <a:lnTo>
                  <a:pt x="745702" y="151003"/>
                </a:lnTo>
                <a:close/>
              </a:path>
            </a:pathLst>
          </a:custGeom>
          <a:solidFill>
            <a:schemeClr val="accent4"/>
          </a:solidFill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8" name="Google Shape;7068;p213"/>
          <p:cNvSpPr/>
          <p:nvPr/>
        </p:nvSpPr>
        <p:spPr>
          <a:xfrm>
            <a:off x="1443698" y="3261633"/>
            <a:ext cx="3465624" cy="909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goes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goes here</a:t>
            </a:r>
            <a:endParaRPr/>
          </a:p>
        </p:txBody>
      </p:sp>
      <p:sp>
        <p:nvSpPr>
          <p:cNvPr id="7069" name="Google Shape;7069;p213"/>
          <p:cNvSpPr/>
          <p:nvPr/>
        </p:nvSpPr>
        <p:spPr>
          <a:xfrm>
            <a:off x="4488814" y="3261633"/>
            <a:ext cx="3479359" cy="909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 </a:t>
            </a:r>
            <a:b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goes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goes here</a:t>
            </a:r>
            <a:endParaRPr/>
          </a:p>
        </p:txBody>
      </p:sp>
      <p:sp>
        <p:nvSpPr>
          <p:cNvPr id="7070" name="Google Shape;7070;p213"/>
          <p:cNvSpPr/>
          <p:nvPr/>
        </p:nvSpPr>
        <p:spPr>
          <a:xfrm>
            <a:off x="7533931" y="3261633"/>
            <a:ext cx="3493094" cy="909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b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goes here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goes here</a:t>
            </a:r>
            <a:endParaRPr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4" name="Shape 7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" name="Google Shape;7075;p21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6" name="Google Shape;7076;p21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Pyramid</a:t>
            </a:r>
            <a:endParaRPr/>
          </a:p>
        </p:txBody>
      </p:sp>
      <p:sp>
        <p:nvSpPr>
          <p:cNvPr id="7077" name="Google Shape;7077;p214"/>
          <p:cNvSpPr/>
          <p:nvPr/>
        </p:nvSpPr>
        <p:spPr>
          <a:xfrm flipH="1">
            <a:off x="378830" y="1803030"/>
            <a:ext cx="8743630" cy="959020"/>
          </a:xfrm>
          <a:prstGeom prst="snip1Rect">
            <a:avLst>
              <a:gd fmla="val 16667" name="adj"/>
            </a:avLst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8" name="Google Shape;7078;p214"/>
          <p:cNvSpPr/>
          <p:nvPr/>
        </p:nvSpPr>
        <p:spPr>
          <a:xfrm flipH="1">
            <a:off x="8495085" y="1392025"/>
            <a:ext cx="1642678" cy="1499016"/>
          </a:xfrm>
          <a:custGeom>
            <a:rect b="b" l="l" r="r" t="t"/>
            <a:pathLst>
              <a:path extrusionOk="0" h="605028" w="663941">
                <a:moveTo>
                  <a:pt x="331971" y="0"/>
                </a:moveTo>
                <a:lnTo>
                  <a:pt x="0" y="605028"/>
                </a:lnTo>
                <a:lnTo>
                  <a:pt x="663941" y="605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9" name="Google Shape;7079;p214"/>
          <p:cNvSpPr/>
          <p:nvPr/>
        </p:nvSpPr>
        <p:spPr>
          <a:xfrm flipH="1">
            <a:off x="378830" y="4823543"/>
            <a:ext cx="8743630" cy="959020"/>
          </a:xfrm>
          <a:prstGeom prst="snip1Rect">
            <a:avLst>
              <a:gd fmla="val 16667" name="adj"/>
            </a:avLst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0" name="Google Shape;7080;p214"/>
          <p:cNvSpPr/>
          <p:nvPr/>
        </p:nvSpPr>
        <p:spPr>
          <a:xfrm flipH="1">
            <a:off x="6852352" y="4553551"/>
            <a:ext cx="4928145" cy="1499016"/>
          </a:xfrm>
          <a:custGeom>
            <a:rect b="b" l="l" r="r" t="t"/>
            <a:pathLst>
              <a:path extrusionOk="0" h="605028" w="1991868">
                <a:moveTo>
                  <a:pt x="0" y="605028"/>
                </a:moveTo>
                <a:lnTo>
                  <a:pt x="1991868" y="605028"/>
                </a:lnTo>
                <a:lnTo>
                  <a:pt x="1659897" y="0"/>
                </a:lnTo>
                <a:lnTo>
                  <a:pt x="3319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1" name="Google Shape;7081;p214"/>
          <p:cNvSpPr/>
          <p:nvPr/>
        </p:nvSpPr>
        <p:spPr>
          <a:xfrm flipH="1">
            <a:off x="378830" y="3242809"/>
            <a:ext cx="8743630" cy="959020"/>
          </a:xfrm>
          <a:prstGeom prst="snip1Rect">
            <a:avLst>
              <a:gd fmla="val 16667" name="adj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2" name="Google Shape;7082;p214"/>
          <p:cNvSpPr/>
          <p:nvPr/>
        </p:nvSpPr>
        <p:spPr>
          <a:xfrm flipH="1">
            <a:off x="7673689" y="2972813"/>
            <a:ext cx="3285465" cy="1499016"/>
          </a:xfrm>
          <a:custGeom>
            <a:rect b="b" l="l" r="r" t="t"/>
            <a:pathLst>
              <a:path extrusionOk="0" h="605028" w="1327926">
                <a:moveTo>
                  <a:pt x="331993" y="0"/>
                </a:moveTo>
                <a:lnTo>
                  <a:pt x="0" y="605028"/>
                </a:lnTo>
                <a:lnTo>
                  <a:pt x="1327926" y="605028"/>
                </a:lnTo>
                <a:lnTo>
                  <a:pt x="99593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3" name="Google Shape;7083;p214"/>
          <p:cNvSpPr txBox="1"/>
          <p:nvPr/>
        </p:nvSpPr>
        <p:spPr>
          <a:xfrm flipH="1">
            <a:off x="591296" y="5182098"/>
            <a:ext cx="6350772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538"/>
              </a:buClr>
              <a:buSzPts val="1729"/>
              <a:buFont typeface="Arial"/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084" name="Google Shape;7084;p214"/>
          <p:cNvSpPr txBox="1"/>
          <p:nvPr/>
        </p:nvSpPr>
        <p:spPr>
          <a:xfrm flipH="1">
            <a:off x="591296" y="3601363"/>
            <a:ext cx="6350772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538"/>
              </a:buClr>
              <a:buSzPts val="1729"/>
              <a:buFont typeface="Arial"/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085" name="Google Shape;7085;p214"/>
          <p:cNvSpPr txBox="1"/>
          <p:nvPr/>
        </p:nvSpPr>
        <p:spPr>
          <a:xfrm flipH="1">
            <a:off x="591296" y="2161586"/>
            <a:ext cx="6350772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538"/>
              </a:buClr>
              <a:buSzPts val="1729"/>
              <a:buFont typeface="Arial"/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086" name="Google Shape;7086;p214"/>
          <p:cNvSpPr txBox="1"/>
          <p:nvPr/>
        </p:nvSpPr>
        <p:spPr>
          <a:xfrm>
            <a:off x="9198162" y="5182098"/>
            <a:ext cx="230832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1572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7" name="Google Shape;7087;p214"/>
          <p:cNvSpPr txBox="1"/>
          <p:nvPr/>
        </p:nvSpPr>
        <p:spPr>
          <a:xfrm>
            <a:off x="9198162" y="3601361"/>
            <a:ext cx="230832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157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8" name="Google Shape;7088;p214"/>
          <p:cNvSpPr txBox="1"/>
          <p:nvPr/>
        </p:nvSpPr>
        <p:spPr>
          <a:xfrm>
            <a:off x="9198162" y="2255283"/>
            <a:ext cx="230832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1572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2" name="Shape 7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3" name="Google Shape;7093;p21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4" name="Google Shape;7094;p21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Factors</a:t>
            </a:r>
            <a:endParaRPr/>
          </a:p>
        </p:txBody>
      </p:sp>
      <p:sp>
        <p:nvSpPr>
          <p:cNvPr id="7095" name="Google Shape;7095;p215"/>
          <p:cNvSpPr txBox="1"/>
          <p:nvPr/>
        </p:nvSpPr>
        <p:spPr>
          <a:xfrm>
            <a:off x="1415016" y="4055687"/>
            <a:ext cx="2659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096" name="Google Shape;7096;p215"/>
          <p:cNvSpPr txBox="1"/>
          <p:nvPr/>
        </p:nvSpPr>
        <p:spPr>
          <a:xfrm>
            <a:off x="4436141" y="4055687"/>
            <a:ext cx="2659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097" name="Google Shape;7097;p215"/>
          <p:cNvSpPr txBox="1"/>
          <p:nvPr/>
        </p:nvSpPr>
        <p:spPr>
          <a:xfrm>
            <a:off x="7457268" y="4055687"/>
            <a:ext cx="2659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098" name="Google Shape;7098;p215"/>
          <p:cNvSpPr txBox="1"/>
          <p:nvPr/>
        </p:nvSpPr>
        <p:spPr>
          <a:xfrm>
            <a:off x="10478392" y="4055687"/>
            <a:ext cx="265922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099" name="Google Shape;7099;p215"/>
          <p:cNvSpPr txBox="1"/>
          <p:nvPr/>
        </p:nvSpPr>
        <p:spPr>
          <a:xfrm>
            <a:off x="378831" y="4679612"/>
            <a:ext cx="2338287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00" name="Google Shape;7100;p215"/>
          <p:cNvSpPr txBox="1"/>
          <p:nvPr/>
        </p:nvSpPr>
        <p:spPr>
          <a:xfrm>
            <a:off x="3399955" y="4679612"/>
            <a:ext cx="2338287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01" name="Google Shape;7101;p215"/>
          <p:cNvSpPr txBox="1"/>
          <p:nvPr/>
        </p:nvSpPr>
        <p:spPr>
          <a:xfrm>
            <a:off x="6421083" y="4679612"/>
            <a:ext cx="2338287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02" name="Google Shape;7102;p215"/>
          <p:cNvSpPr txBox="1"/>
          <p:nvPr/>
        </p:nvSpPr>
        <p:spPr>
          <a:xfrm>
            <a:off x="9442210" y="4679612"/>
            <a:ext cx="2338287" cy="2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03" name="Google Shape;7103;p215"/>
          <p:cNvSpPr/>
          <p:nvPr/>
        </p:nvSpPr>
        <p:spPr>
          <a:xfrm>
            <a:off x="790204" y="1996964"/>
            <a:ext cx="1515540" cy="1515542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4" name="Google Shape;7104;p215"/>
          <p:cNvSpPr/>
          <p:nvPr/>
        </p:nvSpPr>
        <p:spPr>
          <a:xfrm rot="-1402525">
            <a:off x="866696" y="3208270"/>
            <a:ext cx="319920" cy="275795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5" name="Google Shape;7105;p215"/>
          <p:cNvSpPr/>
          <p:nvPr/>
        </p:nvSpPr>
        <p:spPr>
          <a:xfrm>
            <a:off x="936891" y="2143510"/>
            <a:ext cx="1222168" cy="1222170"/>
          </a:xfrm>
          <a:prstGeom prst="ellipse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6" name="Google Shape;7106;p215"/>
          <p:cNvSpPr/>
          <p:nvPr/>
        </p:nvSpPr>
        <p:spPr>
          <a:xfrm>
            <a:off x="1042951" y="2249573"/>
            <a:ext cx="1010055" cy="1010059"/>
          </a:xfrm>
          <a:prstGeom prst="ellipse">
            <a:avLst/>
          </a:prstGeom>
          <a:solidFill>
            <a:srgbClr val="FFFFFF">
              <a:alpha val="9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7" name="Google Shape;7107;p215"/>
          <p:cNvSpPr txBox="1"/>
          <p:nvPr/>
        </p:nvSpPr>
        <p:spPr>
          <a:xfrm>
            <a:off x="1241289" y="2633639"/>
            <a:ext cx="61337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grpSp>
        <p:nvGrpSpPr>
          <p:cNvPr id="7108" name="Google Shape;7108;p215"/>
          <p:cNvGrpSpPr/>
          <p:nvPr/>
        </p:nvGrpSpPr>
        <p:grpSpPr>
          <a:xfrm>
            <a:off x="3811331" y="1996964"/>
            <a:ext cx="1515540" cy="1539245"/>
            <a:chOff x="4039820" y="2178678"/>
            <a:chExt cx="1373797" cy="1395285"/>
          </a:xfrm>
        </p:grpSpPr>
        <p:sp>
          <p:nvSpPr>
            <p:cNvPr id="7109" name="Google Shape;7109;p215"/>
            <p:cNvSpPr/>
            <p:nvPr/>
          </p:nvSpPr>
          <p:spPr>
            <a:xfrm>
              <a:off x="4039820" y="2178678"/>
              <a:ext cx="1373797" cy="137379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0" name="Google Shape;7110;p215"/>
            <p:cNvSpPr/>
            <p:nvPr/>
          </p:nvSpPr>
          <p:spPr>
            <a:xfrm rot="-1402525">
              <a:off x="4109160" y="3276693"/>
              <a:ext cx="289999" cy="2500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1" name="Google Shape;7111;p215"/>
          <p:cNvSpPr/>
          <p:nvPr/>
        </p:nvSpPr>
        <p:spPr>
          <a:xfrm>
            <a:off x="3958017" y="2143510"/>
            <a:ext cx="1222168" cy="1222170"/>
          </a:xfrm>
          <a:prstGeom prst="ellipse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2" name="Google Shape;7112;p215"/>
          <p:cNvSpPr/>
          <p:nvPr/>
        </p:nvSpPr>
        <p:spPr>
          <a:xfrm>
            <a:off x="4064080" y="2249573"/>
            <a:ext cx="1010055" cy="1010059"/>
          </a:xfrm>
          <a:prstGeom prst="ellipse">
            <a:avLst/>
          </a:prstGeom>
          <a:solidFill>
            <a:srgbClr val="FFFFFF">
              <a:alpha val="9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3" name="Google Shape;7113;p215"/>
          <p:cNvSpPr txBox="1"/>
          <p:nvPr/>
        </p:nvSpPr>
        <p:spPr>
          <a:xfrm>
            <a:off x="4262417" y="2633639"/>
            <a:ext cx="61337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grpSp>
        <p:nvGrpSpPr>
          <p:cNvPr id="7114" name="Google Shape;7114;p215"/>
          <p:cNvGrpSpPr/>
          <p:nvPr/>
        </p:nvGrpSpPr>
        <p:grpSpPr>
          <a:xfrm>
            <a:off x="6832456" y="1996964"/>
            <a:ext cx="1515540" cy="1539243"/>
            <a:chOff x="6778390" y="2178678"/>
            <a:chExt cx="1373797" cy="1395284"/>
          </a:xfrm>
        </p:grpSpPr>
        <p:sp>
          <p:nvSpPr>
            <p:cNvPr id="7115" name="Google Shape;7115;p215"/>
            <p:cNvSpPr/>
            <p:nvPr/>
          </p:nvSpPr>
          <p:spPr>
            <a:xfrm>
              <a:off x="6778390" y="2178678"/>
              <a:ext cx="1373797" cy="137379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6" name="Google Shape;7116;p215"/>
            <p:cNvSpPr/>
            <p:nvPr/>
          </p:nvSpPr>
          <p:spPr>
            <a:xfrm rot="-1402525">
              <a:off x="6847730" y="3276692"/>
              <a:ext cx="289999" cy="2500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17" name="Google Shape;7117;p215"/>
          <p:cNvSpPr/>
          <p:nvPr/>
        </p:nvSpPr>
        <p:spPr>
          <a:xfrm>
            <a:off x="6979143" y="2143510"/>
            <a:ext cx="1222168" cy="1222170"/>
          </a:xfrm>
          <a:prstGeom prst="ellipse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8" name="Google Shape;7118;p215"/>
          <p:cNvSpPr/>
          <p:nvPr/>
        </p:nvSpPr>
        <p:spPr>
          <a:xfrm>
            <a:off x="7085202" y="2249573"/>
            <a:ext cx="1010055" cy="1010059"/>
          </a:xfrm>
          <a:prstGeom prst="ellipse">
            <a:avLst/>
          </a:prstGeom>
          <a:solidFill>
            <a:srgbClr val="FFFFFF">
              <a:alpha val="9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9" name="Google Shape;7119;p215"/>
          <p:cNvSpPr txBox="1"/>
          <p:nvPr/>
        </p:nvSpPr>
        <p:spPr>
          <a:xfrm>
            <a:off x="7283542" y="2633639"/>
            <a:ext cx="61337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grpSp>
        <p:nvGrpSpPr>
          <p:cNvPr id="7120" name="Google Shape;7120;p215"/>
          <p:cNvGrpSpPr/>
          <p:nvPr/>
        </p:nvGrpSpPr>
        <p:grpSpPr>
          <a:xfrm>
            <a:off x="9853578" y="1996964"/>
            <a:ext cx="1515540" cy="1539243"/>
            <a:chOff x="9516956" y="2178678"/>
            <a:chExt cx="1373797" cy="1395284"/>
          </a:xfrm>
        </p:grpSpPr>
        <p:sp>
          <p:nvSpPr>
            <p:cNvPr id="7121" name="Google Shape;7121;p215"/>
            <p:cNvSpPr/>
            <p:nvPr/>
          </p:nvSpPr>
          <p:spPr>
            <a:xfrm>
              <a:off x="9516956" y="2178678"/>
              <a:ext cx="1373797" cy="1373799"/>
            </a:xfrm>
            <a:prstGeom prst="ellipse">
              <a:avLst/>
            </a:prstGeom>
            <a:solidFill>
              <a:srgbClr val="97CF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2" name="Google Shape;7122;p215"/>
            <p:cNvSpPr/>
            <p:nvPr/>
          </p:nvSpPr>
          <p:spPr>
            <a:xfrm rot="-1402525">
              <a:off x="9586296" y="3276692"/>
              <a:ext cx="289999" cy="250000"/>
            </a:xfrm>
            <a:prstGeom prst="triangle">
              <a:avLst>
                <a:gd fmla="val 50000" name="adj"/>
              </a:avLst>
            </a:prstGeom>
            <a:solidFill>
              <a:srgbClr val="97CFB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23" name="Google Shape;7123;p215"/>
          <p:cNvSpPr/>
          <p:nvPr/>
        </p:nvSpPr>
        <p:spPr>
          <a:xfrm>
            <a:off x="10000269" y="2143510"/>
            <a:ext cx="1222168" cy="1222170"/>
          </a:xfrm>
          <a:prstGeom prst="ellipse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4" name="Google Shape;7124;p215"/>
          <p:cNvSpPr/>
          <p:nvPr/>
        </p:nvSpPr>
        <p:spPr>
          <a:xfrm>
            <a:off x="10106330" y="2249573"/>
            <a:ext cx="1010055" cy="1010059"/>
          </a:xfrm>
          <a:prstGeom prst="ellipse">
            <a:avLst/>
          </a:prstGeom>
          <a:solidFill>
            <a:srgbClr val="FFFFFF">
              <a:alpha val="9294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89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5" name="Google Shape;7125;p215"/>
          <p:cNvSpPr txBox="1"/>
          <p:nvPr/>
        </p:nvSpPr>
        <p:spPr>
          <a:xfrm>
            <a:off x="10304670" y="2633639"/>
            <a:ext cx="61337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9" name="Shape 7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0" name="Google Shape;7130;p21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31" name="Google Shape;7131;p21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Factors</a:t>
            </a:r>
            <a:endParaRPr/>
          </a:p>
        </p:txBody>
      </p:sp>
      <p:sp>
        <p:nvSpPr>
          <p:cNvPr id="7132" name="Google Shape;7132;p216"/>
          <p:cNvSpPr/>
          <p:nvPr/>
        </p:nvSpPr>
        <p:spPr>
          <a:xfrm>
            <a:off x="360796" y="3179510"/>
            <a:ext cx="3830123" cy="1085571"/>
          </a:xfrm>
          <a:prstGeom prst="roundRect">
            <a:avLst>
              <a:gd fmla="val 0" name="adj"/>
            </a:avLst>
          </a:prstGeom>
          <a:solidFill>
            <a:srgbClr val="F05B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3" name="Google Shape;7133;p216"/>
          <p:cNvSpPr/>
          <p:nvPr/>
        </p:nvSpPr>
        <p:spPr>
          <a:xfrm flipH="1">
            <a:off x="7932339" y="3179510"/>
            <a:ext cx="3830123" cy="1085571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4" name="Google Shape;7134;p216"/>
          <p:cNvSpPr/>
          <p:nvPr/>
        </p:nvSpPr>
        <p:spPr>
          <a:xfrm>
            <a:off x="768536" y="1771942"/>
            <a:ext cx="3830123" cy="1085571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5" name="Google Shape;7135;p216"/>
          <p:cNvSpPr/>
          <p:nvPr/>
        </p:nvSpPr>
        <p:spPr>
          <a:xfrm flipH="1" rot="10800000">
            <a:off x="768536" y="4587081"/>
            <a:ext cx="3830123" cy="1085571"/>
          </a:xfrm>
          <a:prstGeom prst="roundRect">
            <a:avLst>
              <a:gd fmla="val 0" name="adj"/>
            </a:avLst>
          </a:prstGeom>
          <a:solidFill>
            <a:srgbClr val="97CF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6" name="Google Shape;7136;p216"/>
          <p:cNvSpPr/>
          <p:nvPr/>
        </p:nvSpPr>
        <p:spPr>
          <a:xfrm flipH="1">
            <a:off x="7524598" y="1771942"/>
            <a:ext cx="3830123" cy="1085571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7" name="Google Shape;7137;p216"/>
          <p:cNvSpPr/>
          <p:nvPr/>
        </p:nvSpPr>
        <p:spPr>
          <a:xfrm rot="10800000">
            <a:off x="7524598" y="4587081"/>
            <a:ext cx="3830123" cy="1085571"/>
          </a:xfrm>
          <a:prstGeom prst="roundRect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8" name="Google Shape;7138;p216"/>
          <p:cNvSpPr/>
          <p:nvPr/>
        </p:nvSpPr>
        <p:spPr>
          <a:xfrm>
            <a:off x="4593516" y="2177384"/>
            <a:ext cx="2921906" cy="2921906"/>
          </a:xfrm>
          <a:prstGeom prst="ellipse">
            <a:avLst/>
          </a:prstGeom>
          <a:noFill/>
          <a:ln cap="rnd" cmpd="sng" w="9525">
            <a:solidFill>
              <a:srgbClr val="C6C6C6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9" name="Google Shape;7139;p216"/>
          <p:cNvSpPr/>
          <p:nvPr/>
        </p:nvSpPr>
        <p:spPr>
          <a:xfrm>
            <a:off x="4783405" y="2656901"/>
            <a:ext cx="200609" cy="2006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0" name="Google Shape;7140;p216"/>
          <p:cNvSpPr/>
          <p:nvPr/>
        </p:nvSpPr>
        <p:spPr>
          <a:xfrm>
            <a:off x="4821429" y="2694927"/>
            <a:ext cx="124561" cy="124561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1" name="Google Shape;7141;p216"/>
          <p:cNvSpPr/>
          <p:nvPr/>
        </p:nvSpPr>
        <p:spPr>
          <a:xfrm>
            <a:off x="4783405" y="4434939"/>
            <a:ext cx="200609" cy="2006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2" name="Google Shape;7142;p216"/>
          <p:cNvSpPr/>
          <p:nvPr/>
        </p:nvSpPr>
        <p:spPr>
          <a:xfrm>
            <a:off x="4821429" y="4472965"/>
            <a:ext cx="124561" cy="124561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3" name="Google Shape;7143;p216"/>
          <p:cNvSpPr/>
          <p:nvPr/>
        </p:nvSpPr>
        <p:spPr>
          <a:xfrm>
            <a:off x="4513800" y="3560200"/>
            <a:ext cx="200609" cy="2006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4" name="Google Shape;7144;p216"/>
          <p:cNvSpPr/>
          <p:nvPr/>
        </p:nvSpPr>
        <p:spPr>
          <a:xfrm>
            <a:off x="4551824" y="3598225"/>
            <a:ext cx="124561" cy="124561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5" name="Google Shape;7145;p216"/>
          <p:cNvSpPr/>
          <p:nvPr/>
        </p:nvSpPr>
        <p:spPr>
          <a:xfrm flipH="1">
            <a:off x="7124299" y="2656901"/>
            <a:ext cx="200609" cy="2006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6" name="Google Shape;7146;p216"/>
          <p:cNvSpPr/>
          <p:nvPr/>
        </p:nvSpPr>
        <p:spPr>
          <a:xfrm flipH="1">
            <a:off x="7162324" y="2694927"/>
            <a:ext cx="124561" cy="124561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7" name="Google Shape;7147;p216"/>
          <p:cNvSpPr/>
          <p:nvPr/>
        </p:nvSpPr>
        <p:spPr>
          <a:xfrm flipH="1">
            <a:off x="7124299" y="4434939"/>
            <a:ext cx="200609" cy="2006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8" name="Google Shape;7148;p216"/>
          <p:cNvSpPr/>
          <p:nvPr/>
        </p:nvSpPr>
        <p:spPr>
          <a:xfrm flipH="1">
            <a:off x="7162324" y="4472965"/>
            <a:ext cx="124561" cy="124561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9" name="Google Shape;7149;p216"/>
          <p:cNvSpPr/>
          <p:nvPr/>
        </p:nvSpPr>
        <p:spPr>
          <a:xfrm flipH="1">
            <a:off x="7440247" y="3560200"/>
            <a:ext cx="200609" cy="2006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0" name="Google Shape;7150;p216"/>
          <p:cNvSpPr/>
          <p:nvPr/>
        </p:nvSpPr>
        <p:spPr>
          <a:xfrm flipH="1">
            <a:off x="7478272" y="3598225"/>
            <a:ext cx="124561" cy="124561"/>
          </a:xfrm>
          <a:prstGeom prst="ellipse">
            <a:avLst/>
          </a:prstGeom>
          <a:solidFill>
            <a:schemeClr val="accent5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1" name="Google Shape;7151;p216"/>
          <p:cNvSpPr txBox="1"/>
          <p:nvPr/>
        </p:nvSpPr>
        <p:spPr>
          <a:xfrm>
            <a:off x="1243549" y="2193766"/>
            <a:ext cx="288009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52" name="Google Shape;7152;p216"/>
          <p:cNvSpPr txBox="1"/>
          <p:nvPr/>
        </p:nvSpPr>
        <p:spPr>
          <a:xfrm>
            <a:off x="781622" y="3601338"/>
            <a:ext cx="2988477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53" name="Google Shape;7153;p216"/>
          <p:cNvSpPr txBox="1"/>
          <p:nvPr/>
        </p:nvSpPr>
        <p:spPr>
          <a:xfrm>
            <a:off x="1022853" y="5008908"/>
            <a:ext cx="3321489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54" name="Google Shape;7154;p216"/>
          <p:cNvSpPr txBox="1"/>
          <p:nvPr/>
        </p:nvSpPr>
        <p:spPr>
          <a:xfrm>
            <a:off x="8121773" y="2193766"/>
            <a:ext cx="2635779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55" name="Google Shape;7155;p216"/>
          <p:cNvSpPr txBox="1"/>
          <p:nvPr/>
        </p:nvSpPr>
        <p:spPr>
          <a:xfrm>
            <a:off x="8407354" y="3601338"/>
            <a:ext cx="288009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56" name="Google Shape;7156;p216"/>
          <p:cNvSpPr txBox="1"/>
          <p:nvPr/>
        </p:nvSpPr>
        <p:spPr>
          <a:xfrm>
            <a:off x="7999612" y="5008908"/>
            <a:ext cx="288009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57" name="Google Shape;7157;p216"/>
          <p:cNvSpPr/>
          <p:nvPr/>
        </p:nvSpPr>
        <p:spPr>
          <a:xfrm>
            <a:off x="4866237" y="2453858"/>
            <a:ext cx="2409876" cy="2409876"/>
          </a:xfrm>
          <a:prstGeom prst="ellipse">
            <a:avLst/>
          </a:prstGeom>
          <a:solidFill>
            <a:srgbClr val="E0E0E0">
              <a:alpha val="60000"/>
            </a:srgbClr>
          </a:solidFill>
          <a:ln>
            <a:noFill/>
          </a:ln>
        </p:spPr>
        <p:txBody>
          <a:bodyPr anchorCtr="0" anchor="ctr" bIns="44475" lIns="88975" spcFirstLastPara="1" rIns="88975" wrap="square" tIns="44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1" name="Shape 7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2" name="Google Shape;7162;p21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3" name="Google Shape;7163;p21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Factors</a:t>
            </a:r>
            <a:endParaRPr/>
          </a:p>
        </p:txBody>
      </p:sp>
      <p:pic>
        <p:nvPicPr>
          <p:cNvPr id="7164" name="Google Shape;7164;p217"/>
          <p:cNvPicPr preferRelativeResize="0"/>
          <p:nvPr/>
        </p:nvPicPr>
        <p:blipFill rotWithShape="1">
          <a:blip r:embed="rId3">
            <a:alphaModFix/>
          </a:blip>
          <a:srcRect b="6702" l="0" r="0" t="0"/>
          <a:stretch/>
        </p:blipFill>
        <p:spPr>
          <a:xfrm flipH="1">
            <a:off x="-134910" y="1316621"/>
            <a:ext cx="3120106" cy="5108710"/>
          </a:xfrm>
          <a:prstGeom prst="rect">
            <a:avLst/>
          </a:prstGeom>
          <a:noFill/>
          <a:ln>
            <a:noFill/>
          </a:ln>
        </p:spPr>
      </p:pic>
      <p:sp>
        <p:nvSpPr>
          <p:cNvPr id="7165" name="Google Shape;7165;p217"/>
          <p:cNvSpPr/>
          <p:nvPr/>
        </p:nvSpPr>
        <p:spPr>
          <a:xfrm flipH="1">
            <a:off x="413053" y="1887555"/>
            <a:ext cx="2077527" cy="924955"/>
          </a:xfrm>
          <a:prstGeom prst="homePlat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6" name="Google Shape;7166;p217"/>
          <p:cNvSpPr/>
          <p:nvPr/>
        </p:nvSpPr>
        <p:spPr>
          <a:xfrm flipH="1">
            <a:off x="413053" y="2814420"/>
            <a:ext cx="2077527" cy="924955"/>
          </a:xfrm>
          <a:prstGeom prst="homePlat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7" name="Google Shape;7167;p217"/>
          <p:cNvSpPr/>
          <p:nvPr/>
        </p:nvSpPr>
        <p:spPr>
          <a:xfrm flipH="1">
            <a:off x="413053" y="3741287"/>
            <a:ext cx="2077527" cy="924955"/>
          </a:xfrm>
          <a:prstGeom prst="homePlat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8" name="Google Shape;7168;p217"/>
          <p:cNvSpPr/>
          <p:nvPr/>
        </p:nvSpPr>
        <p:spPr>
          <a:xfrm flipH="1">
            <a:off x="413053" y="4658218"/>
            <a:ext cx="2077527" cy="924955"/>
          </a:xfrm>
          <a:prstGeom prst="homePlate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9" name="Google Shape;7169;p217"/>
          <p:cNvSpPr/>
          <p:nvPr/>
        </p:nvSpPr>
        <p:spPr>
          <a:xfrm flipH="1">
            <a:off x="2660911" y="1887555"/>
            <a:ext cx="5336331" cy="924955"/>
          </a:xfrm>
          <a:prstGeom prst="homePlate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0" name="Google Shape;7170;p217"/>
          <p:cNvSpPr/>
          <p:nvPr/>
        </p:nvSpPr>
        <p:spPr>
          <a:xfrm flipH="1">
            <a:off x="2660912" y="2814420"/>
            <a:ext cx="6760422" cy="924955"/>
          </a:xfrm>
          <a:prstGeom prst="homePlate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1" name="Google Shape;7171;p217"/>
          <p:cNvSpPr/>
          <p:nvPr/>
        </p:nvSpPr>
        <p:spPr>
          <a:xfrm flipH="1">
            <a:off x="2660912" y="3741287"/>
            <a:ext cx="8227312" cy="924955"/>
          </a:xfrm>
          <a:prstGeom prst="homePlate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2" name="Google Shape;7172;p217"/>
          <p:cNvSpPr/>
          <p:nvPr/>
        </p:nvSpPr>
        <p:spPr>
          <a:xfrm flipH="1">
            <a:off x="2660912" y="4658218"/>
            <a:ext cx="9531088" cy="924955"/>
          </a:xfrm>
          <a:prstGeom prst="homePlate">
            <a:avLst>
              <a:gd fmla="val 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73" name="Google Shape;7173;p217"/>
          <p:cNvGrpSpPr/>
          <p:nvPr/>
        </p:nvGrpSpPr>
        <p:grpSpPr>
          <a:xfrm flipH="1">
            <a:off x="-541" y="1887556"/>
            <a:ext cx="263262" cy="1133791"/>
            <a:chOff x="8710613" y="4418391"/>
            <a:chExt cx="252411" cy="1087061"/>
          </a:xfrm>
        </p:grpSpPr>
        <p:sp>
          <p:nvSpPr>
            <p:cNvPr id="7174" name="Google Shape;7174;p217"/>
            <p:cNvSpPr/>
            <p:nvPr/>
          </p:nvSpPr>
          <p:spPr>
            <a:xfrm>
              <a:off x="8710613" y="5210177"/>
              <a:ext cx="252411" cy="295275"/>
            </a:xfrm>
            <a:custGeom>
              <a:rect b="b" l="l" r="r" t="t"/>
              <a:pathLst>
                <a:path extrusionOk="0" h="295275" w="252411">
                  <a:moveTo>
                    <a:pt x="0" y="111918"/>
                  </a:moveTo>
                  <a:lnTo>
                    <a:pt x="252411" y="295275"/>
                  </a:lnTo>
                  <a:cubicBezTo>
                    <a:pt x="251618" y="196850"/>
                    <a:pt x="250824" y="98425"/>
                    <a:pt x="250031" y="0"/>
                  </a:cubicBezTo>
                  <a:lnTo>
                    <a:pt x="0" y="9525"/>
                  </a:lnTo>
                  <a:lnTo>
                    <a:pt x="0" y="111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5" name="Google Shape;7175;p217"/>
            <p:cNvSpPr/>
            <p:nvPr/>
          </p:nvSpPr>
          <p:spPr>
            <a:xfrm>
              <a:off x="8718306" y="4418391"/>
              <a:ext cx="243132" cy="803690"/>
            </a:xfrm>
            <a:custGeom>
              <a:rect b="b" l="l" r="r" t="t"/>
              <a:pathLst>
                <a:path extrusionOk="0" h="884334" w="243132">
                  <a:moveTo>
                    <a:pt x="0" y="0"/>
                  </a:moveTo>
                  <a:lnTo>
                    <a:pt x="29214" y="2945"/>
                  </a:lnTo>
                  <a:cubicBezTo>
                    <a:pt x="151297" y="27927"/>
                    <a:pt x="243132" y="135946"/>
                    <a:pt x="243132" y="265414"/>
                  </a:cubicBezTo>
                  <a:lnTo>
                    <a:pt x="243132" y="306009"/>
                  </a:lnTo>
                  <a:lnTo>
                    <a:pt x="243132" y="440918"/>
                  </a:lnTo>
                  <a:lnTo>
                    <a:pt x="243132" y="616422"/>
                  </a:lnTo>
                  <a:lnTo>
                    <a:pt x="243132" y="884334"/>
                  </a:lnTo>
                  <a:lnTo>
                    <a:pt x="0" y="884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6" name="Google Shape;7176;p217"/>
          <p:cNvGrpSpPr/>
          <p:nvPr/>
        </p:nvGrpSpPr>
        <p:grpSpPr>
          <a:xfrm flipH="1">
            <a:off x="-541" y="2814421"/>
            <a:ext cx="263262" cy="1133791"/>
            <a:chOff x="8710613" y="4418391"/>
            <a:chExt cx="252411" cy="1087061"/>
          </a:xfrm>
        </p:grpSpPr>
        <p:sp>
          <p:nvSpPr>
            <p:cNvPr id="7177" name="Google Shape;7177;p217"/>
            <p:cNvSpPr/>
            <p:nvPr/>
          </p:nvSpPr>
          <p:spPr>
            <a:xfrm>
              <a:off x="8710613" y="5210177"/>
              <a:ext cx="252411" cy="295275"/>
            </a:xfrm>
            <a:custGeom>
              <a:rect b="b" l="l" r="r" t="t"/>
              <a:pathLst>
                <a:path extrusionOk="0" h="295275" w="252411">
                  <a:moveTo>
                    <a:pt x="0" y="111918"/>
                  </a:moveTo>
                  <a:lnTo>
                    <a:pt x="252411" y="295275"/>
                  </a:lnTo>
                  <a:cubicBezTo>
                    <a:pt x="251618" y="196850"/>
                    <a:pt x="250824" y="98425"/>
                    <a:pt x="250031" y="0"/>
                  </a:cubicBezTo>
                  <a:lnTo>
                    <a:pt x="0" y="9525"/>
                  </a:lnTo>
                  <a:lnTo>
                    <a:pt x="0" y="11191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8" name="Google Shape;7178;p217"/>
            <p:cNvSpPr/>
            <p:nvPr/>
          </p:nvSpPr>
          <p:spPr>
            <a:xfrm>
              <a:off x="8718306" y="4418391"/>
              <a:ext cx="243132" cy="803690"/>
            </a:xfrm>
            <a:custGeom>
              <a:rect b="b" l="l" r="r" t="t"/>
              <a:pathLst>
                <a:path extrusionOk="0" h="884334" w="243132">
                  <a:moveTo>
                    <a:pt x="0" y="0"/>
                  </a:moveTo>
                  <a:lnTo>
                    <a:pt x="29214" y="2945"/>
                  </a:lnTo>
                  <a:cubicBezTo>
                    <a:pt x="151297" y="27927"/>
                    <a:pt x="243132" y="135946"/>
                    <a:pt x="243132" y="265414"/>
                  </a:cubicBezTo>
                  <a:lnTo>
                    <a:pt x="243132" y="306009"/>
                  </a:lnTo>
                  <a:lnTo>
                    <a:pt x="243132" y="440918"/>
                  </a:lnTo>
                  <a:lnTo>
                    <a:pt x="243132" y="616422"/>
                  </a:lnTo>
                  <a:lnTo>
                    <a:pt x="243132" y="884334"/>
                  </a:lnTo>
                  <a:lnTo>
                    <a:pt x="0" y="8843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9" name="Google Shape;7179;p217"/>
          <p:cNvGrpSpPr/>
          <p:nvPr/>
        </p:nvGrpSpPr>
        <p:grpSpPr>
          <a:xfrm flipH="1">
            <a:off x="-541" y="3741288"/>
            <a:ext cx="263262" cy="1133791"/>
            <a:chOff x="8710613" y="4418391"/>
            <a:chExt cx="252411" cy="1087061"/>
          </a:xfrm>
        </p:grpSpPr>
        <p:sp>
          <p:nvSpPr>
            <p:cNvPr id="7180" name="Google Shape;7180;p217"/>
            <p:cNvSpPr/>
            <p:nvPr/>
          </p:nvSpPr>
          <p:spPr>
            <a:xfrm>
              <a:off x="8710613" y="5210177"/>
              <a:ext cx="252411" cy="295275"/>
            </a:xfrm>
            <a:custGeom>
              <a:rect b="b" l="l" r="r" t="t"/>
              <a:pathLst>
                <a:path extrusionOk="0" h="295275" w="252411">
                  <a:moveTo>
                    <a:pt x="0" y="111918"/>
                  </a:moveTo>
                  <a:lnTo>
                    <a:pt x="252411" y="295275"/>
                  </a:lnTo>
                  <a:cubicBezTo>
                    <a:pt x="251618" y="196850"/>
                    <a:pt x="250824" y="98425"/>
                    <a:pt x="250031" y="0"/>
                  </a:cubicBezTo>
                  <a:lnTo>
                    <a:pt x="0" y="9525"/>
                  </a:lnTo>
                  <a:lnTo>
                    <a:pt x="0" y="111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1" name="Google Shape;7181;p217"/>
            <p:cNvSpPr/>
            <p:nvPr/>
          </p:nvSpPr>
          <p:spPr>
            <a:xfrm>
              <a:off x="8718306" y="4418391"/>
              <a:ext cx="243132" cy="803690"/>
            </a:xfrm>
            <a:custGeom>
              <a:rect b="b" l="l" r="r" t="t"/>
              <a:pathLst>
                <a:path extrusionOk="0" h="884334" w="243132">
                  <a:moveTo>
                    <a:pt x="0" y="0"/>
                  </a:moveTo>
                  <a:lnTo>
                    <a:pt x="29214" y="2945"/>
                  </a:lnTo>
                  <a:cubicBezTo>
                    <a:pt x="151297" y="27927"/>
                    <a:pt x="243132" y="135946"/>
                    <a:pt x="243132" y="265414"/>
                  </a:cubicBezTo>
                  <a:lnTo>
                    <a:pt x="243132" y="306009"/>
                  </a:lnTo>
                  <a:lnTo>
                    <a:pt x="243132" y="440918"/>
                  </a:lnTo>
                  <a:lnTo>
                    <a:pt x="243132" y="616422"/>
                  </a:lnTo>
                  <a:lnTo>
                    <a:pt x="243132" y="884334"/>
                  </a:lnTo>
                  <a:lnTo>
                    <a:pt x="0" y="8843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2" name="Google Shape;7182;p217"/>
          <p:cNvGrpSpPr/>
          <p:nvPr/>
        </p:nvGrpSpPr>
        <p:grpSpPr>
          <a:xfrm flipH="1">
            <a:off x="-541" y="4670759"/>
            <a:ext cx="263262" cy="1133791"/>
            <a:chOff x="8710613" y="4418391"/>
            <a:chExt cx="252411" cy="1087061"/>
          </a:xfrm>
        </p:grpSpPr>
        <p:sp>
          <p:nvSpPr>
            <p:cNvPr id="7183" name="Google Shape;7183;p217"/>
            <p:cNvSpPr/>
            <p:nvPr/>
          </p:nvSpPr>
          <p:spPr>
            <a:xfrm>
              <a:off x="8710613" y="5210177"/>
              <a:ext cx="252411" cy="295275"/>
            </a:xfrm>
            <a:custGeom>
              <a:rect b="b" l="l" r="r" t="t"/>
              <a:pathLst>
                <a:path extrusionOk="0" h="295275" w="252411">
                  <a:moveTo>
                    <a:pt x="0" y="111918"/>
                  </a:moveTo>
                  <a:lnTo>
                    <a:pt x="252411" y="295275"/>
                  </a:lnTo>
                  <a:cubicBezTo>
                    <a:pt x="251618" y="196850"/>
                    <a:pt x="250824" y="98425"/>
                    <a:pt x="250031" y="0"/>
                  </a:cubicBezTo>
                  <a:lnTo>
                    <a:pt x="0" y="9525"/>
                  </a:lnTo>
                  <a:lnTo>
                    <a:pt x="0" y="11191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4" name="Google Shape;7184;p217"/>
            <p:cNvSpPr/>
            <p:nvPr/>
          </p:nvSpPr>
          <p:spPr>
            <a:xfrm>
              <a:off x="8718306" y="4418391"/>
              <a:ext cx="243132" cy="803690"/>
            </a:xfrm>
            <a:custGeom>
              <a:rect b="b" l="l" r="r" t="t"/>
              <a:pathLst>
                <a:path extrusionOk="0" h="884334" w="243132">
                  <a:moveTo>
                    <a:pt x="0" y="0"/>
                  </a:moveTo>
                  <a:lnTo>
                    <a:pt x="29214" y="2945"/>
                  </a:lnTo>
                  <a:cubicBezTo>
                    <a:pt x="151297" y="27927"/>
                    <a:pt x="243132" y="135946"/>
                    <a:pt x="243132" y="265414"/>
                  </a:cubicBezTo>
                  <a:lnTo>
                    <a:pt x="243132" y="306009"/>
                  </a:lnTo>
                  <a:lnTo>
                    <a:pt x="243132" y="440918"/>
                  </a:lnTo>
                  <a:lnTo>
                    <a:pt x="243132" y="616422"/>
                  </a:lnTo>
                  <a:lnTo>
                    <a:pt x="243132" y="884334"/>
                  </a:lnTo>
                  <a:lnTo>
                    <a:pt x="0" y="88433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5" name="Google Shape;7185;p217"/>
          <p:cNvSpPr/>
          <p:nvPr/>
        </p:nvSpPr>
        <p:spPr>
          <a:xfrm flipH="1">
            <a:off x="2854060" y="2042256"/>
            <a:ext cx="489656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86" name="Google Shape;7186;p217"/>
          <p:cNvSpPr/>
          <p:nvPr/>
        </p:nvSpPr>
        <p:spPr>
          <a:xfrm flipH="1">
            <a:off x="2854060" y="2969121"/>
            <a:ext cx="6230946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87" name="Google Shape;7187;p217"/>
          <p:cNvSpPr/>
          <p:nvPr/>
        </p:nvSpPr>
        <p:spPr>
          <a:xfrm flipH="1">
            <a:off x="2854060" y="3895988"/>
            <a:ext cx="7683548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88" name="Google Shape;7188;p217"/>
          <p:cNvSpPr/>
          <p:nvPr/>
        </p:nvSpPr>
        <p:spPr>
          <a:xfrm flipH="1">
            <a:off x="2854060" y="4812919"/>
            <a:ext cx="8957712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189" name="Google Shape;7189;p217"/>
          <p:cNvSpPr/>
          <p:nvPr/>
        </p:nvSpPr>
        <p:spPr>
          <a:xfrm flipH="1">
            <a:off x="1024378" y="2080728"/>
            <a:ext cx="854876" cy="53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0" name="Google Shape;7190;p217"/>
          <p:cNvSpPr/>
          <p:nvPr/>
        </p:nvSpPr>
        <p:spPr>
          <a:xfrm flipH="1">
            <a:off x="1024378" y="3007592"/>
            <a:ext cx="854876" cy="53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1" name="Google Shape;7191;p217"/>
          <p:cNvSpPr/>
          <p:nvPr/>
        </p:nvSpPr>
        <p:spPr>
          <a:xfrm flipH="1">
            <a:off x="1024378" y="3934459"/>
            <a:ext cx="854876" cy="53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2" name="Google Shape;7192;p217"/>
          <p:cNvSpPr/>
          <p:nvPr/>
        </p:nvSpPr>
        <p:spPr>
          <a:xfrm flipH="1">
            <a:off x="1024378" y="4851391"/>
            <a:ext cx="854876" cy="5386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3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6" name="Shape 7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Google Shape;7197;p21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8" name="Google Shape;7198;p21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Factors</a:t>
            </a:r>
            <a:endParaRPr/>
          </a:p>
        </p:txBody>
      </p:sp>
      <p:sp>
        <p:nvSpPr>
          <p:cNvPr id="7199" name="Google Shape;7199;p218"/>
          <p:cNvSpPr/>
          <p:nvPr/>
        </p:nvSpPr>
        <p:spPr>
          <a:xfrm>
            <a:off x="2118459" y="1557979"/>
            <a:ext cx="1518118" cy="4549944"/>
          </a:xfrm>
          <a:custGeom>
            <a:rect b="b" l="l" r="r" t="t"/>
            <a:pathLst>
              <a:path extrusionOk="0" h="4746614" w="1583738">
                <a:moveTo>
                  <a:pt x="0" y="4746614"/>
                </a:moveTo>
                <a:lnTo>
                  <a:pt x="40275" y="4731684"/>
                </a:lnTo>
                <a:cubicBezTo>
                  <a:pt x="947304" y="4343129"/>
                  <a:pt x="1583738" y="3433494"/>
                  <a:pt x="1583738" y="2373307"/>
                </a:cubicBezTo>
                <a:cubicBezTo>
                  <a:pt x="1583738" y="1313121"/>
                  <a:pt x="947304" y="403486"/>
                  <a:pt x="40275" y="14930"/>
                </a:cubicBezTo>
                <a:lnTo>
                  <a:pt x="0" y="0"/>
                </a:lnTo>
              </a:path>
            </a:pathLst>
          </a:custGeom>
          <a:noFill/>
          <a:ln cap="flat" cmpd="sng" w="1905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0" name="Google Shape;7200;p218"/>
          <p:cNvSpPr/>
          <p:nvPr/>
        </p:nvSpPr>
        <p:spPr>
          <a:xfrm>
            <a:off x="3138506" y="5490135"/>
            <a:ext cx="8641991" cy="577297"/>
          </a:xfrm>
          <a:prstGeom prst="rect">
            <a:avLst/>
          </a:prstGeom>
          <a:noFill/>
          <a:ln cap="flat" cmpd="sng" w="12700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375" lIns="90800" spcFirstLastPara="1" rIns="90800" wrap="square" tIns="4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1" name="Google Shape;7201;p218"/>
          <p:cNvSpPr txBox="1"/>
          <p:nvPr/>
        </p:nvSpPr>
        <p:spPr>
          <a:xfrm>
            <a:off x="3301118" y="5672866"/>
            <a:ext cx="7158037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02" name="Google Shape;7202;p218"/>
          <p:cNvSpPr/>
          <p:nvPr/>
        </p:nvSpPr>
        <p:spPr>
          <a:xfrm>
            <a:off x="3337221" y="1771352"/>
            <a:ext cx="8440398" cy="577297"/>
          </a:xfrm>
          <a:prstGeom prst="rect">
            <a:avLst/>
          </a:prstGeom>
          <a:noFill/>
          <a:ln cap="flat" cmpd="sng" w="12700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375" lIns="90800" spcFirstLastPara="1" rIns="90800" wrap="square" tIns="4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3" name="Google Shape;7203;p218"/>
          <p:cNvSpPr txBox="1"/>
          <p:nvPr/>
        </p:nvSpPr>
        <p:spPr>
          <a:xfrm>
            <a:off x="3465942" y="1954084"/>
            <a:ext cx="703799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04" name="Google Shape;7204;p218"/>
          <p:cNvSpPr/>
          <p:nvPr/>
        </p:nvSpPr>
        <p:spPr>
          <a:xfrm>
            <a:off x="3727431" y="2515110"/>
            <a:ext cx="8044538" cy="577297"/>
          </a:xfrm>
          <a:prstGeom prst="rect">
            <a:avLst/>
          </a:prstGeom>
          <a:noFill/>
          <a:ln cap="flat" cmpd="sng" w="12700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375" lIns="90800" spcFirstLastPara="1" rIns="90800" wrap="square" tIns="4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5" name="Google Shape;7205;p218"/>
          <p:cNvSpPr txBox="1"/>
          <p:nvPr/>
        </p:nvSpPr>
        <p:spPr>
          <a:xfrm>
            <a:off x="3860319" y="2655144"/>
            <a:ext cx="7037995" cy="327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06" name="Google Shape;7206;p218"/>
          <p:cNvSpPr/>
          <p:nvPr/>
        </p:nvSpPr>
        <p:spPr>
          <a:xfrm>
            <a:off x="3921913" y="3258863"/>
            <a:ext cx="7847243" cy="577297"/>
          </a:xfrm>
          <a:prstGeom prst="rect">
            <a:avLst/>
          </a:prstGeom>
          <a:noFill/>
          <a:ln cap="flat" cmpd="sng" w="12700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375" lIns="90800" spcFirstLastPara="1" rIns="90800" wrap="square" tIns="4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7" name="Google Shape;7207;p218"/>
          <p:cNvSpPr txBox="1"/>
          <p:nvPr/>
        </p:nvSpPr>
        <p:spPr>
          <a:xfrm>
            <a:off x="4076597" y="3441598"/>
            <a:ext cx="7037995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08" name="Google Shape;7208;p218"/>
          <p:cNvSpPr/>
          <p:nvPr/>
        </p:nvSpPr>
        <p:spPr>
          <a:xfrm>
            <a:off x="3874477" y="4002622"/>
            <a:ext cx="7895362" cy="577297"/>
          </a:xfrm>
          <a:prstGeom prst="rect">
            <a:avLst/>
          </a:prstGeom>
          <a:noFill/>
          <a:ln cap="flat" cmpd="sng" w="12700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375" lIns="90800" spcFirstLastPara="1" rIns="90800" wrap="square" tIns="4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9" name="Google Shape;7209;p218"/>
          <p:cNvSpPr txBox="1"/>
          <p:nvPr/>
        </p:nvSpPr>
        <p:spPr>
          <a:xfrm>
            <a:off x="4007365" y="4142657"/>
            <a:ext cx="7037995" cy="327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10" name="Google Shape;7210;p218"/>
          <p:cNvSpPr/>
          <p:nvPr/>
        </p:nvSpPr>
        <p:spPr>
          <a:xfrm>
            <a:off x="3719417" y="4746376"/>
            <a:ext cx="8052673" cy="577297"/>
          </a:xfrm>
          <a:prstGeom prst="rect">
            <a:avLst/>
          </a:prstGeom>
          <a:noFill/>
          <a:ln cap="flat" cmpd="sng" w="12700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375" lIns="90800" spcFirstLastPara="1" rIns="90800" wrap="square" tIns="4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1" name="Google Shape;7211;p218"/>
          <p:cNvSpPr txBox="1"/>
          <p:nvPr/>
        </p:nvSpPr>
        <p:spPr>
          <a:xfrm>
            <a:off x="3870548" y="4929110"/>
            <a:ext cx="6652680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12" name="Google Shape;7212;p218"/>
          <p:cNvSpPr/>
          <p:nvPr/>
        </p:nvSpPr>
        <p:spPr>
          <a:xfrm>
            <a:off x="2711407" y="1893022"/>
            <a:ext cx="320841" cy="3214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3" name="Google Shape;7213;p218"/>
          <p:cNvSpPr/>
          <p:nvPr/>
        </p:nvSpPr>
        <p:spPr>
          <a:xfrm>
            <a:off x="2793680" y="1975454"/>
            <a:ext cx="156299" cy="15659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4" name="Google Shape;7214;p218"/>
          <p:cNvSpPr/>
          <p:nvPr/>
        </p:nvSpPr>
        <p:spPr>
          <a:xfrm>
            <a:off x="3276955" y="2629436"/>
            <a:ext cx="320841" cy="3214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5" name="Google Shape;7215;p218"/>
          <p:cNvSpPr/>
          <p:nvPr/>
        </p:nvSpPr>
        <p:spPr>
          <a:xfrm>
            <a:off x="3359229" y="2711866"/>
            <a:ext cx="156299" cy="156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6" name="Google Shape;7216;p218"/>
          <p:cNvSpPr/>
          <p:nvPr/>
        </p:nvSpPr>
        <p:spPr>
          <a:xfrm>
            <a:off x="3476157" y="3386781"/>
            <a:ext cx="320841" cy="3214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7" name="Google Shape;7217;p218"/>
          <p:cNvSpPr/>
          <p:nvPr/>
        </p:nvSpPr>
        <p:spPr>
          <a:xfrm>
            <a:off x="3558428" y="3469213"/>
            <a:ext cx="156299" cy="156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8" name="Google Shape;7218;p218"/>
          <p:cNvSpPr/>
          <p:nvPr/>
        </p:nvSpPr>
        <p:spPr>
          <a:xfrm>
            <a:off x="3436286" y="4119375"/>
            <a:ext cx="320841" cy="3214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9" name="Google Shape;7219;p218"/>
          <p:cNvSpPr/>
          <p:nvPr/>
        </p:nvSpPr>
        <p:spPr>
          <a:xfrm>
            <a:off x="3518561" y="4201809"/>
            <a:ext cx="156299" cy="156599"/>
          </a:xfrm>
          <a:prstGeom prst="ellipse">
            <a:avLst/>
          </a:prstGeom>
          <a:solidFill>
            <a:srgbClr val="97CFB0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0" name="Google Shape;7220;p218"/>
          <p:cNvSpPr/>
          <p:nvPr/>
        </p:nvSpPr>
        <p:spPr>
          <a:xfrm>
            <a:off x="3199836" y="4876912"/>
            <a:ext cx="320841" cy="3214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1" name="Google Shape;7221;p218"/>
          <p:cNvSpPr/>
          <p:nvPr/>
        </p:nvSpPr>
        <p:spPr>
          <a:xfrm>
            <a:off x="3282109" y="4959344"/>
            <a:ext cx="156299" cy="156599"/>
          </a:xfrm>
          <a:prstGeom prst="ellipse">
            <a:avLst/>
          </a:prstGeom>
          <a:solidFill>
            <a:srgbClr val="F05B4E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2" name="Google Shape;7222;p218"/>
          <p:cNvSpPr/>
          <p:nvPr/>
        </p:nvSpPr>
        <p:spPr>
          <a:xfrm>
            <a:off x="2621542" y="5615432"/>
            <a:ext cx="320841" cy="32146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3" name="Google Shape;7223;p218"/>
          <p:cNvSpPr/>
          <p:nvPr/>
        </p:nvSpPr>
        <p:spPr>
          <a:xfrm>
            <a:off x="2703813" y="5697865"/>
            <a:ext cx="156299" cy="1565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60500" lIns="121050" spcFirstLastPara="1" rIns="121050" wrap="square" tIns="60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4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24" name="Google Shape;7224;p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701" y="2577120"/>
            <a:ext cx="2595733" cy="2595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8" name="Shape 7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" name="Google Shape;7229;p21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0" name="Google Shape;7230;p21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Factors</a:t>
            </a:r>
            <a:endParaRPr/>
          </a:p>
        </p:txBody>
      </p:sp>
      <p:grpSp>
        <p:nvGrpSpPr>
          <p:cNvPr id="7231" name="Google Shape;7231;p219"/>
          <p:cNvGrpSpPr/>
          <p:nvPr/>
        </p:nvGrpSpPr>
        <p:grpSpPr>
          <a:xfrm>
            <a:off x="1048082" y="1312565"/>
            <a:ext cx="9613595" cy="5030362"/>
            <a:chOff x="378830" y="1319977"/>
            <a:chExt cx="7871840" cy="4118981"/>
          </a:xfrm>
        </p:grpSpPr>
        <p:sp>
          <p:nvSpPr>
            <p:cNvPr id="7232" name="Google Shape;7232;p219"/>
            <p:cNvSpPr/>
            <p:nvPr/>
          </p:nvSpPr>
          <p:spPr>
            <a:xfrm>
              <a:off x="1883963" y="2357171"/>
              <a:ext cx="2518014" cy="251801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3" name="Google Shape;7233;p219"/>
            <p:cNvSpPr/>
            <p:nvPr/>
          </p:nvSpPr>
          <p:spPr>
            <a:xfrm>
              <a:off x="4049633" y="1892598"/>
              <a:ext cx="2518014" cy="2518013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4" name="Google Shape;7234;p219"/>
            <p:cNvSpPr/>
            <p:nvPr/>
          </p:nvSpPr>
          <p:spPr>
            <a:xfrm>
              <a:off x="3117398" y="1319977"/>
              <a:ext cx="1764905" cy="1764905"/>
            </a:xfrm>
            <a:prstGeom prst="diamond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5" name="Google Shape;7235;p219"/>
            <p:cNvSpPr/>
            <p:nvPr/>
          </p:nvSpPr>
          <p:spPr>
            <a:xfrm>
              <a:off x="3572571" y="3674053"/>
              <a:ext cx="1764905" cy="1764905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9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6" name="Google Shape;7236;p219"/>
            <p:cNvSpPr txBox="1"/>
            <p:nvPr/>
          </p:nvSpPr>
          <p:spPr>
            <a:xfrm>
              <a:off x="3971883" y="4457459"/>
              <a:ext cx="966283" cy="198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2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7" name="Google Shape;7237;p219"/>
            <p:cNvSpPr txBox="1"/>
            <p:nvPr/>
          </p:nvSpPr>
          <p:spPr>
            <a:xfrm>
              <a:off x="3516707" y="2103383"/>
              <a:ext cx="966283" cy="198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2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8" name="Google Shape;7238;p219"/>
            <p:cNvSpPr txBox="1"/>
            <p:nvPr/>
          </p:nvSpPr>
          <p:spPr>
            <a:xfrm>
              <a:off x="2659834" y="3517131"/>
              <a:ext cx="966283" cy="198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2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9" name="Google Shape;7239;p219"/>
            <p:cNvSpPr txBox="1"/>
            <p:nvPr/>
          </p:nvSpPr>
          <p:spPr>
            <a:xfrm>
              <a:off x="4825505" y="3052558"/>
              <a:ext cx="966283" cy="198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2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b="1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0" name="Google Shape;7240;p219"/>
            <p:cNvSpPr txBox="1"/>
            <p:nvPr/>
          </p:nvSpPr>
          <p:spPr>
            <a:xfrm>
              <a:off x="707260" y="1714516"/>
              <a:ext cx="2435712" cy="198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72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7241" name="Google Shape;7241;p219"/>
            <p:cNvSpPr txBox="1"/>
            <p:nvPr/>
          </p:nvSpPr>
          <p:spPr>
            <a:xfrm>
              <a:off x="5814958" y="2010607"/>
              <a:ext cx="2435712" cy="198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72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7242" name="Google Shape;7242;p219"/>
            <p:cNvSpPr txBox="1"/>
            <p:nvPr/>
          </p:nvSpPr>
          <p:spPr>
            <a:xfrm>
              <a:off x="5337478" y="4768191"/>
              <a:ext cx="2435712" cy="198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72">
                  <a:solidFill>
                    <a:srgbClr val="081538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7243" name="Google Shape;7243;p219"/>
            <p:cNvSpPr txBox="1"/>
            <p:nvPr/>
          </p:nvSpPr>
          <p:spPr>
            <a:xfrm>
              <a:off x="378830" y="4685439"/>
              <a:ext cx="2513150" cy="1980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72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cxnSp>
        <p:nvCxnSpPr>
          <p:cNvPr id="489" name="Google Shape;489;p22"/>
          <p:cNvCxnSpPr/>
          <p:nvPr/>
        </p:nvCxnSpPr>
        <p:spPr>
          <a:xfrm>
            <a:off x="4103322" y="1233810"/>
            <a:ext cx="0" cy="2129558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0" name="Google Shape;490;p22"/>
          <p:cNvCxnSpPr/>
          <p:nvPr/>
        </p:nvCxnSpPr>
        <p:spPr>
          <a:xfrm>
            <a:off x="7781937" y="1233810"/>
            <a:ext cx="0" cy="2129558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1" name="Google Shape;491;p22"/>
          <p:cNvCxnSpPr/>
          <p:nvPr/>
        </p:nvCxnSpPr>
        <p:spPr>
          <a:xfrm rot="10800000">
            <a:off x="372730" y="3496462"/>
            <a:ext cx="11144837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2" name="Google Shape;492;p22"/>
          <p:cNvSpPr txBox="1"/>
          <p:nvPr/>
        </p:nvSpPr>
        <p:spPr>
          <a:xfrm>
            <a:off x="528425" y="2639284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493" name="Google Shape;493;p22"/>
          <p:cNvSpPr txBox="1"/>
          <p:nvPr/>
        </p:nvSpPr>
        <p:spPr>
          <a:xfrm>
            <a:off x="528425" y="2222316"/>
            <a:ext cx="3382369" cy="268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</p:txBody>
      </p:sp>
      <p:sp>
        <p:nvSpPr>
          <p:cNvPr id="494" name="Google Shape;494;p22"/>
          <p:cNvSpPr txBox="1"/>
          <p:nvPr/>
        </p:nvSpPr>
        <p:spPr>
          <a:xfrm>
            <a:off x="4258559" y="2639284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2"/>
          <p:cNvSpPr txBox="1"/>
          <p:nvPr/>
        </p:nvSpPr>
        <p:spPr>
          <a:xfrm>
            <a:off x="4258559" y="2222316"/>
            <a:ext cx="3382369" cy="268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</p:txBody>
      </p:sp>
      <p:sp>
        <p:nvSpPr>
          <p:cNvPr id="496" name="Google Shape;496;p22"/>
          <p:cNvSpPr txBox="1"/>
          <p:nvPr/>
        </p:nvSpPr>
        <p:spPr>
          <a:xfrm>
            <a:off x="7984875" y="2639284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2"/>
          <p:cNvSpPr txBox="1"/>
          <p:nvPr/>
        </p:nvSpPr>
        <p:spPr>
          <a:xfrm>
            <a:off x="7984875" y="2222316"/>
            <a:ext cx="3382369" cy="268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</p:txBody>
      </p:sp>
      <p:sp>
        <p:nvSpPr>
          <p:cNvPr id="498" name="Google Shape;498;p22"/>
          <p:cNvSpPr txBox="1"/>
          <p:nvPr/>
        </p:nvSpPr>
        <p:spPr>
          <a:xfrm>
            <a:off x="528425" y="2961477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499" name="Google Shape;499;p22"/>
          <p:cNvSpPr txBox="1"/>
          <p:nvPr/>
        </p:nvSpPr>
        <p:spPr>
          <a:xfrm>
            <a:off x="4258559" y="2961477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00" name="Google Shape;500;p22"/>
          <p:cNvSpPr txBox="1"/>
          <p:nvPr/>
        </p:nvSpPr>
        <p:spPr>
          <a:xfrm>
            <a:off x="7984875" y="2961477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501" name="Google Shape;501;p22"/>
          <p:cNvCxnSpPr/>
          <p:nvPr/>
        </p:nvCxnSpPr>
        <p:spPr>
          <a:xfrm>
            <a:off x="4103322" y="3593698"/>
            <a:ext cx="0" cy="2129558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" name="Google Shape;502;p22"/>
          <p:cNvCxnSpPr/>
          <p:nvPr/>
        </p:nvCxnSpPr>
        <p:spPr>
          <a:xfrm>
            <a:off x="7781937" y="3593698"/>
            <a:ext cx="0" cy="2129558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3" name="Google Shape;503;p22"/>
          <p:cNvSpPr txBox="1"/>
          <p:nvPr/>
        </p:nvSpPr>
        <p:spPr>
          <a:xfrm>
            <a:off x="528425" y="4999166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04" name="Google Shape;504;p22"/>
          <p:cNvSpPr txBox="1"/>
          <p:nvPr/>
        </p:nvSpPr>
        <p:spPr>
          <a:xfrm>
            <a:off x="528425" y="4571953"/>
            <a:ext cx="3382369" cy="268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</p:txBody>
      </p:sp>
      <p:sp>
        <p:nvSpPr>
          <p:cNvPr id="505" name="Google Shape;505;p22"/>
          <p:cNvSpPr txBox="1"/>
          <p:nvPr/>
        </p:nvSpPr>
        <p:spPr>
          <a:xfrm>
            <a:off x="4258559" y="4999166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2"/>
          <p:cNvSpPr txBox="1"/>
          <p:nvPr/>
        </p:nvSpPr>
        <p:spPr>
          <a:xfrm>
            <a:off x="4258559" y="4582201"/>
            <a:ext cx="3382369" cy="268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</p:txBody>
      </p:sp>
      <p:sp>
        <p:nvSpPr>
          <p:cNvPr id="507" name="Google Shape;507;p22"/>
          <p:cNvSpPr txBox="1"/>
          <p:nvPr/>
        </p:nvSpPr>
        <p:spPr>
          <a:xfrm>
            <a:off x="7984875" y="4999166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53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22"/>
          <p:cNvSpPr txBox="1"/>
          <p:nvPr/>
        </p:nvSpPr>
        <p:spPr>
          <a:xfrm>
            <a:off x="7984875" y="4582201"/>
            <a:ext cx="3382369" cy="26879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</a:t>
            </a:r>
            <a:endParaRPr/>
          </a:p>
        </p:txBody>
      </p:sp>
      <p:sp>
        <p:nvSpPr>
          <p:cNvPr id="509" name="Google Shape;509;p22"/>
          <p:cNvSpPr txBox="1"/>
          <p:nvPr/>
        </p:nvSpPr>
        <p:spPr>
          <a:xfrm>
            <a:off x="528425" y="5321363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0" name="Google Shape;510;p22"/>
          <p:cNvSpPr txBox="1"/>
          <p:nvPr/>
        </p:nvSpPr>
        <p:spPr>
          <a:xfrm>
            <a:off x="4258559" y="5321363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11" name="Google Shape;511;p22"/>
          <p:cNvSpPr txBox="1"/>
          <p:nvPr/>
        </p:nvSpPr>
        <p:spPr>
          <a:xfrm>
            <a:off x="7984875" y="5321363"/>
            <a:ext cx="3382369" cy="236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512" name="Google Shape;512;p22"/>
          <p:cNvGrpSpPr/>
          <p:nvPr/>
        </p:nvGrpSpPr>
        <p:grpSpPr>
          <a:xfrm>
            <a:off x="1987702" y="1545212"/>
            <a:ext cx="463816" cy="459956"/>
            <a:chOff x="3362210" y="2469029"/>
            <a:chExt cx="784547" cy="778019"/>
          </a:xfrm>
        </p:grpSpPr>
        <p:sp>
          <p:nvSpPr>
            <p:cNvPr id="513" name="Google Shape;513;p22"/>
            <p:cNvSpPr/>
            <p:nvPr/>
          </p:nvSpPr>
          <p:spPr>
            <a:xfrm>
              <a:off x="3900756" y="3001872"/>
              <a:ext cx="192814" cy="189603"/>
            </a:xfrm>
            <a:custGeom>
              <a:rect b="b" l="l" r="r" t="t"/>
              <a:pathLst>
                <a:path extrusionOk="0" h="41" w="41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3368857" y="2475568"/>
              <a:ext cx="216085" cy="212482"/>
            </a:xfrm>
            <a:custGeom>
              <a:rect b="b" l="l" r="r" t="t"/>
              <a:pathLst>
                <a:path extrusionOk="0" h="46" w="46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3362210" y="2589982"/>
              <a:ext cx="242676" cy="186336"/>
            </a:xfrm>
            <a:custGeom>
              <a:rect b="b" l="l" r="r" t="t"/>
              <a:pathLst>
                <a:path extrusionOk="0" h="40" w="51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3485214" y="2469029"/>
              <a:ext cx="199461" cy="238637"/>
            </a:xfrm>
            <a:custGeom>
              <a:rect b="b" l="l" r="r" t="t"/>
              <a:pathLst>
                <a:path extrusionOk="0" h="51" w="42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3581616" y="2737084"/>
              <a:ext cx="123004" cy="114414"/>
            </a:xfrm>
            <a:custGeom>
              <a:rect b="b" l="l" r="r" t="t"/>
              <a:pathLst>
                <a:path extrusionOk="0" h="25" w="26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764460" y="2916881"/>
              <a:ext cx="126326" cy="120953"/>
            </a:xfrm>
            <a:custGeom>
              <a:rect b="b" l="l" r="r" t="t"/>
              <a:pathLst>
                <a:path extrusionOk="0" h="26" w="27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631483" y="2688052"/>
              <a:ext cx="309167" cy="304017"/>
            </a:xfrm>
            <a:custGeom>
              <a:rect b="b" l="l" r="r" t="t"/>
              <a:pathLst>
                <a:path extrusionOk="0" h="65" w="65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834265" y="2936494"/>
              <a:ext cx="312492" cy="310554"/>
            </a:xfrm>
            <a:custGeom>
              <a:rect b="b" l="l" r="r" t="t"/>
              <a:pathLst>
                <a:path extrusionOk="0" h="67" w="66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3731216" y="2501720"/>
              <a:ext cx="388949" cy="389011"/>
            </a:xfrm>
            <a:custGeom>
              <a:rect b="b" l="l" r="r" t="t"/>
              <a:pathLst>
                <a:path extrusionOk="0" h="83" w="82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372187" y="2871113"/>
              <a:ext cx="378978" cy="362858"/>
            </a:xfrm>
            <a:custGeom>
              <a:rect b="b" l="l" r="r" t="t"/>
              <a:pathLst>
                <a:path extrusionOk="0" h="78" w="80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3641453" y="2828617"/>
              <a:ext cx="152922" cy="143835"/>
            </a:xfrm>
            <a:custGeom>
              <a:rect b="b" l="l" r="r" t="t"/>
              <a:pathLst>
                <a:path extrusionOk="0" h="31" w="32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057000" y="2501720"/>
              <a:ext cx="66486" cy="65381"/>
            </a:xfrm>
            <a:custGeom>
              <a:rect b="b" l="l" r="r" t="t"/>
              <a:pathLst>
                <a:path extrusionOk="0" h="14" w="14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5" name="Google Shape;525;p22"/>
          <p:cNvGrpSpPr/>
          <p:nvPr/>
        </p:nvGrpSpPr>
        <p:grpSpPr>
          <a:xfrm>
            <a:off x="5722850" y="1546024"/>
            <a:ext cx="453794" cy="458331"/>
            <a:chOff x="9680237" y="2470403"/>
            <a:chExt cx="767595" cy="775269"/>
          </a:xfrm>
        </p:grpSpPr>
        <p:sp>
          <p:nvSpPr>
            <p:cNvPr id="526" name="Google Shape;526;p22"/>
            <p:cNvSpPr/>
            <p:nvPr/>
          </p:nvSpPr>
          <p:spPr>
            <a:xfrm>
              <a:off x="9680237" y="2470403"/>
              <a:ext cx="598725" cy="606399"/>
            </a:xfrm>
            <a:custGeom>
              <a:rect b="b" l="l" r="r" t="t"/>
              <a:pathLst>
                <a:path extrusionOk="0" h="285" w="285">
                  <a:moveTo>
                    <a:pt x="142" y="285"/>
                  </a:moveTo>
                  <a:cubicBezTo>
                    <a:pt x="64" y="285"/>
                    <a:pt x="0" y="221"/>
                    <a:pt x="0" y="143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1" y="0"/>
                    <a:pt x="285" y="64"/>
                    <a:pt x="285" y="143"/>
                  </a:cubicBezTo>
                  <a:cubicBezTo>
                    <a:pt x="285" y="221"/>
                    <a:pt x="221" y="285"/>
                    <a:pt x="142" y="285"/>
                  </a:cubicBezTo>
                  <a:close/>
                  <a:moveTo>
                    <a:pt x="142" y="12"/>
                  </a:moveTo>
                  <a:cubicBezTo>
                    <a:pt x="70" y="12"/>
                    <a:pt x="12" y="71"/>
                    <a:pt x="12" y="143"/>
                  </a:cubicBezTo>
                  <a:cubicBezTo>
                    <a:pt x="12" y="214"/>
                    <a:pt x="70" y="273"/>
                    <a:pt x="142" y="273"/>
                  </a:cubicBezTo>
                  <a:cubicBezTo>
                    <a:pt x="214" y="273"/>
                    <a:pt x="273" y="214"/>
                    <a:pt x="273" y="143"/>
                  </a:cubicBezTo>
                  <a:cubicBezTo>
                    <a:pt x="273" y="71"/>
                    <a:pt x="214" y="12"/>
                    <a:pt x="142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10140794" y="2930959"/>
              <a:ext cx="307038" cy="314713"/>
            </a:xfrm>
            <a:custGeom>
              <a:rect b="b" l="l" r="r" t="t"/>
              <a:pathLst>
                <a:path extrusionOk="0" h="146" w="145">
                  <a:moveTo>
                    <a:pt x="119" y="146"/>
                  </a:moveTo>
                  <a:cubicBezTo>
                    <a:pt x="112" y="146"/>
                    <a:pt x="105" y="143"/>
                    <a:pt x="100" y="1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38"/>
                    <a:pt x="0" y="34"/>
                    <a:pt x="2" y="3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8" y="0"/>
                    <a:pt x="40" y="3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43" y="105"/>
                    <a:pt x="145" y="112"/>
                    <a:pt x="145" y="119"/>
                  </a:cubicBezTo>
                  <a:cubicBezTo>
                    <a:pt x="145" y="126"/>
                    <a:pt x="143" y="133"/>
                    <a:pt x="138" y="138"/>
                  </a:cubicBezTo>
                  <a:cubicBezTo>
                    <a:pt x="132" y="143"/>
                    <a:pt x="126" y="146"/>
                    <a:pt x="119" y="146"/>
                  </a:cubicBezTo>
                  <a:close/>
                  <a:moveTo>
                    <a:pt x="15" y="36"/>
                  </a:moveTo>
                  <a:cubicBezTo>
                    <a:pt x="109" y="129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4" y="135"/>
                    <a:pt x="123" y="135"/>
                    <a:pt x="129" y="129"/>
                  </a:cubicBezTo>
                  <a:cubicBezTo>
                    <a:pt x="132" y="126"/>
                    <a:pt x="133" y="123"/>
                    <a:pt x="133" y="119"/>
                  </a:cubicBezTo>
                  <a:cubicBezTo>
                    <a:pt x="133" y="115"/>
                    <a:pt x="132" y="112"/>
                    <a:pt x="129" y="109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15" y="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9780022" y="2570188"/>
              <a:ext cx="214929" cy="214923"/>
            </a:xfrm>
            <a:custGeom>
              <a:rect b="b" l="l" r="r" t="t"/>
              <a:pathLst>
                <a:path extrusionOk="0" h="100" w="99"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97" y="0"/>
                    <a:pt x="99" y="3"/>
                    <a:pt x="99" y="6"/>
                  </a:cubicBezTo>
                  <a:cubicBezTo>
                    <a:pt x="99" y="10"/>
                    <a:pt x="97" y="12"/>
                    <a:pt x="93" y="12"/>
                  </a:cubicBezTo>
                  <a:cubicBezTo>
                    <a:pt x="48" y="12"/>
                    <a:pt x="12" y="49"/>
                    <a:pt x="12" y="94"/>
                  </a:cubicBezTo>
                  <a:cubicBezTo>
                    <a:pt x="12" y="97"/>
                    <a:pt x="9" y="100"/>
                    <a:pt x="6" y="1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" name="Google Shape;529;p22"/>
          <p:cNvGrpSpPr/>
          <p:nvPr/>
        </p:nvGrpSpPr>
        <p:grpSpPr>
          <a:xfrm>
            <a:off x="9432240" y="1533401"/>
            <a:ext cx="487637" cy="483578"/>
            <a:chOff x="15954694" y="2449051"/>
            <a:chExt cx="824841" cy="817976"/>
          </a:xfrm>
        </p:grpSpPr>
        <p:sp>
          <p:nvSpPr>
            <p:cNvPr id="530" name="Google Shape;530;p22"/>
            <p:cNvSpPr/>
            <p:nvPr/>
          </p:nvSpPr>
          <p:spPr>
            <a:xfrm>
              <a:off x="16147158" y="2641516"/>
              <a:ext cx="433045" cy="433046"/>
            </a:xfrm>
            <a:custGeom>
              <a:rect b="b" l="l" r="r" t="t"/>
              <a:pathLst>
                <a:path extrusionOk="0" h="228" w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15954694" y="2449051"/>
              <a:ext cx="824841" cy="817976"/>
            </a:xfrm>
            <a:custGeom>
              <a:rect b="b" l="l" r="r" t="t"/>
              <a:pathLst>
                <a:path extrusionOk="0" h="432" w="432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2" name="Google Shape;532;p22"/>
          <p:cNvGrpSpPr/>
          <p:nvPr/>
        </p:nvGrpSpPr>
        <p:grpSpPr>
          <a:xfrm>
            <a:off x="1986034" y="3847012"/>
            <a:ext cx="564071" cy="559375"/>
            <a:chOff x="3359389" y="6362539"/>
            <a:chExt cx="954130" cy="946187"/>
          </a:xfrm>
        </p:grpSpPr>
        <p:sp>
          <p:nvSpPr>
            <p:cNvPr id="533" name="Google Shape;533;p22"/>
            <p:cNvSpPr/>
            <p:nvPr/>
          </p:nvSpPr>
          <p:spPr>
            <a:xfrm>
              <a:off x="3597922" y="6677935"/>
              <a:ext cx="477067" cy="354821"/>
            </a:xfrm>
            <a:custGeom>
              <a:rect b="b" l="l" r="r" t="t"/>
              <a:pathLst>
                <a:path extrusionOk="0" h="163" w="218">
                  <a:moveTo>
                    <a:pt x="90" y="163"/>
                  </a:moveTo>
                  <a:cubicBezTo>
                    <a:pt x="89" y="163"/>
                    <a:pt x="87" y="162"/>
                    <a:pt x="86" y="16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3" y="37"/>
                    <a:pt x="38" y="37"/>
                    <a:pt x="40" y="39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177" y="2"/>
                    <a:pt x="177" y="2"/>
                    <a:pt x="177" y="2"/>
                  </a:cubicBezTo>
                  <a:cubicBezTo>
                    <a:pt x="180" y="0"/>
                    <a:pt x="184" y="0"/>
                    <a:pt x="186" y="2"/>
                  </a:cubicBezTo>
                  <a:cubicBezTo>
                    <a:pt x="215" y="32"/>
                    <a:pt x="215" y="32"/>
                    <a:pt x="215" y="32"/>
                  </a:cubicBezTo>
                  <a:cubicBezTo>
                    <a:pt x="218" y="34"/>
                    <a:pt x="218" y="38"/>
                    <a:pt x="215" y="40"/>
                  </a:cubicBezTo>
                  <a:cubicBezTo>
                    <a:pt x="95" y="161"/>
                    <a:pt x="95" y="161"/>
                    <a:pt x="95" y="161"/>
                  </a:cubicBezTo>
                  <a:cubicBezTo>
                    <a:pt x="93" y="162"/>
                    <a:pt x="92" y="163"/>
                    <a:pt x="90" y="163"/>
                  </a:cubicBezTo>
                  <a:close/>
                  <a:moveTo>
                    <a:pt x="15" y="73"/>
                  </a:moveTo>
                  <a:cubicBezTo>
                    <a:pt x="90" y="148"/>
                    <a:pt x="90" y="148"/>
                    <a:pt x="90" y="148"/>
                  </a:cubicBezTo>
                  <a:cubicBezTo>
                    <a:pt x="202" y="36"/>
                    <a:pt x="202" y="36"/>
                    <a:pt x="202" y="36"/>
                  </a:cubicBezTo>
                  <a:cubicBezTo>
                    <a:pt x="182" y="15"/>
                    <a:pt x="182" y="15"/>
                    <a:pt x="182" y="15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92" y="105"/>
                    <a:pt x="88" y="105"/>
                    <a:pt x="86" y="103"/>
                  </a:cubicBezTo>
                  <a:cubicBezTo>
                    <a:pt x="35" y="52"/>
                    <a:pt x="35" y="52"/>
                    <a:pt x="35" y="52"/>
                  </a:cubicBezTo>
                  <a:lnTo>
                    <a:pt x="15" y="7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3359389" y="6362539"/>
              <a:ext cx="954130" cy="946187"/>
            </a:xfrm>
            <a:custGeom>
              <a:rect b="b" l="l" r="r" t="t"/>
              <a:pathLst>
                <a:path extrusionOk="0" h="433" w="436">
                  <a:moveTo>
                    <a:pt x="218" y="433"/>
                  </a:moveTo>
                  <a:cubicBezTo>
                    <a:pt x="208" y="433"/>
                    <a:pt x="199" y="429"/>
                    <a:pt x="191" y="422"/>
                  </a:cubicBezTo>
                  <a:cubicBezTo>
                    <a:pt x="184" y="415"/>
                    <a:pt x="174" y="413"/>
                    <a:pt x="164" y="416"/>
                  </a:cubicBezTo>
                  <a:cubicBezTo>
                    <a:pt x="146" y="424"/>
                    <a:pt x="124" y="415"/>
                    <a:pt x="116" y="397"/>
                  </a:cubicBezTo>
                  <a:cubicBezTo>
                    <a:pt x="116" y="396"/>
                    <a:pt x="116" y="396"/>
                    <a:pt x="116" y="396"/>
                  </a:cubicBezTo>
                  <a:cubicBezTo>
                    <a:pt x="112" y="387"/>
                    <a:pt x="103" y="381"/>
                    <a:pt x="93" y="381"/>
                  </a:cubicBezTo>
                  <a:cubicBezTo>
                    <a:pt x="92" y="381"/>
                    <a:pt x="92" y="381"/>
                    <a:pt x="92" y="381"/>
                  </a:cubicBezTo>
                  <a:cubicBezTo>
                    <a:pt x="72" y="381"/>
                    <a:pt x="55" y="364"/>
                    <a:pt x="55" y="344"/>
                  </a:cubicBezTo>
                  <a:cubicBezTo>
                    <a:pt x="55" y="334"/>
                    <a:pt x="49" y="325"/>
                    <a:pt x="40" y="321"/>
                  </a:cubicBezTo>
                  <a:cubicBezTo>
                    <a:pt x="31" y="317"/>
                    <a:pt x="24" y="310"/>
                    <a:pt x="20" y="301"/>
                  </a:cubicBezTo>
                  <a:cubicBezTo>
                    <a:pt x="16" y="292"/>
                    <a:pt x="16" y="282"/>
                    <a:pt x="20" y="273"/>
                  </a:cubicBezTo>
                  <a:cubicBezTo>
                    <a:pt x="20" y="272"/>
                    <a:pt x="20" y="272"/>
                    <a:pt x="20" y="272"/>
                  </a:cubicBezTo>
                  <a:cubicBezTo>
                    <a:pt x="24" y="263"/>
                    <a:pt x="22" y="252"/>
                    <a:pt x="15" y="245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0" y="230"/>
                    <a:pt x="0" y="206"/>
                    <a:pt x="14" y="192"/>
                  </a:cubicBezTo>
                  <a:cubicBezTo>
                    <a:pt x="21" y="185"/>
                    <a:pt x="23" y="174"/>
                    <a:pt x="19" y="165"/>
                  </a:cubicBezTo>
                  <a:cubicBezTo>
                    <a:pt x="11" y="146"/>
                    <a:pt x="20" y="125"/>
                    <a:pt x="39" y="117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9" y="113"/>
                    <a:pt x="55" y="104"/>
                    <a:pt x="55" y="9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72"/>
                    <a:pt x="72" y="56"/>
                    <a:pt x="92" y="56"/>
                  </a:cubicBezTo>
                  <a:cubicBezTo>
                    <a:pt x="102" y="56"/>
                    <a:pt x="111" y="50"/>
                    <a:pt x="115" y="40"/>
                  </a:cubicBezTo>
                  <a:cubicBezTo>
                    <a:pt x="123" y="22"/>
                    <a:pt x="144" y="13"/>
                    <a:pt x="163" y="20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73" y="24"/>
                    <a:pt x="184" y="22"/>
                    <a:pt x="191" y="15"/>
                  </a:cubicBezTo>
                  <a:cubicBezTo>
                    <a:pt x="191" y="15"/>
                    <a:pt x="191" y="15"/>
                    <a:pt x="191" y="15"/>
                  </a:cubicBezTo>
                  <a:cubicBezTo>
                    <a:pt x="206" y="0"/>
                    <a:pt x="229" y="0"/>
                    <a:pt x="244" y="15"/>
                  </a:cubicBezTo>
                  <a:cubicBezTo>
                    <a:pt x="251" y="22"/>
                    <a:pt x="261" y="24"/>
                    <a:pt x="271" y="20"/>
                  </a:cubicBezTo>
                  <a:cubicBezTo>
                    <a:pt x="289" y="12"/>
                    <a:pt x="311" y="21"/>
                    <a:pt x="319" y="40"/>
                  </a:cubicBezTo>
                  <a:cubicBezTo>
                    <a:pt x="319" y="41"/>
                    <a:pt x="319" y="41"/>
                    <a:pt x="319" y="41"/>
                  </a:cubicBezTo>
                  <a:cubicBezTo>
                    <a:pt x="323" y="50"/>
                    <a:pt x="332" y="56"/>
                    <a:pt x="342" y="56"/>
                  </a:cubicBezTo>
                  <a:cubicBezTo>
                    <a:pt x="343" y="56"/>
                    <a:pt x="343" y="56"/>
                    <a:pt x="343" y="56"/>
                  </a:cubicBezTo>
                  <a:cubicBezTo>
                    <a:pt x="363" y="56"/>
                    <a:pt x="380" y="72"/>
                    <a:pt x="380" y="93"/>
                  </a:cubicBezTo>
                  <a:cubicBezTo>
                    <a:pt x="380" y="103"/>
                    <a:pt x="386" y="112"/>
                    <a:pt x="395" y="116"/>
                  </a:cubicBezTo>
                  <a:cubicBezTo>
                    <a:pt x="404" y="119"/>
                    <a:pt x="412" y="126"/>
                    <a:pt x="415" y="136"/>
                  </a:cubicBezTo>
                  <a:cubicBezTo>
                    <a:pt x="419" y="145"/>
                    <a:pt x="419" y="155"/>
                    <a:pt x="415" y="164"/>
                  </a:cubicBezTo>
                  <a:cubicBezTo>
                    <a:pt x="415" y="165"/>
                    <a:pt x="415" y="165"/>
                    <a:pt x="415" y="165"/>
                  </a:cubicBezTo>
                  <a:cubicBezTo>
                    <a:pt x="411" y="174"/>
                    <a:pt x="413" y="184"/>
                    <a:pt x="420" y="191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436" y="206"/>
                    <a:pt x="436" y="230"/>
                    <a:pt x="421" y="244"/>
                  </a:cubicBezTo>
                  <a:cubicBezTo>
                    <a:pt x="421" y="244"/>
                    <a:pt x="421" y="244"/>
                    <a:pt x="421" y="244"/>
                  </a:cubicBezTo>
                  <a:cubicBezTo>
                    <a:pt x="414" y="251"/>
                    <a:pt x="412" y="262"/>
                    <a:pt x="416" y="271"/>
                  </a:cubicBezTo>
                  <a:cubicBezTo>
                    <a:pt x="424" y="290"/>
                    <a:pt x="415" y="312"/>
                    <a:pt x="396" y="320"/>
                  </a:cubicBezTo>
                  <a:cubicBezTo>
                    <a:pt x="395" y="320"/>
                    <a:pt x="395" y="320"/>
                    <a:pt x="395" y="320"/>
                  </a:cubicBezTo>
                  <a:cubicBezTo>
                    <a:pt x="386" y="324"/>
                    <a:pt x="380" y="333"/>
                    <a:pt x="380" y="343"/>
                  </a:cubicBezTo>
                  <a:cubicBezTo>
                    <a:pt x="380" y="344"/>
                    <a:pt x="380" y="344"/>
                    <a:pt x="380" y="344"/>
                  </a:cubicBezTo>
                  <a:cubicBezTo>
                    <a:pt x="380" y="364"/>
                    <a:pt x="363" y="381"/>
                    <a:pt x="343" y="381"/>
                  </a:cubicBezTo>
                  <a:cubicBezTo>
                    <a:pt x="333" y="381"/>
                    <a:pt x="324" y="387"/>
                    <a:pt x="320" y="396"/>
                  </a:cubicBezTo>
                  <a:cubicBezTo>
                    <a:pt x="316" y="405"/>
                    <a:pt x="309" y="412"/>
                    <a:pt x="300" y="416"/>
                  </a:cubicBezTo>
                  <a:cubicBezTo>
                    <a:pt x="291" y="420"/>
                    <a:pt x="281" y="420"/>
                    <a:pt x="272" y="416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62" y="412"/>
                    <a:pt x="251" y="414"/>
                    <a:pt x="244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36" y="429"/>
                    <a:pt x="227" y="433"/>
                    <a:pt x="218" y="433"/>
                  </a:cubicBezTo>
                  <a:close/>
                  <a:moveTo>
                    <a:pt x="174" y="402"/>
                  </a:moveTo>
                  <a:cubicBezTo>
                    <a:pt x="184" y="402"/>
                    <a:pt x="193" y="406"/>
                    <a:pt x="200" y="413"/>
                  </a:cubicBezTo>
                  <a:cubicBezTo>
                    <a:pt x="210" y="423"/>
                    <a:pt x="225" y="423"/>
                    <a:pt x="235" y="413"/>
                  </a:cubicBezTo>
                  <a:cubicBezTo>
                    <a:pt x="236" y="412"/>
                    <a:pt x="236" y="412"/>
                    <a:pt x="236" y="412"/>
                  </a:cubicBezTo>
                  <a:cubicBezTo>
                    <a:pt x="246" y="402"/>
                    <a:pt x="262" y="399"/>
                    <a:pt x="276" y="404"/>
                  </a:cubicBezTo>
                  <a:cubicBezTo>
                    <a:pt x="277" y="405"/>
                    <a:pt x="277" y="405"/>
                    <a:pt x="277" y="405"/>
                  </a:cubicBezTo>
                  <a:cubicBezTo>
                    <a:pt x="283" y="407"/>
                    <a:pt x="289" y="407"/>
                    <a:pt x="295" y="405"/>
                  </a:cubicBezTo>
                  <a:cubicBezTo>
                    <a:pt x="302" y="402"/>
                    <a:pt x="306" y="397"/>
                    <a:pt x="309" y="391"/>
                  </a:cubicBezTo>
                  <a:cubicBezTo>
                    <a:pt x="315" y="377"/>
                    <a:pt x="328" y="368"/>
                    <a:pt x="343" y="368"/>
                  </a:cubicBezTo>
                  <a:cubicBezTo>
                    <a:pt x="357" y="368"/>
                    <a:pt x="368" y="357"/>
                    <a:pt x="368" y="344"/>
                  </a:cubicBezTo>
                  <a:cubicBezTo>
                    <a:pt x="368" y="343"/>
                    <a:pt x="368" y="343"/>
                    <a:pt x="368" y="343"/>
                  </a:cubicBezTo>
                  <a:cubicBezTo>
                    <a:pt x="368" y="328"/>
                    <a:pt x="377" y="314"/>
                    <a:pt x="390" y="309"/>
                  </a:cubicBezTo>
                  <a:cubicBezTo>
                    <a:pt x="391" y="308"/>
                    <a:pt x="391" y="308"/>
                    <a:pt x="391" y="308"/>
                  </a:cubicBezTo>
                  <a:cubicBezTo>
                    <a:pt x="404" y="303"/>
                    <a:pt x="410" y="289"/>
                    <a:pt x="404" y="276"/>
                  </a:cubicBezTo>
                  <a:cubicBezTo>
                    <a:pt x="399" y="262"/>
                    <a:pt x="402" y="246"/>
                    <a:pt x="412" y="236"/>
                  </a:cubicBezTo>
                  <a:cubicBezTo>
                    <a:pt x="422" y="226"/>
                    <a:pt x="422" y="210"/>
                    <a:pt x="412" y="201"/>
                  </a:cubicBezTo>
                  <a:cubicBezTo>
                    <a:pt x="412" y="200"/>
                    <a:pt x="412" y="200"/>
                    <a:pt x="412" y="200"/>
                  </a:cubicBezTo>
                  <a:cubicBezTo>
                    <a:pt x="401" y="190"/>
                    <a:pt x="398" y="174"/>
                    <a:pt x="404" y="160"/>
                  </a:cubicBezTo>
                  <a:cubicBezTo>
                    <a:pt x="404" y="159"/>
                    <a:pt x="404" y="159"/>
                    <a:pt x="404" y="159"/>
                  </a:cubicBezTo>
                  <a:cubicBezTo>
                    <a:pt x="407" y="153"/>
                    <a:pt x="407" y="146"/>
                    <a:pt x="404" y="140"/>
                  </a:cubicBezTo>
                  <a:cubicBezTo>
                    <a:pt x="401" y="134"/>
                    <a:pt x="397" y="129"/>
                    <a:pt x="391" y="127"/>
                  </a:cubicBezTo>
                  <a:cubicBezTo>
                    <a:pt x="377" y="121"/>
                    <a:pt x="368" y="108"/>
                    <a:pt x="368" y="93"/>
                  </a:cubicBezTo>
                  <a:cubicBezTo>
                    <a:pt x="368" y="79"/>
                    <a:pt x="357" y="68"/>
                    <a:pt x="343" y="68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27" y="68"/>
                    <a:pt x="314" y="59"/>
                    <a:pt x="308" y="45"/>
                  </a:cubicBezTo>
                  <a:cubicBezTo>
                    <a:pt x="308" y="45"/>
                    <a:pt x="308" y="45"/>
                    <a:pt x="308" y="45"/>
                  </a:cubicBezTo>
                  <a:cubicBezTo>
                    <a:pt x="302" y="32"/>
                    <a:pt x="288" y="26"/>
                    <a:pt x="275" y="31"/>
                  </a:cubicBezTo>
                  <a:cubicBezTo>
                    <a:pt x="262" y="37"/>
                    <a:pt x="246" y="34"/>
                    <a:pt x="235" y="23"/>
                  </a:cubicBezTo>
                  <a:cubicBezTo>
                    <a:pt x="225" y="14"/>
                    <a:pt x="210" y="14"/>
                    <a:pt x="200" y="23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89" y="35"/>
                    <a:pt x="173" y="38"/>
                    <a:pt x="159" y="32"/>
                  </a:cubicBezTo>
                  <a:cubicBezTo>
                    <a:pt x="159" y="32"/>
                    <a:pt x="159" y="32"/>
                    <a:pt x="159" y="32"/>
                  </a:cubicBezTo>
                  <a:cubicBezTo>
                    <a:pt x="146" y="27"/>
                    <a:pt x="131" y="33"/>
                    <a:pt x="126" y="45"/>
                  </a:cubicBezTo>
                  <a:cubicBezTo>
                    <a:pt x="121" y="59"/>
                    <a:pt x="107" y="68"/>
                    <a:pt x="92" y="68"/>
                  </a:cubicBezTo>
                  <a:cubicBezTo>
                    <a:pt x="78" y="68"/>
                    <a:pt x="67" y="79"/>
                    <a:pt x="67" y="93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7" y="109"/>
                    <a:pt x="58" y="122"/>
                    <a:pt x="45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31" y="133"/>
                    <a:pt x="25" y="148"/>
                    <a:pt x="31" y="160"/>
                  </a:cubicBezTo>
                  <a:cubicBezTo>
                    <a:pt x="36" y="174"/>
                    <a:pt x="33" y="190"/>
                    <a:pt x="23" y="201"/>
                  </a:cubicBezTo>
                  <a:cubicBezTo>
                    <a:pt x="13" y="210"/>
                    <a:pt x="13" y="226"/>
                    <a:pt x="23" y="236"/>
                  </a:cubicBezTo>
                  <a:cubicBezTo>
                    <a:pt x="23" y="236"/>
                    <a:pt x="23" y="236"/>
                    <a:pt x="23" y="236"/>
                  </a:cubicBezTo>
                  <a:cubicBezTo>
                    <a:pt x="34" y="247"/>
                    <a:pt x="37" y="263"/>
                    <a:pt x="31" y="276"/>
                  </a:cubicBezTo>
                  <a:cubicBezTo>
                    <a:pt x="31" y="277"/>
                    <a:pt x="31" y="277"/>
                    <a:pt x="31" y="277"/>
                  </a:cubicBezTo>
                  <a:cubicBezTo>
                    <a:pt x="28" y="283"/>
                    <a:pt x="29" y="290"/>
                    <a:pt x="31" y="296"/>
                  </a:cubicBezTo>
                  <a:cubicBezTo>
                    <a:pt x="34" y="302"/>
                    <a:pt x="38" y="307"/>
                    <a:pt x="44" y="309"/>
                  </a:cubicBezTo>
                  <a:cubicBezTo>
                    <a:pt x="58" y="315"/>
                    <a:pt x="67" y="329"/>
                    <a:pt x="67" y="344"/>
                  </a:cubicBezTo>
                  <a:cubicBezTo>
                    <a:pt x="67" y="357"/>
                    <a:pt x="78" y="368"/>
                    <a:pt x="92" y="368"/>
                  </a:cubicBezTo>
                  <a:cubicBezTo>
                    <a:pt x="93" y="368"/>
                    <a:pt x="93" y="368"/>
                    <a:pt x="93" y="368"/>
                  </a:cubicBezTo>
                  <a:cubicBezTo>
                    <a:pt x="108" y="368"/>
                    <a:pt x="121" y="377"/>
                    <a:pt x="127" y="391"/>
                  </a:cubicBezTo>
                  <a:cubicBezTo>
                    <a:pt x="127" y="392"/>
                    <a:pt x="127" y="392"/>
                    <a:pt x="127" y="392"/>
                  </a:cubicBezTo>
                  <a:cubicBezTo>
                    <a:pt x="133" y="404"/>
                    <a:pt x="147" y="410"/>
                    <a:pt x="160" y="405"/>
                  </a:cubicBezTo>
                  <a:cubicBezTo>
                    <a:pt x="164" y="403"/>
                    <a:pt x="169" y="402"/>
                    <a:pt x="174" y="402"/>
                  </a:cubicBezTo>
                  <a:close/>
                  <a:moveTo>
                    <a:pt x="417" y="240"/>
                  </a:moveTo>
                  <a:cubicBezTo>
                    <a:pt x="417" y="240"/>
                    <a:pt x="417" y="240"/>
                    <a:pt x="417" y="2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5" name="Google Shape;535;p22"/>
          <p:cNvGrpSpPr/>
          <p:nvPr/>
        </p:nvGrpSpPr>
        <p:grpSpPr>
          <a:xfrm>
            <a:off x="5702412" y="3840249"/>
            <a:ext cx="577712" cy="572902"/>
            <a:chOff x="9645665" y="6351099"/>
            <a:chExt cx="977204" cy="969068"/>
          </a:xfrm>
        </p:grpSpPr>
        <p:sp>
          <p:nvSpPr>
            <p:cNvPr id="536" name="Google Shape;536;p22"/>
            <p:cNvSpPr/>
            <p:nvPr/>
          </p:nvSpPr>
          <p:spPr>
            <a:xfrm>
              <a:off x="10049467" y="6351099"/>
              <a:ext cx="169599" cy="179156"/>
            </a:xfrm>
            <a:custGeom>
              <a:rect b="b" l="l" r="r" t="t"/>
              <a:pathLst>
                <a:path extrusionOk="0" h="79" w="78">
                  <a:moveTo>
                    <a:pt x="39" y="79"/>
                  </a:moveTo>
                  <a:cubicBezTo>
                    <a:pt x="17" y="79"/>
                    <a:pt x="0" y="61"/>
                    <a:pt x="0" y="40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60" y="0"/>
                    <a:pt x="78" y="18"/>
                    <a:pt x="78" y="40"/>
                  </a:cubicBezTo>
                  <a:cubicBezTo>
                    <a:pt x="78" y="61"/>
                    <a:pt x="60" y="79"/>
                    <a:pt x="39" y="79"/>
                  </a:cubicBezTo>
                  <a:close/>
                  <a:moveTo>
                    <a:pt x="39" y="13"/>
                  </a:moveTo>
                  <a:cubicBezTo>
                    <a:pt x="24" y="13"/>
                    <a:pt x="12" y="25"/>
                    <a:pt x="12" y="40"/>
                  </a:cubicBezTo>
                  <a:cubicBezTo>
                    <a:pt x="12" y="54"/>
                    <a:pt x="24" y="66"/>
                    <a:pt x="39" y="66"/>
                  </a:cubicBezTo>
                  <a:cubicBezTo>
                    <a:pt x="54" y="66"/>
                    <a:pt x="66" y="54"/>
                    <a:pt x="66" y="40"/>
                  </a:cubicBezTo>
                  <a:cubicBezTo>
                    <a:pt x="66" y="25"/>
                    <a:pt x="54" y="13"/>
                    <a:pt x="39" y="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9645665" y="6619834"/>
              <a:ext cx="314968" cy="700333"/>
            </a:xfrm>
            <a:custGeom>
              <a:rect b="b" l="l" r="r" t="t"/>
              <a:pathLst>
                <a:path extrusionOk="0" h="311" w="139">
                  <a:moveTo>
                    <a:pt x="110" y="311"/>
                  </a:moveTo>
                  <a:cubicBezTo>
                    <a:pt x="101" y="311"/>
                    <a:pt x="93" y="306"/>
                    <a:pt x="87" y="300"/>
                  </a:cubicBezTo>
                  <a:cubicBezTo>
                    <a:pt x="82" y="306"/>
                    <a:pt x="74" y="311"/>
                    <a:pt x="65" y="311"/>
                  </a:cubicBezTo>
                  <a:cubicBezTo>
                    <a:pt x="49" y="311"/>
                    <a:pt x="36" y="298"/>
                    <a:pt x="36" y="282"/>
                  </a:cubicBezTo>
                  <a:cubicBezTo>
                    <a:pt x="36" y="158"/>
                    <a:pt x="36" y="158"/>
                    <a:pt x="36" y="158"/>
                  </a:cubicBezTo>
                  <a:cubicBezTo>
                    <a:pt x="33" y="160"/>
                    <a:pt x="30" y="161"/>
                    <a:pt x="26" y="161"/>
                  </a:cubicBezTo>
                  <a:cubicBezTo>
                    <a:pt x="19" y="162"/>
                    <a:pt x="13" y="160"/>
                    <a:pt x="8" y="155"/>
                  </a:cubicBezTo>
                  <a:cubicBezTo>
                    <a:pt x="3" y="151"/>
                    <a:pt x="0" y="144"/>
                    <a:pt x="0" y="13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0"/>
                    <a:pt x="136" y="1"/>
                    <a:pt x="137" y="3"/>
                  </a:cubicBezTo>
                  <a:cubicBezTo>
                    <a:pt x="138" y="4"/>
                    <a:pt x="138" y="6"/>
                    <a:pt x="138" y="8"/>
                  </a:cubicBezTo>
                  <a:cubicBezTo>
                    <a:pt x="136" y="12"/>
                    <a:pt x="136" y="16"/>
                    <a:pt x="136" y="19"/>
                  </a:cubicBezTo>
                  <a:cubicBezTo>
                    <a:pt x="136" y="123"/>
                    <a:pt x="136" y="123"/>
                    <a:pt x="136" y="123"/>
                  </a:cubicBezTo>
                  <a:cubicBezTo>
                    <a:pt x="136" y="125"/>
                    <a:pt x="136" y="128"/>
                    <a:pt x="138" y="130"/>
                  </a:cubicBezTo>
                  <a:cubicBezTo>
                    <a:pt x="138" y="131"/>
                    <a:pt x="139" y="132"/>
                    <a:pt x="139" y="133"/>
                  </a:cubicBezTo>
                  <a:cubicBezTo>
                    <a:pt x="139" y="136"/>
                    <a:pt x="139" y="136"/>
                    <a:pt x="139" y="136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39" y="282"/>
                    <a:pt x="139" y="282"/>
                    <a:pt x="139" y="282"/>
                  </a:cubicBezTo>
                  <a:cubicBezTo>
                    <a:pt x="139" y="298"/>
                    <a:pt x="126" y="311"/>
                    <a:pt x="110" y="311"/>
                  </a:cubicBezTo>
                  <a:close/>
                  <a:moveTo>
                    <a:pt x="93" y="282"/>
                  </a:moveTo>
                  <a:cubicBezTo>
                    <a:pt x="93" y="291"/>
                    <a:pt x="101" y="298"/>
                    <a:pt x="110" y="298"/>
                  </a:cubicBezTo>
                  <a:cubicBezTo>
                    <a:pt x="119" y="298"/>
                    <a:pt x="126" y="291"/>
                    <a:pt x="126" y="282"/>
                  </a:cubicBezTo>
                  <a:cubicBezTo>
                    <a:pt x="126" y="137"/>
                    <a:pt x="126" y="137"/>
                    <a:pt x="126" y="137"/>
                  </a:cubicBezTo>
                  <a:cubicBezTo>
                    <a:pt x="126" y="137"/>
                    <a:pt x="126" y="136"/>
                    <a:pt x="126" y="136"/>
                  </a:cubicBezTo>
                  <a:cubicBezTo>
                    <a:pt x="126" y="136"/>
                    <a:pt x="126" y="135"/>
                    <a:pt x="126" y="135"/>
                  </a:cubicBezTo>
                  <a:cubicBezTo>
                    <a:pt x="124" y="131"/>
                    <a:pt x="123" y="127"/>
                    <a:pt x="123" y="123"/>
                  </a:cubicBezTo>
                  <a:cubicBezTo>
                    <a:pt x="123" y="19"/>
                    <a:pt x="123" y="19"/>
                    <a:pt x="123" y="19"/>
                  </a:cubicBezTo>
                  <a:cubicBezTo>
                    <a:pt x="123" y="17"/>
                    <a:pt x="124" y="15"/>
                    <a:pt x="124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25" y="12"/>
                    <a:pt x="12" y="26"/>
                    <a:pt x="12" y="42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41"/>
                    <a:pt x="13" y="144"/>
                    <a:pt x="16" y="146"/>
                  </a:cubicBezTo>
                  <a:cubicBezTo>
                    <a:pt x="18" y="148"/>
                    <a:pt x="22" y="150"/>
                    <a:pt x="25" y="149"/>
                  </a:cubicBezTo>
                  <a:cubicBezTo>
                    <a:pt x="31" y="149"/>
                    <a:pt x="36" y="143"/>
                    <a:pt x="36" y="137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68"/>
                    <a:pt x="39" y="65"/>
                    <a:pt x="42" y="65"/>
                  </a:cubicBezTo>
                  <a:cubicBezTo>
                    <a:pt x="45" y="65"/>
                    <a:pt x="48" y="68"/>
                    <a:pt x="48" y="71"/>
                  </a:cubicBezTo>
                  <a:cubicBezTo>
                    <a:pt x="48" y="282"/>
                    <a:pt x="48" y="282"/>
                    <a:pt x="48" y="282"/>
                  </a:cubicBezTo>
                  <a:cubicBezTo>
                    <a:pt x="48" y="291"/>
                    <a:pt x="55" y="298"/>
                    <a:pt x="65" y="298"/>
                  </a:cubicBezTo>
                  <a:cubicBezTo>
                    <a:pt x="74" y="298"/>
                    <a:pt x="81" y="291"/>
                    <a:pt x="81" y="28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69"/>
                    <a:pt x="84" y="166"/>
                    <a:pt x="87" y="166"/>
                  </a:cubicBezTo>
                  <a:cubicBezTo>
                    <a:pt x="91" y="166"/>
                    <a:pt x="93" y="169"/>
                    <a:pt x="93" y="172"/>
                  </a:cubicBezTo>
                  <a:lnTo>
                    <a:pt x="93" y="2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9758730" y="6432533"/>
              <a:ext cx="161520" cy="162871"/>
            </a:xfrm>
            <a:custGeom>
              <a:rect b="b" l="l" r="r" t="t"/>
              <a:pathLst>
                <a:path extrusionOk="0" h="73" w="73">
                  <a:moveTo>
                    <a:pt x="36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3" y="56"/>
                    <a:pt x="56" y="73"/>
                    <a:pt x="36" y="73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1"/>
                    <a:pt x="36" y="61"/>
                  </a:cubicBezTo>
                  <a:cubicBezTo>
                    <a:pt x="50" y="61"/>
                    <a:pt x="61" y="50"/>
                    <a:pt x="61" y="36"/>
                  </a:cubicBezTo>
                  <a:cubicBezTo>
                    <a:pt x="61" y="23"/>
                    <a:pt x="50" y="12"/>
                    <a:pt x="36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10307901" y="6619834"/>
              <a:ext cx="314968" cy="700333"/>
            </a:xfrm>
            <a:custGeom>
              <a:rect b="b" l="l" r="r" t="t"/>
              <a:pathLst>
                <a:path extrusionOk="0" h="311" w="139">
                  <a:moveTo>
                    <a:pt x="74" y="311"/>
                  </a:moveTo>
                  <a:cubicBezTo>
                    <a:pt x="65" y="311"/>
                    <a:pt x="57" y="306"/>
                    <a:pt x="51" y="300"/>
                  </a:cubicBezTo>
                  <a:cubicBezTo>
                    <a:pt x="46" y="306"/>
                    <a:pt x="38" y="311"/>
                    <a:pt x="29" y="311"/>
                  </a:cubicBezTo>
                  <a:cubicBezTo>
                    <a:pt x="13" y="311"/>
                    <a:pt x="0" y="298"/>
                    <a:pt x="0" y="28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6"/>
                    <a:pt x="0" y="135"/>
                    <a:pt x="0" y="135"/>
                  </a:cubicBezTo>
                  <a:cubicBezTo>
                    <a:pt x="2" y="130"/>
                    <a:pt x="3" y="124"/>
                    <a:pt x="3" y="123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6"/>
                    <a:pt x="2" y="12"/>
                    <a:pt x="1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20" y="0"/>
                    <a:pt x="139" y="19"/>
                    <a:pt x="139" y="42"/>
                  </a:cubicBezTo>
                  <a:cubicBezTo>
                    <a:pt x="139" y="137"/>
                    <a:pt x="139" y="137"/>
                    <a:pt x="139" y="137"/>
                  </a:cubicBezTo>
                  <a:cubicBezTo>
                    <a:pt x="139" y="144"/>
                    <a:pt x="136" y="151"/>
                    <a:pt x="131" y="155"/>
                  </a:cubicBezTo>
                  <a:cubicBezTo>
                    <a:pt x="126" y="160"/>
                    <a:pt x="119" y="162"/>
                    <a:pt x="112" y="161"/>
                  </a:cubicBezTo>
                  <a:cubicBezTo>
                    <a:pt x="109" y="161"/>
                    <a:pt x="106" y="160"/>
                    <a:pt x="103" y="158"/>
                  </a:cubicBezTo>
                  <a:cubicBezTo>
                    <a:pt x="103" y="282"/>
                    <a:pt x="103" y="282"/>
                    <a:pt x="103" y="282"/>
                  </a:cubicBezTo>
                  <a:cubicBezTo>
                    <a:pt x="103" y="298"/>
                    <a:pt x="90" y="311"/>
                    <a:pt x="74" y="311"/>
                  </a:cubicBezTo>
                  <a:close/>
                  <a:moveTo>
                    <a:pt x="58" y="282"/>
                  </a:moveTo>
                  <a:cubicBezTo>
                    <a:pt x="58" y="291"/>
                    <a:pt x="65" y="298"/>
                    <a:pt x="74" y="298"/>
                  </a:cubicBezTo>
                  <a:cubicBezTo>
                    <a:pt x="83" y="298"/>
                    <a:pt x="91" y="291"/>
                    <a:pt x="91" y="282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68"/>
                    <a:pt x="93" y="65"/>
                    <a:pt x="97" y="65"/>
                  </a:cubicBezTo>
                  <a:cubicBezTo>
                    <a:pt x="100" y="65"/>
                    <a:pt x="103" y="68"/>
                    <a:pt x="103" y="71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103" y="136"/>
                    <a:pt x="103" y="136"/>
                    <a:pt x="103" y="137"/>
                  </a:cubicBezTo>
                  <a:cubicBezTo>
                    <a:pt x="103" y="143"/>
                    <a:pt x="108" y="149"/>
                    <a:pt x="114" y="149"/>
                  </a:cubicBezTo>
                  <a:cubicBezTo>
                    <a:pt x="117" y="149"/>
                    <a:pt x="120" y="148"/>
                    <a:pt x="123" y="146"/>
                  </a:cubicBezTo>
                  <a:cubicBezTo>
                    <a:pt x="125" y="144"/>
                    <a:pt x="127" y="141"/>
                    <a:pt x="127" y="137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7" y="26"/>
                    <a:pt x="113" y="12"/>
                    <a:pt x="97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5"/>
                    <a:pt x="15" y="17"/>
                    <a:pt x="15" y="19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127"/>
                    <a:pt x="13" y="134"/>
                    <a:pt x="12" y="137"/>
                  </a:cubicBezTo>
                  <a:cubicBezTo>
                    <a:pt x="12" y="282"/>
                    <a:pt x="12" y="282"/>
                    <a:pt x="12" y="282"/>
                  </a:cubicBezTo>
                  <a:cubicBezTo>
                    <a:pt x="12" y="291"/>
                    <a:pt x="20" y="298"/>
                    <a:pt x="29" y="298"/>
                  </a:cubicBezTo>
                  <a:cubicBezTo>
                    <a:pt x="38" y="298"/>
                    <a:pt x="45" y="291"/>
                    <a:pt x="45" y="282"/>
                  </a:cubicBezTo>
                  <a:cubicBezTo>
                    <a:pt x="45" y="172"/>
                    <a:pt x="45" y="172"/>
                    <a:pt x="45" y="172"/>
                  </a:cubicBezTo>
                  <a:cubicBezTo>
                    <a:pt x="45" y="169"/>
                    <a:pt x="48" y="166"/>
                    <a:pt x="51" y="166"/>
                  </a:cubicBezTo>
                  <a:cubicBezTo>
                    <a:pt x="55" y="166"/>
                    <a:pt x="58" y="169"/>
                    <a:pt x="58" y="172"/>
                  </a:cubicBezTo>
                  <a:lnTo>
                    <a:pt x="58" y="28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9920251" y="6562829"/>
              <a:ext cx="419955" cy="757338"/>
            </a:xfrm>
            <a:custGeom>
              <a:rect b="b" l="l" r="r" t="t"/>
              <a:pathLst>
                <a:path extrusionOk="0" h="336" w="189">
                  <a:moveTo>
                    <a:pt x="119" y="336"/>
                  </a:moveTo>
                  <a:cubicBezTo>
                    <a:pt x="109" y="336"/>
                    <a:pt x="100" y="331"/>
                    <a:pt x="95" y="324"/>
                  </a:cubicBezTo>
                  <a:cubicBezTo>
                    <a:pt x="89" y="331"/>
                    <a:pt x="80" y="336"/>
                    <a:pt x="70" y="336"/>
                  </a:cubicBezTo>
                  <a:cubicBezTo>
                    <a:pt x="53" y="336"/>
                    <a:pt x="39" y="323"/>
                    <a:pt x="39" y="306"/>
                  </a:cubicBezTo>
                  <a:cubicBezTo>
                    <a:pt x="39" y="170"/>
                    <a:pt x="39" y="170"/>
                    <a:pt x="39" y="170"/>
                  </a:cubicBezTo>
                  <a:cubicBezTo>
                    <a:pt x="36" y="173"/>
                    <a:pt x="33" y="174"/>
                    <a:pt x="29" y="174"/>
                  </a:cubicBezTo>
                  <a:cubicBezTo>
                    <a:pt x="19" y="175"/>
                    <a:pt x="10" y="171"/>
                    <a:pt x="4" y="162"/>
                  </a:cubicBezTo>
                  <a:cubicBezTo>
                    <a:pt x="2" y="158"/>
                    <a:pt x="0" y="153"/>
                    <a:pt x="0" y="14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0"/>
                    <a:pt x="1" y="35"/>
                    <a:pt x="3" y="30"/>
                  </a:cubicBezTo>
                  <a:cubicBezTo>
                    <a:pt x="9" y="12"/>
                    <a:pt x="27" y="0"/>
                    <a:pt x="4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3" y="0"/>
                    <a:pt x="180" y="12"/>
                    <a:pt x="187" y="30"/>
                  </a:cubicBezTo>
                  <a:cubicBezTo>
                    <a:pt x="187" y="30"/>
                    <a:pt x="187" y="30"/>
                    <a:pt x="187" y="30"/>
                  </a:cubicBezTo>
                  <a:cubicBezTo>
                    <a:pt x="188" y="35"/>
                    <a:pt x="189" y="40"/>
                    <a:pt x="189" y="45"/>
                  </a:cubicBezTo>
                  <a:cubicBezTo>
                    <a:pt x="189" y="149"/>
                    <a:pt x="189" y="149"/>
                    <a:pt x="189" y="149"/>
                  </a:cubicBezTo>
                  <a:cubicBezTo>
                    <a:pt x="189" y="153"/>
                    <a:pt x="188" y="158"/>
                    <a:pt x="185" y="162"/>
                  </a:cubicBezTo>
                  <a:cubicBezTo>
                    <a:pt x="180" y="171"/>
                    <a:pt x="171" y="175"/>
                    <a:pt x="161" y="174"/>
                  </a:cubicBezTo>
                  <a:cubicBezTo>
                    <a:pt x="157" y="174"/>
                    <a:pt x="153" y="173"/>
                    <a:pt x="150" y="170"/>
                  </a:cubicBezTo>
                  <a:cubicBezTo>
                    <a:pt x="150" y="306"/>
                    <a:pt x="150" y="306"/>
                    <a:pt x="150" y="306"/>
                  </a:cubicBezTo>
                  <a:cubicBezTo>
                    <a:pt x="150" y="323"/>
                    <a:pt x="136" y="336"/>
                    <a:pt x="119" y="336"/>
                  </a:cubicBezTo>
                  <a:close/>
                  <a:moveTo>
                    <a:pt x="95" y="299"/>
                  </a:moveTo>
                  <a:cubicBezTo>
                    <a:pt x="98" y="299"/>
                    <a:pt x="101" y="302"/>
                    <a:pt x="101" y="306"/>
                  </a:cubicBezTo>
                  <a:cubicBezTo>
                    <a:pt x="101" y="316"/>
                    <a:pt x="109" y="324"/>
                    <a:pt x="119" y="324"/>
                  </a:cubicBezTo>
                  <a:cubicBezTo>
                    <a:pt x="130" y="324"/>
                    <a:pt x="138" y="316"/>
                    <a:pt x="138" y="306"/>
                  </a:cubicBezTo>
                  <a:cubicBezTo>
                    <a:pt x="138" y="148"/>
                    <a:pt x="138" y="148"/>
                    <a:pt x="138" y="148"/>
                  </a:cubicBezTo>
                  <a:cubicBezTo>
                    <a:pt x="138" y="145"/>
                    <a:pt x="141" y="142"/>
                    <a:pt x="144" y="142"/>
                  </a:cubicBezTo>
                  <a:cubicBezTo>
                    <a:pt x="144" y="142"/>
                    <a:pt x="144" y="142"/>
                    <a:pt x="144" y="142"/>
                  </a:cubicBezTo>
                  <a:cubicBezTo>
                    <a:pt x="147" y="142"/>
                    <a:pt x="150" y="144"/>
                    <a:pt x="150" y="148"/>
                  </a:cubicBezTo>
                  <a:cubicBezTo>
                    <a:pt x="150" y="155"/>
                    <a:pt x="156" y="161"/>
                    <a:pt x="162" y="162"/>
                  </a:cubicBezTo>
                  <a:cubicBezTo>
                    <a:pt x="167" y="163"/>
                    <a:pt x="172" y="160"/>
                    <a:pt x="175" y="156"/>
                  </a:cubicBezTo>
                  <a:cubicBezTo>
                    <a:pt x="176" y="154"/>
                    <a:pt x="177" y="151"/>
                    <a:pt x="177" y="149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2"/>
                    <a:pt x="176" y="38"/>
                    <a:pt x="175" y="34"/>
                  </a:cubicBezTo>
                  <a:cubicBezTo>
                    <a:pt x="170" y="21"/>
                    <a:pt x="158" y="12"/>
                    <a:pt x="144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32" y="12"/>
                    <a:pt x="19" y="21"/>
                    <a:pt x="15" y="34"/>
                  </a:cubicBezTo>
                  <a:cubicBezTo>
                    <a:pt x="13" y="38"/>
                    <a:pt x="13" y="42"/>
                    <a:pt x="13" y="45"/>
                  </a:cubicBezTo>
                  <a:cubicBezTo>
                    <a:pt x="13" y="149"/>
                    <a:pt x="13" y="149"/>
                    <a:pt x="13" y="149"/>
                  </a:cubicBezTo>
                  <a:cubicBezTo>
                    <a:pt x="13" y="151"/>
                    <a:pt x="13" y="154"/>
                    <a:pt x="15" y="156"/>
                  </a:cubicBezTo>
                  <a:cubicBezTo>
                    <a:pt x="17" y="160"/>
                    <a:pt x="22" y="163"/>
                    <a:pt x="27" y="162"/>
                  </a:cubicBezTo>
                  <a:cubicBezTo>
                    <a:pt x="34" y="161"/>
                    <a:pt x="39" y="155"/>
                    <a:pt x="39" y="148"/>
                  </a:cubicBezTo>
                  <a:cubicBezTo>
                    <a:pt x="39" y="144"/>
                    <a:pt x="42" y="142"/>
                    <a:pt x="46" y="142"/>
                  </a:cubicBezTo>
                  <a:cubicBezTo>
                    <a:pt x="49" y="142"/>
                    <a:pt x="52" y="144"/>
                    <a:pt x="52" y="148"/>
                  </a:cubicBezTo>
                  <a:cubicBezTo>
                    <a:pt x="52" y="306"/>
                    <a:pt x="52" y="306"/>
                    <a:pt x="52" y="306"/>
                  </a:cubicBezTo>
                  <a:cubicBezTo>
                    <a:pt x="52" y="316"/>
                    <a:pt x="60" y="324"/>
                    <a:pt x="70" y="324"/>
                  </a:cubicBezTo>
                  <a:cubicBezTo>
                    <a:pt x="80" y="324"/>
                    <a:pt x="89" y="316"/>
                    <a:pt x="89" y="306"/>
                  </a:cubicBezTo>
                  <a:cubicBezTo>
                    <a:pt x="89" y="302"/>
                    <a:pt x="91" y="299"/>
                    <a:pt x="95" y="2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10340202" y="6432533"/>
              <a:ext cx="161520" cy="162871"/>
            </a:xfrm>
            <a:custGeom>
              <a:rect b="b" l="l" r="r" t="t"/>
              <a:pathLst>
                <a:path extrusionOk="0" h="73" w="73">
                  <a:moveTo>
                    <a:pt x="36" y="73"/>
                  </a:moveTo>
                  <a:cubicBezTo>
                    <a:pt x="16" y="73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3"/>
                    <a:pt x="36" y="73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1"/>
                    <a:pt x="36" y="61"/>
                  </a:cubicBezTo>
                  <a:cubicBezTo>
                    <a:pt x="50" y="61"/>
                    <a:pt x="61" y="50"/>
                    <a:pt x="61" y="36"/>
                  </a:cubicBezTo>
                  <a:cubicBezTo>
                    <a:pt x="61" y="23"/>
                    <a:pt x="50" y="12"/>
                    <a:pt x="36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10122148" y="6969997"/>
              <a:ext cx="24233" cy="293162"/>
            </a:xfrm>
            <a:custGeom>
              <a:rect b="b" l="l" r="r" t="t"/>
              <a:pathLst>
                <a:path extrusionOk="0" h="131" w="12">
                  <a:moveTo>
                    <a:pt x="6" y="131"/>
                  </a:moveTo>
                  <a:cubicBezTo>
                    <a:pt x="2" y="131"/>
                    <a:pt x="0" y="128"/>
                    <a:pt x="0" y="1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8"/>
                    <a:pt x="9" y="131"/>
                    <a:pt x="6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10009085" y="6701269"/>
              <a:ext cx="24233" cy="211730"/>
            </a:xfrm>
            <a:custGeom>
              <a:rect b="b" l="l" r="r" t="t"/>
              <a:pathLst>
                <a:path extrusionOk="0" h="93" w="13">
                  <a:moveTo>
                    <a:pt x="7" y="93"/>
                  </a:moveTo>
                  <a:cubicBezTo>
                    <a:pt x="3" y="93"/>
                    <a:pt x="0" y="90"/>
                    <a:pt x="0" y="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90"/>
                    <a:pt x="10" y="93"/>
                    <a:pt x="7" y="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10227140" y="6701269"/>
              <a:ext cx="32306" cy="211730"/>
            </a:xfrm>
            <a:custGeom>
              <a:rect b="b" l="l" r="r" t="t"/>
              <a:pathLst>
                <a:path extrusionOk="0" h="93" w="12">
                  <a:moveTo>
                    <a:pt x="6" y="93"/>
                  </a:moveTo>
                  <a:cubicBezTo>
                    <a:pt x="3" y="93"/>
                    <a:pt x="0" y="90"/>
                    <a:pt x="0" y="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90"/>
                    <a:pt x="9" y="93"/>
                    <a:pt x="6" y="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5" name="Google Shape;545;p22"/>
          <p:cNvGrpSpPr/>
          <p:nvPr/>
        </p:nvGrpSpPr>
        <p:grpSpPr>
          <a:xfrm>
            <a:off x="9360695" y="3853755"/>
            <a:ext cx="550850" cy="545889"/>
            <a:chOff x="15833675" y="6373945"/>
            <a:chExt cx="931767" cy="923375"/>
          </a:xfrm>
        </p:grpSpPr>
        <p:sp>
          <p:nvSpPr>
            <p:cNvPr id="546" name="Google Shape;546;p22"/>
            <p:cNvSpPr/>
            <p:nvPr/>
          </p:nvSpPr>
          <p:spPr>
            <a:xfrm>
              <a:off x="16001561" y="7024504"/>
              <a:ext cx="41971" cy="272816"/>
            </a:xfrm>
            <a:custGeom>
              <a:rect b="b" l="l" r="r" t="t"/>
              <a:pathLst>
                <a:path extrusionOk="0" h="99" w="15">
                  <a:moveTo>
                    <a:pt x="6" y="99"/>
                  </a:moveTo>
                  <a:cubicBezTo>
                    <a:pt x="6" y="99"/>
                    <a:pt x="6" y="99"/>
                    <a:pt x="5" y="99"/>
                  </a:cubicBezTo>
                  <a:cubicBezTo>
                    <a:pt x="2" y="99"/>
                    <a:pt x="0" y="96"/>
                    <a:pt x="0" y="9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3"/>
                    <a:pt x="6" y="0"/>
                    <a:pt x="9" y="0"/>
                  </a:cubicBezTo>
                  <a:cubicBezTo>
                    <a:pt x="13" y="1"/>
                    <a:pt x="15" y="3"/>
                    <a:pt x="15" y="6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9" y="99"/>
                    <a:pt x="6" y="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16555585" y="7024504"/>
              <a:ext cx="37774" cy="272816"/>
            </a:xfrm>
            <a:custGeom>
              <a:rect b="b" l="l" r="r" t="t"/>
              <a:pathLst>
                <a:path extrusionOk="0" h="99" w="15">
                  <a:moveTo>
                    <a:pt x="9" y="99"/>
                  </a:moveTo>
                  <a:cubicBezTo>
                    <a:pt x="6" y="99"/>
                    <a:pt x="4" y="97"/>
                    <a:pt x="4" y="9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6"/>
                    <a:pt x="12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15833675" y="6818843"/>
              <a:ext cx="931767" cy="478473"/>
            </a:xfrm>
            <a:custGeom>
              <a:rect b="b" l="l" r="r" t="t"/>
              <a:pathLst>
                <a:path extrusionOk="0" h="174" w="340">
                  <a:moveTo>
                    <a:pt x="307" y="174"/>
                  </a:moveTo>
                  <a:cubicBezTo>
                    <a:pt x="33" y="174"/>
                    <a:pt x="33" y="174"/>
                    <a:pt x="33" y="174"/>
                  </a:cubicBezTo>
                  <a:cubicBezTo>
                    <a:pt x="24" y="174"/>
                    <a:pt x="15" y="170"/>
                    <a:pt x="9" y="163"/>
                  </a:cubicBezTo>
                  <a:cubicBezTo>
                    <a:pt x="3" y="156"/>
                    <a:pt x="0" y="147"/>
                    <a:pt x="1" y="13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18"/>
                    <a:pt x="36" y="0"/>
                    <a:pt x="6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5" y="0"/>
                    <a:pt x="146" y="0"/>
                    <a:pt x="147" y="1"/>
                  </a:cubicBezTo>
                  <a:cubicBezTo>
                    <a:pt x="148" y="3"/>
                    <a:pt x="149" y="4"/>
                    <a:pt x="149" y="6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7" y="18"/>
                    <a:pt x="150" y="27"/>
                    <a:pt x="153" y="30"/>
                  </a:cubicBezTo>
                  <a:cubicBezTo>
                    <a:pt x="157" y="35"/>
                    <a:pt x="163" y="38"/>
                    <a:pt x="170" y="38"/>
                  </a:cubicBezTo>
                  <a:cubicBezTo>
                    <a:pt x="176" y="38"/>
                    <a:pt x="183" y="35"/>
                    <a:pt x="187" y="30"/>
                  </a:cubicBezTo>
                  <a:cubicBezTo>
                    <a:pt x="190" y="27"/>
                    <a:pt x="192" y="18"/>
                    <a:pt x="192" y="12"/>
                  </a:cubicBezTo>
                  <a:cubicBezTo>
                    <a:pt x="191" y="6"/>
                    <a:pt x="191" y="6"/>
                    <a:pt x="191" y="6"/>
                  </a:cubicBezTo>
                  <a:cubicBezTo>
                    <a:pt x="191" y="4"/>
                    <a:pt x="191" y="3"/>
                    <a:pt x="192" y="1"/>
                  </a:cubicBezTo>
                  <a:cubicBezTo>
                    <a:pt x="193" y="0"/>
                    <a:pt x="195" y="0"/>
                    <a:pt x="197" y="0"/>
                  </a:cubicBezTo>
                  <a:cubicBezTo>
                    <a:pt x="278" y="0"/>
                    <a:pt x="278" y="0"/>
                    <a:pt x="278" y="0"/>
                  </a:cubicBezTo>
                  <a:cubicBezTo>
                    <a:pt x="303" y="0"/>
                    <a:pt x="325" y="18"/>
                    <a:pt x="328" y="43"/>
                  </a:cubicBezTo>
                  <a:cubicBezTo>
                    <a:pt x="339" y="138"/>
                    <a:pt x="339" y="138"/>
                    <a:pt x="339" y="138"/>
                  </a:cubicBezTo>
                  <a:cubicBezTo>
                    <a:pt x="340" y="147"/>
                    <a:pt x="337" y="156"/>
                    <a:pt x="331" y="163"/>
                  </a:cubicBezTo>
                  <a:cubicBezTo>
                    <a:pt x="325" y="170"/>
                    <a:pt x="316" y="174"/>
                    <a:pt x="307" y="174"/>
                  </a:cubicBezTo>
                  <a:close/>
                  <a:moveTo>
                    <a:pt x="62" y="11"/>
                  </a:moveTo>
                  <a:cubicBezTo>
                    <a:pt x="42" y="11"/>
                    <a:pt x="25" y="25"/>
                    <a:pt x="22" y="45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11" y="145"/>
                    <a:pt x="13" y="151"/>
                    <a:pt x="17" y="156"/>
                  </a:cubicBezTo>
                  <a:cubicBezTo>
                    <a:pt x="21" y="160"/>
                    <a:pt x="27" y="163"/>
                    <a:pt x="33" y="163"/>
                  </a:cubicBezTo>
                  <a:cubicBezTo>
                    <a:pt x="307" y="163"/>
                    <a:pt x="307" y="163"/>
                    <a:pt x="307" y="163"/>
                  </a:cubicBezTo>
                  <a:cubicBezTo>
                    <a:pt x="313" y="163"/>
                    <a:pt x="319" y="160"/>
                    <a:pt x="323" y="156"/>
                  </a:cubicBezTo>
                  <a:cubicBezTo>
                    <a:pt x="327" y="151"/>
                    <a:pt x="328" y="145"/>
                    <a:pt x="328" y="140"/>
                  </a:cubicBezTo>
                  <a:cubicBezTo>
                    <a:pt x="318" y="44"/>
                    <a:pt x="318" y="44"/>
                    <a:pt x="318" y="44"/>
                  </a:cubicBezTo>
                  <a:cubicBezTo>
                    <a:pt x="315" y="25"/>
                    <a:pt x="298" y="11"/>
                    <a:pt x="278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4" y="20"/>
                    <a:pt x="200" y="31"/>
                    <a:pt x="195" y="37"/>
                  </a:cubicBezTo>
                  <a:cubicBezTo>
                    <a:pt x="189" y="45"/>
                    <a:pt x="180" y="49"/>
                    <a:pt x="170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60" y="49"/>
                    <a:pt x="151" y="45"/>
                    <a:pt x="144" y="37"/>
                  </a:cubicBezTo>
                  <a:cubicBezTo>
                    <a:pt x="139" y="31"/>
                    <a:pt x="136" y="20"/>
                    <a:pt x="137" y="11"/>
                  </a:cubicBezTo>
                  <a:cubicBezTo>
                    <a:pt x="137" y="11"/>
                    <a:pt x="137" y="11"/>
                    <a:pt x="137" y="11"/>
                  </a:cubicBezTo>
                  <a:lnTo>
                    <a:pt x="62" y="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16207221" y="6747490"/>
              <a:ext cx="184674" cy="205661"/>
            </a:xfrm>
            <a:custGeom>
              <a:rect b="b" l="l" r="r" t="t"/>
              <a:pathLst>
                <a:path extrusionOk="0" h="76" w="68">
                  <a:moveTo>
                    <a:pt x="34" y="76"/>
                  </a:moveTo>
                  <a:cubicBezTo>
                    <a:pt x="25" y="76"/>
                    <a:pt x="17" y="73"/>
                    <a:pt x="10" y="67"/>
                  </a:cubicBezTo>
                  <a:cubicBezTo>
                    <a:pt x="3" y="59"/>
                    <a:pt x="0" y="49"/>
                    <a:pt x="1" y="39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7" y="2"/>
                    <a:pt x="22" y="2"/>
                    <a:pt x="27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6" y="2"/>
                    <a:pt x="51" y="2"/>
                    <a:pt x="56" y="0"/>
                  </a:cubicBezTo>
                  <a:cubicBezTo>
                    <a:pt x="58" y="0"/>
                    <a:pt x="59" y="0"/>
                    <a:pt x="61" y="1"/>
                  </a:cubicBezTo>
                  <a:cubicBezTo>
                    <a:pt x="62" y="2"/>
                    <a:pt x="63" y="3"/>
                    <a:pt x="63" y="5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8" y="49"/>
                    <a:pt x="65" y="59"/>
                    <a:pt x="57" y="67"/>
                  </a:cubicBezTo>
                  <a:cubicBezTo>
                    <a:pt x="51" y="73"/>
                    <a:pt x="42" y="76"/>
                    <a:pt x="34" y="76"/>
                  </a:cubicBezTo>
                  <a:close/>
                  <a:moveTo>
                    <a:pt x="15" y="12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1" y="47"/>
                    <a:pt x="13" y="54"/>
                    <a:pt x="18" y="59"/>
                  </a:cubicBezTo>
                  <a:cubicBezTo>
                    <a:pt x="27" y="67"/>
                    <a:pt x="41" y="67"/>
                    <a:pt x="50" y="59"/>
                  </a:cubicBezTo>
                  <a:cubicBezTo>
                    <a:pt x="54" y="54"/>
                    <a:pt x="57" y="47"/>
                    <a:pt x="56" y="4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49" y="13"/>
                    <a:pt x="44" y="13"/>
                    <a:pt x="40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3" y="13"/>
                    <a:pt x="19" y="13"/>
                    <a:pt x="15" y="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16093899" y="6373945"/>
              <a:ext cx="407124" cy="407126"/>
            </a:xfrm>
            <a:custGeom>
              <a:rect b="b" l="l" r="r" t="t"/>
              <a:pathLst>
                <a:path extrusionOk="0" h="149" w="149">
                  <a:moveTo>
                    <a:pt x="81" y="149"/>
                  </a:moveTo>
                  <a:cubicBezTo>
                    <a:pt x="68" y="149"/>
                    <a:pt x="68" y="149"/>
                    <a:pt x="68" y="149"/>
                  </a:cubicBezTo>
                  <a:cubicBezTo>
                    <a:pt x="62" y="149"/>
                    <a:pt x="56" y="148"/>
                    <a:pt x="50" y="147"/>
                  </a:cubicBezTo>
                  <a:cubicBezTo>
                    <a:pt x="21" y="138"/>
                    <a:pt x="0" y="111"/>
                    <a:pt x="0" y="8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24" y="0"/>
                    <a:pt x="149" y="26"/>
                    <a:pt x="149" y="58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111"/>
                    <a:pt x="129" y="138"/>
                    <a:pt x="100" y="147"/>
                  </a:cubicBezTo>
                  <a:cubicBezTo>
                    <a:pt x="94" y="148"/>
                    <a:pt x="88" y="149"/>
                    <a:pt x="81" y="149"/>
                  </a:cubicBezTo>
                  <a:close/>
                  <a:moveTo>
                    <a:pt x="58" y="11"/>
                  </a:moveTo>
                  <a:cubicBezTo>
                    <a:pt x="32" y="11"/>
                    <a:pt x="11" y="32"/>
                    <a:pt x="11" y="58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7"/>
                    <a:pt x="28" y="129"/>
                    <a:pt x="53" y="136"/>
                  </a:cubicBezTo>
                  <a:cubicBezTo>
                    <a:pt x="58" y="138"/>
                    <a:pt x="63" y="138"/>
                    <a:pt x="68" y="138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7" y="138"/>
                    <a:pt x="92" y="138"/>
                    <a:pt x="97" y="136"/>
                  </a:cubicBezTo>
                  <a:cubicBezTo>
                    <a:pt x="121" y="129"/>
                    <a:pt x="138" y="107"/>
                    <a:pt x="138" y="81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8" y="32"/>
                    <a:pt x="118" y="11"/>
                    <a:pt x="92" y="11"/>
                  </a:cubicBezTo>
                  <a:lnTo>
                    <a:pt x="58" y="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59175" lIns="118350" spcFirstLastPara="1" rIns="118350" wrap="square" tIns="591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29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7" name="Shape 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8" name="Google Shape;7248;p22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9" name="Google Shape;7249;p22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Analysis </a:t>
            </a:r>
            <a:endParaRPr/>
          </a:p>
        </p:txBody>
      </p:sp>
      <p:sp>
        <p:nvSpPr>
          <p:cNvPr id="7250" name="Google Shape;7250;p220"/>
          <p:cNvSpPr txBox="1"/>
          <p:nvPr/>
        </p:nvSpPr>
        <p:spPr>
          <a:xfrm flipH="1">
            <a:off x="740779" y="3389146"/>
            <a:ext cx="3471575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51" name="Google Shape;7251;p220"/>
          <p:cNvSpPr txBox="1"/>
          <p:nvPr/>
        </p:nvSpPr>
        <p:spPr>
          <a:xfrm flipH="1">
            <a:off x="3859735" y="1478893"/>
            <a:ext cx="4432274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52" name="Google Shape;7252;p220"/>
          <p:cNvSpPr/>
          <p:nvPr/>
        </p:nvSpPr>
        <p:spPr>
          <a:xfrm>
            <a:off x="6722046" y="2636375"/>
            <a:ext cx="1051248" cy="1976997"/>
          </a:xfrm>
          <a:custGeom>
            <a:rect b="b" l="l" r="r" t="t"/>
            <a:pathLst>
              <a:path extrusionOk="0" h="11155" w="5935">
                <a:moveTo>
                  <a:pt x="2431" y="0"/>
                </a:moveTo>
                <a:cubicBezTo>
                  <a:pt x="5673" y="2919"/>
                  <a:pt x="5935" y="7913"/>
                  <a:pt x="3016" y="11155"/>
                </a:cubicBezTo>
                <a:lnTo>
                  <a:pt x="316" y="8724"/>
                </a:lnTo>
                <a:cubicBezTo>
                  <a:pt x="1892" y="6973"/>
                  <a:pt x="1750" y="4276"/>
                  <a:pt x="0" y="2700"/>
                </a:cubicBezTo>
                <a:lnTo>
                  <a:pt x="24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3" name="Google Shape;7253;p220"/>
          <p:cNvSpPr/>
          <p:nvPr/>
        </p:nvSpPr>
        <p:spPr>
          <a:xfrm>
            <a:off x="5146646" y="4329892"/>
            <a:ext cx="1977000" cy="1051247"/>
          </a:xfrm>
          <a:custGeom>
            <a:rect b="b" l="l" r="r" t="t"/>
            <a:pathLst>
              <a:path extrusionOk="0" h="5935" w="11155">
                <a:moveTo>
                  <a:pt x="11155" y="2431"/>
                </a:moveTo>
                <a:cubicBezTo>
                  <a:pt x="8236" y="5673"/>
                  <a:pt x="3242" y="5935"/>
                  <a:pt x="0" y="3016"/>
                </a:cubicBezTo>
                <a:lnTo>
                  <a:pt x="2431" y="316"/>
                </a:lnTo>
                <a:cubicBezTo>
                  <a:pt x="4182" y="1892"/>
                  <a:pt x="6879" y="1751"/>
                  <a:pt x="8455" y="0"/>
                </a:cubicBezTo>
                <a:lnTo>
                  <a:pt x="11155" y="243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4" name="Google Shape;7254;p220"/>
          <p:cNvSpPr/>
          <p:nvPr/>
        </p:nvSpPr>
        <p:spPr>
          <a:xfrm>
            <a:off x="4378878" y="2754494"/>
            <a:ext cx="1052726" cy="1976997"/>
          </a:xfrm>
          <a:custGeom>
            <a:rect b="b" l="l" r="r" t="t"/>
            <a:pathLst>
              <a:path extrusionOk="0" h="22310" w="11869">
                <a:moveTo>
                  <a:pt x="7007" y="22310"/>
                </a:moveTo>
                <a:cubicBezTo>
                  <a:pt x="523" y="16472"/>
                  <a:pt x="0" y="6484"/>
                  <a:pt x="5837" y="0"/>
                </a:cubicBezTo>
                <a:lnTo>
                  <a:pt x="11238" y="4863"/>
                </a:lnTo>
                <a:cubicBezTo>
                  <a:pt x="8085" y="8364"/>
                  <a:pt x="8368" y="13758"/>
                  <a:pt x="11869" y="16910"/>
                </a:cubicBezTo>
                <a:lnTo>
                  <a:pt x="7007" y="223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5" name="Google Shape;7255;p220"/>
          <p:cNvSpPr/>
          <p:nvPr/>
        </p:nvSpPr>
        <p:spPr>
          <a:xfrm>
            <a:off x="5028528" y="1986729"/>
            <a:ext cx="1977000" cy="1051247"/>
          </a:xfrm>
          <a:custGeom>
            <a:rect b="b" l="l" r="r" t="t"/>
            <a:pathLst>
              <a:path extrusionOk="0" h="5934" w="11155">
                <a:moveTo>
                  <a:pt x="0" y="3503"/>
                </a:moveTo>
                <a:cubicBezTo>
                  <a:pt x="2919" y="261"/>
                  <a:pt x="7913" y="0"/>
                  <a:pt x="11155" y="2919"/>
                </a:cubicBezTo>
                <a:lnTo>
                  <a:pt x="8724" y="5619"/>
                </a:lnTo>
                <a:cubicBezTo>
                  <a:pt x="6973" y="4042"/>
                  <a:pt x="4276" y="4184"/>
                  <a:pt x="2700" y="5934"/>
                </a:cubicBezTo>
                <a:lnTo>
                  <a:pt x="0" y="350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6" name="Google Shape;7256;p220"/>
          <p:cNvSpPr/>
          <p:nvPr/>
        </p:nvSpPr>
        <p:spPr>
          <a:xfrm>
            <a:off x="5093904" y="2700356"/>
            <a:ext cx="1908836" cy="1908832"/>
          </a:xfrm>
          <a:custGeom>
            <a:rect b="b" l="l" r="r" t="t"/>
            <a:pathLst>
              <a:path extrusionOk="0" h="593" w="593">
                <a:moveTo>
                  <a:pt x="297" y="0"/>
                </a:moveTo>
                <a:cubicBezTo>
                  <a:pt x="460" y="0"/>
                  <a:pt x="593" y="133"/>
                  <a:pt x="593" y="296"/>
                </a:cubicBezTo>
                <a:cubicBezTo>
                  <a:pt x="593" y="460"/>
                  <a:pt x="460" y="593"/>
                  <a:pt x="297" y="593"/>
                </a:cubicBezTo>
                <a:cubicBezTo>
                  <a:pt x="133" y="593"/>
                  <a:pt x="0" y="460"/>
                  <a:pt x="0" y="296"/>
                </a:cubicBezTo>
                <a:cubicBezTo>
                  <a:pt x="0" y="133"/>
                  <a:pt x="133" y="0"/>
                  <a:pt x="297" y="0"/>
                </a:cubicBezTo>
                <a:close/>
                <a:moveTo>
                  <a:pt x="297" y="87"/>
                </a:moveTo>
                <a:cubicBezTo>
                  <a:pt x="181" y="87"/>
                  <a:pt x="87" y="181"/>
                  <a:pt x="87" y="296"/>
                </a:cubicBezTo>
                <a:cubicBezTo>
                  <a:pt x="87" y="412"/>
                  <a:pt x="181" y="506"/>
                  <a:pt x="297" y="506"/>
                </a:cubicBezTo>
                <a:cubicBezTo>
                  <a:pt x="412" y="506"/>
                  <a:pt x="506" y="412"/>
                  <a:pt x="506" y="296"/>
                </a:cubicBezTo>
                <a:cubicBezTo>
                  <a:pt x="506" y="181"/>
                  <a:pt x="412" y="87"/>
                  <a:pt x="297" y="8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t" bIns="61875" lIns="123800" spcFirstLastPara="1" rIns="123800" wrap="square" tIns="6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7" name="Google Shape;7257;p220"/>
          <p:cNvSpPr/>
          <p:nvPr/>
        </p:nvSpPr>
        <p:spPr>
          <a:xfrm>
            <a:off x="6354358" y="3965992"/>
            <a:ext cx="715814" cy="715814"/>
          </a:xfrm>
          <a:custGeom>
            <a:rect b="b" l="l" r="r" t="t"/>
            <a:pathLst>
              <a:path extrusionOk="0" h="223" w="223">
                <a:moveTo>
                  <a:pt x="45" y="167"/>
                </a:moveTo>
                <a:cubicBezTo>
                  <a:pt x="0" y="113"/>
                  <a:pt x="0" y="113"/>
                  <a:pt x="0" y="1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67" y="45"/>
                  <a:pt x="167" y="45"/>
                  <a:pt x="167" y="45"/>
                </a:cubicBezTo>
                <a:cubicBezTo>
                  <a:pt x="223" y="92"/>
                  <a:pt x="92" y="223"/>
                  <a:pt x="45" y="167"/>
                </a:cubicBez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anchorCtr="0" anchor="t" bIns="61875" lIns="123800" spcFirstLastPara="1" rIns="123800" wrap="square" tIns="6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8" name="Google Shape;7258;p220"/>
          <p:cNvSpPr/>
          <p:nvPr/>
        </p:nvSpPr>
        <p:spPr>
          <a:xfrm rot="7836937">
            <a:off x="7218360" y="4159435"/>
            <a:ext cx="231602" cy="131076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0E0E0"/>
          </a:solidFill>
          <a:ln cap="flat" cmpd="sng" w="12700">
            <a:solidFill>
              <a:srgbClr val="DCDC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9" name="Google Shape;7259;p220"/>
          <p:cNvSpPr/>
          <p:nvPr/>
        </p:nvSpPr>
        <p:spPr>
          <a:xfrm rot="7836937">
            <a:off x="7225434" y="4174834"/>
            <a:ext cx="191033" cy="1310766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0E0E0"/>
          </a:solidFill>
          <a:ln cap="flat" cmpd="sng" w="12700">
            <a:solidFill>
              <a:srgbClr val="DCDCD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0" name="Google Shape;7260;p220"/>
          <p:cNvSpPr/>
          <p:nvPr/>
        </p:nvSpPr>
        <p:spPr>
          <a:xfrm>
            <a:off x="5968488" y="2312093"/>
            <a:ext cx="2372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7261" name="Google Shape;7261;p220"/>
          <p:cNvSpPr/>
          <p:nvPr/>
        </p:nvSpPr>
        <p:spPr>
          <a:xfrm>
            <a:off x="7167181" y="3560828"/>
            <a:ext cx="2372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7262" name="Google Shape;7262;p220"/>
          <p:cNvSpPr/>
          <p:nvPr/>
        </p:nvSpPr>
        <p:spPr>
          <a:xfrm>
            <a:off x="5968488" y="4751221"/>
            <a:ext cx="2372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7263" name="Google Shape;7263;p220"/>
          <p:cNvSpPr/>
          <p:nvPr/>
        </p:nvSpPr>
        <p:spPr>
          <a:xfrm>
            <a:off x="4692214" y="3560828"/>
            <a:ext cx="237244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7264" name="Google Shape;7264;p220"/>
          <p:cNvSpPr txBox="1"/>
          <p:nvPr/>
        </p:nvSpPr>
        <p:spPr>
          <a:xfrm flipH="1">
            <a:off x="7939389" y="3389146"/>
            <a:ext cx="2952388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65" name="Google Shape;7265;p220"/>
          <p:cNvSpPr txBox="1"/>
          <p:nvPr/>
        </p:nvSpPr>
        <p:spPr>
          <a:xfrm flipH="1">
            <a:off x="3859735" y="5473257"/>
            <a:ext cx="4432274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9" name="Shape 7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" name="Google Shape;7270;p22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1" name="Google Shape;7271;p22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Comparison</a:t>
            </a:r>
            <a:endParaRPr/>
          </a:p>
        </p:txBody>
      </p:sp>
      <p:cxnSp>
        <p:nvCxnSpPr>
          <p:cNvPr id="7272" name="Google Shape;7272;p221"/>
          <p:cNvCxnSpPr/>
          <p:nvPr/>
        </p:nvCxnSpPr>
        <p:spPr>
          <a:xfrm>
            <a:off x="1548704" y="1812871"/>
            <a:ext cx="4278300" cy="4167600"/>
          </a:xfrm>
          <a:prstGeom prst="bentConnector2">
            <a:avLst/>
          </a:prstGeom>
          <a:noFill/>
          <a:ln cap="flat" cmpd="sng" w="2857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3" name="Google Shape;7273;p221"/>
          <p:cNvCxnSpPr/>
          <p:nvPr/>
        </p:nvCxnSpPr>
        <p:spPr>
          <a:xfrm flipH="1">
            <a:off x="6355299" y="1812871"/>
            <a:ext cx="4278300" cy="4167600"/>
          </a:xfrm>
          <a:prstGeom prst="bentConnector2">
            <a:avLst/>
          </a:prstGeom>
          <a:noFill/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74" name="Google Shape;7274;p221"/>
          <p:cNvSpPr/>
          <p:nvPr/>
        </p:nvSpPr>
        <p:spPr>
          <a:xfrm>
            <a:off x="775909" y="2405670"/>
            <a:ext cx="772797" cy="5501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7275" name="Google Shape;7275;p221"/>
          <p:cNvSpPr/>
          <p:nvPr/>
        </p:nvSpPr>
        <p:spPr>
          <a:xfrm>
            <a:off x="1548701" y="2405670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6" name="Google Shape;7276;p221"/>
          <p:cNvSpPr/>
          <p:nvPr/>
        </p:nvSpPr>
        <p:spPr>
          <a:xfrm>
            <a:off x="6638913" y="2405670"/>
            <a:ext cx="772797" cy="550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7277" name="Google Shape;7277;p221"/>
          <p:cNvSpPr/>
          <p:nvPr/>
        </p:nvSpPr>
        <p:spPr>
          <a:xfrm>
            <a:off x="7411708" y="2405670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8" name="Google Shape;7278;p221"/>
          <p:cNvSpPr/>
          <p:nvPr/>
        </p:nvSpPr>
        <p:spPr>
          <a:xfrm>
            <a:off x="775909" y="3018133"/>
            <a:ext cx="772797" cy="5501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7279" name="Google Shape;7279;p221"/>
          <p:cNvSpPr/>
          <p:nvPr/>
        </p:nvSpPr>
        <p:spPr>
          <a:xfrm>
            <a:off x="1548701" y="3018133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0" name="Google Shape;7280;p221"/>
          <p:cNvSpPr/>
          <p:nvPr/>
        </p:nvSpPr>
        <p:spPr>
          <a:xfrm>
            <a:off x="6638913" y="3018133"/>
            <a:ext cx="772797" cy="550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7281" name="Google Shape;7281;p221"/>
          <p:cNvSpPr/>
          <p:nvPr/>
        </p:nvSpPr>
        <p:spPr>
          <a:xfrm>
            <a:off x="7411708" y="3018133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2" name="Google Shape;7282;p221"/>
          <p:cNvSpPr/>
          <p:nvPr/>
        </p:nvSpPr>
        <p:spPr>
          <a:xfrm>
            <a:off x="775909" y="3630593"/>
            <a:ext cx="772797" cy="5501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7283" name="Google Shape;7283;p221"/>
          <p:cNvSpPr/>
          <p:nvPr/>
        </p:nvSpPr>
        <p:spPr>
          <a:xfrm>
            <a:off x="1548701" y="3630593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4" name="Google Shape;7284;p221"/>
          <p:cNvSpPr/>
          <p:nvPr/>
        </p:nvSpPr>
        <p:spPr>
          <a:xfrm>
            <a:off x="6638913" y="3630593"/>
            <a:ext cx="772797" cy="550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7285" name="Google Shape;7285;p221"/>
          <p:cNvSpPr/>
          <p:nvPr/>
        </p:nvSpPr>
        <p:spPr>
          <a:xfrm>
            <a:off x="7411708" y="3630593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6" name="Google Shape;7286;p221"/>
          <p:cNvSpPr/>
          <p:nvPr/>
        </p:nvSpPr>
        <p:spPr>
          <a:xfrm>
            <a:off x="775909" y="4243055"/>
            <a:ext cx="772797" cy="5501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7287" name="Google Shape;7287;p221"/>
          <p:cNvSpPr/>
          <p:nvPr/>
        </p:nvSpPr>
        <p:spPr>
          <a:xfrm>
            <a:off x="1548701" y="4243055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8" name="Google Shape;7288;p221"/>
          <p:cNvSpPr/>
          <p:nvPr/>
        </p:nvSpPr>
        <p:spPr>
          <a:xfrm>
            <a:off x="6638913" y="4243055"/>
            <a:ext cx="772797" cy="550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7289" name="Google Shape;7289;p221"/>
          <p:cNvSpPr/>
          <p:nvPr/>
        </p:nvSpPr>
        <p:spPr>
          <a:xfrm>
            <a:off x="7411708" y="4243055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0" name="Google Shape;7290;p221"/>
          <p:cNvSpPr/>
          <p:nvPr/>
        </p:nvSpPr>
        <p:spPr>
          <a:xfrm>
            <a:off x="775909" y="4855515"/>
            <a:ext cx="772797" cy="5501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7291" name="Google Shape;7291;p221"/>
          <p:cNvSpPr/>
          <p:nvPr/>
        </p:nvSpPr>
        <p:spPr>
          <a:xfrm>
            <a:off x="1548701" y="4855515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2" name="Google Shape;7292;p221"/>
          <p:cNvSpPr/>
          <p:nvPr/>
        </p:nvSpPr>
        <p:spPr>
          <a:xfrm>
            <a:off x="6638913" y="4855515"/>
            <a:ext cx="772797" cy="550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7293" name="Google Shape;7293;p221"/>
          <p:cNvSpPr/>
          <p:nvPr/>
        </p:nvSpPr>
        <p:spPr>
          <a:xfrm>
            <a:off x="7411708" y="4855515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4" name="Google Shape;7294;p221"/>
          <p:cNvSpPr/>
          <p:nvPr/>
        </p:nvSpPr>
        <p:spPr>
          <a:xfrm>
            <a:off x="775909" y="5467977"/>
            <a:ext cx="772797" cy="55014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7295" name="Google Shape;7295;p221"/>
          <p:cNvSpPr/>
          <p:nvPr/>
        </p:nvSpPr>
        <p:spPr>
          <a:xfrm>
            <a:off x="1548701" y="5467977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6" name="Google Shape;7296;p221"/>
          <p:cNvSpPr/>
          <p:nvPr/>
        </p:nvSpPr>
        <p:spPr>
          <a:xfrm>
            <a:off x="6638913" y="5467977"/>
            <a:ext cx="772797" cy="5501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7297" name="Google Shape;7297;p221"/>
          <p:cNvSpPr/>
          <p:nvPr/>
        </p:nvSpPr>
        <p:spPr>
          <a:xfrm>
            <a:off x="7411708" y="5467977"/>
            <a:ext cx="3994688" cy="550145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8" name="Google Shape;7298;p221"/>
          <p:cNvSpPr/>
          <p:nvPr/>
        </p:nvSpPr>
        <p:spPr>
          <a:xfrm>
            <a:off x="775909" y="1426470"/>
            <a:ext cx="772797" cy="772797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9" name="Google Shape;7299;p221"/>
          <p:cNvSpPr/>
          <p:nvPr/>
        </p:nvSpPr>
        <p:spPr>
          <a:xfrm>
            <a:off x="10633603" y="1426470"/>
            <a:ext cx="772797" cy="7727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5025" lIns="150125" spcFirstLastPara="1" rIns="150125" wrap="square" tIns="75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0" name="Google Shape;7300;p221"/>
          <p:cNvSpPr/>
          <p:nvPr/>
        </p:nvSpPr>
        <p:spPr>
          <a:xfrm>
            <a:off x="1224445" y="1854071"/>
            <a:ext cx="81909" cy="80543"/>
          </a:xfrm>
          <a:custGeom>
            <a:rect b="b" l="l" r="r" t="t"/>
            <a:pathLst>
              <a:path extrusionOk="0" h="41" w="41">
                <a:moveTo>
                  <a:pt x="16" y="41"/>
                </a:moveTo>
                <a:cubicBezTo>
                  <a:pt x="15" y="41"/>
                  <a:pt x="14" y="41"/>
                  <a:pt x="13" y="4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7"/>
                  <a:pt x="0" y="26"/>
                  <a:pt x="0" y="2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0"/>
                  <a:pt x="28" y="1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5"/>
                  <a:pt x="41" y="16"/>
                  <a:pt x="41" y="17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5"/>
                  <a:pt x="35" y="36"/>
                  <a:pt x="34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41"/>
                  <a:pt x="16" y="41"/>
                  <a:pt x="16" y="41"/>
                </a:cubicBezTo>
                <a:close/>
                <a:moveTo>
                  <a:pt x="5" y="25"/>
                </a:moveTo>
                <a:cubicBezTo>
                  <a:pt x="16" y="36"/>
                  <a:pt x="16" y="36"/>
                  <a:pt x="16" y="36"/>
                </a:cubicBezTo>
                <a:cubicBezTo>
                  <a:pt x="32" y="32"/>
                  <a:pt x="32" y="32"/>
                  <a:pt x="32" y="32"/>
                </a:cubicBezTo>
                <a:cubicBezTo>
                  <a:pt x="36" y="17"/>
                  <a:pt x="36" y="17"/>
                  <a:pt x="36" y="17"/>
                </a:cubicBezTo>
                <a:cubicBezTo>
                  <a:pt x="25" y="5"/>
                  <a:pt x="25" y="5"/>
                  <a:pt x="25" y="5"/>
                </a:cubicBezTo>
                <a:cubicBezTo>
                  <a:pt x="9" y="9"/>
                  <a:pt x="9" y="9"/>
                  <a:pt x="9" y="9"/>
                </a:cubicBezTo>
                <a:lnTo>
                  <a:pt x="5" y="25"/>
                </a:lnTo>
                <a:close/>
                <a:moveTo>
                  <a:pt x="32" y="33"/>
                </a:moveTo>
                <a:cubicBezTo>
                  <a:pt x="32" y="33"/>
                  <a:pt x="32" y="33"/>
                  <a:pt x="32" y="33"/>
                </a:cubicBezTo>
                <a:close/>
                <a:moveTo>
                  <a:pt x="5" y="26"/>
                </a:move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lose/>
                <a:moveTo>
                  <a:pt x="36" y="16"/>
                </a:moveTo>
                <a:cubicBezTo>
                  <a:pt x="36" y="16"/>
                  <a:pt x="36" y="16"/>
                  <a:pt x="36" y="16"/>
                </a:cubicBezTo>
                <a:close/>
                <a:moveTo>
                  <a:pt x="9" y="9"/>
                </a:moveTo>
                <a:cubicBezTo>
                  <a:pt x="9" y="9"/>
                  <a:pt x="9" y="9"/>
                  <a:pt x="9" y="9"/>
                </a:cubicBezTo>
                <a:cubicBezTo>
                  <a:pt x="9" y="9"/>
                  <a:pt x="9" y="9"/>
                  <a:pt x="9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1" name="Google Shape;7301;p221"/>
          <p:cNvSpPr/>
          <p:nvPr/>
        </p:nvSpPr>
        <p:spPr>
          <a:xfrm>
            <a:off x="998493" y="1630495"/>
            <a:ext cx="91795" cy="90264"/>
          </a:xfrm>
          <a:custGeom>
            <a:rect b="b" l="l" r="r" t="t"/>
            <a:pathLst>
              <a:path extrusionOk="0" h="46" w="46">
                <a:moveTo>
                  <a:pt x="18" y="46"/>
                </a:moveTo>
                <a:cubicBezTo>
                  <a:pt x="18" y="46"/>
                  <a:pt x="17" y="46"/>
                  <a:pt x="16" y="45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29"/>
                  <a:pt x="0" y="27"/>
                  <a:pt x="1" y="26"/>
                </a:cubicBezTo>
                <a:cubicBezTo>
                  <a:pt x="2" y="25"/>
                  <a:pt x="4" y="25"/>
                  <a:pt x="5" y="26"/>
                </a:cubicBezTo>
                <a:cubicBezTo>
                  <a:pt x="19" y="41"/>
                  <a:pt x="19" y="41"/>
                  <a:pt x="19" y="41"/>
                </a:cubicBezTo>
                <a:cubicBezTo>
                  <a:pt x="36" y="36"/>
                  <a:pt x="36" y="36"/>
                  <a:pt x="36" y="36"/>
                </a:cubicBezTo>
                <a:cubicBezTo>
                  <a:pt x="40" y="19"/>
                  <a:pt x="40" y="19"/>
                  <a:pt x="40" y="19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4"/>
                  <a:pt x="25" y="2"/>
                  <a:pt x="26" y="1"/>
                </a:cubicBezTo>
                <a:cubicBezTo>
                  <a:pt x="27" y="0"/>
                  <a:pt x="29" y="0"/>
                  <a:pt x="30" y="1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6" y="18"/>
                  <a:pt x="45" y="1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40"/>
                  <a:pt x="39" y="40"/>
                  <a:pt x="38" y="40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46"/>
                  <a:pt x="18" y="46"/>
                  <a:pt x="18" y="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2" name="Google Shape;7302;p221"/>
          <p:cNvSpPr/>
          <p:nvPr/>
        </p:nvSpPr>
        <p:spPr>
          <a:xfrm>
            <a:off x="995666" y="1679098"/>
            <a:ext cx="103091" cy="79156"/>
          </a:xfrm>
          <a:custGeom>
            <a:rect b="b" l="l" r="r" t="t"/>
            <a:pathLst>
              <a:path extrusionOk="0" h="40" w="51">
                <a:moveTo>
                  <a:pt x="33" y="40"/>
                </a:moveTo>
                <a:cubicBezTo>
                  <a:pt x="25" y="40"/>
                  <a:pt x="17" y="36"/>
                  <a:pt x="11" y="30"/>
                </a:cubicBezTo>
                <a:cubicBezTo>
                  <a:pt x="3" y="23"/>
                  <a:pt x="0" y="13"/>
                  <a:pt x="1" y="3"/>
                </a:cubicBezTo>
                <a:cubicBezTo>
                  <a:pt x="2" y="1"/>
                  <a:pt x="3" y="0"/>
                  <a:pt x="4" y="1"/>
                </a:cubicBezTo>
                <a:cubicBezTo>
                  <a:pt x="6" y="1"/>
                  <a:pt x="7" y="2"/>
                  <a:pt x="6" y="3"/>
                </a:cubicBezTo>
                <a:cubicBezTo>
                  <a:pt x="5" y="12"/>
                  <a:pt x="8" y="21"/>
                  <a:pt x="14" y="27"/>
                </a:cubicBezTo>
                <a:cubicBezTo>
                  <a:pt x="23" y="36"/>
                  <a:pt x="36" y="37"/>
                  <a:pt x="47" y="31"/>
                </a:cubicBezTo>
                <a:cubicBezTo>
                  <a:pt x="48" y="30"/>
                  <a:pt x="50" y="31"/>
                  <a:pt x="50" y="32"/>
                </a:cubicBezTo>
                <a:cubicBezTo>
                  <a:pt x="51" y="33"/>
                  <a:pt x="51" y="34"/>
                  <a:pt x="50" y="35"/>
                </a:cubicBezTo>
                <a:cubicBezTo>
                  <a:pt x="45" y="38"/>
                  <a:pt x="39" y="40"/>
                  <a:pt x="33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3" name="Google Shape;7303;p221"/>
          <p:cNvSpPr/>
          <p:nvPr/>
        </p:nvSpPr>
        <p:spPr>
          <a:xfrm>
            <a:off x="1047922" y="1627714"/>
            <a:ext cx="84731" cy="101375"/>
          </a:xfrm>
          <a:custGeom>
            <a:rect b="b" l="l" r="r" t="t"/>
            <a:pathLst>
              <a:path extrusionOk="0" h="51" w="42">
                <a:moveTo>
                  <a:pt x="33" y="51"/>
                </a:moveTo>
                <a:cubicBezTo>
                  <a:pt x="32" y="51"/>
                  <a:pt x="32" y="51"/>
                  <a:pt x="31" y="51"/>
                </a:cubicBezTo>
                <a:cubicBezTo>
                  <a:pt x="30" y="50"/>
                  <a:pt x="30" y="49"/>
                  <a:pt x="31" y="47"/>
                </a:cubicBezTo>
                <a:cubicBezTo>
                  <a:pt x="37" y="37"/>
                  <a:pt x="35" y="23"/>
                  <a:pt x="26" y="14"/>
                </a:cubicBezTo>
                <a:cubicBezTo>
                  <a:pt x="20" y="8"/>
                  <a:pt x="12" y="5"/>
                  <a:pt x="3" y="7"/>
                </a:cubicBezTo>
                <a:cubicBezTo>
                  <a:pt x="2" y="7"/>
                  <a:pt x="1" y="6"/>
                  <a:pt x="0" y="5"/>
                </a:cubicBezTo>
                <a:cubicBezTo>
                  <a:pt x="0" y="3"/>
                  <a:pt x="1" y="2"/>
                  <a:pt x="2" y="2"/>
                </a:cubicBezTo>
                <a:cubicBezTo>
                  <a:pt x="12" y="0"/>
                  <a:pt x="23" y="4"/>
                  <a:pt x="30" y="11"/>
                </a:cubicBezTo>
                <a:cubicBezTo>
                  <a:pt x="40" y="21"/>
                  <a:pt x="42" y="37"/>
                  <a:pt x="35" y="50"/>
                </a:cubicBezTo>
                <a:cubicBezTo>
                  <a:pt x="34" y="51"/>
                  <a:pt x="34" y="51"/>
                  <a:pt x="33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4" name="Google Shape;7304;p221"/>
          <p:cNvSpPr/>
          <p:nvPr/>
        </p:nvSpPr>
        <p:spPr>
          <a:xfrm>
            <a:off x="1088875" y="1741588"/>
            <a:ext cx="52253" cy="48604"/>
          </a:xfrm>
          <a:custGeom>
            <a:rect b="b" l="l" r="r" t="t"/>
            <a:pathLst>
              <a:path extrusionOk="0" h="25" w="26">
                <a:moveTo>
                  <a:pt x="23" y="25"/>
                </a:moveTo>
                <a:cubicBezTo>
                  <a:pt x="23" y="25"/>
                  <a:pt x="22" y="25"/>
                  <a:pt x="21" y="25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2"/>
                  <a:pt x="26" y="24"/>
                  <a:pt x="25" y="25"/>
                </a:cubicBezTo>
                <a:cubicBezTo>
                  <a:pt x="24" y="25"/>
                  <a:pt x="24" y="25"/>
                  <a:pt x="23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5" name="Google Shape;7305;p221"/>
          <p:cNvSpPr/>
          <p:nvPr/>
        </p:nvSpPr>
        <p:spPr>
          <a:xfrm>
            <a:off x="1166547" y="1817965"/>
            <a:ext cx="53664" cy="51383"/>
          </a:xfrm>
          <a:custGeom>
            <a:rect b="b" l="l" r="r" t="t"/>
            <a:pathLst>
              <a:path extrusionOk="0" h="26" w="27">
                <a:moveTo>
                  <a:pt x="24" y="26"/>
                </a:moveTo>
                <a:cubicBezTo>
                  <a:pt x="24" y="26"/>
                  <a:pt x="23" y="26"/>
                  <a:pt x="22" y="26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4" y="0"/>
                  <a:pt x="5" y="1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3"/>
                  <a:pt x="27" y="25"/>
                  <a:pt x="26" y="26"/>
                </a:cubicBezTo>
                <a:cubicBezTo>
                  <a:pt x="25" y="26"/>
                  <a:pt x="25" y="26"/>
                  <a:pt x="24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6" name="Google Shape;7306;p221"/>
          <p:cNvSpPr/>
          <p:nvPr/>
        </p:nvSpPr>
        <p:spPr>
          <a:xfrm>
            <a:off x="1110059" y="1720759"/>
            <a:ext cx="131336" cy="129147"/>
          </a:xfrm>
          <a:custGeom>
            <a:rect b="b" l="l" r="r" t="t"/>
            <a:pathLst>
              <a:path extrusionOk="0" h="65" w="65">
                <a:moveTo>
                  <a:pt x="63" y="65"/>
                </a:moveTo>
                <a:cubicBezTo>
                  <a:pt x="62" y="65"/>
                  <a:pt x="61" y="65"/>
                  <a:pt x="61" y="6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2"/>
                  <a:pt x="1" y="1"/>
                </a:cubicBezTo>
                <a:cubicBezTo>
                  <a:pt x="2" y="0"/>
                  <a:pt x="3" y="0"/>
                  <a:pt x="4" y="1"/>
                </a:cubicBezTo>
                <a:cubicBezTo>
                  <a:pt x="64" y="61"/>
                  <a:pt x="64" y="61"/>
                  <a:pt x="64" y="61"/>
                </a:cubicBezTo>
                <a:cubicBezTo>
                  <a:pt x="65" y="62"/>
                  <a:pt x="65" y="63"/>
                  <a:pt x="64" y="64"/>
                </a:cubicBezTo>
                <a:cubicBezTo>
                  <a:pt x="64" y="65"/>
                  <a:pt x="63" y="65"/>
                  <a:pt x="63" y="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7" name="Google Shape;7307;p221"/>
          <p:cNvSpPr/>
          <p:nvPr/>
        </p:nvSpPr>
        <p:spPr>
          <a:xfrm>
            <a:off x="1196203" y="1826297"/>
            <a:ext cx="132746" cy="131925"/>
          </a:xfrm>
          <a:custGeom>
            <a:rect b="b" l="l" r="r" t="t"/>
            <a:pathLst>
              <a:path extrusionOk="0" h="67" w="66">
                <a:moveTo>
                  <a:pt x="34" y="67"/>
                </a:moveTo>
                <a:cubicBezTo>
                  <a:pt x="26" y="67"/>
                  <a:pt x="18" y="63"/>
                  <a:pt x="12" y="57"/>
                </a:cubicBezTo>
                <a:cubicBezTo>
                  <a:pt x="2" y="47"/>
                  <a:pt x="0" y="31"/>
                  <a:pt x="7" y="19"/>
                </a:cubicBezTo>
                <a:cubicBezTo>
                  <a:pt x="8" y="18"/>
                  <a:pt x="9" y="17"/>
                  <a:pt x="10" y="18"/>
                </a:cubicBezTo>
                <a:cubicBezTo>
                  <a:pt x="12" y="19"/>
                  <a:pt x="12" y="20"/>
                  <a:pt x="11" y="21"/>
                </a:cubicBezTo>
                <a:cubicBezTo>
                  <a:pt x="5" y="32"/>
                  <a:pt x="7" y="45"/>
                  <a:pt x="16" y="54"/>
                </a:cubicBezTo>
                <a:cubicBezTo>
                  <a:pt x="21" y="59"/>
                  <a:pt x="27" y="62"/>
                  <a:pt x="34" y="62"/>
                </a:cubicBezTo>
                <a:cubicBezTo>
                  <a:pt x="42" y="62"/>
                  <a:pt x="48" y="59"/>
                  <a:pt x="53" y="54"/>
                </a:cubicBezTo>
                <a:cubicBezTo>
                  <a:pt x="59" y="49"/>
                  <a:pt x="61" y="42"/>
                  <a:pt x="61" y="35"/>
                </a:cubicBezTo>
                <a:cubicBezTo>
                  <a:pt x="61" y="28"/>
                  <a:pt x="59" y="21"/>
                  <a:pt x="53" y="16"/>
                </a:cubicBezTo>
                <a:cubicBezTo>
                  <a:pt x="45" y="7"/>
                  <a:pt x="31" y="5"/>
                  <a:pt x="21" y="12"/>
                </a:cubicBezTo>
                <a:cubicBezTo>
                  <a:pt x="20" y="12"/>
                  <a:pt x="18" y="12"/>
                  <a:pt x="18" y="11"/>
                </a:cubicBezTo>
                <a:cubicBezTo>
                  <a:pt x="17" y="10"/>
                  <a:pt x="17" y="8"/>
                  <a:pt x="18" y="7"/>
                </a:cubicBezTo>
                <a:cubicBezTo>
                  <a:pt x="31" y="0"/>
                  <a:pt x="47" y="2"/>
                  <a:pt x="57" y="12"/>
                </a:cubicBezTo>
                <a:cubicBezTo>
                  <a:pt x="63" y="18"/>
                  <a:pt x="66" y="26"/>
                  <a:pt x="66" y="35"/>
                </a:cubicBezTo>
                <a:cubicBezTo>
                  <a:pt x="66" y="43"/>
                  <a:pt x="63" y="51"/>
                  <a:pt x="57" y="57"/>
                </a:cubicBezTo>
                <a:cubicBezTo>
                  <a:pt x="51" y="63"/>
                  <a:pt x="43" y="67"/>
                  <a:pt x="34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8" name="Google Shape;7308;p221"/>
          <p:cNvSpPr/>
          <p:nvPr/>
        </p:nvSpPr>
        <p:spPr>
          <a:xfrm>
            <a:off x="1152423" y="1641606"/>
            <a:ext cx="165228" cy="165255"/>
          </a:xfrm>
          <a:custGeom>
            <a:rect b="b" l="l" r="r" t="t"/>
            <a:pathLst>
              <a:path extrusionOk="0" h="83" w="82">
                <a:moveTo>
                  <a:pt x="2" y="83"/>
                </a:moveTo>
                <a:cubicBezTo>
                  <a:pt x="2" y="83"/>
                  <a:pt x="1" y="82"/>
                  <a:pt x="1" y="82"/>
                </a:cubicBezTo>
                <a:cubicBezTo>
                  <a:pt x="0" y="81"/>
                  <a:pt x="0" y="79"/>
                  <a:pt x="1" y="78"/>
                </a:cubicBezTo>
                <a:cubicBezTo>
                  <a:pt x="78" y="1"/>
                  <a:pt x="78" y="1"/>
                  <a:pt x="78" y="1"/>
                </a:cubicBezTo>
                <a:cubicBezTo>
                  <a:pt x="79" y="0"/>
                  <a:pt x="80" y="0"/>
                  <a:pt x="81" y="1"/>
                </a:cubicBezTo>
                <a:cubicBezTo>
                  <a:pt x="82" y="2"/>
                  <a:pt x="82" y="4"/>
                  <a:pt x="81" y="5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82"/>
                  <a:pt x="3" y="83"/>
                  <a:pt x="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9" name="Google Shape;7309;p221"/>
          <p:cNvSpPr/>
          <p:nvPr/>
        </p:nvSpPr>
        <p:spPr>
          <a:xfrm>
            <a:off x="999903" y="1798525"/>
            <a:ext cx="160994" cy="154144"/>
          </a:xfrm>
          <a:custGeom>
            <a:rect b="b" l="l" r="r" t="t"/>
            <a:pathLst>
              <a:path extrusionOk="0" h="78" w="80">
                <a:moveTo>
                  <a:pt x="26" y="78"/>
                </a:moveTo>
                <a:cubicBezTo>
                  <a:pt x="23" y="78"/>
                  <a:pt x="21" y="77"/>
                  <a:pt x="20" y="76"/>
                </a:cubicBezTo>
                <a:cubicBezTo>
                  <a:pt x="4" y="60"/>
                  <a:pt x="4" y="60"/>
                  <a:pt x="4" y="60"/>
                </a:cubicBezTo>
                <a:cubicBezTo>
                  <a:pt x="0" y="57"/>
                  <a:pt x="0" y="51"/>
                  <a:pt x="4" y="4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0"/>
                  <a:pt x="55" y="0"/>
                </a:cubicBezTo>
                <a:cubicBezTo>
                  <a:pt x="57" y="0"/>
                  <a:pt x="59" y="1"/>
                  <a:pt x="61" y="3"/>
                </a:cubicBezTo>
                <a:cubicBezTo>
                  <a:pt x="77" y="19"/>
                  <a:pt x="77" y="19"/>
                  <a:pt x="77" y="19"/>
                </a:cubicBezTo>
                <a:cubicBezTo>
                  <a:pt x="80" y="22"/>
                  <a:pt x="80" y="28"/>
                  <a:pt x="77" y="31"/>
                </a:cubicBezTo>
                <a:cubicBezTo>
                  <a:pt x="32" y="76"/>
                  <a:pt x="32" y="76"/>
                  <a:pt x="32" y="76"/>
                </a:cubicBezTo>
                <a:cubicBezTo>
                  <a:pt x="30" y="77"/>
                  <a:pt x="28" y="78"/>
                  <a:pt x="26" y="78"/>
                </a:cubicBezTo>
                <a:close/>
                <a:moveTo>
                  <a:pt x="55" y="5"/>
                </a:moveTo>
                <a:cubicBezTo>
                  <a:pt x="54" y="5"/>
                  <a:pt x="53" y="6"/>
                  <a:pt x="52" y="7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3"/>
                  <a:pt x="6" y="55"/>
                  <a:pt x="7" y="57"/>
                </a:cubicBezTo>
                <a:cubicBezTo>
                  <a:pt x="23" y="72"/>
                  <a:pt x="23" y="72"/>
                  <a:pt x="23" y="72"/>
                </a:cubicBezTo>
                <a:cubicBezTo>
                  <a:pt x="24" y="74"/>
                  <a:pt x="27" y="74"/>
                  <a:pt x="28" y="72"/>
                </a:cubicBezTo>
                <a:cubicBezTo>
                  <a:pt x="73" y="28"/>
                  <a:pt x="73" y="28"/>
                  <a:pt x="73" y="28"/>
                </a:cubicBezTo>
                <a:cubicBezTo>
                  <a:pt x="75" y="26"/>
                  <a:pt x="75" y="24"/>
                  <a:pt x="73" y="22"/>
                </a:cubicBezTo>
                <a:cubicBezTo>
                  <a:pt x="58" y="7"/>
                  <a:pt x="58" y="7"/>
                  <a:pt x="58" y="7"/>
                </a:cubicBezTo>
                <a:cubicBezTo>
                  <a:pt x="57" y="6"/>
                  <a:pt x="56" y="5"/>
                  <a:pt x="55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0" name="Google Shape;7310;p221"/>
          <p:cNvSpPr/>
          <p:nvPr/>
        </p:nvSpPr>
        <p:spPr>
          <a:xfrm>
            <a:off x="1114292" y="1780470"/>
            <a:ext cx="64963" cy="61103"/>
          </a:xfrm>
          <a:custGeom>
            <a:rect b="b" l="l" r="r" t="t"/>
            <a:pathLst>
              <a:path extrusionOk="0" h="31" w="32">
                <a:moveTo>
                  <a:pt x="19" y="31"/>
                </a:moveTo>
                <a:cubicBezTo>
                  <a:pt x="17" y="31"/>
                  <a:pt x="16" y="31"/>
                  <a:pt x="14" y="29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9"/>
                  <a:pt x="2" y="7"/>
                </a:cubicBezTo>
                <a:cubicBezTo>
                  <a:pt x="7" y="3"/>
                  <a:pt x="7" y="3"/>
                  <a:pt x="7" y="3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3"/>
                </a:cubicBezTo>
                <a:cubicBezTo>
                  <a:pt x="29" y="14"/>
                  <a:pt x="29" y="14"/>
                  <a:pt x="29" y="14"/>
                </a:cubicBezTo>
                <a:cubicBezTo>
                  <a:pt x="32" y="17"/>
                  <a:pt x="32" y="22"/>
                  <a:pt x="29" y="24"/>
                </a:cubicBezTo>
                <a:cubicBezTo>
                  <a:pt x="24" y="29"/>
                  <a:pt x="24" y="29"/>
                  <a:pt x="24" y="29"/>
                </a:cubicBezTo>
                <a:cubicBezTo>
                  <a:pt x="23" y="31"/>
                  <a:pt x="21" y="31"/>
                  <a:pt x="19" y="31"/>
                </a:cubicBezTo>
                <a:close/>
                <a:moveTo>
                  <a:pt x="12" y="5"/>
                </a:moveTo>
                <a:cubicBezTo>
                  <a:pt x="12" y="5"/>
                  <a:pt x="11" y="6"/>
                  <a:pt x="11" y="6"/>
                </a:cubicBezTo>
                <a:cubicBezTo>
                  <a:pt x="6" y="11"/>
                  <a:pt x="6" y="11"/>
                  <a:pt x="6" y="11"/>
                </a:cubicBezTo>
                <a:cubicBezTo>
                  <a:pt x="5" y="11"/>
                  <a:pt x="5" y="12"/>
                  <a:pt x="5" y="12"/>
                </a:cubicBezTo>
                <a:cubicBezTo>
                  <a:pt x="5" y="13"/>
                  <a:pt x="5" y="13"/>
                  <a:pt x="6" y="14"/>
                </a:cubicBezTo>
                <a:cubicBezTo>
                  <a:pt x="18" y="26"/>
                  <a:pt x="18" y="26"/>
                  <a:pt x="18" y="26"/>
                </a:cubicBezTo>
                <a:cubicBezTo>
                  <a:pt x="19" y="27"/>
                  <a:pt x="20" y="27"/>
                  <a:pt x="21" y="26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0"/>
                  <a:pt x="27" y="19"/>
                  <a:pt x="26" y="18"/>
                </a:cubicBezTo>
                <a:cubicBezTo>
                  <a:pt x="14" y="6"/>
                  <a:pt x="14" y="6"/>
                  <a:pt x="14" y="6"/>
                </a:cubicBezTo>
                <a:cubicBezTo>
                  <a:pt x="13" y="6"/>
                  <a:pt x="13" y="5"/>
                  <a:pt x="12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1" name="Google Shape;7311;p221"/>
          <p:cNvSpPr/>
          <p:nvPr/>
        </p:nvSpPr>
        <p:spPr>
          <a:xfrm>
            <a:off x="1290819" y="1641605"/>
            <a:ext cx="28245" cy="27775"/>
          </a:xfrm>
          <a:custGeom>
            <a:rect b="b" l="l" r="r" t="t"/>
            <a:pathLst>
              <a:path extrusionOk="0" h="14" w="14">
                <a:moveTo>
                  <a:pt x="4" y="14"/>
                </a:moveTo>
                <a:cubicBezTo>
                  <a:pt x="3" y="14"/>
                  <a:pt x="2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1"/>
                  <a:pt x="0" y="9"/>
                  <a:pt x="1" y="8"/>
                </a:cubicBezTo>
                <a:cubicBezTo>
                  <a:pt x="8" y="1"/>
                  <a:pt x="8" y="1"/>
                  <a:pt x="8" y="1"/>
                </a:cubicBezTo>
                <a:cubicBezTo>
                  <a:pt x="9" y="0"/>
                  <a:pt x="11" y="0"/>
                  <a:pt x="13" y="1"/>
                </a:cubicBezTo>
                <a:cubicBezTo>
                  <a:pt x="13" y="2"/>
                  <a:pt x="14" y="3"/>
                  <a:pt x="14" y="3"/>
                </a:cubicBezTo>
                <a:cubicBezTo>
                  <a:pt x="14" y="4"/>
                  <a:pt x="13" y="5"/>
                  <a:pt x="13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3"/>
                  <a:pt x="4" y="14"/>
                  <a:pt x="4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2" name="Google Shape;7312;p221"/>
          <p:cNvSpPr/>
          <p:nvPr/>
        </p:nvSpPr>
        <p:spPr>
          <a:xfrm>
            <a:off x="10862302" y="1655171"/>
            <a:ext cx="246008" cy="249161"/>
          </a:xfrm>
          <a:custGeom>
            <a:rect b="b" l="l" r="r" t="t"/>
            <a:pathLst>
              <a:path extrusionOk="0" h="285" w="285">
                <a:moveTo>
                  <a:pt x="142" y="285"/>
                </a:moveTo>
                <a:cubicBezTo>
                  <a:pt x="64" y="285"/>
                  <a:pt x="0" y="221"/>
                  <a:pt x="0" y="143"/>
                </a:cubicBezTo>
                <a:cubicBezTo>
                  <a:pt x="0" y="64"/>
                  <a:pt x="64" y="0"/>
                  <a:pt x="142" y="0"/>
                </a:cubicBezTo>
                <a:cubicBezTo>
                  <a:pt x="221" y="0"/>
                  <a:pt x="285" y="64"/>
                  <a:pt x="285" y="143"/>
                </a:cubicBezTo>
                <a:cubicBezTo>
                  <a:pt x="285" y="221"/>
                  <a:pt x="221" y="285"/>
                  <a:pt x="142" y="285"/>
                </a:cubicBezTo>
                <a:close/>
                <a:moveTo>
                  <a:pt x="142" y="12"/>
                </a:moveTo>
                <a:cubicBezTo>
                  <a:pt x="70" y="12"/>
                  <a:pt x="12" y="71"/>
                  <a:pt x="12" y="143"/>
                </a:cubicBezTo>
                <a:cubicBezTo>
                  <a:pt x="12" y="214"/>
                  <a:pt x="70" y="273"/>
                  <a:pt x="142" y="273"/>
                </a:cubicBezTo>
                <a:cubicBezTo>
                  <a:pt x="214" y="273"/>
                  <a:pt x="273" y="214"/>
                  <a:pt x="273" y="143"/>
                </a:cubicBezTo>
                <a:cubicBezTo>
                  <a:pt x="273" y="71"/>
                  <a:pt x="214" y="12"/>
                  <a:pt x="142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3" name="Google Shape;7313;p221"/>
          <p:cNvSpPr/>
          <p:nvPr/>
        </p:nvSpPr>
        <p:spPr>
          <a:xfrm>
            <a:off x="11051537" y="1844403"/>
            <a:ext cx="126158" cy="129313"/>
          </a:xfrm>
          <a:custGeom>
            <a:rect b="b" l="l" r="r" t="t"/>
            <a:pathLst>
              <a:path extrusionOk="0" h="146" w="145">
                <a:moveTo>
                  <a:pt x="119" y="146"/>
                </a:moveTo>
                <a:cubicBezTo>
                  <a:pt x="112" y="146"/>
                  <a:pt x="105" y="143"/>
                  <a:pt x="100" y="138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38"/>
                  <a:pt x="0" y="34"/>
                  <a:pt x="2" y="32"/>
                </a:cubicBezTo>
                <a:cubicBezTo>
                  <a:pt x="31" y="3"/>
                  <a:pt x="31" y="3"/>
                  <a:pt x="31" y="3"/>
                </a:cubicBezTo>
                <a:cubicBezTo>
                  <a:pt x="34" y="0"/>
                  <a:pt x="38" y="0"/>
                  <a:pt x="40" y="3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43" y="105"/>
                  <a:pt x="145" y="112"/>
                  <a:pt x="145" y="119"/>
                </a:cubicBezTo>
                <a:cubicBezTo>
                  <a:pt x="145" y="126"/>
                  <a:pt x="143" y="133"/>
                  <a:pt x="138" y="138"/>
                </a:cubicBezTo>
                <a:cubicBezTo>
                  <a:pt x="132" y="143"/>
                  <a:pt x="126" y="146"/>
                  <a:pt x="119" y="146"/>
                </a:cubicBezTo>
                <a:close/>
                <a:moveTo>
                  <a:pt x="15" y="36"/>
                </a:moveTo>
                <a:cubicBezTo>
                  <a:pt x="109" y="129"/>
                  <a:pt x="109" y="129"/>
                  <a:pt x="109" y="129"/>
                </a:cubicBezTo>
                <a:cubicBezTo>
                  <a:pt x="109" y="129"/>
                  <a:pt x="109" y="129"/>
                  <a:pt x="109" y="129"/>
                </a:cubicBezTo>
                <a:cubicBezTo>
                  <a:pt x="114" y="135"/>
                  <a:pt x="123" y="135"/>
                  <a:pt x="129" y="129"/>
                </a:cubicBezTo>
                <a:cubicBezTo>
                  <a:pt x="132" y="126"/>
                  <a:pt x="133" y="123"/>
                  <a:pt x="133" y="119"/>
                </a:cubicBezTo>
                <a:cubicBezTo>
                  <a:pt x="133" y="115"/>
                  <a:pt x="132" y="112"/>
                  <a:pt x="129" y="109"/>
                </a:cubicBezTo>
                <a:cubicBezTo>
                  <a:pt x="36" y="16"/>
                  <a:pt x="36" y="16"/>
                  <a:pt x="36" y="16"/>
                </a:cubicBezTo>
                <a:lnTo>
                  <a:pt x="15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4" name="Google Shape;7314;p221"/>
          <p:cNvSpPr/>
          <p:nvPr/>
        </p:nvSpPr>
        <p:spPr>
          <a:xfrm>
            <a:off x="10903301" y="1696168"/>
            <a:ext cx="88310" cy="88309"/>
          </a:xfrm>
          <a:custGeom>
            <a:rect b="b" l="l" r="r" t="t"/>
            <a:pathLst>
              <a:path extrusionOk="0" h="100" w="99">
                <a:moveTo>
                  <a:pt x="6" y="100"/>
                </a:moveTo>
                <a:cubicBezTo>
                  <a:pt x="3" y="100"/>
                  <a:pt x="0" y="97"/>
                  <a:pt x="0" y="94"/>
                </a:cubicBezTo>
                <a:cubicBezTo>
                  <a:pt x="0" y="42"/>
                  <a:pt x="42" y="0"/>
                  <a:pt x="93" y="0"/>
                </a:cubicBezTo>
                <a:cubicBezTo>
                  <a:pt x="97" y="0"/>
                  <a:pt x="99" y="3"/>
                  <a:pt x="99" y="6"/>
                </a:cubicBezTo>
                <a:cubicBezTo>
                  <a:pt x="99" y="10"/>
                  <a:pt x="97" y="12"/>
                  <a:pt x="93" y="12"/>
                </a:cubicBezTo>
                <a:cubicBezTo>
                  <a:pt x="48" y="12"/>
                  <a:pt x="12" y="49"/>
                  <a:pt x="12" y="94"/>
                </a:cubicBezTo>
                <a:cubicBezTo>
                  <a:pt x="12" y="97"/>
                  <a:pt x="9" y="100"/>
                  <a:pt x="6" y="10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100100" lIns="200175" spcFirstLastPara="1" rIns="200175" wrap="square" tIns="100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8" name="Shape 7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9" name="Google Shape;7319;p22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0" name="Google Shape;7320;p22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Comparison</a:t>
            </a:r>
            <a:endParaRPr/>
          </a:p>
        </p:txBody>
      </p:sp>
      <p:sp>
        <p:nvSpPr>
          <p:cNvPr id="7321" name="Google Shape;7321;p222"/>
          <p:cNvSpPr/>
          <p:nvPr/>
        </p:nvSpPr>
        <p:spPr>
          <a:xfrm flipH="1">
            <a:off x="1856037" y="2381982"/>
            <a:ext cx="3933404" cy="2877929"/>
          </a:xfrm>
          <a:prstGeom prst="homePlate">
            <a:avLst>
              <a:gd fmla="val 3828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4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2" name="Google Shape;7322;p222"/>
          <p:cNvSpPr/>
          <p:nvPr/>
        </p:nvSpPr>
        <p:spPr>
          <a:xfrm>
            <a:off x="5789438" y="2381982"/>
            <a:ext cx="3958365" cy="2877929"/>
          </a:xfrm>
          <a:prstGeom prst="homePlate">
            <a:avLst>
              <a:gd fmla="val 352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4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3" name="Google Shape;7323;p222"/>
          <p:cNvSpPr txBox="1"/>
          <p:nvPr/>
        </p:nvSpPr>
        <p:spPr>
          <a:xfrm>
            <a:off x="3670695" y="3815060"/>
            <a:ext cx="1163254" cy="96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324" name="Google Shape;7324;p222"/>
          <p:cNvSpPr txBox="1"/>
          <p:nvPr/>
        </p:nvSpPr>
        <p:spPr>
          <a:xfrm>
            <a:off x="3337029" y="4257027"/>
            <a:ext cx="1830583" cy="32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1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325" name="Google Shape;7325;p222"/>
          <p:cNvSpPr txBox="1"/>
          <p:nvPr/>
        </p:nvSpPr>
        <p:spPr>
          <a:xfrm>
            <a:off x="6744933" y="3815060"/>
            <a:ext cx="1163254" cy="96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4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326" name="Google Shape;7326;p222"/>
          <p:cNvSpPr txBox="1"/>
          <p:nvPr/>
        </p:nvSpPr>
        <p:spPr>
          <a:xfrm>
            <a:off x="6411268" y="4257027"/>
            <a:ext cx="1830583" cy="32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1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327" name="Google Shape;7327;p222"/>
          <p:cNvSpPr/>
          <p:nvPr/>
        </p:nvSpPr>
        <p:spPr>
          <a:xfrm>
            <a:off x="5769662" y="1580830"/>
            <a:ext cx="107858" cy="4480235"/>
          </a:xfrm>
          <a:prstGeom prst="rect">
            <a:avLst/>
          </a:prstGeom>
          <a:solidFill>
            <a:schemeClr val="accent3"/>
          </a:solidFill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4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28" name="Google Shape;7328;p222"/>
          <p:cNvGrpSpPr/>
          <p:nvPr/>
        </p:nvGrpSpPr>
        <p:grpSpPr>
          <a:xfrm>
            <a:off x="6984483" y="2863307"/>
            <a:ext cx="602931" cy="647325"/>
            <a:chOff x="7282544" y="2726417"/>
            <a:chExt cx="599410" cy="643545"/>
          </a:xfrm>
        </p:grpSpPr>
        <p:sp>
          <p:nvSpPr>
            <p:cNvPr id="7329" name="Google Shape;7329;p222"/>
            <p:cNvSpPr/>
            <p:nvPr/>
          </p:nvSpPr>
          <p:spPr>
            <a:xfrm>
              <a:off x="7449126" y="2726417"/>
              <a:ext cx="424286" cy="425708"/>
            </a:xfrm>
            <a:custGeom>
              <a:rect b="b" l="l" r="r" t="t"/>
              <a:pathLst>
                <a:path extrusionOk="0" h="299" w="298">
                  <a:moveTo>
                    <a:pt x="240" y="134"/>
                  </a:moveTo>
                  <a:lnTo>
                    <a:pt x="298" y="76"/>
                  </a:lnTo>
                  <a:lnTo>
                    <a:pt x="222" y="0"/>
                  </a:lnTo>
                  <a:lnTo>
                    <a:pt x="0" y="223"/>
                  </a:lnTo>
                  <a:lnTo>
                    <a:pt x="76" y="299"/>
                  </a:lnTo>
                  <a:lnTo>
                    <a:pt x="159" y="216"/>
                  </a:ln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3825" lIns="87650" spcFirstLastPara="1" rIns="87650" wrap="square" tIns="43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5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30" name="Google Shape;7330;p222"/>
            <p:cNvCxnSpPr/>
            <p:nvPr/>
          </p:nvCxnSpPr>
          <p:spPr>
            <a:xfrm rot="10800000">
              <a:off x="7414955" y="3088055"/>
              <a:ext cx="96817" cy="98241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31" name="Google Shape;7331;p222"/>
            <p:cNvSpPr/>
            <p:nvPr/>
          </p:nvSpPr>
          <p:spPr>
            <a:xfrm>
              <a:off x="7654149" y="2898694"/>
              <a:ext cx="150921" cy="150920"/>
            </a:xfrm>
            <a:prstGeom prst="ellipse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3825" lIns="87650" spcFirstLastPara="1" rIns="87650" wrap="square" tIns="43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5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222"/>
            <p:cNvSpPr/>
            <p:nvPr/>
          </p:nvSpPr>
          <p:spPr>
            <a:xfrm>
              <a:off x="7282544" y="3033952"/>
              <a:ext cx="599410" cy="336010"/>
            </a:xfrm>
            <a:custGeom>
              <a:rect b="b" l="l" r="r" t="t"/>
              <a:pathLst>
                <a:path extrusionOk="0" h="693" w="1240">
                  <a:moveTo>
                    <a:pt x="1077" y="0"/>
                  </a:moveTo>
                  <a:cubicBezTo>
                    <a:pt x="1237" y="201"/>
                    <a:pt x="1196" y="330"/>
                    <a:pt x="1099" y="528"/>
                  </a:cubicBezTo>
                  <a:cubicBezTo>
                    <a:pt x="1118" y="528"/>
                    <a:pt x="1118" y="528"/>
                    <a:pt x="1118" y="528"/>
                  </a:cubicBezTo>
                  <a:cubicBezTo>
                    <a:pt x="1186" y="528"/>
                    <a:pt x="1240" y="580"/>
                    <a:pt x="1240" y="642"/>
                  </a:cubicBezTo>
                  <a:cubicBezTo>
                    <a:pt x="1240" y="693"/>
                    <a:pt x="1240" y="693"/>
                    <a:pt x="1240" y="693"/>
                  </a:cubicBezTo>
                  <a:cubicBezTo>
                    <a:pt x="0" y="693"/>
                    <a:pt x="0" y="693"/>
                    <a:pt x="0" y="693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0" y="580"/>
                    <a:pt x="55" y="528"/>
                    <a:pt x="122" y="528"/>
                  </a:cubicBezTo>
                  <a:cubicBezTo>
                    <a:pt x="834" y="528"/>
                    <a:pt x="834" y="528"/>
                    <a:pt x="834" y="528"/>
                  </a:cubicBezTo>
                  <a:cubicBezTo>
                    <a:pt x="950" y="359"/>
                    <a:pt x="998" y="236"/>
                    <a:pt x="910" y="43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3825" lIns="87650" spcFirstLastPara="1" rIns="87650" wrap="square" tIns="43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5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33" name="Google Shape;7333;p222"/>
          <p:cNvGrpSpPr/>
          <p:nvPr/>
        </p:nvGrpSpPr>
        <p:grpSpPr>
          <a:xfrm>
            <a:off x="3927244" y="2863307"/>
            <a:ext cx="641876" cy="647325"/>
            <a:chOff x="4243156" y="2726417"/>
            <a:chExt cx="638127" cy="643545"/>
          </a:xfrm>
        </p:grpSpPr>
        <p:cxnSp>
          <p:nvCxnSpPr>
            <p:cNvPr id="7334" name="Google Shape;7334;p222"/>
            <p:cNvCxnSpPr/>
            <p:nvPr/>
          </p:nvCxnSpPr>
          <p:spPr>
            <a:xfrm>
              <a:off x="4562413" y="2782916"/>
              <a:ext cx="0" cy="97131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5" name="Google Shape;7335;p222"/>
            <p:cNvCxnSpPr/>
            <p:nvPr/>
          </p:nvCxnSpPr>
          <p:spPr>
            <a:xfrm>
              <a:off x="4513847" y="2831288"/>
              <a:ext cx="96938" cy="0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36" name="Google Shape;7336;p222"/>
            <p:cNvSpPr/>
            <p:nvPr/>
          </p:nvSpPr>
          <p:spPr>
            <a:xfrm>
              <a:off x="4415941" y="2726417"/>
              <a:ext cx="292749" cy="130025"/>
            </a:xfrm>
            <a:custGeom>
              <a:rect b="b" l="l" r="r" t="t"/>
              <a:pathLst>
                <a:path extrusionOk="0" h="283" w="637">
                  <a:moveTo>
                    <a:pt x="25" y="283"/>
                  </a:moveTo>
                  <a:cubicBezTo>
                    <a:pt x="4" y="106"/>
                    <a:pt x="4" y="106"/>
                    <a:pt x="4" y="106"/>
                  </a:cubicBezTo>
                  <a:cubicBezTo>
                    <a:pt x="0" y="72"/>
                    <a:pt x="160" y="0"/>
                    <a:pt x="319" y="0"/>
                  </a:cubicBezTo>
                  <a:cubicBezTo>
                    <a:pt x="477" y="0"/>
                    <a:pt x="637" y="73"/>
                    <a:pt x="633" y="106"/>
                  </a:cubicBezTo>
                  <a:cubicBezTo>
                    <a:pt x="612" y="283"/>
                    <a:pt x="612" y="283"/>
                    <a:pt x="612" y="283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3825" lIns="87650" spcFirstLastPara="1" rIns="87650" wrap="square" tIns="43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5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222"/>
            <p:cNvSpPr/>
            <p:nvPr/>
          </p:nvSpPr>
          <p:spPr>
            <a:xfrm>
              <a:off x="4243156" y="3193500"/>
              <a:ext cx="638127" cy="176462"/>
            </a:xfrm>
            <a:custGeom>
              <a:rect b="b" l="l" r="r" t="t"/>
              <a:pathLst>
                <a:path extrusionOk="0" h="384" w="1389">
                  <a:moveTo>
                    <a:pt x="23" y="384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34"/>
                    <a:pt x="72" y="99"/>
                    <a:pt x="132" y="88"/>
                  </a:cubicBezTo>
                  <a:cubicBezTo>
                    <a:pt x="187" y="79"/>
                    <a:pt x="393" y="41"/>
                    <a:pt x="460" y="1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556" y="370"/>
                    <a:pt x="832" y="369"/>
                    <a:pt x="925" y="0"/>
                  </a:cubicBezTo>
                  <a:cubicBezTo>
                    <a:pt x="929" y="1"/>
                    <a:pt x="929" y="1"/>
                    <a:pt x="929" y="1"/>
                  </a:cubicBezTo>
                  <a:cubicBezTo>
                    <a:pt x="996" y="41"/>
                    <a:pt x="1202" y="79"/>
                    <a:pt x="1257" y="88"/>
                  </a:cubicBezTo>
                  <a:cubicBezTo>
                    <a:pt x="1317" y="99"/>
                    <a:pt x="1389" y="134"/>
                    <a:pt x="1389" y="196"/>
                  </a:cubicBezTo>
                  <a:cubicBezTo>
                    <a:pt x="1389" y="223"/>
                    <a:pt x="1389" y="223"/>
                    <a:pt x="1389" y="223"/>
                  </a:cubicBezTo>
                  <a:cubicBezTo>
                    <a:pt x="1366" y="384"/>
                    <a:pt x="1366" y="384"/>
                    <a:pt x="1366" y="384"/>
                  </a:cubicBezTo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3825" lIns="87650" spcFirstLastPara="1" rIns="87650" wrap="square" tIns="43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5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38" name="Google Shape;7338;p222"/>
            <p:cNvCxnSpPr/>
            <p:nvPr/>
          </p:nvCxnSpPr>
          <p:spPr>
            <a:xfrm rot="10800000">
              <a:off x="4671348" y="3369962"/>
              <a:ext cx="92874" cy="0"/>
            </a:xfrm>
            <a:prstGeom prst="straightConnector1">
              <a:avLst/>
            </a:prstGeom>
            <a:noFill/>
            <a:ln cap="rnd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39" name="Google Shape;7339;p222"/>
            <p:cNvSpPr/>
            <p:nvPr/>
          </p:nvSpPr>
          <p:spPr>
            <a:xfrm>
              <a:off x="4407235" y="2897849"/>
              <a:ext cx="310163" cy="314420"/>
            </a:xfrm>
            <a:custGeom>
              <a:rect b="b" l="l" r="r" t="t"/>
              <a:pathLst>
                <a:path extrusionOk="0" h="684" w="675">
                  <a:moveTo>
                    <a:pt x="589" y="385"/>
                  </a:moveTo>
                  <a:cubicBezTo>
                    <a:pt x="502" y="684"/>
                    <a:pt x="173" y="684"/>
                    <a:pt x="86" y="385"/>
                  </a:cubicBezTo>
                  <a:cubicBezTo>
                    <a:pt x="80" y="386"/>
                    <a:pt x="80" y="386"/>
                    <a:pt x="80" y="386"/>
                  </a:cubicBezTo>
                  <a:cubicBezTo>
                    <a:pt x="78" y="386"/>
                    <a:pt x="76" y="386"/>
                    <a:pt x="74" y="386"/>
                  </a:cubicBezTo>
                  <a:cubicBezTo>
                    <a:pt x="55" y="386"/>
                    <a:pt x="38" y="373"/>
                    <a:pt x="26" y="354"/>
                  </a:cubicBezTo>
                  <a:cubicBezTo>
                    <a:pt x="10" y="331"/>
                    <a:pt x="1" y="298"/>
                    <a:pt x="1" y="268"/>
                  </a:cubicBezTo>
                  <a:cubicBezTo>
                    <a:pt x="0" y="231"/>
                    <a:pt x="14" y="199"/>
                    <a:pt x="46" y="197"/>
                  </a:cubicBezTo>
                  <a:cubicBezTo>
                    <a:pt x="69" y="196"/>
                    <a:pt x="62" y="169"/>
                    <a:pt x="62" y="138"/>
                  </a:cubicBezTo>
                  <a:cubicBezTo>
                    <a:pt x="62" y="76"/>
                    <a:pt x="74" y="45"/>
                    <a:pt x="91" y="32"/>
                  </a:cubicBezTo>
                  <a:cubicBezTo>
                    <a:pt x="120" y="0"/>
                    <a:pt x="169" y="31"/>
                    <a:pt x="201" y="56"/>
                  </a:cubicBezTo>
                  <a:cubicBezTo>
                    <a:pt x="248" y="92"/>
                    <a:pt x="260" y="113"/>
                    <a:pt x="338" y="115"/>
                  </a:cubicBezTo>
                  <a:cubicBezTo>
                    <a:pt x="415" y="113"/>
                    <a:pt x="427" y="92"/>
                    <a:pt x="474" y="56"/>
                  </a:cubicBezTo>
                  <a:cubicBezTo>
                    <a:pt x="506" y="31"/>
                    <a:pt x="555" y="0"/>
                    <a:pt x="584" y="32"/>
                  </a:cubicBezTo>
                  <a:cubicBezTo>
                    <a:pt x="601" y="45"/>
                    <a:pt x="613" y="76"/>
                    <a:pt x="613" y="138"/>
                  </a:cubicBezTo>
                  <a:cubicBezTo>
                    <a:pt x="613" y="169"/>
                    <a:pt x="606" y="196"/>
                    <a:pt x="629" y="197"/>
                  </a:cubicBezTo>
                  <a:cubicBezTo>
                    <a:pt x="661" y="199"/>
                    <a:pt x="675" y="231"/>
                    <a:pt x="674" y="268"/>
                  </a:cubicBezTo>
                  <a:cubicBezTo>
                    <a:pt x="674" y="298"/>
                    <a:pt x="665" y="331"/>
                    <a:pt x="649" y="354"/>
                  </a:cubicBezTo>
                  <a:cubicBezTo>
                    <a:pt x="637" y="373"/>
                    <a:pt x="620" y="386"/>
                    <a:pt x="601" y="386"/>
                  </a:cubicBezTo>
                  <a:cubicBezTo>
                    <a:pt x="599" y="386"/>
                    <a:pt x="597" y="386"/>
                    <a:pt x="595" y="386"/>
                  </a:cubicBezTo>
                  <a:cubicBezTo>
                    <a:pt x="589" y="385"/>
                    <a:pt x="589" y="385"/>
                    <a:pt x="589" y="385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3825" lIns="87650" spcFirstLastPara="1" rIns="87650" wrap="square" tIns="438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5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3" name="Shape 7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4" name="Google Shape;7344;p22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5" name="Google Shape;7345;p22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Check list</a:t>
            </a:r>
            <a:endParaRPr/>
          </a:p>
        </p:txBody>
      </p:sp>
      <p:sp>
        <p:nvSpPr>
          <p:cNvPr id="7346" name="Google Shape;7346;p223"/>
          <p:cNvSpPr/>
          <p:nvPr/>
        </p:nvSpPr>
        <p:spPr>
          <a:xfrm rot="5400000">
            <a:off x="4770449" y="251785"/>
            <a:ext cx="725969" cy="3912843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7" name="Google Shape;7347;p223"/>
          <p:cNvSpPr/>
          <p:nvPr/>
        </p:nvSpPr>
        <p:spPr>
          <a:xfrm rot="5400000">
            <a:off x="4770449" y="1097594"/>
            <a:ext cx="725969" cy="3912843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8" name="Google Shape;7348;p223"/>
          <p:cNvSpPr/>
          <p:nvPr/>
        </p:nvSpPr>
        <p:spPr>
          <a:xfrm rot="5400000">
            <a:off x="4770449" y="1943404"/>
            <a:ext cx="725969" cy="3912843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9" name="Google Shape;7349;p223"/>
          <p:cNvSpPr/>
          <p:nvPr/>
        </p:nvSpPr>
        <p:spPr>
          <a:xfrm rot="5400000">
            <a:off x="4770449" y="2790595"/>
            <a:ext cx="725969" cy="3912843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0" name="Google Shape;7350;p223"/>
          <p:cNvSpPr/>
          <p:nvPr/>
        </p:nvSpPr>
        <p:spPr>
          <a:xfrm rot="5400000">
            <a:off x="4770449" y="3636865"/>
            <a:ext cx="725969" cy="3912843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51" name="Google Shape;7351;p223"/>
          <p:cNvGrpSpPr/>
          <p:nvPr/>
        </p:nvGrpSpPr>
        <p:grpSpPr>
          <a:xfrm>
            <a:off x="10841580" y="1972934"/>
            <a:ext cx="576174" cy="470548"/>
            <a:chOff x="7886700" y="1338264"/>
            <a:chExt cx="623973" cy="509586"/>
          </a:xfrm>
        </p:grpSpPr>
        <p:sp>
          <p:nvSpPr>
            <p:cNvPr id="7352" name="Google Shape;7352;p223"/>
            <p:cNvSpPr/>
            <p:nvPr/>
          </p:nvSpPr>
          <p:spPr>
            <a:xfrm>
              <a:off x="7886700" y="1390650"/>
              <a:ext cx="457200" cy="4572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3" name="Google Shape;7353;p223"/>
            <p:cNvSpPr/>
            <p:nvPr/>
          </p:nvSpPr>
          <p:spPr>
            <a:xfrm>
              <a:off x="7918365" y="1338264"/>
              <a:ext cx="592308" cy="492124"/>
            </a:xfrm>
            <a:custGeom>
              <a:rect b="b" l="l" r="r" t="t"/>
              <a:pathLst>
                <a:path extrusionOk="0" h="280" w="337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54" name="Google Shape;7354;p223"/>
          <p:cNvGrpSpPr/>
          <p:nvPr/>
        </p:nvGrpSpPr>
        <p:grpSpPr>
          <a:xfrm>
            <a:off x="10841580" y="2819204"/>
            <a:ext cx="576174" cy="470548"/>
            <a:chOff x="7886700" y="1338264"/>
            <a:chExt cx="623973" cy="509586"/>
          </a:xfrm>
        </p:grpSpPr>
        <p:sp>
          <p:nvSpPr>
            <p:cNvPr id="7355" name="Google Shape;7355;p223"/>
            <p:cNvSpPr/>
            <p:nvPr/>
          </p:nvSpPr>
          <p:spPr>
            <a:xfrm>
              <a:off x="7886700" y="1390650"/>
              <a:ext cx="457200" cy="4572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6" name="Google Shape;7356;p223"/>
            <p:cNvSpPr/>
            <p:nvPr/>
          </p:nvSpPr>
          <p:spPr>
            <a:xfrm>
              <a:off x="7918365" y="1338264"/>
              <a:ext cx="592308" cy="492124"/>
            </a:xfrm>
            <a:custGeom>
              <a:rect b="b" l="l" r="r" t="t"/>
              <a:pathLst>
                <a:path extrusionOk="0" h="280" w="337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57" name="Google Shape;7357;p223"/>
          <p:cNvGrpSpPr/>
          <p:nvPr/>
        </p:nvGrpSpPr>
        <p:grpSpPr>
          <a:xfrm>
            <a:off x="10841580" y="3664553"/>
            <a:ext cx="576174" cy="470548"/>
            <a:chOff x="7886700" y="1338264"/>
            <a:chExt cx="623973" cy="509586"/>
          </a:xfrm>
        </p:grpSpPr>
        <p:sp>
          <p:nvSpPr>
            <p:cNvPr id="7358" name="Google Shape;7358;p223"/>
            <p:cNvSpPr/>
            <p:nvPr/>
          </p:nvSpPr>
          <p:spPr>
            <a:xfrm>
              <a:off x="7886700" y="1390650"/>
              <a:ext cx="457200" cy="4572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223"/>
            <p:cNvSpPr/>
            <p:nvPr/>
          </p:nvSpPr>
          <p:spPr>
            <a:xfrm>
              <a:off x="7918365" y="1338264"/>
              <a:ext cx="592308" cy="492124"/>
            </a:xfrm>
            <a:custGeom>
              <a:rect b="b" l="l" r="r" t="t"/>
              <a:pathLst>
                <a:path extrusionOk="0" h="280" w="337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0" name="Google Shape;7360;p223"/>
          <p:cNvGrpSpPr/>
          <p:nvPr/>
        </p:nvGrpSpPr>
        <p:grpSpPr>
          <a:xfrm>
            <a:off x="10841580" y="4511744"/>
            <a:ext cx="576174" cy="470548"/>
            <a:chOff x="7886700" y="1338264"/>
            <a:chExt cx="623973" cy="509586"/>
          </a:xfrm>
        </p:grpSpPr>
        <p:sp>
          <p:nvSpPr>
            <p:cNvPr id="7361" name="Google Shape;7361;p223"/>
            <p:cNvSpPr/>
            <p:nvPr/>
          </p:nvSpPr>
          <p:spPr>
            <a:xfrm>
              <a:off x="7886700" y="1390650"/>
              <a:ext cx="457200" cy="4572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223"/>
            <p:cNvSpPr/>
            <p:nvPr/>
          </p:nvSpPr>
          <p:spPr>
            <a:xfrm>
              <a:off x="7918365" y="1338264"/>
              <a:ext cx="592308" cy="492124"/>
            </a:xfrm>
            <a:custGeom>
              <a:rect b="b" l="l" r="r" t="t"/>
              <a:pathLst>
                <a:path extrusionOk="0" h="280" w="337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3" name="Google Shape;7363;p223"/>
          <p:cNvGrpSpPr/>
          <p:nvPr/>
        </p:nvGrpSpPr>
        <p:grpSpPr>
          <a:xfrm>
            <a:off x="10841580" y="5358014"/>
            <a:ext cx="576174" cy="470548"/>
            <a:chOff x="7886700" y="1338264"/>
            <a:chExt cx="623973" cy="509586"/>
          </a:xfrm>
        </p:grpSpPr>
        <p:sp>
          <p:nvSpPr>
            <p:cNvPr id="7364" name="Google Shape;7364;p223"/>
            <p:cNvSpPr/>
            <p:nvPr/>
          </p:nvSpPr>
          <p:spPr>
            <a:xfrm>
              <a:off x="7886700" y="1390650"/>
              <a:ext cx="457200" cy="4572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223"/>
            <p:cNvSpPr/>
            <p:nvPr/>
          </p:nvSpPr>
          <p:spPr>
            <a:xfrm>
              <a:off x="7918365" y="1338264"/>
              <a:ext cx="592308" cy="492124"/>
            </a:xfrm>
            <a:custGeom>
              <a:rect b="b" l="l" r="r" t="t"/>
              <a:pathLst>
                <a:path extrusionOk="0" h="280" w="337">
                  <a:moveTo>
                    <a:pt x="320" y="0"/>
                  </a:moveTo>
                  <a:lnTo>
                    <a:pt x="337" y="19"/>
                  </a:lnTo>
                  <a:lnTo>
                    <a:pt x="123" y="280"/>
                  </a:lnTo>
                  <a:lnTo>
                    <a:pt x="0" y="136"/>
                  </a:lnTo>
                  <a:lnTo>
                    <a:pt x="20" y="114"/>
                  </a:lnTo>
                  <a:lnTo>
                    <a:pt x="123" y="165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66" name="Google Shape;7366;p223"/>
          <p:cNvCxnSpPr/>
          <p:nvPr/>
        </p:nvCxnSpPr>
        <p:spPr>
          <a:xfrm>
            <a:off x="7235736" y="2628998"/>
            <a:ext cx="4219063" cy="4688"/>
          </a:xfrm>
          <a:prstGeom prst="straightConnector1">
            <a:avLst/>
          </a:prstGeom>
          <a:noFill/>
          <a:ln cap="flat" cmpd="sng" w="9525">
            <a:solidFill>
              <a:srgbClr val="AEABAB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367" name="Google Shape;7367;p223"/>
          <p:cNvCxnSpPr/>
          <p:nvPr/>
        </p:nvCxnSpPr>
        <p:spPr>
          <a:xfrm>
            <a:off x="7235736" y="3475268"/>
            <a:ext cx="4219063" cy="4688"/>
          </a:xfrm>
          <a:prstGeom prst="straightConnector1">
            <a:avLst/>
          </a:prstGeom>
          <a:noFill/>
          <a:ln cap="flat" cmpd="sng" w="9525">
            <a:solidFill>
              <a:srgbClr val="AEABAB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368" name="Google Shape;7368;p223"/>
          <p:cNvCxnSpPr/>
          <p:nvPr/>
        </p:nvCxnSpPr>
        <p:spPr>
          <a:xfrm>
            <a:off x="7235736" y="4321538"/>
            <a:ext cx="4219063" cy="4688"/>
          </a:xfrm>
          <a:prstGeom prst="straightConnector1">
            <a:avLst/>
          </a:prstGeom>
          <a:noFill/>
          <a:ln cap="flat" cmpd="sng" w="9525">
            <a:solidFill>
              <a:srgbClr val="AEABAB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7369" name="Google Shape;7369;p223"/>
          <p:cNvCxnSpPr/>
          <p:nvPr/>
        </p:nvCxnSpPr>
        <p:spPr>
          <a:xfrm>
            <a:off x="7235736" y="5167808"/>
            <a:ext cx="4219063" cy="4688"/>
          </a:xfrm>
          <a:prstGeom prst="straightConnector1">
            <a:avLst/>
          </a:prstGeom>
          <a:noFill/>
          <a:ln cap="flat" cmpd="sng" w="9525">
            <a:solidFill>
              <a:srgbClr val="AEABAB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7370" name="Google Shape;7370;p223"/>
          <p:cNvSpPr txBox="1"/>
          <p:nvPr/>
        </p:nvSpPr>
        <p:spPr>
          <a:xfrm>
            <a:off x="5248576" y="1986611"/>
            <a:ext cx="1515371" cy="443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1" name="Google Shape;7371;p223"/>
          <p:cNvSpPr txBox="1"/>
          <p:nvPr/>
        </p:nvSpPr>
        <p:spPr>
          <a:xfrm>
            <a:off x="5248576" y="2808256"/>
            <a:ext cx="151537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2" name="Google Shape;7372;p223"/>
          <p:cNvSpPr txBox="1"/>
          <p:nvPr/>
        </p:nvSpPr>
        <p:spPr>
          <a:xfrm>
            <a:off x="5248576" y="3653604"/>
            <a:ext cx="151537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3" name="Google Shape;7373;p223"/>
          <p:cNvSpPr txBox="1"/>
          <p:nvPr/>
        </p:nvSpPr>
        <p:spPr>
          <a:xfrm>
            <a:off x="5248576" y="4500795"/>
            <a:ext cx="151537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4" name="Google Shape;7374;p223"/>
          <p:cNvSpPr txBox="1"/>
          <p:nvPr/>
        </p:nvSpPr>
        <p:spPr>
          <a:xfrm>
            <a:off x="5248576" y="5347065"/>
            <a:ext cx="1515371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5" name="Google Shape;7375;p223"/>
          <p:cNvSpPr/>
          <p:nvPr/>
        </p:nvSpPr>
        <p:spPr>
          <a:xfrm>
            <a:off x="419099" y="1638760"/>
            <a:ext cx="4521718" cy="4525150"/>
          </a:xfrm>
          <a:custGeom>
            <a:rect b="b" l="l" r="r" t="t"/>
            <a:pathLst>
              <a:path extrusionOk="0" h="555" w="555">
                <a:moveTo>
                  <a:pt x="277" y="0"/>
                </a:moveTo>
                <a:cubicBezTo>
                  <a:pt x="124" y="0"/>
                  <a:pt x="0" y="124"/>
                  <a:pt x="0" y="277"/>
                </a:cubicBezTo>
                <a:cubicBezTo>
                  <a:pt x="0" y="332"/>
                  <a:pt x="16" y="383"/>
                  <a:pt x="43" y="426"/>
                </a:cubicBezTo>
                <a:cubicBezTo>
                  <a:pt x="20" y="454"/>
                  <a:pt x="20" y="454"/>
                  <a:pt x="20" y="454"/>
                </a:cubicBezTo>
                <a:cubicBezTo>
                  <a:pt x="95" y="529"/>
                  <a:pt x="95" y="529"/>
                  <a:pt x="95" y="529"/>
                </a:cubicBezTo>
                <a:cubicBezTo>
                  <a:pt x="126" y="509"/>
                  <a:pt x="126" y="509"/>
                  <a:pt x="126" y="509"/>
                </a:cubicBezTo>
                <a:cubicBezTo>
                  <a:pt x="169" y="538"/>
                  <a:pt x="221" y="555"/>
                  <a:pt x="277" y="555"/>
                </a:cubicBezTo>
                <a:cubicBezTo>
                  <a:pt x="431" y="555"/>
                  <a:pt x="555" y="430"/>
                  <a:pt x="555" y="277"/>
                </a:cubicBezTo>
                <a:cubicBezTo>
                  <a:pt x="555" y="124"/>
                  <a:pt x="431" y="0"/>
                  <a:pt x="277" y="0"/>
                </a:cubicBezTo>
                <a:close/>
                <a:moveTo>
                  <a:pt x="277" y="492"/>
                </a:moveTo>
                <a:cubicBezTo>
                  <a:pt x="159" y="492"/>
                  <a:pt x="63" y="396"/>
                  <a:pt x="63" y="277"/>
                </a:cubicBezTo>
                <a:cubicBezTo>
                  <a:pt x="63" y="159"/>
                  <a:pt x="159" y="62"/>
                  <a:pt x="277" y="62"/>
                </a:cubicBezTo>
                <a:cubicBezTo>
                  <a:pt x="396" y="62"/>
                  <a:pt x="492" y="159"/>
                  <a:pt x="492" y="277"/>
                </a:cubicBezTo>
                <a:cubicBezTo>
                  <a:pt x="492" y="396"/>
                  <a:pt x="396" y="492"/>
                  <a:pt x="277" y="492"/>
                </a:cubicBezTo>
                <a:close/>
              </a:path>
            </a:pathLst>
          </a:custGeom>
          <a:gradFill>
            <a:gsLst>
              <a:gs pos="0">
                <a:srgbClr val="BFBFBF"/>
              </a:gs>
              <a:gs pos="50000">
                <a:srgbClr val="D8D8D8"/>
              </a:gs>
              <a:gs pos="100000">
                <a:srgbClr val="F2F2F2"/>
              </a:gs>
            </a:gsLst>
            <a:lin ang="8100000" scaled="0"/>
          </a:gradFill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6" name="Google Shape;7376;p223"/>
          <p:cNvSpPr/>
          <p:nvPr/>
        </p:nvSpPr>
        <p:spPr>
          <a:xfrm>
            <a:off x="927909" y="2125473"/>
            <a:ext cx="3504100" cy="355172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7" name="Google Shape;7377;p223"/>
          <p:cNvSpPr/>
          <p:nvPr/>
        </p:nvSpPr>
        <p:spPr>
          <a:xfrm>
            <a:off x="1659797" y="2840433"/>
            <a:ext cx="2059276" cy="2132340"/>
          </a:xfrm>
          <a:custGeom>
            <a:rect b="b" l="l" r="r" t="t"/>
            <a:pathLst>
              <a:path extrusionOk="0" h="472" w="456">
                <a:moveTo>
                  <a:pt x="115" y="472"/>
                </a:moveTo>
                <a:cubicBezTo>
                  <a:pt x="98" y="377"/>
                  <a:pt x="60" y="310"/>
                  <a:pt x="0" y="271"/>
                </a:cubicBezTo>
                <a:cubicBezTo>
                  <a:pt x="63" y="231"/>
                  <a:pt x="63" y="231"/>
                  <a:pt x="63" y="231"/>
                </a:cubicBezTo>
                <a:cubicBezTo>
                  <a:pt x="88" y="237"/>
                  <a:pt x="112" y="259"/>
                  <a:pt x="134" y="296"/>
                </a:cubicBezTo>
                <a:cubicBezTo>
                  <a:pt x="141" y="307"/>
                  <a:pt x="147" y="319"/>
                  <a:pt x="153" y="334"/>
                </a:cubicBezTo>
                <a:cubicBezTo>
                  <a:pt x="240" y="177"/>
                  <a:pt x="338" y="65"/>
                  <a:pt x="447" y="0"/>
                </a:cubicBezTo>
                <a:cubicBezTo>
                  <a:pt x="456" y="15"/>
                  <a:pt x="456" y="15"/>
                  <a:pt x="456" y="15"/>
                </a:cubicBezTo>
                <a:cubicBezTo>
                  <a:pt x="348" y="114"/>
                  <a:pt x="258" y="247"/>
                  <a:pt x="188" y="414"/>
                </a:cubicBezTo>
                <a:lnTo>
                  <a:pt x="115" y="472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8" name="Google Shape;7378;p223"/>
          <p:cNvSpPr txBox="1"/>
          <p:nvPr/>
        </p:nvSpPr>
        <p:spPr>
          <a:xfrm>
            <a:off x="7235735" y="1875808"/>
            <a:ext cx="3472505" cy="6647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 Insert text here Insert text here Insert text here Insert text here</a:t>
            </a:r>
            <a:endParaRPr/>
          </a:p>
        </p:txBody>
      </p:sp>
      <p:sp>
        <p:nvSpPr>
          <p:cNvPr id="7379" name="Google Shape;7379;p223"/>
          <p:cNvSpPr txBox="1"/>
          <p:nvPr/>
        </p:nvSpPr>
        <p:spPr>
          <a:xfrm>
            <a:off x="7235735" y="2684685"/>
            <a:ext cx="3472505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 Insert text here Insert text here Insert text here Insert text here</a:t>
            </a:r>
            <a:endParaRPr/>
          </a:p>
        </p:txBody>
      </p:sp>
      <p:sp>
        <p:nvSpPr>
          <p:cNvPr id="7380" name="Google Shape;7380;p223"/>
          <p:cNvSpPr txBox="1"/>
          <p:nvPr/>
        </p:nvSpPr>
        <p:spPr>
          <a:xfrm>
            <a:off x="7235735" y="3530495"/>
            <a:ext cx="3472505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 Insert text here Insert text here Insert text here Insert text here</a:t>
            </a:r>
            <a:endParaRPr/>
          </a:p>
        </p:txBody>
      </p:sp>
      <p:sp>
        <p:nvSpPr>
          <p:cNvPr id="7381" name="Google Shape;7381;p223"/>
          <p:cNvSpPr txBox="1"/>
          <p:nvPr/>
        </p:nvSpPr>
        <p:spPr>
          <a:xfrm>
            <a:off x="7235735" y="4377686"/>
            <a:ext cx="3472505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 Insert text here Insert text here Insert text here Insert text here</a:t>
            </a:r>
            <a:endParaRPr/>
          </a:p>
        </p:txBody>
      </p:sp>
      <p:sp>
        <p:nvSpPr>
          <p:cNvPr id="7382" name="Google Shape;7382;p223"/>
          <p:cNvSpPr txBox="1"/>
          <p:nvPr/>
        </p:nvSpPr>
        <p:spPr>
          <a:xfrm>
            <a:off x="7235735" y="5223956"/>
            <a:ext cx="3472505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 Insert text here Insert text here Insert text here Insert text here</a:t>
            </a:r>
            <a:endParaRPr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6" name="Shape 7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7" name="Google Shape;7387;p22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8" name="Google Shape;7388;p22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Comparison</a:t>
            </a:r>
            <a:endParaRPr/>
          </a:p>
        </p:txBody>
      </p:sp>
      <p:sp>
        <p:nvSpPr>
          <p:cNvPr id="7389" name="Google Shape;7389;p224"/>
          <p:cNvSpPr/>
          <p:nvPr/>
        </p:nvSpPr>
        <p:spPr>
          <a:xfrm>
            <a:off x="520861" y="2303285"/>
            <a:ext cx="5631768" cy="3723780"/>
          </a:xfrm>
          <a:prstGeom prst="homePlate">
            <a:avLst>
              <a:gd fmla="val 16468" name="adj"/>
            </a:avLst>
          </a:prstGeom>
          <a:solidFill>
            <a:schemeClr val="lt1"/>
          </a:solidFill>
          <a:ln cap="flat" cmpd="sng" w="12700">
            <a:solidFill>
              <a:srgbClr val="2E48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0" name="Google Shape;7390;p224"/>
          <p:cNvSpPr/>
          <p:nvPr/>
        </p:nvSpPr>
        <p:spPr>
          <a:xfrm flipH="1">
            <a:off x="6130695" y="2303285"/>
            <a:ext cx="5631768" cy="3723780"/>
          </a:xfrm>
          <a:prstGeom prst="homePlate">
            <a:avLst>
              <a:gd fmla="val 16468" name="adj"/>
            </a:avLst>
          </a:prstGeom>
          <a:solidFill>
            <a:schemeClr val="lt1"/>
          </a:solidFill>
          <a:ln cap="flat" cmpd="sng" w="12700">
            <a:solidFill>
              <a:srgbClr val="2E483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1" name="Google Shape;7391;p224"/>
          <p:cNvSpPr/>
          <p:nvPr/>
        </p:nvSpPr>
        <p:spPr>
          <a:xfrm>
            <a:off x="4953301" y="2862625"/>
            <a:ext cx="2376724" cy="2374250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2" name="Google Shape;7392;p224"/>
          <p:cNvSpPr/>
          <p:nvPr/>
        </p:nvSpPr>
        <p:spPr>
          <a:xfrm>
            <a:off x="5140471" y="3049600"/>
            <a:ext cx="2002384" cy="200030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3" name="Google Shape;7393;p224"/>
          <p:cNvSpPr txBox="1"/>
          <p:nvPr/>
        </p:nvSpPr>
        <p:spPr>
          <a:xfrm flipH="1">
            <a:off x="5447291" y="3834308"/>
            <a:ext cx="1388743" cy="43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394" name="Google Shape;7394;p224"/>
          <p:cNvSpPr/>
          <p:nvPr/>
        </p:nvSpPr>
        <p:spPr>
          <a:xfrm>
            <a:off x="520861" y="2303285"/>
            <a:ext cx="70260" cy="3723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5" name="Google Shape;7395;p224"/>
          <p:cNvSpPr/>
          <p:nvPr/>
        </p:nvSpPr>
        <p:spPr>
          <a:xfrm>
            <a:off x="11692203" y="2303285"/>
            <a:ext cx="70260" cy="3723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6" name="Google Shape;7396;p224"/>
          <p:cNvSpPr/>
          <p:nvPr/>
        </p:nvSpPr>
        <p:spPr>
          <a:xfrm>
            <a:off x="767432" y="2504030"/>
            <a:ext cx="4531110" cy="397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397" name="Google Shape;7397;p224"/>
          <p:cNvSpPr/>
          <p:nvPr/>
        </p:nvSpPr>
        <p:spPr>
          <a:xfrm>
            <a:off x="7546862" y="2504030"/>
            <a:ext cx="4004822" cy="397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398" name="Google Shape;7398;p224"/>
          <p:cNvSpPr txBox="1"/>
          <p:nvPr/>
        </p:nvSpPr>
        <p:spPr>
          <a:xfrm>
            <a:off x="2824588" y="1875782"/>
            <a:ext cx="10243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399" name="Google Shape;7399;p224"/>
          <p:cNvSpPr txBox="1"/>
          <p:nvPr/>
        </p:nvSpPr>
        <p:spPr>
          <a:xfrm>
            <a:off x="8434422" y="1875782"/>
            <a:ext cx="10243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3" name="Shape 7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4" name="Google Shape;7404;p22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5" name="Google Shape;7405;p22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Matrix</a:t>
            </a:r>
            <a:endParaRPr/>
          </a:p>
        </p:txBody>
      </p:sp>
      <p:cxnSp>
        <p:nvCxnSpPr>
          <p:cNvPr id="7406" name="Google Shape;7406;p225"/>
          <p:cNvCxnSpPr/>
          <p:nvPr/>
        </p:nvCxnSpPr>
        <p:spPr>
          <a:xfrm>
            <a:off x="1892424" y="5732354"/>
            <a:ext cx="8257802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lg" w="lg" type="triangle"/>
          </a:ln>
        </p:spPr>
      </p:cxnSp>
      <p:cxnSp>
        <p:nvCxnSpPr>
          <p:cNvPr id="7407" name="Google Shape;7407;p225"/>
          <p:cNvCxnSpPr/>
          <p:nvPr/>
        </p:nvCxnSpPr>
        <p:spPr>
          <a:xfrm rot="10800000">
            <a:off x="2196726" y="1857375"/>
            <a:ext cx="0" cy="4246991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7408" name="Google Shape;7408;p225"/>
          <p:cNvSpPr txBox="1"/>
          <p:nvPr/>
        </p:nvSpPr>
        <p:spPr>
          <a:xfrm>
            <a:off x="1609908" y="1245377"/>
            <a:ext cx="11736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9" name="Google Shape;7409;p225"/>
          <p:cNvSpPr txBox="1"/>
          <p:nvPr/>
        </p:nvSpPr>
        <p:spPr>
          <a:xfrm>
            <a:off x="10197727" y="5593854"/>
            <a:ext cx="11736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Header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0" name="Google Shape;7410;p225"/>
          <p:cNvSpPr/>
          <p:nvPr/>
        </p:nvSpPr>
        <p:spPr>
          <a:xfrm>
            <a:off x="2501029" y="1866270"/>
            <a:ext cx="2549732" cy="11846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1" name="Google Shape;7411;p225"/>
          <p:cNvSpPr/>
          <p:nvPr/>
        </p:nvSpPr>
        <p:spPr>
          <a:xfrm>
            <a:off x="5050761" y="1866270"/>
            <a:ext cx="2549732" cy="1184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2" name="Google Shape;7412;p225"/>
          <p:cNvSpPr/>
          <p:nvPr/>
        </p:nvSpPr>
        <p:spPr>
          <a:xfrm>
            <a:off x="7600493" y="1866270"/>
            <a:ext cx="2549732" cy="11846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3" name="Google Shape;7413;p225"/>
          <p:cNvSpPr/>
          <p:nvPr/>
        </p:nvSpPr>
        <p:spPr>
          <a:xfrm>
            <a:off x="2501029" y="3051993"/>
            <a:ext cx="2549732" cy="1184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4" name="Google Shape;7414;p225"/>
          <p:cNvSpPr/>
          <p:nvPr/>
        </p:nvSpPr>
        <p:spPr>
          <a:xfrm>
            <a:off x="5050761" y="3051993"/>
            <a:ext cx="2549732" cy="11846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5" name="Google Shape;7415;p225"/>
          <p:cNvSpPr/>
          <p:nvPr/>
        </p:nvSpPr>
        <p:spPr>
          <a:xfrm>
            <a:off x="7600493" y="3051993"/>
            <a:ext cx="2549732" cy="1184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6" name="Google Shape;7416;p225"/>
          <p:cNvSpPr/>
          <p:nvPr/>
        </p:nvSpPr>
        <p:spPr>
          <a:xfrm>
            <a:off x="2501029" y="4237716"/>
            <a:ext cx="2549732" cy="11846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7" name="Google Shape;7417;p225"/>
          <p:cNvSpPr/>
          <p:nvPr/>
        </p:nvSpPr>
        <p:spPr>
          <a:xfrm>
            <a:off x="5050761" y="4237716"/>
            <a:ext cx="2549732" cy="11846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8" name="Google Shape;7418;p225"/>
          <p:cNvSpPr/>
          <p:nvPr/>
        </p:nvSpPr>
        <p:spPr>
          <a:xfrm>
            <a:off x="7600493" y="4237716"/>
            <a:ext cx="2549732" cy="11846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9" name="Google Shape;7419;p225"/>
          <p:cNvSpPr txBox="1"/>
          <p:nvPr/>
        </p:nvSpPr>
        <p:spPr>
          <a:xfrm>
            <a:off x="7865258" y="5827367"/>
            <a:ext cx="20202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0" name="Google Shape;7420;p225"/>
          <p:cNvSpPr txBox="1"/>
          <p:nvPr/>
        </p:nvSpPr>
        <p:spPr>
          <a:xfrm>
            <a:off x="5315526" y="5827367"/>
            <a:ext cx="20202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1" name="Google Shape;7421;p225"/>
          <p:cNvSpPr txBox="1"/>
          <p:nvPr/>
        </p:nvSpPr>
        <p:spPr>
          <a:xfrm>
            <a:off x="2765794" y="5827367"/>
            <a:ext cx="202020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2" name="Google Shape;7422;p225"/>
          <p:cNvSpPr txBox="1"/>
          <p:nvPr/>
        </p:nvSpPr>
        <p:spPr>
          <a:xfrm>
            <a:off x="7865258" y="4722303"/>
            <a:ext cx="202020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3" name="Google Shape;7423;p225"/>
          <p:cNvSpPr txBox="1"/>
          <p:nvPr/>
        </p:nvSpPr>
        <p:spPr>
          <a:xfrm>
            <a:off x="2765794" y="4722303"/>
            <a:ext cx="202020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4" name="Google Shape;7424;p225"/>
          <p:cNvSpPr txBox="1"/>
          <p:nvPr/>
        </p:nvSpPr>
        <p:spPr>
          <a:xfrm>
            <a:off x="5315526" y="3527055"/>
            <a:ext cx="202020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5" name="Google Shape;7425;p225"/>
          <p:cNvSpPr txBox="1"/>
          <p:nvPr/>
        </p:nvSpPr>
        <p:spPr>
          <a:xfrm>
            <a:off x="7865258" y="2350857"/>
            <a:ext cx="202020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6" name="Google Shape;7426;p225"/>
          <p:cNvSpPr txBox="1"/>
          <p:nvPr/>
        </p:nvSpPr>
        <p:spPr>
          <a:xfrm>
            <a:off x="2765794" y="2350857"/>
            <a:ext cx="202020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7" name="Google Shape;7427;p225"/>
          <p:cNvSpPr txBox="1"/>
          <p:nvPr/>
        </p:nvSpPr>
        <p:spPr>
          <a:xfrm>
            <a:off x="820637" y="4553026"/>
            <a:ext cx="11736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8" name="Google Shape;7428;p225"/>
          <p:cNvSpPr txBox="1"/>
          <p:nvPr/>
        </p:nvSpPr>
        <p:spPr>
          <a:xfrm>
            <a:off x="820637" y="3357778"/>
            <a:ext cx="11736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29" name="Google Shape;7429;p225"/>
          <p:cNvSpPr txBox="1"/>
          <p:nvPr/>
        </p:nvSpPr>
        <p:spPr>
          <a:xfrm>
            <a:off x="820637" y="2181580"/>
            <a:ext cx="1173636" cy="553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3" name="Shape 7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" name="Google Shape;7434;p22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5" name="Google Shape;7435;p22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Comparison</a:t>
            </a:r>
            <a:endParaRPr/>
          </a:p>
        </p:txBody>
      </p:sp>
      <p:sp>
        <p:nvSpPr>
          <p:cNvPr id="7436" name="Google Shape;7436;p226"/>
          <p:cNvSpPr/>
          <p:nvPr/>
        </p:nvSpPr>
        <p:spPr>
          <a:xfrm>
            <a:off x="550863" y="1288003"/>
            <a:ext cx="5191440" cy="74168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437" name="Google Shape;7437;p226"/>
          <p:cNvSpPr/>
          <p:nvPr/>
        </p:nvSpPr>
        <p:spPr>
          <a:xfrm>
            <a:off x="6413183" y="1288003"/>
            <a:ext cx="5191440" cy="74168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0000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7438" name="Google Shape;7438;p226"/>
          <p:cNvCxnSpPr/>
          <p:nvPr/>
        </p:nvCxnSpPr>
        <p:spPr>
          <a:xfrm>
            <a:off x="1018223" y="2029683"/>
            <a:ext cx="0" cy="37702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diamond"/>
          </a:ln>
        </p:spPr>
      </p:cxnSp>
      <p:cxnSp>
        <p:nvCxnSpPr>
          <p:cNvPr id="7439" name="Google Shape;7439;p226"/>
          <p:cNvCxnSpPr/>
          <p:nvPr/>
        </p:nvCxnSpPr>
        <p:spPr>
          <a:xfrm>
            <a:off x="6880543" y="2029683"/>
            <a:ext cx="0" cy="37702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diamond"/>
          </a:ln>
        </p:spPr>
      </p:cxnSp>
      <p:sp>
        <p:nvSpPr>
          <p:cNvPr id="7440" name="Google Shape;7440;p226"/>
          <p:cNvSpPr/>
          <p:nvPr/>
        </p:nvSpPr>
        <p:spPr>
          <a:xfrm>
            <a:off x="845503" y="2370043"/>
            <a:ext cx="345440" cy="34544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1" name="Google Shape;7441;p226"/>
          <p:cNvSpPr/>
          <p:nvPr/>
        </p:nvSpPr>
        <p:spPr>
          <a:xfrm>
            <a:off x="845503" y="3226947"/>
            <a:ext cx="345440" cy="34544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2" name="Google Shape;7442;p226"/>
          <p:cNvSpPr/>
          <p:nvPr/>
        </p:nvSpPr>
        <p:spPr>
          <a:xfrm>
            <a:off x="845503" y="4083851"/>
            <a:ext cx="345440" cy="34544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3" name="Google Shape;7443;p226"/>
          <p:cNvSpPr/>
          <p:nvPr/>
        </p:nvSpPr>
        <p:spPr>
          <a:xfrm>
            <a:off x="845503" y="4940754"/>
            <a:ext cx="345440" cy="34544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4" name="Google Shape;7444;p226"/>
          <p:cNvSpPr txBox="1"/>
          <p:nvPr/>
        </p:nvSpPr>
        <p:spPr>
          <a:xfrm>
            <a:off x="1363663" y="2404263"/>
            <a:ext cx="43786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45" name="Google Shape;7445;p226"/>
          <p:cNvSpPr txBox="1"/>
          <p:nvPr/>
        </p:nvSpPr>
        <p:spPr>
          <a:xfrm>
            <a:off x="1363663" y="3261167"/>
            <a:ext cx="43786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46" name="Google Shape;7446;p226"/>
          <p:cNvSpPr txBox="1"/>
          <p:nvPr/>
        </p:nvSpPr>
        <p:spPr>
          <a:xfrm>
            <a:off x="1363663" y="4119179"/>
            <a:ext cx="43786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47" name="Google Shape;7447;p226"/>
          <p:cNvSpPr txBox="1"/>
          <p:nvPr/>
        </p:nvSpPr>
        <p:spPr>
          <a:xfrm>
            <a:off x="1363663" y="4977191"/>
            <a:ext cx="43786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48" name="Google Shape;7448;p226"/>
          <p:cNvSpPr/>
          <p:nvPr/>
        </p:nvSpPr>
        <p:spPr>
          <a:xfrm>
            <a:off x="6707830" y="2370043"/>
            <a:ext cx="345440" cy="34544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9" name="Google Shape;7449;p226"/>
          <p:cNvSpPr/>
          <p:nvPr/>
        </p:nvSpPr>
        <p:spPr>
          <a:xfrm>
            <a:off x="6707830" y="3226947"/>
            <a:ext cx="345440" cy="34544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0" name="Google Shape;7450;p226"/>
          <p:cNvSpPr/>
          <p:nvPr/>
        </p:nvSpPr>
        <p:spPr>
          <a:xfrm>
            <a:off x="6707830" y="4083851"/>
            <a:ext cx="345440" cy="34544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1" name="Google Shape;7451;p226"/>
          <p:cNvSpPr/>
          <p:nvPr/>
        </p:nvSpPr>
        <p:spPr>
          <a:xfrm>
            <a:off x="6707830" y="4940754"/>
            <a:ext cx="345440" cy="345440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2" name="Google Shape;7452;p226"/>
          <p:cNvSpPr txBox="1"/>
          <p:nvPr/>
        </p:nvSpPr>
        <p:spPr>
          <a:xfrm>
            <a:off x="7225990" y="2404263"/>
            <a:ext cx="43786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53" name="Google Shape;7453;p226"/>
          <p:cNvSpPr txBox="1"/>
          <p:nvPr/>
        </p:nvSpPr>
        <p:spPr>
          <a:xfrm>
            <a:off x="7225990" y="3261167"/>
            <a:ext cx="43786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54" name="Google Shape;7454;p226"/>
          <p:cNvSpPr txBox="1"/>
          <p:nvPr/>
        </p:nvSpPr>
        <p:spPr>
          <a:xfrm>
            <a:off x="7225990" y="4119179"/>
            <a:ext cx="43786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455" name="Google Shape;7455;p226"/>
          <p:cNvSpPr txBox="1"/>
          <p:nvPr/>
        </p:nvSpPr>
        <p:spPr>
          <a:xfrm>
            <a:off x="7225990" y="4977191"/>
            <a:ext cx="437863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9" name="Shape 7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0" name="Google Shape;7460;p22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1" name="Google Shape;7461;p22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SWOT</a:t>
            </a:r>
            <a:endParaRPr/>
          </a:p>
        </p:txBody>
      </p:sp>
      <p:sp>
        <p:nvSpPr>
          <p:cNvPr id="7462" name="Google Shape;7462;p227"/>
          <p:cNvSpPr/>
          <p:nvPr/>
        </p:nvSpPr>
        <p:spPr>
          <a:xfrm>
            <a:off x="6057900" y="1556946"/>
            <a:ext cx="882650" cy="88106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3" name="Google Shape;7463;p227"/>
          <p:cNvSpPr/>
          <p:nvPr/>
        </p:nvSpPr>
        <p:spPr>
          <a:xfrm>
            <a:off x="6057900" y="2620571"/>
            <a:ext cx="882650" cy="881062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4" name="Google Shape;7464;p227"/>
          <p:cNvSpPr/>
          <p:nvPr/>
        </p:nvSpPr>
        <p:spPr>
          <a:xfrm>
            <a:off x="6057900" y="3895333"/>
            <a:ext cx="882650" cy="881063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5" name="Google Shape;7465;p227"/>
          <p:cNvSpPr/>
          <p:nvPr/>
        </p:nvSpPr>
        <p:spPr>
          <a:xfrm>
            <a:off x="6057900" y="5006583"/>
            <a:ext cx="882650" cy="881063"/>
          </a:xfrm>
          <a:prstGeom prst="ellipse">
            <a:avLst/>
          </a:prstGeom>
          <a:solidFill>
            <a:schemeClr val="lt1"/>
          </a:solidFill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6" name="Google Shape;7466;p227"/>
          <p:cNvSpPr/>
          <p:nvPr/>
        </p:nvSpPr>
        <p:spPr>
          <a:xfrm>
            <a:off x="6251575" y="5212958"/>
            <a:ext cx="496888" cy="466725"/>
          </a:xfrm>
          <a:custGeom>
            <a:rect b="b" l="l" r="r" t="t"/>
            <a:pathLst>
              <a:path extrusionOk="0" h="55" w="59">
                <a:moveTo>
                  <a:pt x="50" y="45"/>
                </a:moveTo>
                <a:cubicBezTo>
                  <a:pt x="50" y="51"/>
                  <a:pt x="45" y="55"/>
                  <a:pt x="4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4" y="5"/>
                  <a:pt x="1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8"/>
                  <a:pt x="16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4" y="12"/>
                  <a:pt x="4" y="1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8"/>
                  <a:pt x="7" y="51"/>
                  <a:pt x="1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3" y="51"/>
                  <a:pt x="45" y="48"/>
                  <a:pt x="45" y="45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6"/>
                  <a:pt x="46" y="36"/>
                </a:cubicBezTo>
                <a:cubicBezTo>
                  <a:pt x="47" y="36"/>
                  <a:pt x="47" y="35"/>
                  <a:pt x="48" y="35"/>
                </a:cubicBezTo>
                <a:cubicBezTo>
                  <a:pt x="48" y="35"/>
                  <a:pt x="49" y="34"/>
                  <a:pt x="49" y="35"/>
                </a:cubicBezTo>
                <a:cubicBezTo>
                  <a:pt x="50" y="35"/>
                  <a:pt x="50" y="35"/>
                  <a:pt x="50" y="36"/>
                </a:cubicBezTo>
                <a:lnTo>
                  <a:pt x="50" y="45"/>
                </a:lnTo>
                <a:close/>
                <a:moveTo>
                  <a:pt x="45" y="32"/>
                </a:moveTo>
                <a:cubicBezTo>
                  <a:pt x="44" y="32"/>
                  <a:pt x="44" y="32"/>
                  <a:pt x="43" y="32"/>
                </a:cubicBezTo>
                <a:cubicBezTo>
                  <a:pt x="43" y="32"/>
                  <a:pt x="43" y="32"/>
                  <a:pt x="42" y="32"/>
                </a:cubicBezTo>
                <a:cubicBezTo>
                  <a:pt x="41" y="32"/>
                  <a:pt x="41" y="31"/>
                  <a:pt x="41" y="30"/>
                </a:cubicBezTo>
                <a:cubicBezTo>
                  <a:pt x="41" y="23"/>
                  <a:pt x="41" y="23"/>
                  <a:pt x="41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27" y="23"/>
                  <a:pt x="22" y="25"/>
                  <a:pt x="20" y="28"/>
                </a:cubicBezTo>
                <a:cubicBezTo>
                  <a:pt x="17" y="31"/>
                  <a:pt x="16" y="37"/>
                  <a:pt x="17" y="45"/>
                </a:cubicBezTo>
                <a:cubicBezTo>
                  <a:pt x="17" y="45"/>
                  <a:pt x="17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5"/>
                  <a:pt x="9" y="37"/>
                  <a:pt x="9" y="30"/>
                </a:cubicBezTo>
                <a:cubicBezTo>
                  <a:pt x="9" y="20"/>
                  <a:pt x="12" y="9"/>
                  <a:pt x="35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2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1"/>
                  <a:pt x="45" y="1"/>
                </a:cubicBezTo>
                <a:cubicBezTo>
                  <a:pt x="58" y="15"/>
                  <a:pt x="58" y="15"/>
                  <a:pt x="58" y="15"/>
                </a:cubicBezTo>
                <a:cubicBezTo>
                  <a:pt x="59" y="16"/>
                  <a:pt x="59" y="17"/>
                  <a:pt x="58" y="18"/>
                </a:cubicBezTo>
                <a:lnTo>
                  <a:pt x="45" y="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7" name="Google Shape;7467;p227"/>
          <p:cNvSpPr txBox="1"/>
          <p:nvPr/>
        </p:nvSpPr>
        <p:spPr>
          <a:xfrm>
            <a:off x="7177088" y="1641083"/>
            <a:ext cx="45370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Element 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is simply dummy text of the printing and   typesetting  industry. when an unknown printer took</a:t>
            </a:r>
            <a:endParaRPr/>
          </a:p>
        </p:txBody>
      </p:sp>
      <p:sp>
        <p:nvSpPr>
          <p:cNvPr id="7468" name="Google Shape;7468;p227"/>
          <p:cNvSpPr txBox="1"/>
          <p:nvPr/>
        </p:nvSpPr>
        <p:spPr>
          <a:xfrm>
            <a:off x="7177088" y="2707883"/>
            <a:ext cx="4537075" cy="706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Element 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is simply dummy text of the printing and   typesetting  industry. when an unknown printer took</a:t>
            </a:r>
            <a:endParaRPr/>
          </a:p>
        </p:txBody>
      </p:sp>
      <p:sp>
        <p:nvSpPr>
          <p:cNvPr id="7469" name="Google Shape;7469;p227"/>
          <p:cNvSpPr txBox="1"/>
          <p:nvPr/>
        </p:nvSpPr>
        <p:spPr>
          <a:xfrm>
            <a:off x="7177088" y="3981058"/>
            <a:ext cx="4537075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Element 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is simply dummy text of the printing and   typesetting  industry. when an unknown printer took</a:t>
            </a:r>
            <a:endParaRPr/>
          </a:p>
        </p:txBody>
      </p:sp>
      <p:sp>
        <p:nvSpPr>
          <p:cNvPr id="7470" name="Google Shape;7470;p227"/>
          <p:cNvSpPr txBox="1"/>
          <p:nvPr/>
        </p:nvSpPr>
        <p:spPr>
          <a:xfrm>
            <a:off x="7177088" y="5092308"/>
            <a:ext cx="455771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Element Title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is simply dummy text of the printing and   typesetting  industry. when an unknown printer took</a:t>
            </a:r>
            <a:endParaRPr/>
          </a:p>
        </p:txBody>
      </p:sp>
      <p:sp>
        <p:nvSpPr>
          <p:cNvPr id="7471" name="Google Shape;7471;p227"/>
          <p:cNvSpPr txBox="1"/>
          <p:nvPr/>
        </p:nvSpPr>
        <p:spPr>
          <a:xfrm>
            <a:off x="1862138" y="2272908"/>
            <a:ext cx="4235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2" name="Google Shape;7472;p227"/>
          <p:cNvSpPr txBox="1"/>
          <p:nvPr/>
        </p:nvSpPr>
        <p:spPr>
          <a:xfrm>
            <a:off x="2465805" y="2995221"/>
            <a:ext cx="5373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3" name="Google Shape;7473;p227"/>
          <p:cNvSpPr txBox="1"/>
          <p:nvPr/>
        </p:nvSpPr>
        <p:spPr>
          <a:xfrm>
            <a:off x="2476380" y="4025508"/>
            <a:ext cx="48442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4" name="Google Shape;7474;p227"/>
          <p:cNvSpPr txBox="1"/>
          <p:nvPr/>
        </p:nvSpPr>
        <p:spPr>
          <a:xfrm>
            <a:off x="1835224" y="4655746"/>
            <a:ext cx="44435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5" name="Google Shape;7475;p227"/>
          <p:cNvSpPr/>
          <p:nvPr/>
        </p:nvSpPr>
        <p:spPr>
          <a:xfrm rot="10800000">
            <a:off x="1309688" y="1983983"/>
            <a:ext cx="4751387" cy="276225"/>
          </a:xfrm>
          <a:custGeom>
            <a:rect b="b" l="l" r="r" t="t"/>
            <a:pathLst>
              <a:path extrusionOk="0" h="505839" w="778213">
                <a:moveTo>
                  <a:pt x="0" y="505839"/>
                </a:moveTo>
                <a:lnTo>
                  <a:pt x="778213" y="505839"/>
                </a:lnTo>
                <a:lnTo>
                  <a:pt x="778213" y="0"/>
                </a:lnTo>
              </a:path>
            </a:pathLst>
          </a:cu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6" name="Google Shape;7476;p227"/>
          <p:cNvSpPr/>
          <p:nvPr/>
        </p:nvSpPr>
        <p:spPr>
          <a:xfrm flipH="1">
            <a:off x="1309688" y="5131996"/>
            <a:ext cx="4751387" cy="276225"/>
          </a:xfrm>
          <a:custGeom>
            <a:rect b="b" l="l" r="r" t="t"/>
            <a:pathLst>
              <a:path extrusionOk="0" h="505839" w="778213">
                <a:moveTo>
                  <a:pt x="0" y="505839"/>
                </a:moveTo>
                <a:lnTo>
                  <a:pt x="778213" y="505839"/>
                </a:lnTo>
                <a:lnTo>
                  <a:pt x="778213" y="0"/>
                </a:lnTo>
              </a:path>
            </a:pathLst>
          </a:cu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med" w="med" type="oval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77" name="Google Shape;7477;p227"/>
          <p:cNvCxnSpPr/>
          <p:nvPr/>
        </p:nvCxnSpPr>
        <p:spPr>
          <a:xfrm rot="10800000">
            <a:off x="3192463" y="3063483"/>
            <a:ext cx="2843212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7478" name="Google Shape;7478;p227"/>
          <p:cNvCxnSpPr/>
          <p:nvPr/>
        </p:nvCxnSpPr>
        <p:spPr>
          <a:xfrm rot="10800000">
            <a:off x="3192463" y="4338246"/>
            <a:ext cx="2843212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7479" name="Google Shape;7479;p227"/>
          <p:cNvSpPr/>
          <p:nvPr/>
        </p:nvSpPr>
        <p:spPr>
          <a:xfrm>
            <a:off x="787400" y="2341171"/>
            <a:ext cx="1058863" cy="1076325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0" name="Google Shape;7480;p227"/>
          <p:cNvSpPr/>
          <p:nvPr/>
        </p:nvSpPr>
        <p:spPr>
          <a:xfrm>
            <a:off x="2025650" y="2525321"/>
            <a:ext cx="1058863" cy="1076325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b="1"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1" name="Google Shape;7481;p227"/>
          <p:cNvSpPr/>
          <p:nvPr/>
        </p:nvSpPr>
        <p:spPr>
          <a:xfrm>
            <a:off x="2025650" y="3798496"/>
            <a:ext cx="1058863" cy="1076325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2" name="Google Shape;7482;p227"/>
          <p:cNvSpPr/>
          <p:nvPr/>
        </p:nvSpPr>
        <p:spPr>
          <a:xfrm>
            <a:off x="790575" y="3949308"/>
            <a:ext cx="1060450" cy="1077913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3" name="Google Shape;7483;p227"/>
          <p:cNvSpPr/>
          <p:nvPr/>
        </p:nvSpPr>
        <p:spPr>
          <a:xfrm>
            <a:off x="6251575" y="4107989"/>
            <a:ext cx="496888" cy="466725"/>
          </a:xfrm>
          <a:custGeom>
            <a:rect b="b" l="l" r="r" t="t"/>
            <a:pathLst>
              <a:path extrusionOk="0" h="55" w="59">
                <a:moveTo>
                  <a:pt x="50" y="45"/>
                </a:moveTo>
                <a:cubicBezTo>
                  <a:pt x="50" y="51"/>
                  <a:pt x="45" y="55"/>
                  <a:pt x="4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4" y="5"/>
                  <a:pt x="1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8"/>
                  <a:pt x="16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4" y="12"/>
                  <a:pt x="4" y="1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8"/>
                  <a:pt x="7" y="51"/>
                  <a:pt x="1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3" y="51"/>
                  <a:pt x="45" y="48"/>
                  <a:pt x="45" y="45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6"/>
                  <a:pt x="46" y="36"/>
                </a:cubicBezTo>
                <a:cubicBezTo>
                  <a:pt x="47" y="36"/>
                  <a:pt x="47" y="35"/>
                  <a:pt x="48" y="35"/>
                </a:cubicBezTo>
                <a:cubicBezTo>
                  <a:pt x="48" y="35"/>
                  <a:pt x="49" y="34"/>
                  <a:pt x="49" y="35"/>
                </a:cubicBezTo>
                <a:cubicBezTo>
                  <a:pt x="50" y="35"/>
                  <a:pt x="50" y="35"/>
                  <a:pt x="50" y="36"/>
                </a:cubicBezTo>
                <a:lnTo>
                  <a:pt x="50" y="45"/>
                </a:lnTo>
                <a:close/>
                <a:moveTo>
                  <a:pt x="45" y="32"/>
                </a:moveTo>
                <a:cubicBezTo>
                  <a:pt x="44" y="32"/>
                  <a:pt x="44" y="32"/>
                  <a:pt x="43" y="32"/>
                </a:cubicBezTo>
                <a:cubicBezTo>
                  <a:pt x="43" y="32"/>
                  <a:pt x="43" y="32"/>
                  <a:pt x="42" y="32"/>
                </a:cubicBezTo>
                <a:cubicBezTo>
                  <a:pt x="41" y="32"/>
                  <a:pt x="41" y="31"/>
                  <a:pt x="41" y="30"/>
                </a:cubicBezTo>
                <a:cubicBezTo>
                  <a:pt x="41" y="23"/>
                  <a:pt x="41" y="23"/>
                  <a:pt x="41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27" y="23"/>
                  <a:pt x="22" y="25"/>
                  <a:pt x="20" y="28"/>
                </a:cubicBezTo>
                <a:cubicBezTo>
                  <a:pt x="17" y="31"/>
                  <a:pt x="16" y="37"/>
                  <a:pt x="17" y="45"/>
                </a:cubicBezTo>
                <a:cubicBezTo>
                  <a:pt x="17" y="45"/>
                  <a:pt x="17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5"/>
                  <a:pt x="9" y="37"/>
                  <a:pt x="9" y="30"/>
                </a:cubicBezTo>
                <a:cubicBezTo>
                  <a:pt x="9" y="20"/>
                  <a:pt x="12" y="9"/>
                  <a:pt x="35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2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1"/>
                  <a:pt x="45" y="1"/>
                </a:cubicBezTo>
                <a:cubicBezTo>
                  <a:pt x="58" y="15"/>
                  <a:pt x="58" y="15"/>
                  <a:pt x="58" y="15"/>
                </a:cubicBezTo>
                <a:cubicBezTo>
                  <a:pt x="59" y="16"/>
                  <a:pt x="59" y="17"/>
                  <a:pt x="58" y="18"/>
                </a:cubicBezTo>
                <a:lnTo>
                  <a:pt x="45" y="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4" name="Google Shape;7484;p227"/>
          <p:cNvSpPr/>
          <p:nvPr/>
        </p:nvSpPr>
        <p:spPr>
          <a:xfrm>
            <a:off x="6251575" y="2836189"/>
            <a:ext cx="496888" cy="466725"/>
          </a:xfrm>
          <a:custGeom>
            <a:rect b="b" l="l" r="r" t="t"/>
            <a:pathLst>
              <a:path extrusionOk="0" h="55" w="59">
                <a:moveTo>
                  <a:pt x="50" y="45"/>
                </a:moveTo>
                <a:cubicBezTo>
                  <a:pt x="50" y="51"/>
                  <a:pt x="45" y="55"/>
                  <a:pt x="4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4" y="5"/>
                  <a:pt x="1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8"/>
                  <a:pt x="16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4" y="12"/>
                  <a:pt x="4" y="1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8"/>
                  <a:pt x="7" y="51"/>
                  <a:pt x="1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3" y="51"/>
                  <a:pt x="45" y="48"/>
                  <a:pt x="45" y="45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6"/>
                  <a:pt x="46" y="36"/>
                </a:cubicBezTo>
                <a:cubicBezTo>
                  <a:pt x="47" y="36"/>
                  <a:pt x="47" y="35"/>
                  <a:pt x="48" y="35"/>
                </a:cubicBezTo>
                <a:cubicBezTo>
                  <a:pt x="48" y="35"/>
                  <a:pt x="49" y="34"/>
                  <a:pt x="49" y="35"/>
                </a:cubicBezTo>
                <a:cubicBezTo>
                  <a:pt x="50" y="35"/>
                  <a:pt x="50" y="35"/>
                  <a:pt x="50" y="36"/>
                </a:cubicBezTo>
                <a:lnTo>
                  <a:pt x="50" y="45"/>
                </a:lnTo>
                <a:close/>
                <a:moveTo>
                  <a:pt x="45" y="32"/>
                </a:moveTo>
                <a:cubicBezTo>
                  <a:pt x="44" y="32"/>
                  <a:pt x="44" y="32"/>
                  <a:pt x="43" y="32"/>
                </a:cubicBezTo>
                <a:cubicBezTo>
                  <a:pt x="43" y="32"/>
                  <a:pt x="43" y="32"/>
                  <a:pt x="42" y="32"/>
                </a:cubicBezTo>
                <a:cubicBezTo>
                  <a:pt x="41" y="32"/>
                  <a:pt x="41" y="31"/>
                  <a:pt x="41" y="30"/>
                </a:cubicBezTo>
                <a:cubicBezTo>
                  <a:pt x="41" y="23"/>
                  <a:pt x="41" y="23"/>
                  <a:pt x="41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27" y="23"/>
                  <a:pt x="22" y="25"/>
                  <a:pt x="20" y="28"/>
                </a:cubicBezTo>
                <a:cubicBezTo>
                  <a:pt x="17" y="31"/>
                  <a:pt x="16" y="37"/>
                  <a:pt x="17" y="45"/>
                </a:cubicBezTo>
                <a:cubicBezTo>
                  <a:pt x="17" y="45"/>
                  <a:pt x="17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5"/>
                  <a:pt x="9" y="37"/>
                  <a:pt x="9" y="30"/>
                </a:cubicBezTo>
                <a:cubicBezTo>
                  <a:pt x="9" y="20"/>
                  <a:pt x="12" y="9"/>
                  <a:pt x="35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2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1"/>
                  <a:pt x="45" y="1"/>
                </a:cubicBezTo>
                <a:cubicBezTo>
                  <a:pt x="58" y="15"/>
                  <a:pt x="58" y="15"/>
                  <a:pt x="58" y="15"/>
                </a:cubicBezTo>
                <a:cubicBezTo>
                  <a:pt x="59" y="16"/>
                  <a:pt x="59" y="17"/>
                  <a:pt x="58" y="18"/>
                </a:cubicBezTo>
                <a:lnTo>
                  <a:pt x="45" y="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5" name="Google Shape;7485;p227"/>
          <p:cNvSpPr/>
          <p:nvPr/>
        </p:nvSpPr>
        <p:spPr>
          <a:xfrm>
            <a:off x="6251575" y="1760146"/>
            <a:ext cx="496888" cy="466725"/>
          </a:xfrm>
          <a:custGeom>
            <a:rect b="b" l="l" r="r" t="t"/>
            <a:pathLst>
              <a:path extrusionOk="0" h="55" w="59">
                <a:moveTo>
                  <a:pt x="50" y="45"/>
                </a:moveTo>
                <a:cubicBezTo>
                  <a:pt x="50" y="51"/>
                  <a:pt x="45" y="55"/>
                  <a:pt x="40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1"/>
                  <a:pt x="0" y="4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4" y="5"/>
                  <a:pt x="1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20" y="5"/>
                  <a:pt x="20" y="5"/>
                  <a:pt x="20" y="6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8"/>
                  <a:pt x="16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7" y="9"/>
                  <a:pt x="4" y="12"/>
                  <a:pt x="4" y="1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8"/>
                  <a:pt x="7" y="51"/>
                  <a:pt x="1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3" y="51"/>
                  <a:pt x="45" y="48"/>
                  <a:pt x="45" y="45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6"/>
                  <a:pt x="46" y="36"/>
                </a:cubicBezTo>
                <a:cubicBezTo>
                  <a:pt x="47" y="36"/>
                  <a:pt x="47" y="35"/>
                  <a:pt x="48" y="35"/>
                </a:cubicBezTo>
                <a:cubicBezTo>
                  <a:pt x="48" y="35"/>
                  <a:pt x="49" y="34"/>
                  <a:pt x="49" y="35"/>
                </a:cubicBezTo>
                <a:cubicBezTo>
                  <a:pt x="50" y="35"/>
                  <a:pt x="50" y="35"/>
                  <a:pt x="50" y="36"/>
                </a:cubicBezTo>
                <a:lnTo>
                  <a:pt x="50" y="45"/>
                </a:lnTo>
                <a:close/>
                <a:moveTo>
                  <a:pt x="45" y="32"/>
                </a:moveTo>
                <a:cubicBezTo>
                  <a:pt x="44" y="32"/>
                  <a:pt x="44" y="32"/>
                  <a:pt x="43" y="32"/>
                </a:cubicBezTo>
                <a:cubicBezTo>
                  <a:pt x="43" y="32"/>
                  <a:pt x="43" y="32"/>
                  <a:pt x="42" y="32"/>
                </a:cubicBezTo>
                <a:cubicBezTo>
                  <a:pt x="41" y="32"/>
                  <a:pt x="41" y="31"/>
                  <a:pt x="41" y="30"/>
                </a:cubicBezTo>
                <a:cubicBezTo>
                  <a:pt x="41" y="23"/>
                  <a:pt x="41" y="23"/>
                  <a:pt x="41" y="23"/>
                </a:cubicBezTo>
                <a:cubicBezTo>
                  <a:pt x="35" y="23"/>
                  <a:pt x="35" y="23"/>
                  <a:pt x="35" y="23"/>
                </a:cubicBezTo>
                <a:cubicBezTo>
                  <a:pt x="27" y="23"/>
                  <a:pt x="22" y="25"/>
                  <a:pt x="20" y="28"/>
                </a:cubicBezTo>
                <a:cubicBezTo>
                  <a:pt x="17" y="31"/>
                  <a:pt x="16" y="37"/>
                  <a:pt x="17" y="45"/>
                </a:cubicBezTo>
                <a:cubicBezTo>
                  <a:pt x="17" y="45"/>
                  <a:pt x="17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6"/>
                  <a:pt x="15" y="46"/>
                  <a:pt x="15" y="46"/>
                </a:cubicBezTo>
                <a:cubicBezTo>
                  <a:pt x="15" y="45"/>
                  <a:pt x="9" y="37"/>
                  <a:pt x="9" y="30"/>
                </a:cubicBezTo>
                <a:cubicBezTo>
                  <a:pt x="9" y="20"/>
                  <a:pt x="12" y="9"/>
                  <a:pt x="35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2" y="1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4" y="1"/>
                  <a:pt x="45" y="1"/>
                </a:cubicBezTo>
                <a:cubicBezTo>
                  <a:pt x="58" y="15"/>
                  <a:pt x="58" y="15"/>
                  <a:pt x="58" y="15"/>
                </a:cubicBezTo>
                <a:cubicBezTo>
                  <a:pt x="59" y="16"/>
                  <a:pt x="59" y="17"/>
                  <a:pt x="58" y="18"/>
                </a:cubicBezTo>
                <a:lnTo>
                  <a:pt x="45" y="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9" name="Shape 7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0" name="Google Shape;7490;p22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Slide Title</a:t>
            </a:r>
            <a:endParaRPr/>
          </a:p>
        </p:txBody>
      </p:sp>
      <p:sp>
        <p:nvSpPr>
          <p:cNvPr id="7491" name="Google Shape;7491;p22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92" name="Google Shape;7492;p228"/>
          <p:cNvSpPr/>
          <p:nvPr/>
        </p:nvSpPr>
        <p:spPr>
          <a:xfrm>
            <a:off x="4638680" y="2124837"/>
            <a:ext cx="2950410" cy="2950413"/>
          </a:xfrm>
          <a:prstGeom prst="diamond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3" name="Google Shape;7493;p228"/>
          <p:cNvSpPr/>
          <p:nvPr/>
        </p:nvSpPr>
        <p:spPr>
          <a:xfrm>
            <a:off x="2046000" y="1017580"/>
            <a:ext cx="1286120" cy="1286121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4" name="Google Shape;7494;p228"/>
          <p:cNvSpPr/>
          <p:nvPr/>
        </p:nvSpPr>
        <p:spPr>
          <a:xfrm>
            <a:off x="2046000" y="4906606"/>
            <a:ext cx="1286120" cy="1286122"/>
          </a:xfrm>
          <a:prstGeom prst="ellipse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5" name="Google Shape;7495;p228"/>
          <p:cNvSpPr/>
          <p:nvPr/>
        </p:nvSpPr>
        <p:spPr>
          <a:xfrm>
            <a:off x="8859880" y="1017580"/>
            <a:ext cx="1286120" cy="1286121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6" name="Google Shape;7496;p228"/>
          <p:cNvSpPr/>
          <p:nvPr/>
        </p:nvSpPr>
        <p:spPr>
          <a:xfrm>
            <a:off x="8859880" y="4906606"/>
            <a:ext cx="1286120" cy="1286122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7" name="Google Shape;7497;p228"/>
          <p:cNvSpPr/>
          <p:nvPr/>
        </p:nvSpPr>
        <p:spPr>
          <a:xfrm>
            <a:off x="3240132" y="2288370"/>
            <a:ext cx="2098675" cy="1178802"/>
          </a:xfrm>
          <a:prstGeom prst="wedgeRoundRectCallout">
            <a:avLst>
              <a:gd fmla="val -41305" name="adj1"/>
              <a:gd fmla="val -77880" name="adj2"/>
              <a:gd fmla="val 16667" name="adj3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8" name="Google Shape;7498;p228"/>
          <p:cNvSpPr/>
          <p:nvPr/>
        </p:nvSpPr>
        <p:spPr>
          <a:xfrm flipH="1">
            <a:off x="6822529" y="2288370"/>
            <a:ext cx="2098675" cy="1178802"/>
          </a:xfrm>
          <a:prstGeom prst="wedgeRoundRectCallout">
            <a:avLst>
              <a:gd fmla="val -41305" name="adj1"/>
              <a:gd fmla="val -77880" name="adj2"/>
              <a:gd fmla="val 16667" name="adj3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9" name="Google Shape;7499;p228"/>
          <p:cNvSpPr/>
          <p:nvPr/>
        </p:nvSpPr>
        <p:spPr>
          <a:xfrm rot="10800000">
            <a:off x="6822529" y="3727803"/>
            <a:ext cx="2098675" cy="1178802"/>
          </a:xfrm>
          <a:prstGeom prst="wedgeRoundRectCallout">
            <a:avLst>
              <a:gd fmla="val -41305" name="adj1"/>
              <a:gd fmla="val -77880" name="adj2"/>
              <a:gd fmla="val 16667" name="adj3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0" name="Google Shape;7500;p228"/>
          <p:cNvSpPr/>
          <p:nvPr/>
        </p:nvSpPr>
        <p:spPr>
          <a:xfrm flipH="1" rot="10800000">
            <a:off x="3240132" y="3727803"/>
            <a:ext cx="2098675" cy="1178802"/>
          </a:xfrm>
          <a:prstGeom prst="wedgeRoundRectCallout">
            <a:avLst>
              <a:gd fmla="val -41305" name="adj1"/>
              <a:gd fmla="val -77880" name="adj2"/>
              <a:gd fmla="val 16667" name="adj3"/>
            </a:avLst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1" name="Google Shape;7501;p228"/>
          <p:cNvSpPr/>
          <p:nvPr/>
        </p:nvSpPr>
        <p:spPr>
          <a:xfrm>
            <a:off x="3277608" y="2320735"/>
            <a:ext cx="2015204" cy="4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STRENGTH</a:t>
            </a:r>
            <a:endParaRPr/>
          </a:p>
        </p:txBody>
      </p:sp>
      <p:grpSp>
        <p:nvGrpSpPr>
          <p:cNvPr id="7502" name="Google Shape;7502;p228"/>
          <p:cNvGrpSpPr/>
          <p:nvPr/>
        </p:nvGrpSpPr>
        <p:grpSpPr>
          <a:xfrm>
            <a:off x="2282821" y="1299744"/>
            <a:ext cx="848818" cy="666222"/>
            <a:chOff x="60290" y="30145"/>
            <a:chExt cx="1728317" cy="1356528"/>
          </a:xfrm>
        </p:grpSpPr>
        <p:sp>
          <p:nvSpPr>
            <p:cNvPr id="7503" name="Google Shape;7503;p228"/>
            <p:cNvSpPr/>
            <p:nvPr/>
          </p:nvSpPr>
          <p:spPr>
            <a:xfrm>
              <a:off x="60290" y="30145"/>
              <a:ext cx="1728317" cy="1356528"/>
            </a:xfrm>
            <a:custGeom>
              <a:rect b="b" l="l" r="r" t="t"/>
              <a:pathLst>
                <a:path extrusionOk="0" h="1356528" w="1728317">
                  <a:moveTo>
                    <a:pt x="10048" y="1306286"/>
                  </a:moveTo>
                  <a:lnTo>
                    <a:pt x="0" y="1175657"/>
                  </a:lnTo>
                  <a:lnTo>
                    <a:pt x="432079" y="562708"/>
                  </a:lnTo>
                  <a:lnTo>
                    <a:pt x="542611" y="562708"/>
                  </a:lnTo>
                  <a:lnTo>
                    <a:pt x="643095" y="773723"/>
                  </a:lnTo>
                  <a:lnTo>
                    <a:pt x="914400" y="422031"/>
                  </a:lnTo>
                  <a:lnTo>
                    <a:pt x="1014884" y="422031"/>
                  </a:lnTo>
                  <a:lnTo>
                    <a:pt x="1165609" y="663191"/>
                  </a:lnTo>
                  <a:lnTo>
                    <a:pt x="1627833" y="130629"/>
                  </a:lnTo>
                  <a:lnTo>
                    <a:pt x="1266092" y="150725"/>
                  </a:lnTo>
                  <a:lnTo>
                    <a:pt x="1728317" y="0"/>
                  </a:lnTo>
                  <a:lnTo>
                    <a:pt x="1688123" y="391886"/>
                  </a:lnTo>
                  <a:lnTo>
                    <a:pt x="1668026" y="492369"/>
                  </a:lnTo>
                  <a:lnTo>
                    <a:pt x="1657978" y="160774"/>
                  </a:lnTo>
                  <a:lnTo>
                    <a:pt x="1195754" y="743578"/>
                  </a:lnTo>
                  <a:lnTo>
                    <a:pt x="1105319" y="753626"/>
                  </a:lnTo>
                  <a:lnTo>
                    <a:pt x="974690" y="552659"/>
                  </a:lnTo>
                  <a:lnTo>
                    <a:pt x="693336" y="924448"/>
                  </a:lnTo>
                  <a:lnTo>
                    <a:pt x="562708" y="924448"/>
                  </a:lnTo>
                  <a:lnTo>
                    <a:pt x="462224" y="723481"/>
                  </a:lnTo>
                  <a:lnTo>
                    <a:pt x="20097" y="1356528"/>
                  </a:lnTo>
                  <a:lnTo>
                    <a:pt x="10048" y="13062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228"/>
            <p:cNvSpPr/>
            <p:nvPr/>
          </p:nvSpPr>
          <p:spPr>
            <a:xfrm>
              <a:off x="100484" y="341644"/>
              <a:ext cx="130628" cy="643094"/>
            </a:xfrm>
            <a:custGeom>
              <a:rect b="b" l="l" r="r" t="t"/>
              <a:pathLst>
                <a:path extrusionOk="0" h="643094" w="130628">
                  <a:moveTo>
                    <a:pt x="60290" y="20097"/>
                  </a:moveTo>
                  <a:lnTo>
                    <a:pt x="130628" y="321547"/>
                  </a:lnTo>
                  <a:lnTo>
                    <a:pt x="110531" y="643094"/>
                  </a:lnTo>
                  <a:lnTo>
                    <a:pt x="0" y="622998"/>
                  </a:lnTo>
                  <a:lnTo>
                    <a:pt x="10048" y="0"/>
                  </a:lnTo>
                  <a:lnTo>
                    <a:pt x="60290" y="200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228"/>
            <p:cNvSpPr/>
            <p:nvPr/>
          </p:nvSpPr>
          <p:spPr>
            <a:xfrm>
              <a:off x="231112" y="251209"/>
              <a:ext cx="1195754" cy="120580"/>
            </a:xfrm>
            <a:custGeom>
              <a:rect b="b" l="l" r="r" t="t"/>
              <a:pathLst>
                <a:path extrusionOk="0" h="120580" w="1195754">
                  <a:moveTo>
                    <a:pt x="0" y="100483"/>
                  </a:moveTo>
                  <a:lnTo>
                    <a:pt x="60290" y="0"/>
                  </a:lnTo>
                  <a:lnTo>
                    <a:pt x="1195754" y="40193"/>
                  </a:lnTo>
                  <a:lnTo>
                    <a:pt x="653143" y="120580"/>
                  </a:lnTo>
                  <a:lnTo>
                    <a:pt x="0" y="1004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228"/>
            <p:cNvSpPr/>
            <p:nvPr/>
          </p:nvSpPr>
          <p:spPr>
            <a:xfrm>
              <a:off x="1627833" y="542611"/>
              <a:ext cx="150725" cy="502418"/>
            </a:xfrm>
            <a:custGeom>
              <a:rect b="b" l="l" r="r" t="t"/>
              <a:pathLst>
                <a:path extrusionOk="0" h="502418" w="150725">
                  <a:moveTo>
                    <a:pt x="70338" y="0"/>
                  </a:moveTo>
                  <a:lnTo>
                    <a:pt x="0" y="100484"/>
                  </a:lnTo>
                  <a:lnTo>
                    <a:pt x="0" y="502418"/>
                  </a:lnTo>
                  <a:lnTo>
                    <a:pt x="150725" y="482321"/>
                  </a:lnTo>
                  <a:lnTo>
                    <a:pt x="70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7" name="Google Shape;7507;p228"/>
            <p:cNvSpPr/>
            <p:nvPr/>
          </p:nvSpPr>
          <p:spPr>
            <a:xfrm>
              <a:off x="301451" y="1055077"/>
              <a:ext cx="1446962" cy="100483"/>
            </a:xfrm>
            <a:custGeom>
              <a:rect b="b" l="l" r="r" t="t"/>
              <a:pathLst>
                <a:path extrusionOk="0" h="100483" w="1446962">
                  <a:moveTo>
                    <a:pt x="0" y="60290"/>
                  </a:moveTo>
                  <a:lnTo>
                    <a:pt x="1336430" y="0"/>
                  </a:lnTo>
                  <a:lnTo>
                    <a:pt x="1446962" y="100483"/>
                  </a:lnTo>
                  <a:lnTo>
                    <a:pt x="0" y="602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8" name="Google Shape;7508;p228"/>
          <p:cNvGrpSpPr/>
          <p:nvPr/>
        </p:nvGrpSpPr>
        <p:grpSpPr>
          <a:xfrm>
            <a:off x="9105411" y="5146045"/>
            <a:ext cx="821398" cy="776478"/>
            <a:chOff x="3878664" y="3496826"/>
            <a:chExt cx="1286189" cy="1215851"/>
          </a:xfrm>
        </p:grpSpPr>
        <p:sp>
          <p:nvSpPr>
            <p:cNvPr id="7509" name="Google Shape;7509;p228"/>
            <p:cNvSpPr/>
            <p:nvPr/>
          </p:nvSpPr>
          <p:spPr>
            <a:xfrm>
              <a:off x="3878664" y="3496826"/>
              <a:ext cx="1286189" cy="1215851"/>
            </a:xfrm>
            <a:custGeom>
              <a:rect b="b" l="l" r="r" t="t"/>
              <a:pathLst>
                <a:path extrusionOk="0" h="1215851" w="1286189">
                  <a:moveTo>
                    <a:pt x="0" y="1075174"/>
                  </a:moveTo>
                  <a:lnTo>
                    <a:pt x="602901" y="0"/>
                  </a:lnTo>
                  <a:lnTo>
                    <a:pt x="683288" y="0"/>
                  </a:lnTo>
                  <a:lnTo>
                    <a:pt x="1286189" y="1115367"/>
                  </a:lnTo>
                  <a:lnTo>
                    <a:pt x="1266092" y="1175658"/>
                  </a:lnTo>
                  <a:lnTo>
                    <a:pt x="311499" y="1215851"/>
                  </a:lnTo>
                  <a:lnTo>
                    <a:pt x="160773" y="1135464"/>
                  </a:lnTo>
                  <a:lnTo>
                    <a:pt x="1165609" y="1095271"/>
                  </a:lnTo>
                  <a:lnTo>
                    <a:pt x="633046" y="70339"/>
                  </a:lnTo>
                  <a:lnTo>
                    <a:pt x="0" y="107517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0" name="Google Shape;7510;p228"/>
            <p:cNvSpPr/>
            <p:nvPr/>
          </p:nvSpPr>
          <p:spPr>
            <a:xfrm>
              <a:off x="4461468" y="3849686"/>
              <a:ext cx="120579" cy="502416"/>
            </a:xfrm>
            <a:custGeom>
              <a:rect b="b" l="l" r="r" t="t"/>
              <a:pathLst>
                <a:path extrusionOk="0" h="502417" w="120580">
                  <a:moveTo>
                    <a:pt x="40194" y="502417"/>
                  </a:moveTo>
                  <a:lnTo>
                    <a:pt x="0" y="0"/>
                  </a:lnTo>
                  <a:lnTo>
                    <a:pt x="120580" y="0"/>
                  </a:lnTo>
                  <a:lnTo>
                    <a:pt x="40194" y="5024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1" name="Google Shape;7511;p228"/>
            <p:cNvSpPr/>
            <p:nvPr/>
          </p:nvSpPr>
          <p:spPr>
            <a:xfrm>
              <a:off x="4431323" y="4431323"/>
              <a:ext cx="190919" cy="70339"/>
            </a:xfrm>
            <a:custGeom>
              <a:rect b="b" l="l" r="r" t="t"/>
              <a:pathLst>
                <a:path extrusionOk="0" h="70339" w="190919">
                  <a:moveTo>
                    <a:pt x="0" y="0"/>
                  </a:moveTo>
                  <a:lnTo>
                    <a:pt x="160774" y="0"/>
                  </a:lnTo>
                  <a:lnTo>
                    <a:pt x="190919" y="70339"/>
                  </a:lnTo>
                  <a:lnTo>
                    <a:pt x="50242" y="703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2" name="Google Shape;7512;p228"/>
          <p:cNvGrpSpPr/>
          <p:nvPr/>
        </p:nvGrpSpPr>
        <p:grpSpPr>
          <a:xfrm>
            <a:off x="2235917" y="5160358"/>
            <a:ext cx="897786" cy="744482"/>
            <a:chOff x="200967" y="3403250"/>
            <a:chExt cx="1688124" cy="1399862"/>
          </a:xfrm>
        </p:grpSpPr>
        <p:sp>
          <p:nvSpPr>
            <p:cNvPr id="7513" name="Google Shape;7513;p228"/>
            <p:cNvSpPr/>
            <p:nvPr/>
          </p:nvSpPr>
          <p:spPr>
            <a:xfrm>
              <a:off x="200967" y="3506875"/>
              <a:ext cx="1457011" cy="1296237"/>
            </a:xfrm>
            <a:custGeom>
              <a:rect b="b" l="l" r="r" t="t"/>
              <a:pathLst>
                <a:path extrusionOk="0" h="1296237" w="1457011">
                  <a:moveTo>
                    <a:pt x="673240" y="40193"/>
                  </a:moveTo>
                  <a:lnTo>
                    <a:pt x="482321" y="321547"/>
                  </a:lnTo>
                  <a:lnTo>
                    <a:pt x="20097" y="411982"/>
                  </a:lnTo>
                  <a:lnTo>
                    <a:pt x="0" y="462224"/>
                  </a:lnTo>
                  <a:lnTo>
                    <a:pt x="331596" y="803868"/>
                  </a:lnTo>
                  <a:lnTo>
                    <a:pt x="261257" y="1225899"/>
                  </a:lnTo>
                  <a:lnTo>
                    <a:pt x="331596" y="1296237"/>
                  </a:lnTo>
                  <a:lnTo>
                    <a:pt x="743578" y="1085222"/>
                  </a:lnTo>
                  <a:lnTo>
                    <a:pt x="1135464" y="1296237"/>
                  </a:lnTo>
                  <a:lnTo>
                    <a:pt x="1185706" y="1235947"/>
                  </a:lnTo>
                  <a:lnTo>
                    <a:pt x="1135464" y="793820"/>
                  </a:lnTo>
                  <a:lnTo>
                    <a:pt x="1457011" y="422030"/>
                  </a:lnTo>
                  <a:lnTo>
                    <a:pt x="954593" y="341644"/>
                  </a:lnTo>
                  <a:lnTo>
                    <a:pt x="783771" y="30145"/>
                  </a:lnTo>
                  <a:lnTo>
                    <a:pt x="904352" y="432079"/>
                  </a:lnTo>
                  <a:lnTo>
                    <a:pt x="1336431" y="472272"/>
                  </a:lnTo>
                  <a:lnTo>
                    <a:pt x="1014884" y="773723"/>
                  </a:lnTo>
                  <a:lnTo>
                    <a:pt x="1095270" y="1185705"/>
                  </a:lnTo>
                  <a:lnTo>
                    <a:pt x="753626" y="974690"/>
                  </a:lnTo>
                  <a:lnTo>
                    <a:pt x="361741" y="1145512"/>
                  </a:lnTo>
                  <a:lnTo>
                    <a:pt x="442128" y="773723"/>
                  </a:lnTo>
                  <a:lnTo>
                    <a:pt x="150725" y="462224"/>
                  </a:lnTo>
                  <a:lnTo>
                    <a:pt x="502418" y="422030"/>
                  </a:lnTo>
                  <a:lnTo>
                    <a:pt x="713433" y="0"/>
                  </a:lnTo>
                  <a:lnTo>
                    <a:pt x="673240" y="401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4" name="Google Shape;7514;p228"/>
            <p:cNvSpPr/>
            <p:nvPr/>
          </p:nvSpPr>
          <p:spPr>
            <a:xfrm>
              <a:off x="1219200" y="3403250"/>
              <a:ext cx="428730" cy="381422"/>
            </a:xfrm>
            <a:custGeom>
              <a:rect b="b" l="l" r="r" t="t"/>
              <a:pathLst>
                <a:path extrusionOk="0" h="1296237" w="1457011">
                  <a:moveTo>
                    <a:pt x="673240" y="40193"/>
                  </a:moveTo>
                  <a:lnTo>
                    <a:pt x="482321" y="321547"/>
                  </a:lnTo>
                  <a:lnTo>
                    <a:pt x="20097" y="411982"/>
                  </a:lnTo>
                  <a:lnTo>
                    <a:pt x="0" y="462224"/>
                  </a:lnTo>
                  <a:lnTo>
                    <a:pt x="331596" y="803868"/>
                  </a:lnTo>
                  <a:lnTo>
                    <a:pt x="261257" y="1225899"/>
                  </a:lnTo>
                  <a:lnTo>
                    <a:pt x="331596" y="1296237"/>
                  </a:lnTo>
                  <a:lnTo>
                    <a:pt x="743578" y="1085222"/>
                  </a:lnTo>
                  <a:lnTo>
                    <a:pt x="1135464" y="1296237"/>
                  </a:lnTo>
                  <a:lnTo>
                    <a:pt x="1185706" y="1235947"/>
                  </a:lnTo>
                  <a:lnTo>
                    <a:pt x="1135464" y="793820"/>
                  </a:lnTo>
                  <a:lnTo>
                    <a:pt x="1457011" y="422030"/>
                  </a:lnTo>
                  <a:lnTo>
                    <a:pt x="954593" y="341644"/>
                  </a:lnTo>
                  <a:lnTo>
                    <a:pt x="783771" y="30145"/>
                  </a:lnTo>
                  <a:lnTo>
                    <a:pt x="904352" y="432079"/>
                  </a:lnTo>
                  <a:lnTo>
                    <a:pt x="1336431" y="472272"/>
                  </a:lnTo>
                  <a:lnTo>
                    <a:pt x="1014884" y="773723"/>
                  </a:lnTo>
                  <a:lnTo>
                    <a:pt x="1095270" y="1185705"/>
                  </a:lnTo>
                  <a:lnTo>
                    <a:pt x="753626" y="974690"/>
                  </a:lnTo>
                  <a:lnTo>
                    <a:pt x="361741" y="1145512"/>
                  </a:lnTo>
                  <a:lnTo>
                    <a:pt x="442128" y="773723"/>
                  </a:lnTo>
                  <a:lnTo>
                    <a:pt x="150725" y="462224"/>
                  </a:lnTo>
                  <a:lnTo>
                    <a:pt x="502418" y="422030"/>
                  </a:lnTo>
                  <a:lnTo>
                    <a:pt x="713433" y="0"/>
                  </a:lnTo>
                  <a:lnTo>
                    <a:pt x="673240" y="401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5" name="Google Shape;7515;p228"/>
            <p:cNvSpPr/>
            <p:nvPr/>
          </p:nvSpPr>
          <p:spPr>
            <a:xfrm>
              <a:off x="1460361" y="4166924"/>
              <a:ext cx="428730" cy="381422"/>
            </a:xfrm>
            <a:custGeom>
              <a:rect b="b" l="l" r="r" t="t"/>
              <a:pathLst>
                <a:path extrusionOk="0" h="1296237" w="1457011">
                  <a:moveTo>
                    <a:pt x="673240" y="40193"/>
                  </a:moveTo>
                  <a:lnTo>
                    <a:pt x="482321" y="321547"/>
                  </a:lnTo>
                  <a:lnTo>
                    <a:pt x="20097" y="411982"/>
                  </a:lnTo>
                  <a:lnTo>
                    <a:pt x="0" y="462224"/>
                  </a:lnTo>
                  <a:lnTo>
                    <a:pt x="331596" y="803868"/>
                  </a:lnTo>
                  <a:lnTo>
                    <a:pt x="261257" y="1225899"/>
                  </a:lnTo>
                  <a:lnTo>
                    <a:pt x="331596" y="1296237"/>
                  </a:lnTo>
                  <a:lnTo>
                    <a:pt x="743578" y="1085222"/>
                  </a:lnTo>
                  <a:lnTo>
                    <a:pt x="1135464" y="1296237"/>
                  </a:lnTo>
                  <a:lnTo>
                    <a:pt x="1185706" y="1235947"/>
                  </a:lnTo>
                  <a:lnTo>
                    <a:pt x="1135464" y="793820"/>
                  </a:lnTo>
                  <a:lnTo>
                    <a:pt x="1457011" y="422030"/>
                  </a:lnTo>
                  <a:lnTo>
                    <a:pt x="954593" y="341644"/>
                  </a:lnTo>
                  <a:lnTo>
                    <a:pt x="783771" y="30145"/>
                  </a:lnTo>
                  <a:lnTo>
                    <a:pt x="904352" y="432079"/>
                  </a:lnTo>
                  <a:lnTo>
                    <a:pt x="1336431" y="472272"/>
                  </a:lnTo>
                  <a:lnTo>
                    <a:pt x="1014884" y="773723"/>
                  </a:lnTo>
                  <a:lnTo>
                    <a:pt x="1095270" y="1185705"/>
                  </a:lnTo>
                  <a:lnTo>
                    <a:pt x="753626" y="974690"/>
                  </a:lnTo>
                  <a:lnTo>
                    <a:pt x="361741" y="1145512"/>
                  </a:lnTo>
                  <a:lnTo>
                    <a:pt x="442128" y="773723"/>
                  </a:lnTo>
                  <a:lnTo>
                    <a:pt x="150725" y="462224"/>
                  </a:lnTo>
                  <a:lnTo>
                    <a:pt x="502418" y="422030"/>
                  </a:lnTo>
                  <a:lnTo>
                    <a:pt x="713433" y="0"/>
                  </a:lnTo>
                  <a:lnTo>
                    <a:pt x="673240" y="4019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16" name="Google Shape;7516;p228"/>
          <p:cNvGrpSpPr/>
          <p:nvPr/>
        </p:nvGrpSpPr>
        <p:grpSpPr>
          <a:xfrm flipH="1" rot="10800000">
            <a:off x="9105423" y="1306285"/>
            <a:ext cx="848818" cy="666222"/>
            <a:chOff x="60290" y="30145"/>
            <a:chExt cx="1728317" cy="1356528"/>
          </a:xfrm>
        </p:grpSpPr>
        <p:sp>
          <p:nvSpPr>
            <p:cNvPr id="7517" name="Google Shape;7517;p228"/>
            <p:cNvSpPr/>
            <p:nvPr/>
          </p:nvSpPr>
          <p:spPr>
            <a:xfrm>
              <a:off x="60290" y="30145"/>
              <a:ext cx="1728317" cy="1356528"/>
            </a:xfrm>
            <a:custGeom>
              <a:rect b="b" l="l" r="r" t="t"/>
              <a:pathLst>
                <a:path extrusionOk="0" h="1356528" w="1728317">
                  <a:moveTo>
                    <a:pt x="10048" y="1306286"/>
                  </a:moveTo>
                  <a:lnTo>
                    <a:pt x="0" y="1175657"/>
                  </a:lnTo>
                  <a:lnTo>
                    <a:pt x="432079" y="562708"/>
                  </a:lnTo>
                  <a:lnTo>
                    <a:pt x="542611" y="562708"/>
                  </a:lnTo>
                  <a:lnTo>
                    <a:pt x="643095" y="773723"/>
                  </a:lnTo>
                  <a:lnTo>
                    <a:pt x="914400" y="422031"/>
                  </a:lnTo>
                  <a:lnTo>
                    <a:pt x="1014884" y="422031"/>
                  </a:lnTo>
                  <a:lnTo>
                    <a:pt x="1165609" y="663191"/>
                  </a:lnTo>
                  <a:lnTo>
                    <a:pt x="1627833" y="130629"/>
                  </a:lnTo>
                  <a:lnTo>
                    <a:pt x="1266092" y="150725"/>
                  </a:lnTo>
                  <a:lnTo>
                    <a:pt x="1728317" y="0"/>
                  </a:lnTo>
                  <a:lnTo>
                    <a:pt x="1688123" y="391886"/>
                  </a:lnTo>
                  <a:lnTo>
                    <a:pt x="1668026" y="492369"/>
                  </a:lnTo>
                  <a:lnTo>
                    <a:pt x="1657978" y="160774"/>
                  </a:lnTo>
                  <a:lnTo>
                    <a:pt x="1195754" y="743578"/>
                  </a:lnTo>
                  <a:lnTo>
                    <a:pt x="1105319" y="753626"/>
                  </a:lnTo>
                  <a:lnTo>
                    <a:pt x="974690" y="552659"/>
                  </a:lnTo>
                  <a:lnTo>
                    <a:pt x="693336" y="924448"/>
                  </a:lnTo>
                  <a:lnTo>
                    <a:pt x="562708" y="924448"/>
                  </a:lnTo>
                  <a:lnTo>
                    <a:pt x="462224" y="723481"/>
                  </a:lnTo>
                  <a:lnTo>
                    <a:pt x="20097" y="1356528"/>
                  </a:lnTo>
                  <a:lnTo>
                    <a:pt x="10048" y="130628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8" name="Google Shape;7518;p228"/>
            <p:cNvSpPr/>
            <p:nvPr/>
          </p:nvSpPr>
          <p:spPr>
            <a:xfrm>
              <a:off x="100484" y="341644"/>
              <a:ext cx="130628" cy="643094"/>
            </a:xfrm>
            <a:custGeom>
              <a:rect b="b" l="l" r="r" t="t"/>
              <a:pathLst>
                <a:path extrusionOk="0" h="643094" w="130628">
                  <a:moveTo>
                    <a:pt x="60290" y="20097"/>
                  </a:moveTo>
                  <a:lnTo>
                    <a:pt x="130628" y="321547"/>
                  </a:lnTo>
                  <a:lnTo>
                    <a:pt x="110531" y="643094"/>
                  </a:lnTo>
                  <a:lnTo>
                    <a:pt x="0" y="622998"/>
                  </a:lnTo>
                  <a:lnTo>
                    <a:pt x="10048" y="0"/>
                  </a:lnTo>
                  <a:lnTo>
                    <a:pt x="60290" y="200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9" name="Google Shape;7519;p228"/>
            <p:cNvSpPr/>
            <p:nvPr/>
          </p:nvSpPr>
          <p:spPr>
            <a:xfrm>
              <a:off x="231112" y="251209"/>
              <a:ext cx="1195754" cy="120580"/>
            </a:xfrm>
            <a:custGeom>
              <a:rect b="b" l="l" r="r" t="t"/>
              <a:pathLst>
                <a:path extrusionOk="0" h="120580" w="1195754">
                  <a:moveTo>
                    <a:pt x="0" y="100483"/>
                  </a:moveTo>
                  <a:lnTo>
                    <a:pt x="60290" y="0"/>
                  </a:lnTo>
                  <a:lnTo>
                    <a:pt x="1195754" y="40193"/>
                  </a:lnTo>
                  <a:lnTo>
                    <a:pt x="653143" y="120580"/>
                  </a:lnTo>
                  <a:lnTo>
                    <a:pt x="0" y="10048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0" name="Google Shape;7520;p228"/>
            <p:cNvSpPr/>
            <p:nvPr/>
          </p:nvSpPr>
          <p:spPr>
            <a:xfrm>
              <a:off x="1627833" y="542611"/>
              <a:ext cx="150725" cy="502418"/>
            </a:xfrm>
            <a:custGeom>
              <a:rect b="b" l="l" r="r" t="t"/>
              <a:pathLst>
                <a:path extrusionOk="0" h="502418" w="150725">
                  <a:moveTo>
                    <a:pt x="70338" y="0"/>
                  </a:moveTo>
                  <a:lnTo>
                    <a:pt x="0" y="100484"/>
                  </a:lnTo>
                  <a:lnTo>
                    <a:pt x="0" y="502418"/>
                  </a:lnTo>
                  <a:lnTo>
                    <a:pt x="150725" y="482321"/>
                  </a:lnTo>
                  <a:lnTo>
                    <a:pt x="703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1" name="Google Shape;7521;p228"/>
            <p:cNvSpPr/>
            <p:nvPr/>
          </p:nvSpPr>
          <p:spPr>
            <a:xfrm>
              <a:off x="301451" y="1055077"/>
              <a:ext cx="1446962" cy="100483"/>
            </a:xfrm>
            <a:custGeom>
              <a:rect b="b" l="l" r="r" t="t"/>
              <a:pathLst>
                <a:path extrusionOk="0" h="100483" w="1446962">
                  <a:moveTo>
                    <a:pt x="0" y="60290"/>
                  </a:moveTo>
                  <a:lnTo>
                    <a:pt x="1336430" y="0"/>
                  </a:lnTo>
                  <a:lnTo>
                    <a:pt x="1446962" y="100483"/>
                  </a:lnTo>
                  <a:lnTo>
                    <a:pt x="0" y="602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22" name="Google Shape;7522;p228"/>
          <p:cNvSpPr txBox="1"/>
          <p:nvPr/>
        </p:nvSpPr>
        <p:spPr>
          <a:xfrm>
            <a:off x="3401962" y="2715942"/>
            <a:ext cx="17886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3" name="Google Shape;7523;p228"/>
          <p:cNvSpPr/>
          <p:nvPr/>
        </p:nvSpPr>
        <p:spPr>
          <a:xfrm>
            <a:off x="6834453" y="2341177"/>
            <a:ext cx="2015204" cy="4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  <a:endParaRPr/>
          </a:p>
        </p:txBody>
      </p:sp>
      <p:sp>
        <p:nvSpPr>
          <p:cNvPr id="7524" name="Google Shape;7524;p228"/>
          <p:cNvSpPr txBox="1"/>
          <p:nvPr/>
        </p:nvSpPr>
        <p:spPr>
          <a:xfrm>
            <a:off x="6958807" y="2736383"/>
            <a:ext cx="17886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5" name="Google Shape;7525;p228"/>
          <p:cNvSpPr/>
          <p:nvPr/>
        </p:nvSpPr>
        <p:spPr>
          <a:xfrm>
            <a:off x="3287829" y="3802756"/>
            <a:ext cx="2015204" cy="4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/>
          </a:p>
        </p:txBody>
      </p:sp>
      <p:sp>
        <p:nvSpPr>
          <p:cNvPr id="7526" name="Google Shape;7526;p228"/>
          <p:cNvSpPr txBox="1"/>
          <p:nvPr/>
        </p:nvSpPr>
        <p:spPr>
          <a:xfrm>
            <a:off x="3412183" y="4197962"/>
            <a:ext cx="17886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7" name="Google Shape;7527;p228"/>
          <p:cNvSpPr/>
          <p:nvPr/>
        </p:nvSpPr>
        <p:spPr>
          <a:xfrm>
            <a:off x="6885558" y="3812976"/>
            <a:ext cx="2015204" cy="416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THREAT</a:t>
            </a:r>
            <a:endParaRPr/>
          </a:p>
        </p:txBody>
      </p:sp>
      <p:sp>
        <p:nvSpPr>
          <p:cNvPr id="7528" name="Google Shape;7528;p228"/>
          <p:cNvSpPr txBox="1"/>
          <p:nvPr/>
        </p:nvSpPr>
        <p:spPr>
          <a:xfrm>
            <a:off x="7009911" y="4208183"/>
            <a:ext cx="17886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2" name="Shape 7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3" name="Google Shape;7533;p22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Slide title</a:t>
            </a:r>
            <a:endParaRPr/>
          </a:p>
        </p:txBody>
      </p:sp>
      <p:sp>
        <p:nvSpPr>
          <p:cNvPr id="7534" name="Google Shape;7534;p229"/>
          <p:cNvSpPr/>
          <p:nvPr/>
        </p:nvSpPr>
        <p:spPr>
          <a:xfrm>
            <a:off x="465019" y="898506"/>
            <a:ext cx="11261963" cy="555529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5" name="Google Shape;7535;p229"/>
          <p:cNvSpPr txBox="1"/>
          <p:nvPr/>
        </p:nvSpPr>
        <p:spPr>
          <a:xfrm>
            <a:off x="661210" y="1027029"/>
            <a:ext cx="18114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6" name="Google Shape;7536;p229"/>
          <p:cNvSpPr txBox="1"/>
          <p:nvPr/>
        </p:nvSpPr>
        <p:spPr>
          <a:xfrm>
            <a:off x="9186471" y="1027029"/>
            <a:ext cx="23500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WEAKNESSES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7" name="Google Shape;7537;p229"/>
          <p:cNvSpPr txBox="1"/>
          <p:nvPr/>
        </p:nvSpPr>
        <p:spPr>
          <a:xfrm>
            <a:off x="661210" y="3779567"/>
            <a:ext cx="166877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b="1" i="0" lang="en-US" sz="2000" u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8" name="Google Shape;7538;p229"/>
          <p:cNvSpPr txBox="1"/>
          <p:nvPr/>
        </p:nvSpPr>
        <p:spPr>
          <a:xfrm>
            <a:off x="9039059" y="3779567"/>
            <a:ext cx="24974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b="1" i="0" lang="en-US" sz="2000" u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9" name="Google Shape;7539;p229"/>
          <p:cNvSpPr txBox="1"/>
          <p:nvPr/>
        </p:nvSpPr>
        <p:spPr>
          <a:xfrm>
            <a:off x="661210" y="1404516"/>
            <a:ext cx="1726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0" name="Google Shape;7540;p229"/>
          <p:cNvSpPr txBox="1"/>
          <p:nvPr/>
        </p:nvSpPr>
        <p:spPr>
          <a:xfrm>
            <a:off x="9810122" y="1404516"/>
            <a:ext cx="1726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1" name="Google Shape;7541;p229"/>
          <p:cNvSpPr txBox="1"/>
          <p:nvPr/>
        </p:nvSpPr>
        <p:spPr>
          <a:xfrm>
            <a:off x="661210" y="4149086"/>
            <a:ext cx="1726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2" name="Google Shape;7542;p229"/>
          <p:cNvSpPr txBox="1"/>
          <p:nvPr/>
        </p:nvSpPr>
        <p:spPr>
          <a:xfrm>
            <a:off x="9810122" y="4149086"/>
            <a:ext cx="1726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43" name="Google Shape;7543;p229"/>
          <p:cNvGrpSpPr/>
          <p:nvPr/>
        </p:nvGrpSpPr>
        <p:grpSpPr>
          <a:xfrm>
            <a:off x="4231033" y="1811187"/>
            <a:ext cx="3729935" cy="3729932"/>
            <a:chOff x="4643972" y="2423519"/>
            <a:chExt cx="2604324" cy="2604325"/>
          </a:xfrm>
        </p:grpSpPr>
        <p:sp>
          <p:nvSpPr>
            <p:cNvPr id="7544" name="Google Shape;7544;p229"/>
            <p:cNvSpPr/>
            <p:nvPr/>
          </p:nvSpPr>
          <p:spPr>
            <a:xfrm>
              <a:off x="5946134" y="3725682"/>
              <a:ext cx="1302162" cy="1302162"/>
            </a:xfrm>
            <a:custGeom>
              <a:rect b="b" l="l" r="r" t="t"/>
              <a:pathLst>
                <a:path extrusionOk="0" h="1302162" w="1302162">
                  <a:moveTo>
                    <a:pt x="0" y="0"/>
                  </a:moveTo>
                  <a:lnTo>
                    <a:pt x="0" y="1302163"/>
                  </a:lnTo>
                  <a:cubicBezTo>
                    <a:pt x="719138" y="1302163"/>
                    <a:pt x="1302163" y="719233"/>
                    <a:pt x="13021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229"/>
            <p:cNvSpPr/>
            <p:nvPr/>
          </p:nvSpPr>
          <p:spPr>
            <a:xfrm>
              <a:off x="4643972" y="3725682"/>
              <a:ext cx="1302162" cy="1302162"/>
            </a:xfrm>
            <a:custGeom>
              <a:rect b="b" l="l" r="r" t="t"/>
              <a:pathLst>
                <a:path extrusionOk="0" h="1302162" w="1302162">
                  <a:moveTo>
                    <a:pt x="0" y="0"/>
                  </a:moveTo>
                  <a:cubicBezTo>
                    <a:pt x="0" y="719138"/>
                    <a:pt x="583025" y="1302163"/>
                    <a:pt x="1302163" y="1302163"/>
                  </a:cubicBezTo>
                  <a:lnTo>
                    <a:pt x="13021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229"/>
            <p:cNvSpPr/>
            <p:nvPr/>
          </p:nvSpPr>
          <p:spPr>
            <a:xfrm>
              <a:off x="5946039" y="2423519"/>
              <a:ext cx="1302162" cy="1302162"/>
            </a:xfrm>
            <a:custGeom>
              <a:rect b="b" l="l" r="r" t="t"/>
              <a:pathLst>
                <a:path extrusionOk="0" h="1302162" w="1302162">
                  <a:moveTo>
                    <a:pt x="1302163" y="1302163"/>
                  </a:moveTo>
                  <a:cubicBezTo>
                    <a:pt x="1302163" y="583025"/>
                    <a:pt x="719138" y="0"/>
                    <a:pt x="0" y="0"/>
                  </a:cubicBezTo>
                  <a:lnTo>
                    <a:pt x="0" y="1302163"/>
                  </a:lnTo>
                  <a:lnTo>
                    <a:pt x="1302163" y="1302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229"/>
            <p:cNvSpPr/>
            <p:nvPr/>
          </p:nvSpPr>
          <p:spPr>
            <a:xfrm>
              <a:off x="4643972" y="2423519"/>
              <a:ext cx="1302162" cy="1302162"/>
            </a:xfrm>
            <a:custGeom>
              <a:rect b="b" l="l" r="r" t="t"/>
              <a:pathLst>
                <a:path extrusionOk="0" h="1302162" w="1302162">
                  <a:moveTo>
                    <a:pt x="1302163" y="0"/>
                  </a:moveTo>
                  <a:cubicBezTo>
                    <a:pt x="583025" y="0"/>
                    <a:pt x="0" y="583025"/>
                    <a:pt x="0" y="1302163"/>
                  </a:cubicBezTo>
                  <a:lnTo>
                    <a:pt x="1302163" y="1302163"/>
                  </a:lnTo>
                  <a:lnTo>
                    <a:pt x="1302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8" name="Google Shape;7548;p229"/>
          <p:cNvSpPr/>
          <p:nvPr/>
        </p:nvSpPr>
        <p:spPr>
          <a:xfrm>
            <a:off x="4856235" y="2436389"/>
            <a:ext cx="2479393" cy="2479391"/>
          </a:xfrm>
          <a:custGeom>
            <a:rect b="b" l="l" r="r" t="t"/>
            <a:pathLst>
              <a:path extrusionOk="0" h="1731168" w="1731168">
                <a:moveTo>
                  <a:pt x="865537" y="1731169"/>
                </a:moveTo>
                <a:cubicBezTo>
                  <a:pt x="1343597" y="1731169"/>
                  <a:pt x="1731169" y="1343692"/>
                  <a:pt x="1731169" y="865632"/>
                </a:cubicBezTo>
                <a:cubicBezTo>
                  <a:pt x="1731169" y="387667"/>
                  <a:pt x="1343597" y="0"/>
                  <a:pt x="865537" y="0"/>
                </a:cubicBezTo>
                <a:cubicBezTo>
                  <a:pt x="387477" y="0"/>
                  <a:pt x="0" y="387572"/>
                  <a:pt x="0" y="865632"/>
                </a:cubicBezTo>
                <a:cubicBezTo>
                  <a:pt x="0" y="1343692"/>
                  <a:pt x="387477" y="1731169"/>
                  <a:pt x="865537" y="1731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9" name="Google Shape;7549;p229"/>
          <p:cNvSpPr/>
          <p:nvPr/>
        </p:nvSpPr>
        <p:spPr>
          <a:xfrm>
            <a:off x="4874242" y="4612933"/>
            <a:ext cx="215949" cy="272698"/>
          </a:xfrm>
          <a:custGeom>
            <a:rect b="b" l="l" r="r" t="t"/>
            <a:pathLst>
              <a:path extrusionOk="0" h="190404" w="150780">
                <a:moveTo>
                  <a:pt x="150781" y="31718"/>
                </a:moveTo>
                <a:lnTo>
                  <a:pt x="95155" y="31718"/>
                </a:lnTo>
                <a:lnTo>
                  <a:pt x="95155" y="190405"/>
                </a:lnTo>
                <a:lnTo>
                  <a:pt x="55626" y="190405"/>
                </a:lnTo>
                <a:lnTo>
                  <a:pt x="55626" y="31718"/>
                </a:lnTo>
                <a:lnTo>
                  <a:pt x="0" y="31718"/>
                </a:lnTo>
                <a:lnTo>
                  <a:pt x="0" y="0"/>
                </a:lnTo>
                <a:lnTo>
                  <a:pt x="150781" y="0"/>
                </a:lnTo>
                <a:lnTo>
                  <a:pt x="150781" y="3171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0" name="Google Shape;7550;p229"/>
          <p:cNvSpPr/>
          <p:nvPr/>
        </p:nvSpPr>
        <p:spPr>
          <a:xfrm>
            <a:off x="7046696" y="4633396"/>
            <a:ext cx="279656" cy="278701"/>
          </a:xfrm>
          <a:custGeom>
            <a:rect b="b" l="l" r="r" t="t"/>
            <a:pathLst>
              <a:path extrusionOk="0" h="194595" w="195262">
                <a:moveTo>
                  <a:pt x="195263" y="97250"/>
                </a:moveTo>
                <a:cubicBezTo>
                  <a:pt x="195263" y="111157"/>
                  <a:pt x="192881" y="124111"/>
                  <a:pt x="188214" y="135922"/>
                </a:cubicBezTo>
                <a:cubicBezTo>
                  <a:pt x="183547" y="147828"/>
                  <a:pt x="176975" y="158115"/>
                  <a:pt x="168402" y="166783"/>
                </a:cubicBezTo>
                <a:cubicBezTo>
                  <a:pt x="159829" y="175450"/>
                  <a:pt x="149638" y="182213"/>
                  <a:pt x="137636" y="187166"/>
                </a:cubicBezTo>
                <a:cubicBezTo>
                  <a:pt x="125635" y="192119"/>
                  <a:pt x="112395" y="194596"/>
                  <a:pt x="97727" y="194596"/>
                </a:cubicBezTo>
                <a:cubicBezTo>
                  <a:pt x="83153" y="194596"/>
                  <a:pt x="69818" y="192119"/>
                  <a:pt x="57817" y="187166"/>
                </a:cubicBezTo>
                <a:cubicBezTo>
                  <a:pt x="45815" y="182213"/>
                  <a:pt x="35528" y="175450"/>
                  <a:pt x="26956" y="166783"/>
                </a:cubicBezTo>
                <a:cubicBezTo>
                  <a:pt x="18383" y="158115"/>
                  <a:pt x="11716" y="147828"/>
                  <a:pt x="7048" y="135922"/>
                </a:cubicBezTo>
                <a:cubicBezTo>
                  <a:pt x="2381" y="124015"/>
                  <a:pt x="0" y="111157"/>
                  <a:pt x="0" y="97250"/>
                </a:cubicBezTo>
                <a:cubicBezTo>
                  <a:pt x="0" y="83344"/>
                  <a:pt x="2381" y="70485"/>
                  <a:pt x="7048" y="58579"/>
                </a:cubicBezTo>
                <a:cubicBezTo>
                  <a:pt x="11716" y="46768"/>
                  <a:pt x="18383" y="36481"/>
                  <a:pt x="26956" y="27813"/>
                </a:cubicBezTo>
                <a:cubicBezTo>
                  <a:pt x="35528" y="19145"/>
                  <a:pt x="45815" y="12382"/>
                  <a:pt x="57817" y="7429"/>
                </a:cubicBezTo>
                <a:cubicBezTo>
                  <a:pt x="69818" y="2476"/>
                  <a:pt x="83058" y="0"/>
                  <a:pt x="97727" y="0"/>
                </a:cubicBezTo>
                <a:cubicBezTo>
                  <a:pt x="112300" y="0"/>
                  <a:pt x="125635" y="2476"/>
                  <a:pt x="137636" y="7429"/>
                </a:cubicBezTo>
                <a:cubicBezTo>
                  <a:pt x="149638" y="12382"/>
                  <a:pt x="159829" y="19240"/>
                  <a:pt x="168402" y="27908"/>
                </a:cubicBezTo>
                <a:cubicBezTo>
                  <a:pt x="176975" y="36576"/>
                  <a:pt x="183547" y="46863"/>
                  <a:pt x="188214" y="58769"/>
                </a:cubicBezTo>
                <a:cubicBezTo>
                  <a:pt x="192881" y="70580"/>
                  <a:pt x="195263" y="83439"/>
                  <a:pt x="195263" y="97250"/>
                </a:cubicBezTo>
                <a:close/>
                <a:moveTo>
                  <a:pt x="154972" y="97250"/>
                </a:moveTo>
                <a:cubicBezTo>
                  <a:pt x="154972" y="87249"/>
                  <a:pt x="153638" y="78296"/>
                  <a:pt x="151066" y="70390"/>
                </a:cubicBezTo>
                <a:cubicBezTo>
                  <a:pt x="148400" y="62484"/>
                  <a:pt x="144685" y="55721"/>
                  <a:pt x="139732" y="50197"/>
                </a:cubicBezTo>
                <a:cubicBezTo>
                  <a:pt x="134779" y="44672"/>
                  <a:pt x="128778" y="40386"/>
                  <a:pt x="121729" y="37433"/>
                </a:cubicBezTo>
                <a:cubicBezTo>
                  <a:pt x="114681" y="34480"/>
                  <a:pt x="106680" y="33052"/>
                  <a:pt x="97822" y="33052"/>
                </a:cubicBezTo>
                <a:cubicBezTo>
                  <a:pt x="88868" y="33052"/>
                  <a:pt x="80867" y="34480"/>
                  <a:pt x="73819" y="37433"/>
                </a:cubicBezTo>
                <a:cubicBezTo>
                  <a:pt x="66770" y="40386"/>
                  <a:pt x="60674" y="44577"/>
                  <a:pt x="55816" y="50197"/>
                </a:cubicBezTo>
                <a:cubicBezTo>
                  <a:pt x="50864" y="55721"/>
                  <a:pt x="47054" y="62484"/>
                  <a:pt x="44482" y="70390"/>
                </a:cubicBezTo>
                <a:cubicBezTo>
                  <a:pt x="41815" y="78296"/>
                  <a:pt x="40577" y="87249"/>
                  <a:pt x="40577" y="97250"/>
                </a:cubicBezTo>
                <a:cubicBezTo>
                  <a:pt x="40577" y="107347"/>
                  <a:pt x="41910" y="116300"/>
                  <a:pt x="44482" y="124206"/>
                </a:cubicBezTo>
                <a:cubicBezTo>
                  <a:pt x="47149" y="132112"/>
                  <a:pt x="50864" y="138874"/>
                  <a:pt x="55816" y="144399"/>
                </a:cubicBezTo>
                <a:cubicBezTo>
                  <a:pt x="60770" y="149923"/>
                  <a:pt x="66770" y="154114"/>
                  <a:pt x="73819" y="157067"/>
                </a:cubicBezTo>
                <a:cubicBezTo>
                  <a:pt x="80867" y="160020"/>
                  <a:pt x="88868" y="161449"/>
                  <a:pt x="97822" y="161449"/>
                </a:cubicBezTo>
                <a:cubicBezTo>
                  <a:pt x="106775" y="161449"/>
                  <a:pt x="114681" y="160020"/>
                  <a:pt x="121729" y="157067"/>
                </a:cubicBezTo>
                <a:cubicBezTo>
                  <a:pt x="128778" y="154114"/>
                  <a:pt x="134779" y="149923"/>
                  <a:pt x="139732" y="144399"/>
                </a:cubicBezTo>
                <a:cubicBezTo>
                  <a:pt x="144685" y="138874"/>
                  <a:pt x="148495" y="132207"/>
                  <a:pt x="151066" y="124206"/>
                </a:cubicBezTo>
                <a:cubicBezTo>
                  <a:pt x="153638" y="116300"/>
                  <a:pt x="154972" y="107347"/>
                  <a:pt x="154972" y="972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1" name="Google Shape;7551;p229"/>
          <p:cNvSpPr/>
          <p:nvPr/>
        </p:nvSpPr>
        <p:spPr>
          <a:xfrm>
            <a:off x="7004952" y="2462445"/>
            <a:ext cx="393292" cy="272971"/>
          </a:xfrm>
          <a:custGeom>
            <a:rect b="b" l="l" r="r" t="t"/>
            <a:pathLst>
              <a:path extrusionOk="0" h="190595" w="274605">
                <a:moveTo>
                  <a:pt x="274606" y="190"/>
                </a:moveTo>
                <a:lnTo>
                  <a:pt x="215551" y="190595"/>
                </a:lnTo>
                <a:lnTo>
                  <a:pt x="180023" y="190595"/>
                </a:lnTo>
                <a:lnTo>
                  <a:pt x="141065" y="66103"/>
                </a:lnTo>
                <a:cubicBezTo>
                  <a:pt x="140494" y="64389"/>
                  <a:pt x="139827" y="62389"/>
                  <a:pt x="139255" y="60293"/>
                </a:cubicBezTo>
                <a:cubicBezTo>
                  <a:pt x="138684" y="58198"/>
                  <a:pt x="138113" y="56007"/>
                  <a:pt x="137541" y="53626"/>
                </a:cubicBezTo>
                <a:cubicBezTo>
                  <a:pt x="136970" y="56007"/>
                  <a:pt x="136398" y="58198"/>
                  <a:pt x="135827" y="60293"/>
                </a:cubicBezTo>
                <a:cubicBezTo>
                  <a:pt x="135255" y="62389"/>
                  <a:pt x="134588" y="64294"/>
                  <a:pt x="134017" y="66103"/>
                </a:cubicBezTo>
                <a:lnTo>
                  <a:pt x="94679" y="190595"/>
                </a:lnTo>
                <a:lnTo>
                  <a:pt x="58960" y="190595"/>
                </a:lnTo>
                <a:lnTo>
                  <a:pt x="0" y="190"/>
                </a:lnTo>
                <a:lnTo>
                  <a:pt x="33051" y="190"/>
                </a:lnTo>
                <a:cubicBezTo>
                  <a:pt x="36481" y="190"/>
                  <a:pt x="39338" y="952"/>
                  <a:pt x="41624" y="2572"/>
                </a:cubicBezTo>
                <a:cubicBezTo>
                  <a:pt x="43910" y="4191"/>
                  <a:pt x="45434" y="6286"/>
                  <a:pt x="46196" y="8858"/>
                </a:cubicBezTo>
                <a:lnTo>
                  <a:pt x="75724" y="116205"/>
                </a:lnTo>
                <a:cubicBezTo>
                  <a:pt x="76391" y="119158"/>
                  <a:pt x="77152" y="122396"/>
                  <a:pt x="77914" y="125825"/>
                </a:cubicBezTo>
                <a:cubicBezTo>
                  <a:pt x="78677" y="129254"/>
                  <a:pt x="79343" y="132969"/>
                  <a:pt x="80105" y="136779"/>
                </a:cubicBezTo>
                <a:cubicBezTo>
                  <a:pt x="80867" y="132874"/>
                  <a:pt x="81725" y="129159"/>
                  <a:pt x="82582" y="125730"/>
                </a:cubicBezTo>
                <a:cubicBezTo>
                  <a:pt x="83439" y="122301"/>
                  <a:pt x="84391" y="119158"/>
                  <a:pt x="85439" y="116110"/>
                </a:cubicBezTo>
                <a:lnTo>
                  <a:pt x="119825" y="8763"/>
                </a:lnTo>
                <a:cubicBezTo>
                  <a:pt x="120491" y="6572"/>
                  <a:pt x="122015" y="4572"/>
                  <a:pt x="124396" y="2762"/>
                </a:cubicBezTo>
                <a:cubicBezTo>
                  <a:pt x="126682" y="952"/>
                  <a:pt x="129540" y="95"/>
                  <a:pt x="132874" y="95"/>
                </a:cubicBezTo>
                <a:lnTo>
                  <a:pt x="144399" y="95"/>
                </a:lnTo>
                <a:cubicBezTo>
                  <a:pt x="147828" y="95"/>
                  <a:pt x="150590" y="952"/>
                  <a:pt x="152781" y="2476"/>
                </a:cubicBezTo>
                <a:cubicBezTo>
                  <a:pt x="154877" y="4096"/>
                  <a:pt x="156496" y="6191"/>
                  <a:pt x="157543" y="8668"/>
                </a:cubicBezTo>
                <a:lnTo>
                  <a:pt x="191834" y="116014"/>
                </a:lnTo>
                <a:cubicBezTo>
                  <a:pt x="192881" y="118777"/>
                  <a:pt x="193834" y="121825"/>
                  <a:pt x="194691" y="125158"/>
                </a:cubicBezTo>
                <a:cubicBezTo>
                  <a:pt x="195548" y="128397"/>
                  <a:pt x="196405" y="131921"/>
                  <a:pt x="197168" y="135636"/>
                </a:cubicBezTo>
                <a:cubicBezTo>
                  <a:pt x="197834" y="131921"/>
                  <a:pt x="198501" y="128492"/>
                  <a:pt x="199168" y="125158"/>
                </a:cubicBezTo>
                <a:cubicBezTo>
                  <a:pt x="199834" y="121920"/>
                  <a:pt x="200501" y="118872"/>
                  <a:pt x="201168" y="116014"/>
                </a:cubicBezTo>
                <a:lnTo>
                  <a:pt x="230695" y="8668"/>
                </a:lnTo>
                <a:cubicBezTo>
                  <a:pt x="231267" y="6382"/>
                  <a:pt x="232791" y="4381"/>
                  <a:pt x="235172" y="2667"/>
                </a:cubicBezTo>
                <a:cubicBezTo>
                  <a:pt x="237554" y="952"/>
                  <a:pt x="240411" y="0"/>
                  <a:pt x="243744" y="0"/>
                </a:cubicBezTo>
                <a:lnTo>
                  <a:pt x="2746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2" name="Google Shape;7552;p229"/>
          <p:cNvSpPr/>
          <p:nvPr/>
        </p:nvSpPr>
        <p:spPr>
          <a:xfrm>
            <a:off x="4903844" y="2460262"/>
            <a:ext cx="187574" cy="278564"/>
          </a:xfrm>
          <a:custGeom>
            <a:rect b="b" l="l" r="r" t="t"/>
            <a:pathLst>
              <a:path extrusionOk="0" h="194500" w="130968">
                <a:moveTo>
                  <a:pt x="118205" y="38195"/>
                </a:moveTo>
                <a:cubicBezTo>
                  <a:pt x="116967" y="40196"/>
                  <a:pt x="115729" y="41719"/>
                  <a:pt x="114491" y="42577"/>
                </a:cubicBezTo>
                <a:cubicBezTo>
                  <a:pt x="113252" y="43529"/>
                  <a:pt x="111538" y="44005"/>
                  <a:pt x="109538" y="44005"/>
                </a:cubicBezTo>
                <a:cubicBezTo>
                  <a:pt x="107633" y="44005"/>
                  <a:pt x="105537" y="43339"/>
                  <a:pt x="103346" y="42005"/>
                </a:cubicBezTo>
                <a:cubicBezTo>
                  <a:pt x="101156" y="40672"/>
                  <a:pt x="98489" y="39148"/>
                  <a:pt x="95536" y="37624"/>
                </a:cubicBezTo>
                <a:cubicBezTo>
                  <a:pt x="92583" y="36004"/>
                  <a:pt x="89154" y="34576"/>
                  <a:pt x="85344" y="33242"/>
                </a:cubicBezTo>
                <a:cubicBezTo>
                  <a:pt x="81534" y="31909"/>
                  <a:pt x="76962" y="31242"/>
                  <a:pt x="71819" y="31242"/>
                </a:cubicBezTo>
                <a:cubicBezTo>
                  <a:pt x="62675" y="31242"/>
                  <a:pt x="55912" y="33242"/>
                  <a:pt x="51340" y="37338"/>
                </a:cubicBezTo>
                <a:cubicBezTo>
                  <a:pt x="46768" y="41434"/>
                  <a:pt x="44482" y="46672"/>
                  <a:pt x="44482" y="53245"/>
                </a:cubicBezTo>
                <a:cubicBezTo>
                  <a:pt x="44482" y="57436"/>
                  <a:pt x="45720" y="60960"/>
                  <a:pt x="48197" y="63722"/>
                </a:cubicBezTo>
                <a:cubicBezTo>
                  <a:pt x="50673" y="66484"/>
                  <a:pt x="54007" y="68866"/>
                  <a:pt x="58008" y="70866"/>
                </a:cubicBezTo>
                <a:cubicBezTo>
                  <a:pt x="62103" y="72866"/>
                  <a:pt x="66675" y="74676"/>
                  <a:pt x="71819" y="76295"/>
                </a:cubicBezTo>
                <a:cubicBezTo>
                  <a:pt x="76962" y="77914"/>
                  <a:pt x="82296" y="79629"/>
                  <a:pt x="87725" y="81439"/>
                </a:cubicBezTo>
                <a:cubicBezTo>
                  <a:pt x="93155" y="83344"/>
                  <a:pt x="98393" y="85534"/>
                  <a:pt x="103632" y="88106"/>
                </a:cubicBezTo>
                <a:cubicBezTo>
                  <a:pt x="108776" y="90678"/>
                  <a:pt x="113443" y="93821"/>
                  <a:pt x="117443" y="97726"/>
                </a:cubicBezTo>
                <a:cubicBezTo>
                  <a:pt x="121539" y="101537"/>
                  <a:pt x="124778" y="106299"/>
                  <a:pt x="127254" y="111823"/>
                </a:cubicBezTo>
                <a:cubicBezTo>
                  <a:pt x="129731" y="117348"/>
                  <a:pt x="130969" y="124111"/>
                  <a:pt x="130969" y="132112"/>
                </a:cubicBezTo>
                <a:cubicBezTo>
                  <a:pt x="130969" y="140779"/>
                  <a:pt x="129445" y="148876"/>
                  <a:pt x="126397" y="156496"/>
                </a:cubicBezTo>
                <a:cubicBezTo>
                  <a:pt x="123349" y="164021"/>
                  <a:pt x="119063" y="170688"/>
                  <a:pt x="113348" y="176308"/>
                </a:cubicBezTo>
                <a:cubicBezTo>
                  <a:pt x="107633" y="181927"/>
                  <a:pt x="100679" y="186404"/>
                  <a:pt x="92297" y="189643"/>
                </a:cubicBezTo>
                <a:cubicBezTo>
                  <a:pt x="83916" y="192881"/>
                  <a:pt x="74486" y="194500"/>
                  <a:pt x="63913" y="194500"/>
                </a:cubicBezTo>
                <a:cubicBezTo>
                  <a:pt x="57912" y="194500"/>
                  <a:pt x="51816" y="193929"/>
                  <a:pt x="45911" y="192691"/>
                </a:cubicBezTo>
                <a:cubicBezTo>
                  <a:pt x="39910" y="191452"/>
                  <a:pt x="34100" y="189738"/>
                  <a:pt x="28575" y="187547"/>
                </a:cubicBezTo>
                <a:cubicBezTo>
                  <a:pt x="23051" y="185356"/>
                  <a:pt x="17812" y="182785"/>
                  <a:pt x="12859" y="179642"/>
                </a:cubicBezTo>
                <a:cubicBezTo>
                  <a:pt x="8001" y="176593"/>
                  <a:pt x="3715" y="173164"/>
                  <a:pt x="0" y="169450"/>
                </a:cubicBezTo>
                <a:lnTo>
                  <a:pt x="11525" y="150781"/>
                </a:lnTo>
                <a:cubicBezTo>
                  <a:pt x="12478" y="149352"/>
                  <a:pt x="13716" y="148209"/>
                  <a:pt x="15335" y="147256"/>
                </a:cubicBezTo>
                <a:cubicBezTo>
                  <a:pt x="16955" y="146304"/>
                  <a:pt x="18574" y="145923"/>
                  <a:pt x="20288" y="145923"/>
                </a:cubicBezTo>
                <a:cubicBezTo>
                  <a:pt x="22670" y="145923"/>
                  <a:pt x="25146" y="146780"/>
                  <a:pt x="27813" y="148590"/>
                </a:cubicBezTo>
                <a:cubicBezTo>
                  <a:pt x="30480" y="150304"/>
                  <a:pt x="33433" y="152305"/>
                  <a:pt x="36862" y="154400"/>
                </a:cubicBezTo>
                <a:cubicBezTo>
                  <a:pt x="40291" y="156496"/>
                  <a:pt x="44196" y="158401"/>
                  <a:pt x="48768" y="160210"/>
                </a:cubicBezTo>
                <a:cubicBezTo>
                  <a:pt x="53245" y="161925"/>
                  <a:pt x="58674" y="162877"/>
                  <a:pt x="64961" y="162877"/>
                </a:cubicBezTo>
                <a:cubicBezTo>
                  <a:pt x="74105" y="162877"/>
                  <a:pt x="81249" y="160782"/>
                  <a:pt x="86297" y="156591"/>
                </a:cubicBezTo>
                <a:cubicBezTo>
                  <a:pt x="91345" y="152400"/>
                  <a:pt x="93821" y="146113"/>
                  <a:pt x="93821" y="137827"/>
                </a:cubicBezTo>
                <a:cubicBezTo>
                  <a:pt x="93821" y="133064"/>
                  <a:pt x="92583" y="129159"/>
                  <a:pt x="90107" y="126111"/>
                </a:cubicBezTo>
                <a:cubicBezTo>
                  <a:pt x="87630" y="123158"/>
                  <a:pt x="84392" y="120682"/>
                  <a:pt x="80296" y="118586"/>
                </a:cubicBezTo>
                <a:cubicBezTo>
                  <a:pt x="76295" y="116586"/>
                  <a:pt x="71724" y="114871"/>
                  <a:pt x="66485" y="113443"/>
                </a:cubicBezTo>
                <a:cubicBezTo>
                  <a:pt x="61341" y="112014"/>
                  <a:pt x="56007" y="110395"/>
                  <a:pt x="50578" y="108680"/>
                </a:cubicBezTo>
                <a:cubicBezTo>
                  <a:pt x="45149" y="106966"/>
                  <a:pt x="39815" y="104870"/>
                  <a:pt x="34671" y="102394"/>
                </a:cubicBezTo>
                <a:cubicBezTo>
                  <a:pt x="29528" y="99917"/>
                  <a:pt x="24956" y="96679"/>
                  <a:pt x="20860" y="92678"/>
                </a:cubicBezTo>
                <a:cubicBezTo>
                  <a:pt x="16859" y="88678"/>
                  <a:pt x="13621" y="83629"/>
                  <a:pt x="11049" y="77724"/>
                </a:cubicBezTo>
                <a:cubicBezTo>
                  <a:pt x="8573" y="71818"/>
                  <a:pt x="7334" y="64389"/>
                  <a:pt x="7334" y="55531"/>
                </a:cubicBezTo>
                <a:cubicBezTo>
                  <a:pt x="7334" y="48482"/>
                  <a:pt x="8763" y="41624"/>
                  <a:pt x="11525" y="34957"/>
                </a:cubicBezTo>
                <a:cubicBezTo>
                  <a:pt x="14288" y="28289"/>
                  <a:pt x="18479" y="22384"/>
                  <a:pt x="23813" y="17240"/>
                </a:cubicBezTo>
                <a:cubicBezTo>
                  <a:pt x="29242" y="12097"/>
                  <a:pt x="35909" y="7906"/>
                  <a:pt x="43815" y="4763"/>
                </a:cubicBezTo>
                <a:cubicBezTo>
                  <a:pt x="51721" y="1619"/>
                  <a:pt x="60770" y="0"/>
                  <a:pt x="71057" y="0"/>
                </a:cubicBezTo>
                <a:cubicBezTo>
                  <a:pt x="82487" y="0"/>
                  <a:pt x="93155" y="1810"/>
                  <a:pt x="102870" y="5334"/>
                </a:cubicBezTo>
                <a:cubicBezTo>
                  <a:pt x="112586" y="8858"/>
                  <a:pt x="120872" y="13811"/>
                  <a:pt x="127635" y="20098"/>
                </a:cubicBezTo>
                <a:lnTo>
                  <a:pt x="118205" y="3819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3" name="Google Shape;7553;p229"/>
          <p:cNvCxnSpPr/>
          <p:nvPr/>
        </p:nvCxnSpPr>
        <p:spPr>
          <a:xfrm>
            <a:off x="7326694" y="3676153"/>
            <a:ext cx="4391216" cy="1"/>
          </a:xfrm>
          <a:prstGeom prst="straightConnector1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4" name="Google Shape;7554;p229"/>
          <p:cNvCxnSpPr/>
          <p:nvPr/>
        </p:nvCxnSpPr>
        <p:spPr>
          <a:xfrm>
            <a:off x="465019" y="3676153"/>
            <a:ext cx="4391216" cy="0"/>
          </a:xfrm>
          <a:prstGeom prst="straightConnector1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5" name="Google Shape;7555;p229"/>
          <p:cNvCxnSpPr/>
          <p:nvPr/>
        </p:nvCxnSpPr>
        <p:spPr>
          <a:xfrm>
            <a:off x="6096001" y="898506"/>
            <a:ext cx="0" cy="1537883"/>
          </a:xfrm>
          <a:prstGeom prst="straightConnector1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6" name="Google Shape;7556;p229"/>
          <p:cNvCxnSpPr/>
          <p:nvPr/>
        </p:nvCxnSpPr>
        <p:spPr>
          <a:xfrm>
            <a:off x="6096001" y="4912096"/>
            <a:ext cx="0" cy="1541704"/>
          </a:xfrm>
          <a:prstGeom prst="straightConnector1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57" name="Google Shape;7557;p229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557" name="Google Shape;557;p23"/>
          <p:cNvSpPr/>
          <p:nvPr/>
        </p:nvSpPr>
        <p:spPr>
          <a:xfrm rot="5400000">
            <a:off x="2780810" y="-56059"/>
            <a:ext cx="1265268" cy="4177536"/>
          </a:xfrm>
          <a:prstGeom prst="rect">
            <a:avLst/>
          </a:prstGeom>
          <a:solidFill>
            <a:srgbClr val="FFFEFF"/>
          </a:solidFill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3"/>
          <p:cNvSpPr/>
          <p:nvPr/>
        </p:nvSpPr>
        <p:spPr>
          <a:xfrm>
            <a:off x="656803" y="1400080"/>
            <a:ext cx="1327864" cy="1265268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3"/>
          <p:cNvSpPr txBox="1"/>
          <p:nvPr/>
        </p:nvSpPr>
        <p:spPr>
          <a:xfrm>
            <a:off x="1066608" y="1848043"/>
            <a:ext cx="4507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560" name="Google Shape;560;p23"/>
          <p:cNvSpPr txBox="1"/>
          <p:nvPr/>
        </p:nvSpPr>
        <p:spPr>
          <a:xfrm>
            <a:off x="2155216" y="1631886"/>
            <a:ext cx="3262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61" name="Google Shape;561;p23"/>
          <p:cNvSpPr txBox="1"/>
          <p:nvPr/>
        </p:nvSpPr>
        <p:spPr>
          <a:xfrm>
            <a:off x="2155216" y="2082052"/>
            <a:ext cx="3144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62" name="Google Shape;562;p23"/>
          <p:cNvSpPr/>
          <p:nvPr/>
        </p:nvSpPr>
        <p:spPr>
          <a:xfrm rot="5400000">
            <a:off x="8381216" y="-56059"/>
            <a:ext cx="1265268" cy="4177536"/>
          </a:xfrm>
          <a:prstGeom prst="rect">
            <a:avLst/>
          </a:prstGeom>
          <a:solidFill>
            <a:srgbClr val="FFFEFF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6257208" y="1400080"/>
            <a:ext cx="1327864" cy="1265268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3"/>
          <p:cNvSpPr txBox="1"/>
          <p:nvPr/>
        </p:nvSpPr>
        <p:spPr>
          <a:xfrm>
            <a:off x="6667017" y="1848042"/>
            <a:ext cx="4507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565" name="Google Shape;565;p23"/>
          <p:cNvSpPr txBox="1"/>
          <p:nvPr/>
        </p:nvSpPr>
        <p:spPr>
          <a:xfrm>
            <a:off x="7755623" y="1631886"/>
            <a:ext cx="3262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66" name="Google Shape;566;p23"/>
          <p:cNvSpPr txBox="1"/>
          <p:nvPr/>
        </p:nvSpPr>
        <p:spPr>
          <a:xfrm>
            <a:off x="7755620" y="2082052"/>
            <a:ext cx="3144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67" name="Google Shape;567;p23"/>
          <p:cNvSpPr/>
          <p:nvPr/>
        </p:nvSpPr>
        <p:spPr>
          <a:xfrm rot="5400000">
            <a:off x="2780810" y="1669582"/>
            <a:ext cx="1265268" cy="4177536"/>
          </a:xfrm>
          <a:prstGeom prst="rect">
            <a:avLst/>
          </a:prstGeom>
          <a:solidFill>
            <a:srgbClr val="FFFEFF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3"/>
          <p:cNvSpPr/>
          <p:nvPr/>
        </p:nvSpPr>
        <p:spPr>
          <a:xfrm>
            <a:off x="656803" y="3125713"/>
            <a:ext cx="1327864" cy="1265268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3"/>
          <p:cNvSpPr txBox="1"/>
          <p:nvPr/>
        </p:nvSpPr>
        <p:spPr>
          <a:xfrm>
            <a:off x="1066608" y="3573679"/>
            <a:ext cx="4507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570" name="Google Shape;570;p23"/>
          <p:cNvSpPr txBox="1"/>
          <p:nvPr/>
        </p:nvSpPr>
        <p:spPr>
          <a:xfrm>
            <a:off x="2155216" y="3357524"/>
            <a:ext cx="3262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71" name="Google Shape;571;p23"/>
          <p:cNvSpPr txBox="1"/>
          <p:nvPr/>
        </p:nvSpPr>
        <p:spPr>
          <a:xfrm>
            <a:off x="2155216" y="3807687"/>
            <a:ext cx="3144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72" name="Google Shape;572;p23"/>
          <p:cNvSpPr/>
          <p:nvPr/>
        </p:nvSpPr>
        <p:spPr>
          <a:xfrm rot="5400000">
            <a:off x="8381216" y="1669582"/>
            <a:ext cx="1265268" cy="4177536"/>
          </a:xfrm>
          <a:prstGeom prst="rect">
            <a:avLst/>
          </a:prstGeom>
          <a:solidFill>
            <a:srgbClr val="FFFEFF"/>
          </a:solidFill>
          <a:ln cap="flat" cmpd="sng" w="9525">
            <a:solidFill>
              <a:srgbClr val="97CF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3"/>
          <p:cNvSpPr/>
          <p:nvPr/>
        </p:nvSpPr>
        <p:spPr>
          <a:xfrm>
            <a:off x="6257208" y="3125713"/>
            <a:ext cx="1327864" cy="1265268"/>
          </a:xfrm>
          <a:prstGeom prst="rect">
            <a:avLst/>
          </a:prstGeom>
          <a:solidFill>
            <a:srgbClr val="97CFB0"/>
          </a:solidFill>
          <a:ln cap="flat" cmpd="sng" w="9525">
            <a:solidFill>
              <a:srgbClr val="97CFB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3"/>
          <p:cNvSpPr txBox="1"/>
          <p:nvPr/>
        </p:nvSpPr>
        <p:spPr>
          <a:xfrm>
            <a:off x="6667017" y="3573681"/>
            <a:ext cx="4507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575" name="Google Shape;575;p23"/>
          <p:cNvSpPr txBox="1"/>
          <p:nvPr/>
        </p:nvSpPr>
        <p:spPr>
          <a:xfrm>
            <a:off x="7755623" y="3357524"/>
            <a:ext cx="3262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76" name="Google Shape;576;p23"/>
          <p:cNvSpPr txBox="1"/>
          <p:nvPr/>
        </p:nvSpPr>
        <p:spPr>
          <a:xfrm>
            <a:off x="7755620" y="3807687"/>
            <a:ext cx="3144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77" name="Google Shape;577;p23"/>
          <p:cNvSpPr/>
          <p:nvPr/>
        </p:nvSpPr>
        <p:spPr>
          <a:xfrm rot="5400000">
            <a:off x="2780810" y="3395219"/>
            <a:ext cx="1265268" cy="4177536"/>
          </a:xfrm>
          <a:prstGeom prst="rect">
            <a:avLst/>
          </a:prstGeom>
          <a:solidFill>
            <a:srgbClr val="FFFEFF"/>
          </a:solidFill>
          <a:ln cap="flat" cmpd="sng" w="9525">
            <a:solidFill>
              <a:srgbClr val="F05B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3"/>
          <p:cNvSpPr/>
          <p:nvPr/>
        </p:nvSpPr>
        <p:spPr>
          <a:xfrm>
            <a:off x="656803" y="4851351"/>
            <a:ext cx="1327864" cy="1265268"/>
          </a:xfrm>
          <a:prstGeom prst="rect">
            <a:avLst/>
          </a:prstGeom>
          <a:solidFill>
            <a:srgbClr val="F05B4E"/>
          </a:solidFill>
          <a:ln cap="flat" cmpd="sng" w="9525">
            <a:solidFill>
              <a:srgbClr val="F05B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3"/>
          <p:cNvSpPr txBox="1"/>
          <p:nvPr/>
        </p:nvSpPr>
        <p:spPr>
          <a:xfrm>
            <a:off x="1066608" y="5299319"/>
            <a:ext cx="4507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580" name="Google Shape;580;p23"/>
          <p:cNvSpPr txBox="1"/>
          <p:nvPr/>
        </p:nvSpPr>
        <p:spPr>
          <a:xfrm>
            <a:off x="2155216" y="5083160"/>
            <a:ext cx="3262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81" name="Google Shape;581;p23"/>
          <p:cNvSpPr txBox="1"/>
          <p:nvPr/>
        </p:nvSpPr>
        <p:spPr>
          <a:xfrm>
            <a:off x="2155216" y="5533323"/>
            <a:ext cx="3144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82" name="Google Shape;582;p23"/>
          <p:cNvSpPr/>
          <p:nvPr/>
        </p:nvSpPr>
        <p:spPr>
          <a:xfrm rot="5400000">
            <a:off x="8381216" y="3395219"/>
            <a:ext cx="1265268" cy="4177536"/>
          </a:xfrm>
          <a:prstGeom prst="rect">
            <a:avLst/>
          </a:prstGeom>
          <a:solidFill>
            <a:srgbClr val="FFFEFF"/>
          </a:solidFill>
          <a:ln cap="flat" cmpd="sng" w="9525">
            <a:solidFill>
              <a:srgbClr val="2928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3"/>
          <p:cNvSpPr/>
          <p:nvPr/>
        </p:nvSpPr>
        <p:spPr>
          <a:xfrm>
            <a:off x="6257208" y="4851351"/>
            <a:ext cx="1327864" cy="1265268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3"/>
          <p:cNvSpPr txBox="1"/>
          <p:nvPr/>
        </p:nvSpPr>
        <p:spPr>
          <a:xfrm>
            <a:off x="6667017" y="5299319"/>
            <a:ext cx="4507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585" name="Google Shape;585;p23"/>
          <p:cNvSpPr txBox="1"/>
          <p:nvPr/>
        </p:nvSpPr>
        <p:spPr>
          <a:xfrm>
            <a:off x="7755623" y="5083160"/>
            <a:ext cx="32623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86" name="Google Shape;586;p23"/>
          <p:cNvSpPr txBox="1"/>
          <p:nvPr/>
        </p:nvSpPr>
        <p:spPr>
          <a:xfrm>
            <a:off x="7755620" y="5533323"/>
            <a:ext cx="3144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1" name="Shape 7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2" name="Google Shape;7562;p23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Slide title</a:t>
            </a:r>
            <a:endParaRPr/>
          </a:p>
        </p:txBody>
      </p:sp>
      <p:sp>
        <p:nvSpPr>
          <p:cNvPr id="7563" name="Google Shape;7563;p230"/>
          <p:cNvSpPr txBox="1"/>
          <p:nvPr/>
        </p:nvSpPr>
        <p:spPr>
          <a:xfrm>
            <a:off x="709538" y="1256767"/>
            <a:ext cx="2547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STRENGTHS</a:t>
            </a:r>
            <a:endParaRPr b="1" sz="2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4" name="Google Shape;7564;p230"/>
          <p:cNvSpPr txBox="1"/>
          <p:nvPr/>
        </p:nvSpPr>
        <p:spPr>
          <a:xfrm>
            <a:off x="709538" y="1656585"/>
            <a:ext cx="2547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5" name="Google Shape;7565;p230"/>
          <p:cNvSpPr txBox="1"/>
          <p:nvPr/>
        </p:nvSpPr>
        <p:spPr>
          <a:xfrm>
            <a:off x="709538" y="4093261"/>
            <a:ext cx="2547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OPPORTUNITIES</a:t>
            </a:r>
            <a:endParaRPr sz="16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6" name="Google Shape;7566;p230"/>
          <p:cNvSpPr txBox="1"/>
          <p:nvPr/>
        </p:nvSpPr>
        <p:spPr>
          <a:xfrm>
            <a:off x="709538" y="4493079"/>
            <a:ext cx="2547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7" name="Google Shape;7567;p230"/>
          <p:cNvSpPr txBox="1"/>
          <p:nvPr/>
        </p:nvSpPr>
        <p:spPr>
          <a:xfrm>
            <a:off x="8935102" y="1256769"/>
            <a:ext cx="2547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WEAKNESSES</a:t>
            </a:r>
            <a:endParaRPr sz="16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8" name="Google Shape;7568;p230"/>
          <p:cNvSpPr txBox="1"/>
          <p:nvPr/>
        </p:nvSpPr>
        <p:spPr>
          <a:xfrm>
            <a:off x="8935102" y="1656585"/>
            <a:ext cx="2547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9" name="Google Shape;7569;p230"/>
          <p:cNvSpPr txBox="1"/>
          <p:nvPr/>
        </p:nvSpPr>
        <p:spPr>
          <a:xfrm>
            <a:off x="8935102" y="4093262"/>
            <a:ext cx="2547360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sz="16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0" name="Google Shape;7570;p230"/>
          <p:cNvSpPr txBox="1"/>
          <p:nvPr/>
        </p:nvSpPr>
        <p:spPr>
          <a:xfrm>
            <a:off x="8935102" y="4493079"/>
            <a:ext cx="254736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1" name="Google Shape;7571;p230"/>
          <p:cNvSpPr/>
          <p:nvPr/>
        </p:nvSpPr>
        <p:spPr>
          <a:xfrm>
            <a:off x="6097243" y="981945"/>
            <a:ext cx="2352277" cy="2452332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2" name="Google Shape;7572;p230"/>
          <p:cNvSpPr txBox="1"/>
          <p:nvPr/>
        </p:nvSpPr>
        <p:spPr>
          <a:xfrm>
            <a:off x="6762668" y="1591464"/>
            <a:ext cx="102143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3" name="Google Shape;7573;p230"/>
          <p:cNvSpPr/>
          <p:nvPr/>
        </p:nvSpPr>
        <p:spPr>
          <a:xfrm flipH="1">
            <a:off x="3744964" y="981945"/>
            <a:ext cx="2352277" cy="2452332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4" name="Google Shape;7574;p230"/>
          <p:cNvSpPr/>
          <p:nvPr/>
        </p:nvSpPr>
        <p:spPr>
          <a:xfrm rot="10800000">
            <a:off x="3737848" y="3423723"/>
            <a:ext cx="2352277" cy="2452332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5" name="Google Shape;7575;p230"/>
          <p:cNvSpPr/>
          <p:nvPr/>
        </p:nvSpPr>
        <p:spPr>
          <a:xfrm flipH="1" rot="10800000">
            <a:off x="6090123" y="3423723"/>
            <a:ext cx="2352277" cy="2452332"/>
          </a:xfrm>
          <a:prstGeom prst="round2DiagRect">
            <a:avLst>
              <a:gd fmla="val 50000" name="adj1"/>
              <a:gd fmla="val 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6" name="Google Shape;7576;p230"/>
          <p:cNvSpPr txBox="1"/>
          <p:nvPr/>
        </p:nvSpPr>
        <p:spPr>
          <a:xfrm>
            <a:off x="4610610" y="1591464"/>
            <a:ext cx="62068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7" name="Google Shape;7577;p230"/>
          <p:cNvSpPr txBox="1"/>
          <p:nvPr/>
        </p:nvSpPr>
        <p:spPr>
          <a:xfrm>
            <a:off x="6952465" y="4000692"/>
            <a:ext cx="64152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8" name="Google Shape;7578;p230"/>
          <p:cNvSpPr txBox="1"/>
          <p:nvPr/>
        </p:nvSpPr>
        <p:spPr>
          <a:xfrm>
            <a:off x="4516190" y="4000692"/>
            <a:ext cx="80983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9" name="Google Shape;7579;p230"/>
          <p:cNvSpPr/>
          <p:nvPr/>
        </p:nvSpPr>
        <p:spPr>
          <a:xfrm>
            <a:off x="5052648" y="2386309"/>
            <a:ext cx="2087862" cy="208537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</a:pPr>
            <a:r>
              <a:t/>
            </a:r>
            <a:endParaRPr b="1"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0" name="Google Shape;7580;p230"/>
          <p:cNvSpPr txBox="1"/>
          <p:nvPr/>
        </p:nvSpPr>
        <p:spPr>
          <a:xfrm>
            <a:off x="5250194" y="3121221"/>
            <a:ext cx="1692771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1" name="Google Shape;7581;p230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5" name="Shape 7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6" name="Google Shape;7586;p23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Slide title</a:t>
            </a:r>
            <a:endParaRPr/>
          </a:p>
        </p:txBody>
      </p:sp>
      <p:sp>
        <p:nvSpPr>
          <p:cNvPr id="7587" name="Google Shape;7587;p231"/>
          <p:cNvSpPr/>
          <p:nvPr/>
        </p:nvSpPr>
        <p:spPr>
          <a:xfrm>
            <a:off x="476905" y="1839287"/>
            <a:ext cx="2579956" cy="4136889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8" name="Google Shape;7588;p231"/>
          <p:cNvSpPr/>
          <p:nvPr/>
        </p:nvSpPr>
        <p:spPr>
          <a:xfrm>
            <a:off x="476905" y="1338598"/>
            <a:ext cx="2579956" cy="505609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9" name="Google Shape;7589;p231"/>
          <p:cNvSpPr/>
          <p:nvPr/>
        </p:nvSpPr>
        <p:spPr>
          <a:xfrm>
            <a:off x="3361538" y="1338598"/>
            <a:ext cx="2579956" cy="505609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0" name="Google Shape;7590;p231"/>
          <p:cNvSpPr/>
          <p:nvPr/>
        </p:nvSpPr>
        <p:spPr>
          <a:xfrm>
            <a:off x="6246170" y="1338598"/>
            <a:ext cx="2579956" cy="505609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1" name="Google Shape;7591;p231"/>
          <p:cNvSpPr/>
          <p:nvPr/>
        </p:nvSpPr>
        <p:spPr>
          <a:xfrm>
            <a:off x="9130804" y="1338598"/>
            <a:ext cx="2579956" cy="505609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2" name="Google Shape;7592;p231"/>
          <p:cNvSpPr/>
          <p:nvPr/>
        </p:nvSpPr>
        <p:spPr>
          <a:xfrm>
            <a:off x="3361538" y="1839287"/>
            <a:ext cx="2579956" cy="4136889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3" name="Google Shape;7593;p231"/>
          <p:cNvSpPr/>
          <p:nvPr/>
        </p:nvSpPr>
        <p:spPr>
          <a:xfrm>
            <a:off x="6246170" y="1839287"/>
            <a:ext cx="2579956" cy="4136889"/>
          </a:xfrm>
          <a:prstGeom prst="rect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4" name="Google Shape;7594;p231"/>
          <p:cNvSpPr/>
          <p:nvPr/>
        </p:nvSpPr>
        <p:spPr>
          <a:xfrm>
            <a:off x="9130804" y="1839287"/>
            <a:ext cx="2579956" cy="4136889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5" name="Google Shape;7595;p231"/>
          <p:cNvSpPr/>
          <p:nvPr/>
        </p:nvSpPr>
        <p:spPr>
          <a:xfrm>
            <a:off x="886299" y="1403333"/>
            <a:ext cx="1761168" cy="37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6" name="Google Shape;7596;p231"/>
          <p:cNvSpPr/>
          <p:nvPr/>
        </p:nvSpPr>
        <p:spPr>
          <a:xfrm>
            <a:off x="6391070" y="1403333"/>
            <a:ext cx="2290158" cy="37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7" name="Google Shape;7597;p231"/>
          <p:cNvSpPr/>
          <p:nvPr/>
        </p:nvSpPr>
        <p:spPr>
          <a:xfrm>
            <a:off x="3727651" y="1403333"/>
            <a:ext cx="1847730" cy="37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8" name="Google Shape;7598;p231"/>
          <p:cNvSpPr/>
          <p:nvPr/>
        </p:nvSpPr>
        <p:spPr>
          <a:xfrm>
            <a:off x="9671036" y="1403333"/>
            <a:ext cx="1499493" cy="376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3850" lIns="33850" spcFirstLastPara="1" rIns="33850" wrap="square" tIns="338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9" name="Google Shape;7599;p231"/>
          <p:cNvSpPr/>
          <p:nvPr/>
        </p:nvSpPr>
        <p:spPr>
          <a:xfrm>
            <a:off x="568345" y="1965561"/>
            <a:ext cx="2376000" cy="314582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0" name="Google Shape;7600;p231"/>
          <p:cNvSpPr/>
          <p:nvPr/>
        </p:nvSpPr>
        <p:spPr>
          <a:xfrm>
            <a:off x="3452978" y="1965561"/>
            <a:ext cx="2376000" cy="314582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1" name="Google Shape;7601;p231"/>
          <p:cNvSpPr/>
          <p:nvPr/>
        </p:nvSpPr>
        <p:spPr>
          <a:xfrm>
            <a:off x="6337611" y="1965561"/>
            <a:ext cx="2376000" cy="314582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2" name="Google Shape;7602;p231"/>
          <p:cNvSpPr/>
          <p:nvPr/>
        </p:nvSpPr>
        <p:spPr>
          <a:xfrm>
            <a:off x="9222244" y="1965561"/>
            <a:ext cx="2376000" cy="314582"/>
          </a:xfrm>
          <a:prstGeom prst="rect">
            <a:avLst/>
          </a:prstGeom>
          <a:noFill/>
          <a:ln>
            <a:noFill/>
          </a:ln>
        </p:spPr>
        <p:txBody>
          <a:bodyPr anchorCtr="0" anchor="t" bIns="33850" lIns="33850" spcFirstLastPara="1" rIns="33850" wrap="square" tIns="3385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3" name="Google Shape;7603;p23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7" name="Shape 7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" name="Google Shape;7608;p23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Slide title</a:t>
            </a:r>
            <a:endParaRPr/>
          </a:p>
        </p:txBody>
      </p:sp>
      <p:sp>
        <p:nvSpPr>
          <p:cNvPr id="7609" name="Google Shape;7609;p232"/>
          <p:cNvSpPr/>
          <p:nvPr/>
        </p:nvSpPr>
        <p:spPr>
          <a:xfrm>
            <a:off x="984140" y="1136157"/>
            <a:ext cx="1731704" cy="1375054"/>
          </a:xfrm>
          <a:prstGeom prst="roundRect">
            <a:avLst>
              <a:gd fmla="val 8069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0" name="Google Shape;7610;p232"/>
          <p:cNvSpPr/>
          <p:nvPr/>
        </p:nvSpPr>
        <p:spPr>
          <a:xfrm>
            <a:off x="685747" y="1466214"/>
            <a:ext cx="2351170" cy="4763811"/>
          </a:xfrm>
          <a:custGeom>
            <a:rect b="b" l="l" r="r" t="t"/>
            <a:pathLst>
              <a:path extrusionOk="0" h="4763811" w="2404439">
                <a:moveTo>
                  <a:pt x="180838" y="0"/>
                </a:moveTo>
                <a:lnTo>
                  <a:pt x="663826" y="0"/>
                </a:lnTo>
                <a:lnTo>
                  <a:pt x="671937" y="80460"/>
                </a:lnTo>
                <a:cubicBezTo>
                  <a:pt x="722409" y="327111"/>
                  <a:pt x="940647" y="512652"/>
                  <a:pt x="1202219" y="512652"/>
                </a:cubicBezTo>
                <a:cubicBezTo>
                  <a:pt x="1463792" y="512652"/>
                  <a:pt x="1682029" y="327111"/>
                  <a:pt x="1732501" y="80460"/>
                </a:cubicBezTo>
                <a:lnTo>
                  <a:pt x="1740612" y="0"/>
                </a:lnTo>
                <a:lnTo>
                  <a:pt x="2223601" y="0"/>
                </a:lnTo>
                <a:cubicBezTo>
                  <a:pt x="2323475" y="0"/>
                  <a:pt x="2404439" y="80964"/>
                  <a:pt x="2404439" y="180838"/>
                </a:cubicBezTo>
                <a:lnTo>
                  <a:pt x="2404439" y="4582973"/>
                </a:lnTo>
                <a:cubicBezTo>
                  <a:pt x="2404439" y="4682847"/>
                  <a:pt x="2323475" y="4763811"/>
                  <a:pt x="2223601" y="4763811"/>
                </a:cubicBezTo>
                <a:lnTo>
                  <a:pt x="180838" y="4763811"/>
                </a:lnTo>
                <a:cubicBezTo>
                  <a:pt x="80964" y="4763811"/>
                  <a:pt x="0" y="4682847"/>
                  <a:pt x="0" y="4582973"/>
                </a:cubicBezTo>
                <a:lnTo>
                  <a:pt x="0" y="180838"/>
                </a:lnTo>
                <a:cubicBezTo>
                  <a:pt x="0" y="80964"/>
                  <a:pt x="80964" y="0"/>
                  <a:pt x="180838" y="0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1" name="Google Shape;7611;p232"/>
          <p:cNvSpPr txBox="1"/>
          <p:nvPr/>
        </p:nvSpPr>
        <p:spPr>
          <a:xfrm>
            <a:off x="850072" y="2584891"/>
            <a:ext cx="20100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2" name="Google Shape;7612;p232"/>
          <p:cNvSpPr txBox="1"/>
          <p:nvPr/>
        </p:nvSpPr>
        <p:spPr>
          <a:xfrm>
            <a:off x="850072" y="2181159"/>
            <a:ext cx="2010031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STRENGTH</a:t>
            </a:r>
            <a:endParaRPr b="1"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3" name="Google Shape;7613;p232"/>
          <p:cNvSpPr txBox="1"/>
          <p:nvPr/>
        </p:nvSpPr>
        <p:spPr>
          <a:xfrm>
            <a:off x="1513856" y="1235915"/>
            <a:ext cx="632012" cy="6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4" name="Google Shape;7614;p232"/>
          <p:cNvSpPr/>
          <p:nvPr/>
        </p:nvSpPr>
        <p:spPr>
          <a:xfrm>
            <a:off x="3837711" y="1136157"/>
            <a:ext cx="1731704" cy="1375054"/>
          </a:xfrm>
          <a:prstGeom prst="roundRect">
            <a:avLst>
              <a:gd fmla="val 8069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5" name="Google Shape;7615;p232"/>
          <p:cNvSpPr/>
          <p:nvPr/>
        </p:nvSpPr>
        <p:spPr>
          <a:xfrm>
            <a:off x="3539318" y="1466214"/>
            <a:ext cx="2351170" cy="4763811"/>
          </a:xfrm>
          <a:custGeom>
            <a:rect b="b" l="l" r="r" t="t"/>
            <a:pathLst>
              <a:path extrusionOk="0" h="4763811" w="2404439">
                <a:moveTo>
                  <a:pt x="180838" y="0"/>
                </a:moveTo>
                <a:lnTo>
                  <a:pt x="663826" y="0"/>
                </a:lnTo>
                <a:lnTo>
                  <a:pt x="671937" y="80460"/>
                </a:lnTo>
                <a:cubicBezTo>
                  <a:pt x="722409" y="327111"/>
                  <a:pt x="940647" y="512652"/>
                  <a:pt x="1202219" y="512652"/>
                </a:cubicBezTo>
                <a:cubicBezTo>
                  <a:pt x="1463792" y="512652"/>
                  <a:pt x="1682029" y="327111"/>
                  <a:pt x="1732501" y="80460"/>
                </a:cubicBezTo>
                <a:lnTo>
                  <a:pt x="1740612" y="0"/>
                </a:lnTo>
                <a:lnTo>
                  <a:pt x="2223601" y="0"/>
                </a:lnTo>
                <a:cubicBezTo>
                  <a:pt x="2323475" y="0"/>
                  <a:pt x="2404439" y="80964"/>
                  <a:pt x="2404439" y="180838"/>
                </a:cubicBezTo>
                <a:lnTo>
                  <a:pt x="2404439" y="4582973"/>
                </a:lnTo>
                <a:cubicBezTo>
                  <a:pt x="2404439" y="4682847"/>
                  <a:pt x="2323475" y="4763811"/>
                  <a:pt x="2223601" y="4763811"/>
                </a:cubicBezTo>
                <a:lnTo>
                  <a:pt x="180838" y="4763811"/>
                </a:lnTo>
                <a:cubicBezTo>
                  <a:pt x="80964" y="4763811"/>
                  <a:pt x="0" y="4682847"/>
                  <a:pt x="0" y="4582973"/>
                </a:cubicBezTo>
                <a:lnTo>
                  <a:pt x="0" y="180838"/>
                </a:lnTo>
                <a:cubicBezTo>
                  <a:pt x="0" y="80964"/>
                  <a:pt x="80964" y="0"/>
                  <a:pt x="180838" y="0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6" name="Google Shape;7616;p232"/>
          <p:cNvSpPr txBox="1"/>
          <p:nvPr/>
        </p:nvSpPr>
        <p:spPr>
          <a:xfrm>
            <a:off x="3703643" y="2584888"/>
            <a:ext cx="20100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7" name="Google Shape;7617;p232"/>
          <p:cNvSpPr txBox="1"/>
          <p:nvPr/>
        </p:nvSpPr>
        <p:spPr>
          <a:xfrm>
            <a:off x="3703643" y="2181158"/>
            <a:ext cx="2010031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8" name="Google Shape;7618;p232"/>
          <p:cNvSpPr txBox="1"/>
          <p:nvPr/>
        </p:nvSpPr>
        <p:spPr>
          <a:xfrm>
            <a:off x="4276821" y="1235915"/>
            <a:ext cx="820110" cy="6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9" name="Google Shape;7619;p232"/>
          <p:cNvSpPr/>
          <p:nvPr/>
        </p:nvSpPr>
        <p:spPr>
          <a:xfrm>
            <a:off x="6691282" y="1136157"/>
            <a:ext cx="1731704" cy="1375054"/>
          </a:xfrm>
          <a:prstGeom prst="roundRect">
            <a:avLst>
              <a:gd fmla="val 8069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0" name="Google Shape;7620;p232"/>
          <p:cNvSpPr/>
          <p:nvPr/>
        </p:nvSpPr>
        <p:spPr>
          <a:xfrm>
            <a:off x="6392889" y="1466214"/>
            <a:ext cx="2351170" cy="4763811"/>
          </a:xfrm>
          <a:custGeom>
            <a:rect b="b" l="l" r="r" t="t"/>
            <a:pathLst>
              <a:path extrusionOk="0" h="4763811" w="2404439">
                <a:moveTo>
                  <a:pt x="180838" y="0"/>
                </a:moveTo>
                <a:lnTo>
                  <a:pt x="663826" y="0"/>
                </a:lnTo>
                <a:lnTo>
                  <a:pt x="671937" y="80460"/>
                </a:lnTo>
                <a:cubicBezTo>
                  <a:pt x="722409" y="327111"/>
                  <a:pt x="940647" y="512652"/>
                  <a:pt x="1202219" y="512652"/>
                </a:cubicBezTo>
                <a:cubicBezTo>
                  <a:pt x="1463792" y="512652"/>
                  <a:pt x="1682029" y="327111"/>
                  <a:pt x="1732501" y="80460"/>
                </a:cubicBezTo>
                <a:lnTo>
                  <a:pt x="1740612" y="0"/>
                </a:lnTo>
                <a:lnTo>
                  <a:pt x="2223601" y="0"/>
                </a:lnTo>
                <a:cubicBezTo>
                  <a:pt x="2323475" y="0"/>
                  <a:pt x="2404439" y="80964"/>
                  <a:pt x="2404439" y="180838"/>
                </a:cubicBezTo>
                <a:lnTo>
                  <a:pt x="2404439" y="4582973"/>
                </a:lnTo>
                <a:cubicBezTo>
                  <a:pt x="2404439" y="4682847"/>
                  <a:pt x="2323475" y="4763811"/>
                  <a:pt x="2223601" y="4763811"/>
                </a:cubicBezTo>
                <a:lnTo>
                  <a:pt x="180838" y="4763811"/>
                </a:lnTo>
                <a:cubicBezTo>
                  <a:pt x="80964" y="4763811"/>
                  <a:pt x="0" y="4682847"/>
                  <a:pt x="0" y="4582973"/>
                </a:cubicBezTo>
                <a:lnTo>
                  <a:pt x="0" y="180838"/>
                </a:lnTo>
                <a:cubicBezTo>
                  <a:pt x="0" y="80964"/>
                  <a:pt x="80964" y="0"/>
                  <a:pt x="180838" y="0"/>
                </a:cubicBez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1" name="Google Shape;7621;p232"/>
          <p:cNvSpPr txBox="1"/>
          <p:nvPr/>
        </p:nvSpPr>
        <p:spPr>
          <a:xfrm>
            <a:off x="6557214" y="2584887"/>
            <a:ext cx="20100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2" name="Google Shape;7622;p232"/>
          <p:cNvSpPr txBox="1"/>
          <p:nvPr/>
        </p:nvSpPr>
        <p:spPr>
          <a:xfrm>
            <a:off x="6557214" y="2181156"/>
            <a:ext cx="2010031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b="1"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3" name="Google Shape;7623;p232"/>
          <p:cNvSpPr txBox="1"/>
          <p:nvPr/>
        </p:nvSpPr>
        <p:spPr>
          <a:xfrm>
            <a:off x="7184755" y="1235915"/>
            <a:ext cx="707251" cy="6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4" name="Google Shape;7624;p232"/>
          <p:cNvSpPr/>
          <p:nvPr/>
        </p:nvSpPr>
        <p:spPr>
          <a:xfrm>
            <a:off x="9544852" y="1136157"/>
            <a:ext cx="1731704" cy="1375054"/>
          </a:xfrm>
          <a:prstGeom prst="roundRect">
            <a:avLst>
              <a:gd fmla="val 8069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t/>
            </a: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5" name="Google Shape;7625;p232"/>
          <p:cNvSpPr/>
          <p:nvPr/>
        </p:nvSpPr>
        <p:spPr>
          <a:xfrm>
            <a:off x="9246459" y="1466214"/>
            <a:ext cx="2351170" cy="4763811"/>
          </a:xfrm>
          <a:custGeom>
            <a:rect b="b" l="l" r="r" t="t"/>
            <a:pathLst>
              <a:path extrusionOk="0" h="4763811" w="2404439">
                <a:moveTo>
                  <a:pt x="180838" y="0"/>
                </a:moveTo>
                <a:lnTo>
                  <a:pt x="663826" y="0"/>
                </a:lnTo>
                <a:lnTo>
                  <a:pt x="671937" y="80460"/>
                </a:lnTo>
                <a:cubicBezTo>
                  <a:pt x="722409" y="327111"/>
                  <a:pt x="940647" y="512652"/>
                  <a:pt x="1202219" y="512652"/>
                </a:cubicBezTo>
                <a:cubicBezTo>
                  <a:pt x="1463792" y="512652"/>
                  <a:pt x="1682029" y="327111"/>
                  <a:pt x="1732501" y="80460"/>
                </a:cubicBezTo>
                <a:lnTo>
                  <a:pt x="1740612" y="0"/>
                </a:lnTo>
                <a:lnTo>
                  <a:pt x="2223601" y="0"/>
                </a:lnTo>
                <a:cubicBezTo>
                  <a:pt x="2323475" y="0"/>
                  <a:pt x="2404439" y="80964"/>
                  <a:pt x="2404439" y="180838"/>
                </a:cubicBezTo>
                <a:lnTo>
                  <a:pt x="2404439" y="4582973"/>
                </a:lnTo>
                <a:cubicBezTo>
                  <a:pt x="2404439" y="4682847"/>
                  <a:pt x="2323475" y="4763811"/>
                  <a:pt x="2223601" y="4763811"/>
                </a:cubicBezTo>
                <a:lnTo>
                  <a:pt x="180838" y="4763811"/>
                </a:lnTo>
                <a:cubicBezTo>
                  <a:pt x="80964" y="4763811"/>
                  <a:pt x="0" y="4682847"/>
                  <a:pt x="0" y="4582973"/>
                </a:cubicBezTo>
                <a:lnTo>
                  <a:pt x="0" y="180838"/>
                </a:lnTo>
                <a:cubicBezTo>
                  <a:pt x="0" y="80964"/>
                  <a:pt x="80964" y="0"/>
                  <a:pt x="180838" y="0"/>
                </a:cubicBez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6" name="Google Shape;7626;p232"/>
          <p:cNvSpPr txBox="1"/>
          <p:nvPr/>
        </p:nvSpPr>
        <p:spPr>
          <a:xfrm>
            <a:off x="9410784" y="2584887"/>
            <a:ext cx="20100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7" name="Google Shape;7627;p232"/>
          <p:cNvSpPr txBox="1"/>
          <p:nvPr/>
        </p:nvSpPr>
        <p:spPr>
          <a:xfrm>
            <a:off x="9410784" y="2181156"/>
            <a:ext cx="2010031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THREATS</a:t>
            </a:r>
            <a:endParaRPr b="1" sz="180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8" name="Google Shape;7628;p232"/>
          <p:cNvSpPr txBox="1"/>
          <p:nvPr/>
        </p:nvSpPr>
        <p:spPr>
          <a:xfrm>
            <a:off x="10092689" y="1235915"/>
            <a:ext cx="594393" cy="6462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9" name="Google Shape;7629;p232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33" name="Shape 7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4" name="Google Shape;7634;p23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Slide title</a:t>
            </a:r>
            <a:endParaRPr/>
          </a:p>
        </p:txBody>
      </p:sp>
      <p:sp>
        <p:nvSpPr>
          <p:cNvPr id="7635" name="Google Shape;7635;p23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36" name="Google Shape;7636;p233"/>
          <p:cNvSpPr/>
          <p:nvPr/>
        </p:nvSpPr>
        <p:spPr>
          <a:xfrm>
            <a:off x="5592096" y="3581510"/>
            <a:ext cx="3578937" cy="2245739"/>
          </a:xfrm>
          <a:custGeom>
            <a:rect b="b" l="l" r="r" t="t"/>
            <a:pathLst>
              <a:path extrusionOk="0" h="1376" w="2193">
                <a:moveTo>
                  <a:pt x="2193" y="1002"/>
                </a:moveTo>
                <a:lnTo>
                  <a:pt x="2193" y="1376"/>
                </a:lnTo>
                <a:lnTo>
                  <a:pt x="1491" y="1376"/>
                </a:lnTo>
                <a:lnTo>
                  <a:pt x="1491" y="1376"/>
                </a:lnTo>
                <a:lnTo>
                  <a:pt x="1491" y="1371"/>
                </a:lnTo>
                <a:lnTo>
                  <a:pt x="1491" y="1371"/>
                </a:lnTo>
                <a:lnTo>
                  <a:pt x="1489" y="1350"/>
                </a:lnTo>
                <a:lnTo>
                  <a:pt x="1486" y="1329"/>
                </a:lnTo>
                <a:lnTo>
                  <a:pt x="1481" y="1310"/>
                </a:lnTo>
                <a:lnTo>
                  <a:pt x="1474" y="1291"/>
                </a:lnTo>
                <a:lnTo>
                  <a:pt x="1466" y="1273"/>
                </a:lnTo>
                <a:lnTo>
                  <a:pt x="1455" y="1255"/>
                </a:lnTo>
                <a:lnTo>
                  <a:pt x="1442" y="1240"/>
                </a:lnTo>
                <a:lnTo>
                  <a:pt x="1430" y="1225"/>
                </a:lnTo>
                <a:lnTo>
                  <a:pt x="1415" y="1212"/>
                </a:lnTo>
                <a:lnTo>
                  <a:pt x="1398" y="1200"/>
                </a:lnTo>
                <a:lnTo>
                  <a:pt x="1382" y="1189"/>
                </a:lnTo>
                <a:lnTo>
                  <a:pt x="1364" y="1181"/>
                </a:lnTo>
                <a:lnTo>
                  <a:pt x="1345" y="1174"/>
                </a:lnTo>
                <a:lnTo>
                  <a:pt x="1326" y="1168"/>
                </a:lnTo>
                <a:lnTo>
                  <a:pt x="1305" y="1166"/>
                </a:lnTo>
                <a:lnTo>
                  <a:pt x="1283" y="1164"/>
                </a:lnTo>
                <a:lnTo>
                  <a:pt x="1283" y="1164"/>
                </a:lnTo>
                <a:lnTo>
                  <a:pt x="1262" y="1166"/>
                </a:lnTo>
                <a:lnTo>
                  <a:pt x="1242" y="1168"/>
                </a:lnTo>
                <a:lnTo>
                  <a:pt x="1223" y="1174"/>
                </a:lnTo>
                <a:lnTo>
                  <a:pt x="1203" y="1181"/>
                </a:lnTo>
                <a:lnTo>
                  <a:pt x="1185" y="1189"/>
                </a:lnTo>
                <a:lnTo>
                  <a:pt x="1169" y="1200"/>
                </a:lnTo>
                <a:lnTo>
                  <a:pt x="1152" y="1212"/>
                </a:lnTo>
                <a:lnTo>
                  <a:pt x="1137" y="1225"/>
                </a:lnTo>
                <a:lnTo>
                  <a:pt x="1125" y="1240"/>
                </a:lnTo>
                <a:lnTo>
                  <a:pt x="1113" y="1255"/>
                </a:lnTo>
                <a:lnTo>
                  <a:pt x="1102" y="1273"/>
                </a:lnTo>
                <a:lnTo>
                  <a:pt x="1093" y="1291"/>
                </a:lnTo>
                <a:lnTo>
                  <a:pt x="1086" y="1310"/>
                </a:lnTo>
                <a:lnTo>
                  <a:pt x="1081" y="1329"/>
                </a:lnTo>
                <a:lnTo>
                  <a:pt x="1078" y="1350"/>
                </a:lnTo>
                <a:lnTo>
                  <a:pt x="1077" y="1371"/>
                </a:lnTo>
                <a:lnTo>
                  <a:pt x="1077" y="1371"/>
                </a:lnTo>
                <a:lnTo>
                  <a:pt x="1077" y="1376"/>
                </a:lnTo>
                <a:lnTo>
                  <a:pt x="330" y="1376"/>
                </a:lnTo>
                <a:lnTo>
                  <a:pt x="330" y="815"/>
                </a:lnTo>
                <a:lnTo>
                  <a:pt x="330" y="815"/>
                </a:lnTo>
                <a:lnTo>
                  <a:pt x="337" y="805"/>
                </a:lnTo>
                <a:lnTo>
                  <a:pt x="330" y="805"/>
                </a:lnTo>
                <a:lnTo>
                  <a:pt x="330" y="757"/>
                </a:lnTo>
                <a:lnTo>
                  <a:pt x="330" y="757"/>
                </a:lnTo>
                <a:lnTo>
                  <a:pt x="325" y="768"/>
                </a:lnTo>
                <a:lnTo>
                  <a:pt x="318" y="779"/>
                </a:lnTo>
                <a:lnTo>
                  <a:pt x="311" y="789"/>
                </a:lnTo>
                <a:lnTo>
                  <a:pt x="304" y="799"/>
                </a:lnTo>
                <a:lnTo>
                  <a:pt x="296" y="808"/>
                </a:lnTo>
                <a:lnTo>
                  <a:pt x="288" y="816"/>
                </a:lnTo>
                <a:lnTo>
                  <a:pt x="278" y="825"/>
                </a:lnTo>
                <a:lnTo>
                  <a:pt x="269" y="832"/>
                </a:lnTo>
                <a:lnTo>
                  <a:pt x="258" y="837"/>
                </a:lnTo>
                <a:lnTo>
                  <a:pt x="247" y="844"/>
                </a:lnTo>
                <a:lnTo>
                  <a:pt x="236" y="848"/>
                </a:lnTo>
                <a:lnTo>
                  <a:pt x="223" y="852"/>
                </a:lnTo>
                <a:lnTo>
                  <a:pt x="211" y="855"/>
                </a:lnTo>
                <a:lnTo>
                  <a:pt x="198" y="858"/>
                </a:lnTo>
                <a:lnTo>
                  <a:pt x="186" y="859"/>
                </a:lnTo>
                <a:lnTo>
                  <a:pt x="172" y="860"/>
                </a:lnTo>
                <a:lnTo>
                  <a:pt x="172" y="860"/>
                </a:lnTo>
                <a:lnTo>
                  <a:pt x="156" y="859"/>
                </a:lnTo>
                <a:lnTo>
                  <a:pt x="138" y="856"/>
                </a:lnTo>
                <a:lnTo>
                  <a:pt x="121" y="852"/>
                </a:lnTo>
                <a:lnTo>
                  <a:pt x="106" y="847"/>
                </a:lnTo>
                <a:lnTo>
                  <a:pt x="91" y="838"/>
                </a:lnTo>
                <a:lnTo>
                  <a:pt x="77" y="830"/>
                </a:lnTo>
                <a:lnTo>
                  <a:pt x="64" y="821"/>
                </a:lnTo>
                <a:lnTo>
                  <a:pt x="51" y="810"/>
                </a:lnTo>
                <a:lnTo>
                  <a:pt x="40" y="797"/>
                </a:lnTo>
                <a:lnTo>
                  <a:pt x="31" y="783"/>
                </a:lnTo>
                <a:lnTo>
                  <a:pt x="21" y="770"/>
                </a:lnTo>
                <a:lnTo>
                  <a:pt x="14" y="755"/>
                </a:lnTo>
                <a:lnTo>
                  <a:pt x="9" y="739"/>
                </a:lnTo>
                <a:lnTo>
                  <a:pt x="5" y="723"/>
                </a:lnTo>
                <a:lnTo>
                  <a:pt x="2" y="705"/>
                </a:lnTo>
                <a:lnTo>
                  <a:pt x="0" y="687"/>
                </a:lnTo>
                <a:lnTo>
                  <a:pt x="0" y="687"/>
                </a:lnTo>
                <a:lnTo>
                  <a:pt x="2" y="671"/>
                </a:lnTo>
                <a:lnTo>
                  <a:pt x="5" y="653"/>
                </a:lnTo>
                <a:lnTo>
                  <a:pt x="9" y="636"/>
                </a:lnTo>
                <a:lnTo>
                  <a:pt x="14" y="621"/>
                </a:lnTo>
                <a:lnTo>
                  <a:pt x="21" y="606"/>
                </a:lnTo>
                <a:lnTo>
                  <a:pt x="31" y="592"/>
                </a:lnTo>
                <a:lnTo>
                  <a:pt x="40" y="579"/>
                </a:lnTo>
                <a:lnTo>
                  <a:pt x="51" y="566"/>
                </a:lnTo>
                <a:lnTo>
                  <a:pt x="64" y="555"/>
                </a:lnTo>
                <a:lnTo>
                  <a:pt x="77" y="546"/>
                </a:lnTo>
                <a:lnTo>
                  <a:pt x="91" y="536"/>
                </a:lnTo>
                <a:lnTo>
                  <a:pt x="106" y="529"/>
                </a:lnTo>
                <a:lnTo>
                  <a:pt x="121" y="524"/>
                </a:lnTo>
                <a:lnTo>
                  <a:pt x="138" y="520"/>
                </a:lnTo>
                <a:lnTo>
                  <a:pt x="156" y="517"/>
                </a:lnTo>
                <a:lnTo>
                  <a:pt x="172" y="515"/>
                </a:lnTo>
                <a:lnTo>
                  <a:pt x="172" y="515"/>
                </a:lnTo>
                <a:lnTo>
                  <a:pt x="186" y="517"/>
                </a:lnTo>
                <a:lnTo>
                  <a:pt x="198" y="518"/>
                </a:lnTo>
                <a:lnTo>
                  <a:pt x="211" y="520"/>
                </a:lnTo>
                <a:lnTo>
                  <a:pt x="223" y="524"/>
                </a:lnTo>
                <a:lnTo>
                  <a:pt x="236" y="528"/>
                </a:lnTo>
                <a:lnTo>
                  <a:pt x="247" y="532"/>
                </a:lnTo>
                <a:lnTo>
                  <a:pt x="258" y="537"/>
                </a:lnTo>
                <a:lnTo>
                  <a:pt x="269" y="544"/>
                </a:lnTo>
                <a:lnTo>
                  <a:pt x="278" y="551"/>
                </a:lnTo>
                <a:lnTo>
                  <a:pt x="288" y="559"/>
                </a:lnTo>
                <a:lnTo>
                  <a:pt x="296" y="568"/>
                </a:lnTo>
                <a:lnTo>
                  <a:pt x="304" y="577"/>
                </a:lnTo>
                <a:lnTo>
                  <a:pt x="311" y="587"/>
                </a:lnTo>
                <a:lnTo>
                  <a:pt x="318" y="597"/>
                </a:lnTo>
                <a:lnTo>
                  <a:pt x="325" y="608"/>
                </a:lnTo>
                <a:lnTo>
                  <a:pt x="330" y="619"/>
                </a:lnTo>
                <a:lnTo>
                  <a:pt x="330" y="561"/>
                </a:lnTo>
                <a:lnTo>
                  <a:pt x="330" y="536"/>
                </a:lnTo>
                <a:lnTo>
                  <a:pt x="330" y="0"/>
                </a:lnTo>
                <a:lnTo>
                  <a:pt x="860" y="0"/>
                </a:lnTo>
                <a:lnTo>
                  <a:pt x="860" y="0"/>
                </a:lnTo>
                <a:lnTo>
                  <a:pt x="847" y="14"/>
                </a:lnTo>
                <a:lnTo>
                  <a:pt x="838" y="29"/>
                </a:lnTo>
                <a:lnTo>
                  <a:pt x="828" y="45"/>
                </a:lnTo>
                <a:lnTo>
                  <a:pt x="821" y="63"/>
                </a:lnTo>
                <a:lnTo>
                  <a:pt x="816" y="80"/>
                </a:lnTo>
                <a:lnTo>
                  <a:pt x="810" y="99"/>
                </a:lnTo>
                <a:lnTo>
                  <a:pt x="807" y="118"/>
                </a:lnTo>
                <a:lnTo>
                  <a:pt x="807" y="137"/>
                </a:lnTo>
                <a:lnTo>
                  <a:pt x="807" y="137"/>
                </a:lnTo>
                <a:lnTo>
                  <a:pt x="807" y="158"/>
                </a:lnTo>
                <a:lnTo>
                  <a:pt x="811" y="179"/>
                </a:lnTo>
                <a:lnTo>
                  <a:pt x="816" y="199"/>
                </a:lnTo>
                <a:lnTo>
                  <a:pt x="822" y="217"/>
                </a:lnTo>
                <a:lnTo>
                  <a:pt x="832" y="236"/>
                </a:lnTo>
                <a:lnTo>
                  <a:pt x="842" y="253"/>
                </a:lnTo>
                <a:lnTo>
                  <a:pt x="854" y="269"/>
                </a:lnTo>
                <a:lnTo>
                  <a:pt x="868" y="283"/>
                </a:lnTo>
                <a:lnTo>
                  <a:pt x="882" y="297"/>
                </a:lnTo>
                <a:lnTo>
                  <a:pt x="898" y="309"/>
                </a:lnTo>
                <a:lnTo>
                  <a:pt x="915" y="319"/>
                </a:lnTo>
                <a:lnTo>
                  <a:pt x="932" y="327"/>
                </a:lnTo>
                <a:lnTo>
                  <a:pt x="952" y="334"/>
                </a:lnTo>
                <a:lnTo>
                  <a:pt x="972" y="339"/>
                </a:lnTo>
                <a:lnTo>
                  <a:pt x="992" y="342"/>
                </a:lnTo>
                <a:lnTo>
                  <a:pt x="1014" y="344"/>
                </a:lnTo>
                <a:lnTo>
                  <a:pt x="1014" y="344"/>
                </a:lnTo>
                <a:lnTo>
                  <a:pt x="1034" y="342"/>
                </a:lnTo>
                <a:lnTo>
                  <a:pt x="1055" y="339"/>
                </a:lnTo>
                <a:lnTo>
                  <a:pt x="1074" y="334"/>
                </a:lnTo>
                <a:lnTo>
                  <a:pt x="1093" y="327"/>
                </a:lnTo>
                <a:lnTo>
                  <a:pt x="1111" y="319"/>
                </a:lnTo>
                <a:lnTo>
                  <a:pt x="1129" y="309"/>
                </a:lnTo>
                <a:lnTo>
                  <a:pt x="1144" y="297"/>
                </a:lnTo>
                <a:lnTo>
                  <a:pt x="1159" y="283"/>
                </a:lnTo>
                <a:lnTo>
                  <a:pt x="1173" y="269"/>
                </a:lnTo>
                <a:lnTo>
                  <a:pt x="1184" y="253"/>
                </a:lnTo>
                <a:lnTo>
                  <a:pt x="1195" y="236"/>
                </a:lnTo>
                <a:lnTo>
                  <a:pt x="1203" y="217"/>
                </a:lnTo>
                <a:lnTo>
                  <a:pt x="1210" y="199"/>
                </a:lnTo>
                <a:lnTo>
                  <a:pt x="1216" y="179"/>
                </a:lnTo>
                <a:lnTo>
                  <a:pt x="1218" y="158"/>
                </a:lnTo>
                <a:lnTo>
                  <a:pt x="1220" y="137"/>
                </a:lnTo>
                <a:lnTo>
                  <a:pt x="1220" y="137"/>
                </a:lnTo>
                <a:lnTo>
                  <a:pt x="1218" y="118"/>
                </a:lnTo>
                <a:lnTo>
                  <a:pt x="1216" y="99"/>
                </a:lnTo>
                <a:lnTo>
                  <a:pt x="1212" y="80"/>
                </a:lnTo>
                <a:lnTo>
                  <a:pt x="1206" y="63"/>
                </a:lnTo>
                <a:lnTo>
                  <a:pt x="1198" y="45"/>
                </a:lnTo>
                <a:lnTo>
                  <a:pt x="1190" y="29"/>
                </a:lnTo>
                <a:lnTo>
                  <a:pt x="1179" y="14"/>
                </a:lnTo>
                <a:lnTo>
                  <a:pt x="1168" y="0"/>
                </a:lnTo>
                <a:lnTo>
                  <a:pt x="2193" y="0"/>
                </a:lnTo>
                <a:lnTo>
                  <a:pt x="2193" y="590"/>
                </a:lnTo>
                <a:lnTo>
                  <a:pt x="2193" y="590"/>
                </a:lnTo>
                <a:lnTo>
                  <a:pt x="2172" y="591"/>
                </a:lnTo>
                <a:lnTo>
                  <a:pt x="2152" y="594"/>
                </a:lnTo>
                <a:lnTo>
                  <a:pt x="2131" y="599"/>
                </a:lnTo>
                <a:lnTo>
                  <a:pt x="2112" y="606"/>
                </a:lnTo>
                <a:lnTo>
                  <a:pt x="2094" y="614"/>
                </a:lnTo>
                <a:lnTo>
                  <a:pt x="2078" y="625"/>
                </a:lnTo>
                <a:lnTo>
                  <a:pt x="2061" y="636"/>
                </a:lnTo>
                <a:lnTo>
                  <a:pt x="2047" y="650"/>
                </a:lnTo>
                <a:lnTo>
                  <a:pt x="2034" y="665"/>
                </a:lnTo>
                <a:lnTo>
                  <a:pt x="2021" y="680"/>
                </a:lnTo>
                <a:lnTo>
                  <a:pt x="2012" y="698"/>
                </a:lnTo>
                <a:lnTo>
                  <a:pt x="2003" y="716"/>
                </a:lnTo>
                <a:lnTo>
                  <a:pt x="1995" y="734"/>
                </a:lnTo>
                <a:lnTo>
                  <a:pt x="1991" y="755"/>
                </a:lnTo>
                <a:lnTo>
                  <a:pt x="1988" y="775"/>
                </a:lnTo>
                <a:lnTo>
                  <a:pt x="1987" y="796"/>
                </a:lnTo>
                <a:lnTo>
                  <a:pt x="1987" y="796"/>
                </a:lnTo>
                <a:lnTo>
                  <a:pt x="1988" y="816"/>
                </a:lnTo>
                <a:lnTo>
                  <a:pt x="1991" y="837"/>
                </a:lnTo>
                <a:lnTo>
                  <a:pt x="1995" y="858"/>
                </a:lnTo>
                <a:lnTo>
                  <a:pt x="2003" y="877"/>
                </a:lnTo>
                <a:lnTo>
                  <a:pt x="2012" y="895"/>
                </a:lnTo>
                <a:lnTo>
                  <a:pt x="2021" y="911"/>
                </a:lnTo>
                <a:lnTo>
                  <a:pt x="2034" y="928"/>
                </a:lnTo>
                <a:lnTo>
                  <a:pt x="2047" y="942"/>
                </a:lnTo>
                <a:lnTo>
                  <a:pt x="2061" y="955"/>
                </a:lnTo>
                <a:lnTo>
                  <a:pt x="2078" y="968"/>
                </a:lnTo>
                <a:lnTo>
                  <a:pt x="2094" y="977"/>
                </a:lnTo>
                <a:lnTo>
                  <a:pt x="2112" y="986"/>
                </a:lnTo>
                <a:lnTo>
                  <a:pt x="2131" y="994"/>
                </a:lnTo>
                <a:lnTo>
                  <a:pt x="2152" y="998"/>
                </a:lnTo>
                <a:lnTo>
                  <a:pt x="2172" y="1002"/>
                </a:lnTo>
                <a:lnTo>
                  <a:pt x="2193" y="1002"/>
                </a:lnTo>
                <a:lnTo>
                  <a:pt x="2193" y="10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7" name="Google Shape;7637;p233"/>
          <p:cNvSpPr/>
          <p:nvPr/>
        </p:nvSpPr>
        <p:spPr>
          <a:xfrm>
            <a:off x="6122489" y="1293496"/>
            <a:ext cx="3040383" cy="2782692"/>
          </a:xfrm>
          <a:custGeom>
            <a:rect b="b" l="l" r="r" t="t"/>
            <a:pathLst>
              <a:path extrusionOk="0" h="1705" w="1863">
                <a:moveTo>
                  <a:pt x="822" y="1377"/>
                </a:moveTo>
                <a:lnTo>
                  <a:pt x="759" y="1377"/>
                </a:lnTo>
                <a:lnTo>
                  <a:pt x="759" y="1377"/>
                </a:lnTo>
                <a:lnTo>
                  <a:pt x="770" y="1382"/>
                </a:lnTo>
                <a:lnTo>
                  <a:pt x="779" y="1388"/>
                </a:lnTo>
                <a:lnTo>
                  <a:pt x="790" y="1394"/>
                </a:lnTo>
                <a:lnTo>
                  <a:pt x="800" y="1403"/>
                </a:lnTo>
                <a:lnTo>
                  <a:pt x="808" y="1411"/>
                </a:lnTo>
                <a:lnTo>
                  <a:pt x="816" y="1419"/>
                </a:lnTo>
                <a:lnTo>
                  <a:pt x="825" y="1429"/>
                </a:lnTo>
                <a:lnTo>
                  <a:pt x="832" y="1438"/>
                </a:lnTo>
                <a:lnTo>
                  <a:pt x="838" y="1449"/>
                </a:lnTo>
                <a:lnTo>
                  <a:pt x="844" y="1460"/>
                </a:lnTo>
                <a:lnTo>
                  <a:pt x="849" y="1471"/>
                </a:lnTo>
                <a:lnTo>
                  <a:pt x="854" y="1482"/>
                </a:lnTo>
                <a:lnTo>
                  <a:pt x="856" y="1495"/>
                </a:lnTo>
                <a:lnTo>
                  <a:pt x="859" y="1507"/>
                </a:lnTo>
                <a:lnTo>
                  <a:pt x="860" y="1521"/>
                </a:lnTo>
                <a:lnTo>
                  <a:pt x="860" y="1533"/>
                </a:lnTo>
                <a:lnTo>
                  <a:pt x="860" y="1533"/>
                </a:lnTo>
                <a:lnTo>
                  <a:pt x="859" y="1551"/>
                </a:lnTo>
                <a:lnTo>
                  <a:pt x="856" y="1568"/>
                </a:lnTo>
                <a:lnTo>
                  <a:pt x="852" y="1584"/>
                </a:lnTo>
                <a:lnTo>
                  <a:pt x="847" y="1601"/>
                </a:lnTo>
                <a:lnTo>
                  <a:pt x="840" y="1616"/>
                </a:lnTo>
                <a:lnTo>
                  <a:pt x="832" y="1630"/>
                </a:lnTo>
                <a:lnTo>
                  <a:pt x="821" y="1643"/>
                </a:lnTo>
                <a:lnTo>
                  <a:pt x="810" y="1656"/>
                </a:lnTo>
                <a:lnTo>
                  <a:pt x="797" y="1667"/>
                </a:lnTo>
                <a:lnTo>
                  <a:pt x="785" y="1676"/>
                </a:lnTo>
                <a:lnTo>
                  <a:pt x="770" y="1685"/>
                </a:lnTo>
                <a:lnTo>
                  <a:pt x="756" y="1691"/>
                </a:lnTo>
                <a:lnTo>
                  <a:pt x="739" y="1698"/>
                </a:lnTo>
                <a:lnTo>
                  <a:pt x="723" y="1702"/>
                </a:lnTo>
                <a:lnTo>
                  <a:pt x="706" y="1705"/>
                </a:lnTo>
                <a:lnTo>
                  <a:pt x="689" y="1705"/>
                </a:lnTo>
                <a:lnTo>
                  <a:pt x="689" y="1705"/>
                </a:lnTo>
                <a:lnTo>
                  <a:pt x="671" y="1705"/>
                </a:lnTo>
                <a:lnTo>
                  <a:pt x="654" y="1702"/>
                </a:lnTo>
                <a:lnTo>
                  <a:pt x="638" y="1698"/>
                </a:lnTo>
                <a:lnTo>
                  <a:pt x="621" y="1691"/>
                </a:lnTo>
                <a:lnTo>
                  <a:pt x="606" y="1685"/>
                </a:lnTo>
                <a:lnTo>
                  <a:pt x="592" y="1676"/>
                </a:lnTo>
                <a:lnTo>
                  <a:pt x="579" y="1667"/>
                </a:lnTo>
                <a:lnTo>
                  <a:pt x="566" y="1656"/>
                </a:lnTo>
                <a:lnTo>
                  <a:pt x="555" y="1643"/>
                </a:lnTo>
                <a:lnTo>
                  <a:pt x="546" y="1630"/>
                </a:lnTo>
                <a:lnTo>
                  <a:pt x="537" y="1616"/>
                </a:lnTo>
                <a:lnTo>
                  <a:pt x="530" y="1601"/>
                </a:lnTo>
                <a:lnTo>
                  <a:pt x="524" y="1584"/>
                </a:lnTo>
                <a:lnTo>
                  <a:pt x="519" y="1568"/>
                </a:lnTo>
                <a:lnTo>
                  <a:pt x="517" y="1551"/>
                </a:lnTo>
                <a:lnTo>
                  <a:pt x="517" y="1533"/>
                </a:lnTo>
                <a:lnTo>
                  <a:pt x="517" y="1533"/>
                </a:lnTo>
                <a:lnTo>
                  <a:pt x="517" y="1521"/>
                </a:lnTo>
                <a:lnTo>
                  <a:pt x="518" y="1507"/>
                </a:lnTo>
                <a:lnTo>
                  <a:pt x="521" y="1495"/>
                </a:lnTo>
                <a:lnTo>
                  <a:pt x="524" y="1482"/>
                </a:lnTo>
                <a:lnTo>
                  <a:pt x="528" y="1471"/>
                </a:lnTo>
                <a:lnTo>
                  <a:pt x="533" y="1460"/>
                </a:lnTo>
                <a:lnTo>
                  <a:pt x="539" y="1449"/>
                </a:lnTo>
                <a:lnTo>
                  <a:pt x="544" y="1438"/>
                </a:lnTo>
                <a:lnTo>
                  <a:pt x="552" y="1429"/>
                </a:lnTo>
                <a:lnTo>
                  <a:pt x="559" y="1419"/>
                </a:lnTo>
                <a:lnTo>
                  <a:pt x="568" y="1411"/>
                </a:lnTo>
                <a:lnTo>
                  <a:pt x="577" y="1403"/>
                </a:lnTo>
                <a:lnTo>
                  <a:pt x="587" y="1394"/>
                </a:lnTo>
                <a:lnTo>
                  <a:pt x="596" y="1388"/>
                </a:lnTo>
                <a:lnTo>
                  <a:pt x="607" y="1382"/>
                </a:lnTo>
                <a:lnTo>
                  <a:pt x="618" y="1377"/>
                </a:lnTo>
                <a:lnTo>
                  <a:pt x="555" y="1377"/>
                </a:lnTo>
                <a:lnTo>
                  <a:pt x="521" y="1377"/>
                </a:lnTo>
                <a:lnTo>
                  <a:pt x="0" y="1377"/>
                </a:lnTo>
                <a:lnTo>
                  <a:pt x="0" y="838"/>
                </a:lnTo>
                <a:lnTo>
                  <a:pt x="0" y="838"/>
                </a:lnTo>
                <a:lnTo>
                  <a:pt x="15" y="850"/>
                </a:lnTo>
                <a:lnTo>
                  <a:pt x="30" y="861"/>
                </a:lnTo>
                <a:lnTo>
                  <a:pt x="47" y="871"/>
                </a:lnTo>
                <a:lnTo>
                  <a:pt x="64" y="879"/>
                </a:lnTo>
                <a:lnTo>
                  <a:pt x="84" y="886"/>
                </a:lnTo>
                <a:lnTo>
                  <a:pt x="103" y="890"/>
                </a:lnTo>
                <a:lnTo>
                  <a:pt x="122" y="894"/>
                </a:lnTo>
                <a:lnTo>
                  <a:pt x="143" y="894"/>
                </a:lnTo>
                <a:lnTo>
                  <a:pt x="143" y="894"/>
                </a:lnTo>
                <a:lnTo>
                  <a:pt x="163" y="893"/>
                </a:lnTo>
                <a:lnTo>
                  <a:pt x="184" y="890"/>
                </a:lnTo>
                <a:lnTo>
                  <a:pt x="205" y="886"/>
                </a:lnTo>
                <a:lnTo>
                  <a:pt x="223" y="878"/>
                </a:lnTo>
                <a:lnTo>
                  <a:pt x="242" y="869"/>
                </a:lnTo>
                <a:lnTo>
                  <a:pt x="258" y="860"/>
                </a:lnTo>
                <a:lnTo>
                  <a:pt x="275" y="847"/>
                </a:lnTo>
                <a:lnTo>
                  <a:pt x="289" y="834"/>
                </a:lnTo>
                <a:lnTo>
                  <a:pt x="302" y="820"/>
                </a:lnTo>
                <a:lnTo>
                  <a:pt x="315" y="803"/>
                </a:lnTo>
                <a:lnTo>
                  <a:pt x="324" y="787"/>
                </a:lnTo>
                <a:lnTo>
                  <a:pt x="333" y="769"/>
                </a:lnTo>
                <a:lnTo>
                  <a:pt x="339" y="750"/>
                </a:lnTo>
                <a:lnTo>
                  <a:pt x="345" y="729"/>
                </a:lnTo>
                <a:lnTo>
                  <a:pt x="348" y="708"/>
                </a:lnTo>
                <a:lnTo>
                  <a:pt x="349" y="688"/>
                </a:lnTo>
                <a:lnTo>
                  <a:pt x="349" y="688"/>
                </a:lnTo>
                <a:lnTo>
                  <a:pt x="348" y="667"/>
                </a:lnTo>
                <a:lnTo>
                  <a:pt x="345" y="647"/>
                </a:lnTo>
                <a:lnTo>
                  <a:pt x="339" y="626"/>
                </a:lnTo>
                <a:lnTo>
                  <a:pt x="333" y="608"/>
                </a:lnTo>
                <a:lnTo>
                  <a:pt x="324" y="590"/>
                </a:lnTo>
                <a:lnTo>
                  <a:pt x="315" y="572"/>
                </a:lnTo>
                <a:lnTo>
                  <a:pt x="302" y="557"/>
                </a:lnTo>
                <a:lnTo>
                  <a:pt x="289" y="542"/>
                </a:lnTo>
                <a:lnTo>
                  <a:pt x="275" y="528"/>
                </a:lnTo>
                <a:lnTo>
                  <a:pt x="258" y="517"/>
                </a:lnTo>
                <a:lnTo>
                  <a:pt x="242" y="506"/>
                </a:lnTo>
                <a:lnTo>
                  <a:pt x="223" y="498"/>
                </a:lnTo>
                <a:lnTo>
                  <a:pt x="205" y="491"/>
                </a:lnTo>
                <a:lnTo>
                  <a:pt x="184" y="486"/>
                </a:lnTo>
                <a:lnTo>
                  <a:pt x="163" y="483"/>
                </a:lnTo>
                <a:lnTo>
                  <a:pt x="143" y="482"/>
                </a:lnTo>
                <a:lnTo>
                  <a:pt x="143" y="482"/>
                </a:lnTo>
                <a:lnTo>
                  <a:pt x="122" y="483"/>
                </a:lnTo>
                <a:lnTo>
                  <a:pt x="103" y="486"/>
                </a:lnTo>
                <a:lnTo>
                  <a:pt x="84" y="490"/>
                </a:lnTo>
                <a:lnTo>
                  <a:pt x="64" y="497"/>
                </a:lnTo>
                <a:lnTo>
                  <a:pt x="47" y="505"/>
                </a:lnTo>
                <a:lnTo>
                  <a:pt x="30" y="515"/>
                </a:lnTo>
                <a:lnTo>
                  <a:pt x="15" y="526"/>
                </a:lnTo>
                <a:lnTo>
                  <a:pt x="0" y="539"/>
                </a:lnTo>
                <a:lnTo>
                  <a:pt x="0" y="0"/>
                </a:lnTo>
                <a:lnTo>
                  <a:pt x="738" y="0"/>
                </a:lnTo>
                <a:lnTo>
                  <a:pt x="738" y="0"/>
                </a:lnTo>
                <a:lnTo>
                  <a:pt x="738" y="5"/>
                </a:lnTo>
                <a:lnTo>
                  <a:pt x="738" y="5"/>
                </a:lnTo>
                <a:lnTo>
                  <a:pt x="738" y="27"/>
                </a:lnTo>
                <a:lnTo>
                  <a:pt x="742" y="46"/>
                </a:lnTo>
                <a:lnTo>
                  <a:pt x="746" y="66"/>
                </a:lnTo>
                <a:lnTo>
                  <a:pt x="753" y="86"/>
                </a:lnTo>
                <a:lnTo>
                  <a:pt x="763" y="104"/>
                </a:lnTo>
                <a:lnTo>
                  <a:pt x="772" y="120"/>
                </a:lnTo>
                <a:lnTo>
                  <a:pt x="785" y="137"/>
                </a:lnTo>
                <a:lnTo>
                  <a:pt x="799" y="150"/>
                </a:lnTo>
                <a:lnTo>
                  <a:pt x="812" y="164"/>
                </a:lnTo>
                <a:lnTo>
                  <a:pt x="829" y="176"/>
                </a:lnTo>
                <a:lnTo>
                  <a:pt x="845" y="186"/>
                </a:lnTo>
                <a:lnTo>
                  <a:pt x="863" y="196"/>
                </a:lnTo>
                <a:lnTo>
                  <a:pt x="882" y="203"/>
                </a:lnTo>
                <a:lnTo>
                  <a:pt x="902" y="207"/>
                </a:lnTo>
                <a:lnTo>
                  <a:pt x="922" y="211"/>
                </a:lnTo>
                <a:lnTo>
                  <a:pt x="944" y="211"/>
                </a:lnTo>
                <a:lnTo>
                  <a:pt x="944" y="211"/>
                </a:lnTo>
                <a:lnTo>
                  <a:pt x="965" y="211"/>
                </a:lnTo>
                <a:lnTo>
                  <a:pt x="985" y="207"/>
                </a:lnTo>
                <a:lnTo>
                  <a:pt x="1005" y="203"/>
                </a:lnTo>
                <a:lnTo>
                  <a:pt x="1024" y="196"/>
                </a:lnTo>
                <a:lnTo>
                  <a:pt x="1042" y="186"/>
                </a:lnTo>
                <a:lnTo>
                  <a:pt x="1060" y="176"/>
                </a:lnTo>
                <a:lnTo>
                  <a:pt x="1075" y="164"/>
                </a:lnTo>
                <a:lnTo>
                  <a:pt x="1090" y="150"/>
                </a:lnTo>
                <a:lnTo>
                  <a:pt x="1104" y="137"/>
                </a:lnTo>
                <a:lnTo>
                  <a:pt x="1115" y="120"/>
                </a:lnTo>
                <a:lnTo>
                  <a:pt x="1126" y="104"/>
                </a:lnTo>
                <a:lnTo>
                  <a:pt x="1134" y="86"/>
                </a:lnTo>
                <a:lnTo>
                  <a:pt x="1141" y="66"/>
                </a:lnTo>
                <a:lnTo>
                  <a:pt x="1146" y="46"/>
                </a:lnTo>
                <a:lnTo>
                  <a:pt x="1149" y="27"/>
                </a:lnTo>
                <a:lnTo>
                  <a:pt x="1150" y="5"/>
                </a:lnTo>
                <a:lnTo>
                  <a:pt x="1150" y="5"/>
                </a:lnTo>
                <a:lnTo>
                  <a:pt x="1150" y="0"/>
                </a:lnTo>
                <a:lnTo>
                  <a:pt x="1863" y="0"/>
                </a:lnTo>
                <a:lnTo>
                  <a:pt x="1863" y="491"/>
                </a:lnTo>
                <a:lnTo>
                  <a:pt x="1863" y="491"/>
                </a:lnTo>
                <a:lnTo>
                  <a:pt x="1842" y="493"/>
                </a:lnTo>
                <a:lnTo>
                  <a:pt x="1823" y="497"/>
                </a:lnTo>
                <a:lnTo>
                  <a:pt x="1803" y="502"/>
                </a:lnTo>
                <a:lnTo>
                  <a:pt x="1784" y="509"/>
                </a:lnTo>
                <a:lnTo>
                  <a:pt x="1766" y="517"/>
                </a:lnTo>
                <a:lnTo>
                  <a:pt x="1750" y="528"/>
                </a:lnTo>
                <a:lnTo>
                  <a:pt x="1735" y="541"/>
                </a:lnTo>
                <a:lnTo>
                  <a:pt x="1721" y="553"/>
                </a:lnTo>
                <a:lnTo>
                  <a:pt x="1707" y="568"/>
                </a:lnTo>
                <a:lnTo>
                  <a:pt x="1696" y="583"/>
                </a:lnTo>
                <a:lnTo>
                  <a:pt x="1685" y="601"/>
                </a:lnTo>
                <a:lnTo>
                  <a:pt x="1677" y="619"/>
                </a:lnTo>
                <a:lnTo>
                  <a:pt x="1670" y="637"/>
                </a:lnTo>
                <a:lnTo>
                  <a:pt x="1666" y="656"/>
                </a:lnTo>
                <a:lnTo>
                  <a:pt x="1662" y="677"/>
                </a:lnTo>
                <a:lnTo>
                  <a:pt x="1662" y="697"/>
                </a:lnTo>
                <a:lnTo>
                  <a:pt x="1662" y="697"/>
                </a:lnTo>
                <a:lnTo>
                  <a:pt x="1662" y="718"/>
                </a:lnTo>
                <a:lnTo>
                  <a:pt x="1666" y="739"/>
                </a:lnTo>
                <a:lnTo>
                  <a:pt x="1670" y="758"/>
                </a:lnTo>
                <a:lnTo>
                  <a:pt x="1677" y="777"/>
                </a:lnTo>
                <a:lnTo>
                  <a:pt x="1685" y="795"/>
                </a:lnTo>
                <a:lnTo>
                  <a:pt x="1696" y="812"/>
                </a:lnTo>
                <a:lnTo>
                  <a:pt x="1707" y="828"/>
                </a:lnTo>
                <a:lnTo>
                  <a:pt x="1721" y="842"/>
                </a:lnTo>
                <a:lnTo>
                  <a:pt x="1735" y="856"/>
                </a:lnTo>
                <a:lnTo>
                  <a:pt x="1750" y="868"/>
                </a:lnTo>
                <a:lnTo>
                  <a:pt x="1766" y="878"/>
                </a:lnTo>
                <a:lnTo>
                  <a:pt x="1784" y="887"/>
                </a:lnTo>
                <a:lnTo>
                  <a:pt x="1803" y="894"/>
                </a:lnTo>
                <a:lnTo>
                  <a:pt x="1823" y="900"/>
                </a:lnTo>
                <a:lnTo>
                  <a:pt x="1842" y="902"/>
                </a:lnTo>
                <a:lnTo>
                  <a:pt x="1863" y="904"/>
                </a:lnTo>
                <a:lnTo>
                  <a:pt x="1863" y="1377"/>
                </a:lnTo>
                <a:lnTo>
                  <a:pt x="860" y="1377"/>
                </a:lnTo>
                <a:lnTo>
                  <a:pt x="822" y="1377"/>
                </a:lnTo>
                <a:lnTo>
                  <a:pt x="822" y="13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8" name="Google Shape;7638;p233"/>
          <p:cNvSpPr/>
          <p:nvPr/>
        </p:nvSpPr>
        <p:spPr>
          <a:xfrm>
            <a:off x="3051099" y="1294970"/>
            <a:ext cx="3585465" cy="2245739"/>
          </a:xfrm>
          <a:custGeom>
            <a:rect b="b" l="l" r="r" t="t"/>
            <a:pathLst>
              <a:path extrusionOk="0" h="1376" w="2197">
                <a:moveTo>
                  <a:pt x="1863" y="635"/>
                </a:moveTo>
                <a:lnTo>
                  <a:pt x="1863" y="635"/>
                </a:lnTo>
                <a:lnTo>
                  <a:pt x="1868" y="623"/>
                </a:lnTo>
                <a:lnTo>
                  <a:pt x="1874" y="612"/>
                </a:lnTo>
                <a:lnTo>
                  <a:pt x="1880" y="601"/>
                </a:lnTo>
                <a:lnTo>
                  <a:pt x="1887" y="590"/>
                </a:lnTo>
                <a:lnTo>
                  <a:pt x="1896" y="580"/>
                </a:lnTo>
                <a:lnTo>
                  <a:pt x="1905" y="571"/>
                </a:lnTo>
                <a:lnTo>
                  <a:pt x="1915" y="561"/>
                </a:lnTo>
                <a:lnTo>
                  <a:pt x="1924" y="553"/>
                </a:lnTo>
                <a:lnTo>
                  <a:pt x="1935" y="546"/>
                </a:lnTo>
                <a:lnTo>
                  <a:pt x="1946" y="540"/>
                </a:lnTo>
                <a:lnTo>
                  <a:pt x="1959" y="535"/>
                </a:lnTo>
                <a:lnTo>
                  <a:pt x="1971" y="529"/>
                </a:lnTo>
                <a:lnTo>
                  <a:pt x="1984" y="527"/>
                </a:lnTo>
                <a:lnTo>
                  <a:pt x="1997" y="524"/>
                </a:lnTo>
                <a:lnTo>
                  <a:pt x="2011" y="521"/>
                </a:lnTo>
                <a:lnTo>
                  <a:pt x="2025" y="521"/>
                </a:lnTo>
                <a:lnTo>
                  <a:pt x="2025" y="521"/>
                </a:lnTo>
                <a:lnTo>
                  <a:pt x="2043" y="522"/>
                </a:lnTo>
                <a:lnTo>
                  <a:pt x="2059" y="525"/>
                </a:lnTo>
                <a:lnTo>
                  <a:pt x="2076" y="529"/>
                </a:lnTo>
                <a:lnTo>
                  <a:pt x="2092" y="535"/>
                </a:lnTo>
                <a:lnTo>
                  <a:pt x="2107" y="542"/>
                </a:lnTo>
                <a:lnTo>
                  <a:pt x="2121" y="550"/>
                </a:lnTo>
                <a:lnTo>
                  <a:pt x="2135" y="561"/>
                </a:lnTo>
                <a:lnTo>
                  <a:pt x="2146" y="572"/>
                </a:lnTo>
                <a:lnTo>
                  <a:pt x="2158" y="584"/>
                </a:lnTo>
                <a:lnTo>
                  <a:pt x="2168" y="597"/>
                </a:lnTo>
                <a:lnTo>
                  <a:pt x="2176" y="610"/>
                </a:lnTo>
                <a:lnTo>
                  <a:pt x="2183" y="626"/>
                </a:lnTo>
                <a:lnTo>
                  <a:pt x="2188" y="642"/>
                </a:lnTo>
                <a:lnTo>
                  <a:pt x="2194" y="659"/>
                </a:lnTo>
                <a:lnTo>
                  <a:pt x="2195" y="675"/>
                </a:lnTo>
                <a:lnTo>
                  <a:pt x="2197" y="693"/>
                </a:lnTo>
                <a:lnTo>
                  <a:pt x="2197" y="693"/>
                </a:lnTo>
                <a:lnTo>
                  <a:pt x="2195" y="711"/>
                </a:lnTo>
                <a:lnTo>
                  <a:pt x="2194" y="727"/>
                </a:lnTo>
                <a:lnTo>
                  <a:pt x="2188" y="744"/>
                </a:lnTo>
                <a:lnTo>
                  <a:pt x="2183" y="760"/>
                </a:lnTo>
                <a:lnTo>
                  <a:pt x="2176" y="775"/>
                </a:lnTo>
                <a:lnTo>
                  <a:pt x="2168" y="789"/>
                </a:lnTo>
                <a:lnTo>
                  <a:pt x="2158" y="803"/>
                </a:lnTo>
                <a:lnTo>
                  <a:pt x="2146" y="815"/>
                </a:lnTo>
                <a:lnTo>
                  <a:pt x="2135" y="826"/>
                </a:lnTo>
                <a:lnTo>
                  <a:pt x="2121" y="836"/>
                </a:lnTo>
                <a:lnTo>
                  <a:pt x="2107" y="844"/>
                </a:lnTo>
                <a:lnTo>
                  <a:pt x="2092" y="851"/>
                </a:lnTo>
                <a:lnTo>
                  <a:pt x="2076" y="858"/>
                </a:lnTo>
                <a:lnTo>
                  <a:pt x="2059" y="862"/>
                </a:lnTo>
                <a:lnTo>
                  <a:pt x="2043" y="865"/>
                </a:lnTo>
                <a:lnTo>
                  <a:pt x="2025" y="865"/>
                </a:lnTo>
                <a:lnTo>
                  <a:pt x="2025" y="865"/>
                </a:lnTo>
                <a:lnTo>
                  <a:pt x="2011" y="865"/>
                </a:lnTo>
                <a:lnTo>
                  <a:pt x="1997" y="863"/>
                </a:lnTo>
                <a:lnTo>
                  <a:pt x="1984" y="861"/>
                </a:lnTo>
                <a:lnTo>
                  <a:pt x="1971" y="856"/>
                </a:lnTo>
                <a:lnTo>
                  <a:pt x="1959" y="852"/>
                </a:lnTo>
                <a:lnTo>
                  <a:pt x="1946" y="847"/>
                </a:lnTo>
                <a:lnTo>
                  <a:pt x="1935" y="840"/>
                </a:lnTo>
                <a:lnTo>
                  <a:pt x="1924" y="833"/>
                </a:lnTo>
                <a:lnTo>
                  <a:pt x="1915" y="825"/>
                </a:lnTo>
                <a:lnTo>
                  <a:pt x="1905" y="817"/>
                </a:lnTo>
                <a:lnTo>
                  <a:pt x="1896" y="807"/>
                </a:lnTo>
                <a:lnTo>
                  <a:pt x="1887" y="796"/>
                </a:lnTo>
                <a:lnTo>
                  <a:pt x="1880" y="786"/>
                </a:lnTo>
                <a:lnTo>
                  <a:pt x="1874" y="774"/>
                </a:lnTo>
                <a:lnTo>
                  <a:pt x="1868" y="763"/>
                </a:lnTo>
                <a:lnTo>
                  <a:pt x="1863" y="751"/>
                </a:lnTo>
                <a:lnTo>
                  <a:pt x="1863" y="821"/>
                </a:lnTo>
                <a:lnTo>
                  <a:pt x="1863" y="821"/>
                </a:lnTo>
                <a:lnTo>
                  <a:pt x="1863" y="1376"/>
                </a:lnTo>
                <a:lnTo>
                  <a:pt x="1336" y="1376"/>
                </a:lnTo>
                <a:lnTo>
                  <a:pt x="1336" y="1376"/>
                </a:lnTo>
                <a:lnTo>
                  <a:pt x="1347" y="1362"/>
                </a:lnTo>
                <a:lnTo>
                  <a:pt x="1355" y="1349"/>
                </a:lnTo>
                <a:lnTo>
                  <a:pt x="1362" y="1334"/>
                </a:lnTo>
                <a:lnTo>
                  <a:pt x="1369" y="1317"/>
                </a:lnTo>
                <a:lnTo>
                  <a:pt x="1375" y="1301"/>
                </a:lnTo>
                <a:lnTo>
                  <a:pt x="1377" y="1284"/>
                </a:lnTo>
                <a:lnTo>
                  <a:pt x="1380" y="1266"/>
                </a:lnTo>
                <a:lnTo>
                  <a:pt x="1382" y="1248"/>
                </a:lnTo>
                <a:lnTo>
                  <a:pt x="1382" y="1248"/>
                </a:lnTo>
                <a:lnTo>
                  <a:pt x="1380" y="1228"/>
                </a:lnTo>
                <a:lnTo>
                  <a:pt x="1377" y="1207"/>
                </a:lnTo>
                <a:lnTo>
                  <a:pt x="1372" y="1186"/>
                </a:lnTo>
                <a:lnTo>
                  <a:pt x="1365" y="1169"/>
                </a:lnTo>
                <a:lnTo>
                  <a:pt x="1357" y="1151"/>
                </a:lnTo>
                <a:lnTo>
                  <a:pt x="1346" y="1133"/>
                </a:lnTo>
                <a:lnTo>
                  <a:pt x="1333" y="1118"/>
                </a:lnTo>
                <a:lnTo>
                  <a:pt x="1321" y="1103"/>
                </a:lnTo>
                <a:lnTo>
                  <a:pt x="1306" y="1089"/>
                </a:lnTo>
                <a:lnTo>
                  <a:pt x="1289" y="1078"/>
                </a:lnTo>
                <a:lnTo>
                  <a:pt x="1273" y="1067"/>
                </a:lnTo>
                <a:lnTo>
                  <a:pt x="1255" y="1059"/>
                </a:lnTo>
                <a:lnTo>
                  <a:pt x="1236" y="1052"/>
                </a:lnTo>
                <a:lnTo>
                  <a:pt x="1217" y="1046"/>
                </a:lnTo>
                <a:lnTo>
                  <a:pt x="1196" y="1043"/>
                </a:lnTo>
                <a:lnTo>
                  <a:pt x="1174" y="1042"/>
                </a:lnTo>
                <a:lnTo>
                  <a:pt x="1174" y="1042"/>
                </a:lnTo>
                <a:lnTo>
                  <a:pt x="1153" y="1043"/>
                </a:lnTo>
                <a:lnTo>
                  <a:pt x="1133" y="1046"/>
                </a:lnTo>
                <a:lnTo>
                  <a:pt x="1113" y="1052"/>
                </a:lnTo>
                <a:lnTo>
                  <a:pt x="1094" y="1059"/>
                </a:lnTo>
                <a:lnTo>
                  <a:pt x="1076" y="1067"/>
                </a:lnTo>
                <a:lnTo>
                  <a:pt x="1060" y="1078"/>
                </a:lnTo>
                <a:lnTo>
                  <a:pt x="1043" y="1089"/>
                </a:lnTo>
                <a:lnTo>
                  <a:pt x="1028" y="1103"/>
                </a:lnTo>
                <a:lnTo>
                  <a:pt x="1016" y="1118"/>
                </a:lnTo>
                <a:lnTo>
                  <a:pt x="1003" y="1133"/>
                </a:lnTo>
                <a:lnTo>
                  <a:pt x="992" y="1151"/>
                </a:lnTo>
                <a:lnTo>
                  <a:pt x="984" y="1169"/>
                </a:lnTo>
                <a:lnTo>
                  <a:pt x="977" y="1186"/>
                </a:lnTo>
                <a:lnTo>
                  <a:pt x="972" y="1207"/>
                </a:lnTo>
                <a:lnTo>
                  <a:pt x="969" y="1228"/>
                </a:lnTo>
                <a:lnTo>
                  <a:pt x="968" y="1248"/>
                </a:lnTo>
                <a:lnTo>
                  <a:pt x="968" y="1248"/>
                </a:lnTo>
                <a:lnTo>
                  <a:pt x="969" y="1266"/>
                </a:lnTo>
                <a:lnTo>
                  <a:pt x="972" y="1284"/>
                </a:lnTo>
                <a:lnTo>
                  <a:pt x="975" y="1301"/>
                </a:lnTo>
                <a:lnTo>
                  <a:pt x="980" y="1317"/>
                </a:lnTo>
                <a:lnTo>
                  <a:pt x="987" y="1334"/>
                </a:lnTo>
                <a:lnTo>
                  <a:pt x="994" y="1349"/>
                </a:lnTo>
                <a:lnTo>
                  <a:pt x="1002" y="1362"/>
                </a:lnTo>
                <a:lnTo>
                  <a:pt x="1013" y="1376"/>
                </a:lnTo>
                <a:lnTo>
                  <a:pt x="0" y="1376"/>
                </a:lnTo>
                <a:lnTo>
                  <a:pt x="0" y="0"/>
                </a:lnTo>
                <a:lnTo>
                  <a:pt x="668" y="0"/>
                </a:lnTo>
                <a:lnTo>
                  <a:pt x="668" y="0"/>
                </a:lnTo>
                <a:lnTo>
                  <a:pt x="668" y="5"/>
                </a:lnTo>
                <a:lnTo>
                  <a:pt x="668" y="5"/>
                </a:lnTo>
                <a:lnTo>
                  <a:pt x="669" y="26"/>
                </a:lnTo>
                <a:lnTo>
                  <a:pt x="672" y="47"/>
                </a:lnTo>
                <a:lnTo>
                  <a:pt x="678" y="66"/>
                </a:lnTo>
                <a:lnTo>
                  <a:pt x="685" y="85"/>
                </a:lnTo>
                <a:lnTo>
                  <a:pt x="693" y="103"/>
                </a:lnTo>
                <a:lnTo>
                  <a:pt x="704" y="121"/>
                </a:lnTo>
                <a:lnTo>
                  <a:pt x="716" y="136"/>
                </a:lnTo>
                <a:lnTo>
                  <a:pt x="729" y="151"/>
                </a:lnTo>
                <a:lnTo>
                  <a:pt x="744" y="164"/>
                </a:lnTo>
                <a:lnTo>
                  <a:pt x="759" y="176"/>
                </a:lnTo>
                <a:lnTo>
                  <a:pt x="777" y="187"/>
                </a:lnTo>
                <a:lnTo>
                  <a:pt x="795" y="195"/>
                </a:lnTo>
                <a:lnTo>
                  <a:pt x="814" y="202"/>
                </a:lnTo>
                <a:lnTo>
                  <a:pt x="833" y="208"/>
                </a:lnTo>
                <a:lnTo>
                  <a:pt x="854" y="210"/>
                </a:lnTo>
                <a:lnTo>
                  <a:pt x="874" y="212"/>
                </a:lnTo>
                <a:lnTo>
                  <a:pt x="874" y="212"/>
                </a:lnTo>
                <a:lnTo>
                  <a:pt x="896" y="210"/>
                </a:lnTo>
                <a:lnTo>
                  <a:pt x="917" y="208"/>
                </a:lnTo>
                <a:lnTo>
                  <a:pt x="936" y="202"/>
                </a:lnTo>
                <a:lnTo>
                  <a:pt x="955" y="195"/>
                </a:lnTo>
                <a:lnTo>
                  <a:pt x="973" y="187"/>
                </a:lnTo>
                <a:lnTo>
                  <a:pt x="990" y="176"/>
                </a:lnTo>
                <a:lnTo>
                  <a:pt x="1006" y="164"/>
                </a:lnTo>
                <a:lnTo>
                  <a:pt x="1021" y="151"/>
                </a:lnTo>
                <a:lnTo>
                  <a:pt x="1034" y="136"/>
                </a:lnTo>
                <a:lnTo>
                  <a:pt x="1046" y="121"/>
                </a:lnTo>
                <a:lnTo>
                  <a:pt x="1056" y="103"/>
                </a:lnTo>
                <a:lnTo>
                  <a:pt x="1065" y="85"/>
                </a:lnTo>
                <a:lnTo>
                  <a:pt x="1072" y="66"/>
                </a:lnTo>
                <a:lnTo>
                  <a:pt x="1076" y="47"/>
                </a:lnTo>
                <a:lnTo>
                  <a:pt x="1080" y="26"/>
                </a:lnTo>
                <a:lnTo>
                  <a:pt x="1082" y="5"/>
                </a:lnTo>
                <a:lnTo>
                  <a:pt x="1082" y="5"/>
                </a:lnTo>
                <a:lnTo>
                  <a:pt x="1080" y="0"/>
                </a:lnTo>
                <a:lnTo>
                  <a:pt x="1863" y="0"/>
                </a:lnTo>
                <a:lnTo>
                  <a:pt x="1863" y="565"/>
                </a:lnTo>
                <a:lnTo>
                  <a:pt x="1863" y="565"/>
                </a:lnTo>
                <a:lnTo>
                  <a:pt x="1863" y="635"/>
                </a:lnTo>
                <a:lnTo>
                  <a:pt x="1863" y="6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9" name="Google Shape;7639;p233"/>
          <p:cNvSpPr/>
          <p:nvPr/>
        </p:nvSpPr>
        <p:spPr>
          <a:xfrm>
            <a:off x="3052656" y="3051086"/>
            <a:ext cx="3040383" cy="2776163"/>
          </a:xfrm>
          <a:custGeom>
            <a:rect b="b" l="l" r="r" t="t"/>
            <a:pathLst>
              <a:path extrusionOk="0" h="1701" w="1863">
                <a:moveTo>
                  <a:pt x="1002" y="172"/>
                </a:moveTo>
                <a:lnTo>
                  <a:pt x="1002" y="172"/>
                </a:lnTo>
                <a:lnTo>
                  <a:pt x="1003" y="154"/>
                </a:lnTo>
                <a:lnTo>
                  <a:pt x="1006" y="138"/>
                </a:lnTo>
                <a:lnTo>
                  <a:pt x="1010" y="121"/>
                </a:lnTo>
                <a:lnTo>
                  <a:pt x="1016" y="105"/>
                </a:lnTo>
                <a:lnTo>
                  <a:pt x="1023" y="90"/>
                </a:lnTo>
                <a:lnTo>
                  <a:pt x="1032" y="76"/>
                </a:lnTo>
                <a:lnTo>
                  <a:pt x="1042" y="64"/>
                </a:lnTo>
                <a:lnTo>
                  <a:pt x="1053" y="51"/>
                </a:lnTo>
                <a:lnTo>
                  <a:pt x="1065" y="40"/>
                </a:lnTo>
                <a:lnTo>
                  <a:pt x="1079" y="29"/>
                </a:lnTo>
                <a:lnTo>
                  <a:pt x="1093" y="21"/>
                </a:lnTo>
                <a:lnTo>
                  <a:pt x="1108" y="14"/>
                </a:lnTo>
                <a:lnTo>
                  <a:pt x="1123" y="9"/>
                </a:lnTo>
                <a:lnTo>
                  <a:pt x="1140" y="5"/>
                </a:lnTo>
                <a:lnTo>
                  <a:pt x="1157" y="2"/>
                </a:lnTo>
                <a:lnTo>
                  <a:pt x="1174" y="0"/>
                </a:lnTo>
                <a:lnTo>
                  <a:pt x="1174" y="0"/>
                </a:lnTo>
                <a:lnTo>
                  <a:pt x="1192" y="2"/>
                </a:lnTo>
                <a:lnTo>
                  <a:pt x="1210" y="5"/>
                </a:lnTo>
                <a:lnTo>
                  <a:pt x="1226" y="9"/>
                </a:lnTo>
                <a:lnTo>
                  <a:pt x="1241" y="14"/>
                </a:lnTo>
                <a:lnTo>
                  <a:pt x="1256" y="21"/>
                </a:lnTo>
                <a:lnTo>
                  <a:pt x="1270" y="29"/>
                </a:lnTo>
                <a:lnTo>
                  <a:pt x="1284" y="40"/>
                </a:lnTo>
                <a:lnTo>
                  <a:pt x="1296" y="51"/>
                </a:lnTo>
                <a:lnTo>
                  <a:pt x="1307" y="64"/>
                </a:lnTo>
                <a:lnTo>
                  <a:pt x="1317" y="76"/>
                </a:lnTo>
                <a:lnTo>
                  <a:pt x="1327" y="90"/>
                </a:lnTo>
                <a:lnTo>
                  <a:pt x="1333" y="105"/>
                </a:lnTo>
                <a:lnTo>
                  <a:pt x="1339" y="121"/>
                </a:lnTo>
                <a:lnTo>
                  <a:pt x="1343" y="138"/>
                </a:lnTo>
                <a:lnTo>
                  <a:pt x="1346" y="154"/>
                </a:lnTo>
                <a:lnTo>
                  <a:pt x="1347" y="172"/>
                </a:lnTo>
                <a:lnTo>
                  <a:pt x="1347" y="172"/>
                </a:lnTo>
                <a:lnTo>
                  <a:pt x="1346" y="185"/>
                </a:lnTo>
                <a:lnTo>
                  <a:pt x="1344" y="197"/>
                </a:lnTo>
                <a:lnTo>
                  <a:pt x="1343" y="208"/>
                </a:lnTo>
                <a:lnTo>
                  <a:pt x="1340" y="220"/>
                </a:lnTo>
                <a:lnTo>
                  <a:pt x="1332" y="242"/>
                </a:lnTo>
                <a:lnTo>
                  <a:pt x="1321" y="263"/>
                </a:lnTo>
                <a:lnTo>
                  <a:pt x="1307" y="281"/>
                </a:lnTo>
                <a:lnTo>
                  <a:pt x="1292" y="299"/>
                </a:lnTo>
                <a:lnTo>
                  <a:pt x="1274" y="313"/>
                </a:lnTo>
                <a:lnTo>
                  <a:pt x="1255" y="325"/>
                </a:lnTo>
                <a:lnTo>
                  <a:pt x="1863" y="325"/>
                </a:lnTo>
                <a:lnTo>
                  <a:pt x="1863" y="860"/>
                </a:lnTo>
                <a:lnTo>
                  <a:pt x="1863" y="860"/>
                </a:lnTo>
                <a:lnTo>
                  <a:pt x="1849" y="847"/>
                </a:lnTo>
                <a:lnTo>
                  <a:pt x="1834" y="838"/>
                </a:lnTo>
                <a:lnTo>
                  <a:pt x="1817" y="828"/>
                </a:lnTo>
                <a:lnTo>
                  <a:pt x="1799" y="821"/>
                </a:lnTo>
                <a:lnTo>
                  <a:pt x="1782" y="814"/>
                </a:lnTo>
                <a:lnTo>
                  <a:pt x="1764" y="810"/>
                </a:lnTo>
                <a:lnTo>
                  <a:pt x="1744" y="807"/>
                </a:lnTo>
                <a:lnTo>
                  <a:pt x="1725" y="806"/>
                </a:lnTo>
                <a:lnTo>
                  <a:pt x="1725" y="806"/>
                </a:lnTo>
                <a:lnTo>
                  <a:pt x="1705" y="807"/>
                </a:lnTo>
                <a:lnTo>
                  <a:pt x="1684" y="810"/>
                </a:lnTo>
                <a:lnTo>
                  <a:pt x="1663" y="816"/>
                </a:lnTo>
                <a:lnTo>
                  <a:pt x="1644" y="823"/>
                </a:lnTo>
                <a:lnTo>
                  <a:pt x="1626" y="831"/>
                </a:lnTo>
                <a:lnTo>
                  <a:pt x="1610" y="842"/>
                </a:lnTo>
                <a:lnTo>
                  <a:pt x="1593" y="854"/>
                </a:lnTo>
                <a:lnTo>
                  <a:pt x="1579" y="867"/>
                </a:lnTo>
                <a:lnTo>
                  <a:pt x="1566" y="882"/>
                </a:lnTo>
                <a:lnTo>
                  <a:pt x="1553" y="898"/>
                </a:lnTo>
                <a:lnTo>
                  <a:pt x="1544" y="915"/>
                </a:lnTo>
                <a:lnTo>
                  <a:pt x="1535" y="933"/>
                </a:lnTo>
                <a:lnTo>
                  <a:pt x="1527" y="952"/>
                </a:lnTo>
                <a:lnTo>
                  <a:pt x="1523" y="971"/>
                </a:lnTo>
                <a:lnTo>
                  <a:pt x="1520" y="992"/>
                </a:lnTo>
                <a:lnTo>
                  <a:pt x="1519" y="1012"/>
                </a:lnTo>
                <a:lnTo>
                  <a:pt x="1519" y="1012"/>
                </a:lnTo>
                <a:lnTo>
                  <a:pt x="1520" y="1034"/>
                </a:lnTo>
                <a:lnTo>
                  <a:pt x="1523" y="1055"/>
                </a:lnTo>
                <a:lnTo>
                  <a:pt x="1527" y="1074"/>
                </a:lnTo>
                <a:lnTo>
                  <a:pt x="1535" y="1093"/>
                </a:lnTo>
                <a:lnTo>
                  <a:pt x="1544" y="1111"/>
                </a:lnTo>
                <a:lnTo>
                  <a:pt x="1553" y="1128"/>
                </a:lnTo>
                <a:lnTo>
                  <a:pt x="1566" y="1144"/>
                </a:lnTo>
                <a:lnTo>
                  <a:pt x="1579" y="1159"/>
                </a:lnTo>
                <a:lnTo>
                  <a:pt x="1593" y="1172"/>
                </a:lnTo>
                <a:lnTo>
                  <a:pt x="1610" y="1184"/>
                </a:lnTo>
                <a:lnTo>
                  <a:pt x="1626" y="1195"/>
                </a:lnTo>
                <a:lnTo>
                  <a:pt x="1644" y="1203"/>
                </a:lnTo>
                <a:lnTo>
                  <a:pt x="1663" y="1210"/>
                </a:lnTo>
                <a:lnTo>
                  <a:pt x="1684" y="1216"/>
                </a:lnTo>
                <a:lnTo>
                  <a:pt x="1705" y="1218"/>
                </a:lnTo>
                <a:lnTo>
                  <a:pt x="1725" y="1220"/>
                </a:lnTo>
                <a:lnTo>
                  <a:pt x="1725" y="1220"/>
                </a:lnTo>
                <a:lnTo>
                  <a:pt x="1744" y="1218"/>
                </a:lnTo>
                <a:lnTo>
                  <a:pt x="1764" y="1216"/>
                </a:lnTo>
                <a:lnTo>
                  <a:pt x="1782" y="1212"/>
                </a:lnTo>
                <a:lnTo>
                  <a:pt x="1799" y="1205"/>
                </a:lnTo>
                <a:lnTo>
                  <a:pt x="1817" y="1198"/>
                </a:lnTo>
                <a:lnTo>
                  <a:pt x="1834" y="1188"/>
                </a:lnTo>
                <a:lnTo>
                  <a:pt x="1849" y="1179"/>
                </a:lnTo>
                <a:lnTo>
                  <a:pt x="1863" y="1166"/>
                </a:lnTo>
                <a:lnTo>
                  <a:pt x="1863" y="1701"/>
                </a:lnTo>
                <a:lnTo>
                  <a:pt x="1061" y="1701"/>
                </a:lnTo>
                <a:lnTo>
                  <a:pt x="1061" y="1701"/>
                </a:lnTo>
                <a:lnTo>
                  <a:pt x="1061" y="1691"/>
                </a:lnTo>
                <a:lnTo>
                  <a:pt x="1061" y="1691"/>
                </a:lnTo>
                <a:lnTo>
                  <a:pt x="1060" y="1669"/>
                </a:lnTo>
                <a:lnTo>
                  <a:pt x="1057" y="1650"/>
                </a:lnTo>
                <a:lnTo>
                  <a:pt x="1052" y="1630"/>
                </a:lnTo>
                <a:lnTo>
                  <a:pt x="1045" y="1610"/>
                </a:lnTo>
                <a:lnTo>
                  <a:pt x="1036" y="1592"/>
                </a:lnTo>
                <a:lnTo>
                  <a:pt x="1027" y="1576"/>
                </a:lnTo>
                <a:lnTo>
                  <a:pt x="1014" y="1559"/>
                </a:lnTo>
                <a:lnTo>
                  <a:pt x="1001" y="1546"/>
                </a:lnTo>
                <a:lnTo>
                  <a:pt x="987" y="1532"/>
                </a:lnTo>
                <a:lnTo>
                  <a:pt x="970" y="1520"/>
                </a:lnTo>
                <a:lnTo>
                  <a:pt x="954" y="1510"/>
                </a:lnTo>
                <a:lnTo>
                  <a:pt x="936" y="1500"/>
                </a:lnTo>
                <a:lnTo>
                  <a:pt x="917" y="1493"/>
                </a:lnTo>
                <a:lnTo>
                  <a:pt x="896" y="1489"/>
                </a:lnTo>
                <a:lnTo>
                  <a:pt x="876" y="1485"/>
                </a:lnTo>
                <a:lnTo>
                  <a:pt x="855" y="1485"/>
                </a:lnTo>
                <a:lnTo>
                  <a:pt x="855" y="1485"/>
                </a:lnTo>
                <a:lnTo>
                  <a:pt x="834" y="1485"/>
                </a:lnTo>
                <a:lnTo>
                  <a:pt x="814" y="1489"/>
                </a:lnTo>
                <a:lnTo>
                  <a:pt x="793" y="1493"/>
                </a:lnTo>
                <a:lnTo>
                  <a:pt x="775" y="1500"/>
                </a:lnTo>
                <a:lnTo>
                  <a:pt x="757" y="1510"/>
                </a:lnTo>
                <a:lnTo>
                  <a:pt x="740" y="1520"/>
                </a:lnTo>
                <a:lnTo>
                  <a:pt x="724" y="1532"/>
                </a:lnTo>
                <a:lnTo>
                  <a:pt x="709" y="1546"/>
                </a:lnTo>
                <a:lnTo>
                  <a:pt x="696" y="1559"/>
                </a:lnTo>
                <a:lnTo>
                  <a:pt x="685" y="1576"/>
                </a:lnTo>
                <a:lnTo>
                  <a:pt x="674" y="1592"/>
                </a:lnTo>
                <a:lnTo>
                  <a:pt x="665" y="1610"/>
                </a:lnTo>
                <a:lnTo>
                  <a:pt x="658" y="1630"/>
                </a:lnTo>
                <a:lnTo>
                  <a:pt x="653" y="1650"/>
                </a:lnTo>
                <a:lnTo>
                  <a:pt x="650" y="1669"/>
                </a:lnTo>
                <a:lnTo>
                  <a:pt x="649" y="1691"/>
                </a:lnTo>
                <a:lnTo>
                  <a:pt x="649" y="1691"/>
                </a:lnTo>
                <a:lnTo>
                  <a:pt x="649" y="1701"/>
                </a:lnTo>
                <a:lnTo>
                  <a:pt x="0" y="1701"/>
                </a:lnTo>
                <a:lnTo>
                  <a:pt x="0" y="325"/>
                </a:lnTo>
                <a:lnTo>
                  <a:pt x="1094" y="325"/>
                </a:lnTo>
                <a:lnTo>
                  <a:pt x="1094" y="325"/>
                </a:lnTo>
                <a:lnTo>
                  <a:pt x="1075" y="313"/>
                </a:lnTo>
                <a:lnTo>
                  <a:pt x="1057" y="299"/>
                </a:lnTo>
                <a:lnTo>
                  <a:pt x="1042" y="281"/>
                </a:lnTo>
                <a:lnTo>
                  <a:pt x="1028" y="263"/>
                </a:lnTo>
                <a:lnTo>
                  <a:pt x="1017" y="242"/>
                </a:lnTo>
                <a:lnTo>
                  <a:pt x="1009" y="220"/>
                </a:lnTo>
                <a:lnTo>
                  <a:pt x="1006" y="208"/>
                </a:lnTo>
                <a:lnTo>
                  <a:pt x="1005" y="197"/>
                </a:lnTo>
                <a:lnTo>
                  <a:pt x="1003" y="185"/>
                </a:lnTo>
                <a:lnTo>
                  <a:pt x="1002" y="172"/>
                </a:lnTo>
                <a:lnTo>
                  <a:pt x="1002" y="1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0" name="Google Shape;7640;p233"/>
          <p:cNvSpPr/>
          <p:nvPr/>
        </p:nvSpPr>
        <p:spPr>
          <a:xfrm>
            <a:off x="3320810" y="1715987"/>
            <a:ext cx="1770295" cy="408095"/>
          </a:xfrm>
          <a:prstGeom prst="rect">
            <a:avLst/>
          </a:prstGeom>
          <a:noFill/>
          <a:ln>
            <a:noFill/>
          </a:ln>
        </p:spPr>
        <p:txBody>
          <a:bodyPr anchorCtr="0" anchor="t" bIns="19175" lIns="38375" spcFirstLastPara="1" rIns="38375" wrap="square" tIns="191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STRENGTH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1" name="Google Shape;7641;p233"/>
          <p:cNvSpPr/>
          <p:nvPr/>
        </p:nvSpPr>
        <p:spPr>
          <a:xfrm>
            <a:off x="6666945" y="2997679"/>
            <a:ext cx="1856857" cy="408095"/>
          </a:xfrm>
          <a:prstGeom prst="rect">
            <a:avLst/>
          </a:prstGeom>
          <a:noFill/>
          <a:ln>
            <a:noFill/>
          </a:ln>
        </p:spPr>
        <p:txBody>
          <a:bodyPr anchorCtr="0" anchor="t" bIns="19175" lIns="38375" spcFirstLastPara="1" rIns="38375" wrap="square" tIns="191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WEAKNESS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2" name="Google Shape;7642;p233"/>
          <p:cNvSpPr/>
          <p:nvPr/>
        </p:nvSpPr>
        <p:spPr>
          <a:xfrm>
            <a:off x="6194054" y="4523500"/>
            <a:ext cx="1326264" cy="408095"/>
          </a:xfrm>
          <a:prstGeom prst="rect">
            <a:avLst/>
          </a:prstGeom>
          <a:noFill/>
          <a:ln>
            <a:noFill/>
          </a:ln>
        </p:spPr>
        <p:txBody>
          <a:bodyPr anchorCtr="0" anchor="t" bIns="19175" lIns="38375" spcFirstLastPara="1" rIns="38375" wrap="square" tIns="191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THREAT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3" name="Google Shape;7643;p233"/>
          <p:cNvSpPr/>
          <p:nvPr/>
        </p:nvSpPr>
        <p:spPr>
          <a:xfrm>
            <a:off x="3620824" y="5048749"/>
            <a:ext cx="2299286" cy="408095"/>
          </a:xfrm>
          <a:prstGeom prst="rect">
            <a:avLst/>
          </a:prstGeom>
          <a:noFill/>
          <a:ln>
            <a:noFill/>
          </a:ln>
        </p:spPr>
        <p:txBody>
          <a:bodyPr anchorCtr="0" anchor="t" bIns="19175" lIns="38375" spcFirstLastPara="1" rIns="38375" wrap="square" tIns="191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OPPORTUNITY</a:t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4" name="Google Shape;7644;p233"/>
          <p:cNvSpPr txBox="1"/>
          <p:nvPr/>
        </p:nvSpPr>
        <p:spPr>
          <a:xfrm>
            <a:off x="3214039" y="2143189"/>
            <a:ext cx="245364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 that you can edit. You can change font(size, colour, name), or apply any desired formatting.</a:t>
            </a:r>
            <a:endParaRPr/>
          </a:p>
        </p:txBody>
      </p:sp>
      <p:sp>
        <p:nvSpPr>
          <p:cNvPr id="7645" name="Google Shape;7645;p233"/>
          <p:cNvSpPr txBox="1"/>
          <p:nvPr/>
        </p:nvSpPr>
        <p:spPr>
          <a:xfrm>
            <a:off x="6694365" y="1912934"/>
            <a:ext cx="212415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 that you can edit. You can change font(size, colour, name), or apply any desired formatting.</a:t>
            </a:r>
            <a:endParaRPr/>
          </a:p>
        </p:txBody>
      </p:sp>
      <p:sp>
        <p:nvSpPr>
          <p:cNvPr id="7646" name="Google Shape;7646;p233"/>
          <p:cNvSpPr txBox="1"/>
          <p:nvPr/>
        </p:nvSpPr>
        <p:spPr>
          <a:xfrm>
            <a:off x="3378783" y="4256421"/>
            <a:ext cx="212415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 that you can edit. You can change font(size, colour, name), or apply any desired formatting.</a:t>
            </a:r>
            <a:endParaRPr/>
          </a:p>
        </p:txBody>
      </p:sp>
      <p:sp>
        <p:nvSpPr>
          <p:cNvPr id="7647" name="Google Shape;7647;p233"/>
          <p:cNvSpPr txBox="1"/>
          <p:nvPr/>
        </p:nvSpPr>
        <p:spPr>
          <a:xfrm>
            <a:off x="7378319" y="4138329"/>
            <a:ext cx="1507638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is a sample text that you can edit. You can change font(size, colour, name), or apply any desired formatting.</a:t>
            </a:r>
            <a:endParaRPr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1" name="Shape 7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2" name="Google Shape;7652;p234"/>
          <p:cNvSpPr txBox="1"/>
          <p:nvPr>
            <p:ph type="title"/>
          </p:nvPr>
        </p:nvSpPr>
        <p:spPr>
          <a:xfrm>
            <a:off x="419099" y="2694530"/>
            <a:ext cx="11329205" cy="734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7653" name="Google Shape;7653;p234"/>
          <p:cNvSpPr txBox="1"/>
          <p:nvPr>
            <p:ph idx="1" type="body"/>
          </p:nvPr>
        </p:nvSpPr>
        <p:spPr>
          <a:xfrm>
            <a:off x="419099" y="3521558"/>
            <a:ext cx="11283166" cy="434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Others</a:t>
            </a:r>
            <a:endParaRPr/>
          </a:p>
        </p:txBody>
      </p:sp>
      <p:sp>
        <p:nvSpPr>
          <p:cNvPr id="7654" name="Google Shape;7654;p234"/>
          <p:cNvSpPr txBox="1"/>
          <p:nvPr>
            <p:ph idx="12" type="sldNum"/>
          </p:nvPr>
        </p:nvSpPr>
        <p:spPr>
          <a:xfrm>
            <a:off x="11847513" y="6635750"/>
            <a:ext cx="344487" cy="206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58" name="Shape 7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" name="Google Shape;7659;p23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60" name="Google Shape;7660;p23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Icons </a:t>
            </a:r>
            <a:endParaRPr/>
          </a:p>
        </p:txBody>
      </p:sp>
      <p:grpSp>
        <p:nvGrpSpPr>
          <p:cNvPr id="7661" name="Google Shape;7661;p235"/>
          <p:cNvGrpSpPr/>
          <p:nvPr/>
        </p:nvGrpSpPr>
        <p:grpSpPr>
          <a:xfrm>
            <a:off x="594883" y="1246452"/>
            <a:ext cx="557782" cy="554188"/>
            <a:chOff x="12266613" y="2444750"/>
            <a:chExt cx="246062" cy="244475"/>
          </a:xfrm>
        </p:grpSpPr>
        <p:sp>
          <p:nvSpPr>
            <p:cNvPr id="7662" name="Google Shape;7662;p235"/>
            <p:cNvSpPr/>
            <p:nvPr/>
          </p:nvSpPr>
          <p:spPr>
            <a:xfrm>
              <a:off x="12266613" y="2444750"/>
              <a:ext cx="190500" cy="190500"/>
            </a:xfrm>
            <a:custGeom>
              <a:rect b="b" l="l" r="r" t="t"/>
              <a:pathLst>
                <a:path extrusionOk="0" h="195" w="195">
                  <a:moveTo>
                    <a:pt x="97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7" y="0"/>
                  </a:cubicBezTo>
                  <a:cubicBezTo>
                    <a:pt x="151" y="0"/>
                    <a:pt x="195" y="44"/>
                    <a:pt x="195" y="97"/>
                  </a:cubicBezTo>
                  <a:cubicBezTo>
                    <a:pt x="195" y="151"/>
                    <a:pt x="151" y="195"/>
                    <a:pt x="97" y="195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7"/>
                  </a:cubicBezTo>
                  <a:cubicBezTo>
                    <a:pt x="8" y="146"/>
                    <a:pt x="48" y="186"/>
                    <a:pt x="97" y="186"/>
                  </a:cubicBezTo>
                  <a:cubicBezTo>
                    <a:pt x="147" y="186"/>
                    <a:pt x="187" y="146"/>
                    <a:pt x="187" y="97"/>
                  </a:cubicBezTo>
                  <a:cubicBezTo>
                    <a:pt x="187" y="48"/>
                    <a:pt x="147" y="8"/>
                    <a:pt x="9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3" name="Google Shape;7663;p235"/>
            <p:cNvSpPr/>
            <p:nvPr/>
          </p:nvSpPr>
          <p:spPr>
            <a:xfrm>
              <a:off x="12414250" y="2590800"/>
              <a:ext cx="98425" cy="98425"/>
            </a:xfrm>
            <a:custGeom>
              <a:rect b="b" l="l" r="r" t="t"/>
              <a:pathLst>
                <a:path extrusionOk="0" h="99" w="101">
                  <a:moveTo>
                    <a:pt x="81" y="99"/>
                  </a:moveTo>
                  <a:cubicBezTo>
                    <a:pt x="76" y="99"/>
                    <a:pt x="72" y="97"/>
                    <a:pt x="68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0" y="23"/>
                    <a:pt x="1" y="22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6" y="0"/>
                    <a:pt x="27" y="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101" y="75"/>
                    <a:pt x="101" y="87"/>
                    <a:pt x="94" y="94"/>
                  </a:cubicBezTo>
                  <a:cubicBezTo>
                    <a:pt x="90" y="97"/>
                    <a:pt x="86" y="99"/>
                    <a:pt x="81" y="99"/>
                  </a:cubicBezTo>
                  <a:close/>
                  <a:moveTo>
                    <a:pt x="10" y="24"/>
                  </a:move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8" y="92"/>
                    <a:pt x="84" y="92"/>
                    <a:pt x="88" y="88"/>
                  </a:cubicBezTo>
                  <a:cubicBezTo>
                    <a:pt x="92" y="84"/>
                    <a:pt x="92" y="78"/>
                    <a:pt x="88" y="74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4" name="Google Shape;7664;p235"/>
            <p:cNvSpPr/>
            <p:nvPr/>
          </p:nvSpPr>
          <p:spPr>
            <a:xfrm>
              <a:off x="12298363" y="2476500"/>
              <a:ext cx="66675" cy="66675"/>
            </a:xfrm>
            <a:custGeom>
              <a:rect b="b" l="l" r="r" t="t"/>
              <a:pathLst>
                <a:path extrusionOk="0" h="68" w="68">
                  <a:moveTo>
                    <a:pt x="5" y="68"/>
                  </a:moveTo>
                  <a:cubicBezTo>
                    <a:pt x="2" y="68"/>
                    <a:pt x="0" y="67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67" y="0"/>
                    <a:pt x="68" y="2"/>
                    <a:pt x="68" y="4"/>
                  </a:cubicBezTo>
                  <a:cubicBezTo>
                    <a:pt x="68" y="7"/>
                    <a:pt x="67" y="9"/>
                    <a:pt x="64" y="9"/>
                  </a:cubicBezTo>
                  <a:cubicBezTo>
                    <a:pt x="34" y="9"/>
                    <a:pt x="9" y="34"/>
                    <a:pt x="9" y="64"/>
                  </a:cubicBezTo>
                  <a:cubicBezTo>
                    <a:pt x="9" y="67"/>
                    <a:pt x="7" y="68"/>
                    <a:pt x="5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65" name="Google Shape;7665;p235"/>
          <p:cNvGrpSpPr/>
          <p:nvPr/>
        </p:nvGrpSpPr>
        <p:grpSpPr>
          <a:xfrm>
            <a:off x="8386835" y="1264444"/>
            <a:ext cx="640556" cy="518204"/>
            <a:chOff x="12247563" y="3025775"/>
            <a:chExt cx="282575" cy="228601"/>
          </a:xfrm>
        </p:grpSpPr>
        <p:sp>
          <p:nvSpPr>
            <p:cNvPr id="7666" name="Google Shape;7666;p235"/>
            <p:cNvSpPr/>
            <p:nvPr/>
          </p:nvSpPr>
          <p:spPr>
            <a:xfrm>
              <a:off x="12319000" y="3092450"/>
              <a:ext cx="109538" cy="109538"/>
            </a:xfrm>
            <a:custGeom>
              <a:rect b="b" l="l" r="r" t="t"/>
              <a:pathLst>
                <a:path extrusionOk="0" h="112" w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  <a:moveTo>
                    <a:pt x="56" y="8"/>
                  </a:moveTo>
                  <a:cubicBezTo>
                    <a:pt x="30" y="8"/>
                    <a:pt x="8" y="30"/>
                    <a:pt x="8" y="56"/>
                  </a:cubicBezTo>
                  <a:cubicBezTo>
                    <a:pt x="8" y="83"/>
                    <a:pt x="30" y="104"/>
                    <a:pt x="56" y="104"/>
                  </a:cubicBezTo>
                  <a:cubicBezTo>
                    <a:pt x="82" y="104"/>
                    <a:pt x="104" y="83"/>
                    <a:pt x="104" y="56"/>
                  </a:cubicBezTo>
                  <a:cubicBezTo>
                    <a:pt x="104" y="30"/>
                    <a:pt x="82" y="8"/>
                    <a:pt x="5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7" name="Google Shape;7667;p235"/>
            <p:cNvSpPr/>
            <p:nvPr/>
          </p:nvSpPr>
          <p:spPr>
            <a:xfrm>
              <a:off x="12398375" y="3171825"/>
              <a:ext cx="61913" cy="61913"/>
            </a:xfrm>
            <a:custGeom>
              <a:rect b="b" l="l" r="r" t="t"/>
              <a:pathLst>
                <a:path extrusionOk="0" h="63" w="63">
                  <a:moveTo>
                    <a:pt x="47" y="63"/>
                  </a:moveTo>
                  <a:cubicBezTo>
                    <a:pt x="43" y="63"/>
                    <a:pt x="40" y="62"/>
                    <a:pt x="37" y="5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9"/>
                    <a:pt x="1" y="18"/>
                    <a:pt x="1" y="1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21" y="0"/>
                    <a:pt x="23" y="2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61" y="40"/>
                    <a:pt x="63" y="44"/>
                    <a:pt x="63" y="47"/>
                  </a:cubicBezTo>
                  <a:cubicBezTo>
                    <a:pt x="63" y="51"/>
                    <a:pt x="61" y="54"/>
                    <a:pt x="59" y="5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4" y="62"/>
                    <a:pt x="51" y="63"/>
                    <a:pt x="47" y="63"/>
                  </a:cubicBezTo>
                  <a:close/>
                  <a:moveTo>
                    <a:pt x="10" y="20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5" y="55"/>
                    <a:pt x="49" y="55"/>
                    <a:pt x="51" y="53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5" y="49"/>
                    <a:pt x="55" y="47"/>
                  </a:cubicBezTo>
                  <a:cubicBezTo>
                    <a:pt x="55" y="46"/>
                    <a:pt x="54" y="45"/>
                    <a:pt x="53" y="44"/>
                  </a:cubicBezTo>
                  <a:cubicBezTo>
                    <a:pt x="20" y="10"/>
                    <a:pt x="20" y="10"/>
                    <a:pt x="20" y="10"/>
                  </a:cubicBezTo>
                  <a:lnTo>
                    <a:pt x="10" y="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8" name="Google Shape;7668;p235"/>
            <p:cNvSpPr/>
            <p:nvPr/>
          </p:nvSpPr>
          <p:spPr>
            <a:xfrm>
              <a:off x="12339638" y="3113088"/>
              <a:ext cx="38100" cy="38100"/>
            </a:xfrm>
            <a:custGeom>
              <a:rect b="b" l="l" r="r" t="t"/>
              <a:pathLst>
                <a:path extrusionOk="0" h="38" w="38">
                  <a:moveTo>
                    <a:pt x="4" y="38"/>
                  </a:moveTo>
                  <a:cubicBezTo>
                    <a:pt x="2" y="38"/>
                    <a:pt x="0" y="37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6"/>
                    <a:pt x="36" y="8"/>
                    <a:pt x="34" y="8"/>
                  </a:cubicBezTo>
                  <a:cubicBezTo>
                    <a:pt x="20" y="8"/>
                    <a:pt x="8" y="20"/>
                    <a:pt x="8" y="34"/>
                  </a:cubicBezTo>
                  <a:cubicBezTo>
                    <a:pt x="8" y="37"/>
                    <a:pt x="6" y="38"/>
                    <a:pt x="4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9" name="Google Shape;7669;p235"/>
            <p:cNvSpPr/>
            <p:nvPr/>
          </p:nvSpPr>
          <p:spPr>
            <a:xfrm>
              <a:off x="12247563" y="3025775"/>
              <a:ext cx="282575" cy="228600"/>
            </a:xfrm>
            <a:custGeom>
              <a:rect b="b" l="l" r="r" t="t"/>
              <a:pathLst>
                <a:path extrusionOk="0" h="234" w="289">
                  <a:moveTo>
                    <a:pt x="269" y="234"/>
                  </a:moveTo>
                  <a:cubicBezTo>
                    <a:pt x="20" y="234"/>
                    <a:pt x="20" y="234"/>
                    <a:pt x="20" y="234"/>
                  </a:cubicBezTo>
                  <a:cubicBezTo>
                    <a:pt x="9" y="234"/>
                    <a:pt x="0" y="225"/>
                    <a:pt x="0" y="2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280" y="0"/>
                    <a:pt x="289" y="9"/>
                    <a:pt x="289" y="20"/>
                  </a:cubicBezTo>
                  <a:cubicBezTo>
                    <a:pt x="289" y="214"/>
                    <a:pt x="289" y="214"/>
                    <a:pt x="289" y="214"/>
                  </a:cubicBezTo>
                  <a:cubicBezTo>
                    <a:pt x="289" y="225"/>
                    <a:pt x="280" y="234"/>
                    <a:pt x="269" y="234"/>
                  </a:cubicBezTo>
                  <a:close/>
                  <a:moveTo>
                    <a:pt x="20" y="8"/>
                  </a:moveTo>
                  <a:cubicBezTo>
                    <a:pt x="13" y="8"/>
                    <a:pt x="8" y="14"/>
                    <a:pt x="8" y="20"/>
                  </a:cubicBezTo>
                  <a:cubicBezTo>
                    <a:pt x="8" y="214"/>
                    <a:pt x="8" y="214"/>
                    <a:pt x="8" y="214"/>
                  </a:cubicBezTo>
                  <a:cubicBezTo>
                    <a:pt x="8" y="221"/>
                    <a:pt x="13" y="226"/>
                    <a:pt x="20" y="226"/>
                  </a:cubicBezTo>
                  <a:cubicBezTo>
                    <a:pt x="269" y="226"/>
                    <a:pt x="269" y="226"/>
                    <a:pt x="269" y="226"/>
                  </a:cubicBezTo>
                  <a:cubicBezTo>
                    <a:pt x="276" y="226"/>
                    <a:pt x="281" y="221"/>
                    <a:pt x="281" y="214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4"/>
                    <a:pt x="276" y="8"/>
                    <a:pt x="269" y="8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0" name="Google Shape;7670;p235"/>
            <p:cNvSpPr/>
            <p:nvPr/>
          </p:nvSpPr>
          <p:spPr>
            <a:xfrm>
              <a:off x="12247563" y="3025775"/>
              <a:ext cx="282575" cy="50800"/>
            </a:xfrm>
            <a:custGeom>
              <a:rect b="b" l="l" r="r" t="t"/>
              <a:pathLst>
                <a:path extrusionOk="0" h="52" w="289">
                  <a:moveTo>
                    <a:pt x="285" y="52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0" y="50"/>
                    <a:pt x="0" y="4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1" y="0"/>
                    <a:pt x="271" y="0"/>
                    <a:pt x="271" y="0"/>
                  </a:cubicBezTo>
                  <a:cubicBezTo>
                    <a:pt x="281" y="0"/>
                    <a:pt x="289" y="8"/>
                    <a:pt x="289" y="18"/>
                  </a:cubicBezTo>
                  <a:cubicBezTo>
                    <a:pt x="289" y="48"/>
                    <a:pt x="289" y="48"/>
                    <a:pt x="289" y="48"/>
                  </a:cubicBezTo>
                  <a:cubicBezTo>
                    <a:pt x="289" y="50"/>
                    <a:pt x="287" y="52"/>
                    <a:pt x="285" y="52"/>
                  </a:cubicBezTo>
                  <a:close/>
                  <a:moveTo>
                    <a:pt x="8" y="44"/>
                  </a:moveTo>
                  <a:cubicBezTo>
                    <a:pt x="281" y="44"/>
                    <a:pt x="281" y="44"/>
                    <a:pt x="281" y="44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1" y="13"/>
                    <a:pt x="277" y="8"/>
                    <a:pt x="271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2" y="8"/>
                    <a:pt x="8" y="13"/>
                    <a:pt x="8" y="18"/>
                  </a:cubicBezTo>
                  <a:lnTo>
                    <a:pt x="8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1" name="Google Shape;7671;p235"/>
            <p:cNvSpPr/>
            <p:nvPr/>
          </p:nvSpPr>
          <p:spPr>
            <a:xfrm>
              <a:off x="12268200" y="3046413"/>
              <a:ext cx="7938" cy="7938"/>
            </a:xfrm>
            <a:custGeom>
              <a:rect b="b" l="l" r="r" t="t"/>
              <a:pathLst>
                <a:path extrusionOk="0" h="8" w="8">
                  <a:moveTo>
                    <a:pt x="4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2" name="Google Shape;7672;p235"/>
            <p:cNvSpPr/>
            <p:nvPr/>
          </p:nvSpPr>
          <p:spPr>
            <a:xfrm>
              <a:off x="12301538" y="3046413"/>
              <a:ext cx="9525" cy="7938"/>
            </a:xfrm>
            <a:custGeom>
              <a:rect b="b" l="l" r="r" t="t"/>
              <a:pathLst>
                <a:path extrusionOk="0" h="8" w="9">
                  <a:moveTo>
                    <a:pt x="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8"/>
                    <a:pt x="6" y="8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3" name="Google Shape;7673;p235"/>
            <p:cNvSpPr/>
            <p:nvPr/>
          </p:nvSpPr>
          <p:spPr>
            <a:xfrm>
              <a:off x="12285663" y="3046413"/>
              <a:ext cx="7938" cy="7938"/>
            </a:xfrm>
            <a:custGeom>
              <a:rect b="b" l="l" r="r" t="t"/>
              <a:pathLst>
                <a:path extrusionOk="0" h="8" w="8">
                  <a:moveTo>
                    <a:pt x="4" y="8"/>
                  </a:moveTo>
                  <a:cubicBezTo>
                    <a:pt x="4" y="8"/>
                    <a:pt x="4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4" name="Google Shape;7674;p235"/>
            <p:cNvSpPr/>
            <p:nvPr/>
          </p:nvSpPr>
          <p:spPr>
            <a:xfrm>
              <a:off x="12280900" y="3246438"/>
              <a:ext cx="215900" cy="7938"/>
            </a:xfrm>
            <a:custGeom>
              <a:rect b="b" l="l" r="r" t="t"/>
              <a:pathLst>
                <a:path extrusionOk="0" h="8" w="219">
                  <a:moveTo>
                    <a:pt x="2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217" y="0"/>
                    <a:pt x="219" y="2"/>
                    <a:pt x="219" y="4"/>
                  </a:cubicBezTo>
                  <a:cubicBezTo>
                    <a:pt x="219" y="6"/>
                    <a:pt x="217" y="8"/>
                    <a:pt x="21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5" name="Google Shape;7675;p235"/>
          <p:cNvGrpSpPr/>
          <p:nvPr/>
        </p:nvGrpSpPr>
        <p:grpSpPr>
          <a:xfrm>
            <a:off x="4525944" y="2552007"/>
            <a:ext cx="528994" cy="554188"/>
            <a:chOff x="12272963" y="3590925"/>
            <a:chExt cx="233362" cy="244476"/>
          </a:xfrm>
        </p:grpSpPr>
        <p:sp>
          <p:nvSpPr>
            <p:cNvPr id="7676" name="Google Shape;7676;p235"/>
            <p:cNvSpPr/>
            <p:nvPr/>
          </p:nvSpPr>
          <p:spPr>
            <a:xfrm>
              <a:off x="12365038" y="3668713"/>
              <a:ext cx="109538" cy="109538"/>
            </a:xfrm>
            <a:custGeom>
              <a:rect b="b" l="l" r="r" t="t"/>
              <a:pathLst>
                <a:path extrusionOk="0" h="112" w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  <a:moveTo>
                    <a:pt x="56" y="8"/>
                  </a:moveTo>
                  <a:cubicBezTo>
                    <a:pt x="30" y="8"/>
                    <a:pt x="8" y="29"/>
                    <a:pt x="8" y="56"/>
                  </a:cubicBezTo>
                  <a:cubicBezTo>
                    <a:pt x="8" y="82"/>
                    <a:pt x="30" y="103"/>
                    <a:pt x="56" y="103"/>
                  </a:cubicBezTo>
                  <a:cubicBezTo>
                    <a:pt x="83" y="103"/>
                    <a:pt x="104" y="82"/>
                    <a:pt x="104" y="56"/>
                  </a:cubicBezTo>
                  <a:cubicBezTo>
                    <a:pt x="104" y="29"/>
                    <a:pt x="83" y="8"/>
                    <a:pt x="5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7" name="Google Shape;7677;p235"/>
            <p:cNvSpPr/>
            <p:nvPr/>
          </p:nvSpPr>
          <p:spPr>
            <a:xfrm>
              <a:off x="12446000" y="3749675"/>
              <a:ext cx="60325" cy="58738"/>
            </a:xfrm>
            <a:custGeom>
              <a:rect b="b" l="l" r="r" t="t"/>
              <a:pathLst>
                <a:path extrusionOk="0" h="59" w="61">
                  <a:moveTo>
                    <a:pt x="48" y="59"/>
                  </a:moveTo>
                  <a:cubicBezTo>
                    <a:pt x="44" y="59"/>
                    <a:pt x="41" y="58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4"/>
                    <a:pt x="2" y="1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0"/>
                    <a:pt x="17" y="0"/>
                    <a:pt x="19" y="1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61" y="43"/>
                    <a:pt x="61" y="51"/>
                    <a:pt x="56" y="55"/>
                  </a:cubicBezTo>
                  <a:cubicBezTo>
                    <a:pt x="54" y="58"/>
                    <a:pt x="51" y="59"/>
                    <a:pt x="48" y="59"/>
                  </a:cubicBezTo>
                  <a:close/>
                  <a:moveTo>
                    <a:pt x="11" y="15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6" y="51"/>
                    <a:pt x="49" y="51"/>
                    <a:pt x="50" y="50"/>
                  </a:cubicBezTo>
                  <a:cubicBezTo>
                    <a:pt x="52" y="48"/>
                    <a:pt x="52" y="46"/>
                    <a:pt x="50" y="44"/>
                  </a:cubicBezTo>
                  <a:cubicBezTo>
                    <a:pt x="16" y="10"/>
                    <a:pt x="16" y="10"/>
                    <a:pt x="16" y="10"/>
                  </a:cubicBezTo>
                  <a:lnTo>
                    <a:pt x="11" y="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8" name="Google Shape;7678;p235"/>
            <p:cNvSpPr/>
            <p:nvPr/>
          </p:nvSpPr>
          <p:spPr>
            <a:xfrm>
              <a:off x="12309475" y="3657600"/>
              <a:ext cx="34925" cy="26988"/>
            </a:xfrm>
            <a:custGeom>
              <a:rect b="b" l="l" r="r" t="t"/>
              <a:pathLst>
                <a:path extrusionOk="0" h="28" w="37">
                  <a:moveTo>
                    <a:pt x="14" y="28"/>
                  </a:moveTo>
                  <a:cubicBezTo>
                    <a:pt x="12" y="28"/>
                    <a:pt x="11" y="27"/>
                    <a:pt x="11" y="2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37" y="3"/>
                    <a:pt x="37" y="6"/>
                    <a:pt x="35" y="8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5" y="28"/>
                    <a:pt x="1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9" name="Google Shape;7679;p235"/>
            <p:cNvSpPr/>
            <p:nvPr/>
          </p:nvSpPr>
          <p:spPr>
            <a:xfrm>
              <a:off x="12309475" y="3703638"/>
              <a:ext cx="34925" cy="25400"/>
            </a:xfrm>
            <a:custGeom>
              <a:rect b="b" l="l" r="r" t="t"/>
              <a:pathLst>
                <a:path extrusionOk="0" h="27" w="37">
                  <a:moveTo>
                    <a:pt x="14" y="27"/>
                  </a:moveTo>
                  <a:cubicBezTo>
                    <a:pt x="12" y="27"/>
                    <a:pt x="11" y="27"/>
                    <a:pt x="11" y="2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37" y="3"/>
                    <a:pt x="37" y="6"/>
                    <a:pt x="35" y="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5" y="27"/>
                    <a:pt x="1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0" name="Google Shape;7680;p235"/>
            <p:cNvSpPr/>
            <p:nvPr/>
          </p:nvSpPr>
          <p:spPr>
            <a:xfrm>
              <a:off x="12309475" y="3749675"/>
              <a:ext cx="34925" cy="26988"/>
            </a:xfrm>
            <a:custGeom>
              <a:rect b="b" l="l" r="r" t="t"/>
              <a:pathLst>
                <a:path extrusionOk="0" h="27" w="37">
                  <a:moveTo>
                    <a:pt x="14" y="27"/>
                  </a:moveTo>
                  <a:cubicBezTo>
                    <a:pt x="12" y="27"/>
                    <a:pt x="11" y="27"/>
                    <a:pt x="11" y="2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4" y="0"/>
                    <a:pt x="35" y="2"/>
                  </a:cubicBezTo>
                  <a:cubicBezTo>
                    <a:pt x="37" y="3"/>
                    <a:pt x="37" y="6"/>
                    <a:pt x="35" y="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7"/>
                    <a:pt x="15" y="27"/>
                    <a:pt x="1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1" name="Google Shape;7681;p235"/>
            <p:cNvSpPr/>
            <p:nvPr/>
          </p:nvSpPr>
          <p:spPr>
            <a:xfrm>
              <a:off x="12357100" y="3675063"/>
              <a:ext cx="39688" cy="9525"/>
            </a:xfrm>
            <a:custGeom>
              <a:rect b="b" l="l" r="r" t="t"/>
              <a:pathLst>
                <a:path extrusionOk="0" h="9" w="40">
                  <a:moveTo>
                    <a:pt x="35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7"/>
                    <a:pt x="38" y="9"/>
                    <a:pt x="3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2" name="Google Shape;7682;p235"/>
            <p:cNvSpPr/>
            <p:nvPr/>
          </p:nvSpPr>
          <p:spPr>
            <a:xfrm>
              <a:off x="12357100" y="3722688"/>
              <a:ext cx="15875" cy="6350"/>
            </a:xfrm>
            <a:custGeom>
              <a:rect b="b" l="l" r="r" t="t"/>
              <a:pathLst>
                <a:path extrusionOk="0" h="8" w="16">
                  <a:moveTo>
                    <a:pt x="1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7"/>
                    <a:pt x="14" y="8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3" name="Google Shape;7683;p235"/>
            <p:cNvSpPr/>
            <p:nvPr/>
          </p:nvSpPr>
          <p:spPr>
            <a:xfrm>
              <a:off x="12357100" y="3768725"/>
              <a:ext cx="52388" cy="7938"/>
            </a:xfrm>
            <a:custGeom>
              <a:rect b="b" l="l" r="r" t="t"/>
              <a:pathLst>
                <a:path extrusionOk="0" h="8" w="53">
                  <a:moveTo>
                    <a:pt x="4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1" y="0"/>
                    <a:pt x="53" y="2"/>
                    <a:pt x="53" y="4"/>
                  </a:cubicBezTo>
                  <a:cubicBezTo>
                    <a:pt x="53" y="7"/>
                    <a:pt x="51" y="8"/>
                    <a:pt x="4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4" name="Google Shape;7684;p235"/>
            <p:cNvSpPr/>
            <p:nvPr/>
          </p:nvSpPr>
          <p:spPr>
            <a:xfrm>
              <a:off x="12415838" y="3590925"/>
              <a:ext cx="38100" cy="38100"/>
            </a:xfrm>
            <a:custGeom>
              <a:rect b="b" l="l" r="r" t="t"/>
              <a:pathLst>
                <a:path extrusionOk="0" h="39" w="39">
                  <a:moveTo>
                    <a:pt x="34" y="39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2" y="39"/>
                    <a:pt x="0" y="37"/>
                    <a:pt x="0" y="3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3"/>
                    <a:pt x="39" y="35"/>
                    <a:pt x="38" y="37"/>
                  </a:cubicBezTo>
                  <a:cubicBezTo>
                    <a:pt x="38" y="38"/>
                    <a:pt x="36" y="39"/>
                    <a:pt x="34" y="39"/>
                  </a:cubicBezTo>
                  <a:close/>
                  <a:moveTo>
                    <a:pt x="8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8" y="15"/>
                    <a:pt x="8" y="15"/>
                    <a:pt x="8" y="15"/>
                  </a:cubicBezTo>
                  <a:lnTo>
                    <a:pt x="8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5" name="Google Shape;7685;p235"/>
            <p:cNvSpPr/>
            <p:nvPr/>
          </p:nvSpPr>
          <p:spPr>
            <a:xfrm>
              <a:off x="12272963" y="3592513"/>
              <a:ext cx="179388" cy="242888"/>
            </a:xfrm>
            <a:custGeom>
              <a:rect b="b" l="l" r="r" t="t"/>
              <a:pathLst>
                <a:path extrusionOk="0" h="248" w="183">
                  <a:moveTo>
                    <a:pt x="172" y="248"/>
                  </a:moveTo>
                  <a:cubicBezTo>
                    <a:pt x="4" y="248"/>
                    <a:pt x="4" y="248"/>
                    <a:pt x="4" y="248"/>
                  </a:cubicBezTo>
                  <a:cubicBezTo>
                    <a:pt x="1" y="248"/>
                    <a:pt x="0" y="246"/>
                    <a:pt x="0" y="24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1" y="0"/>
                    <a:pt x="152" y="1"/>
                  </a:cubicBezTo>
                  <a:cubicBezTo>
                    <a:pt x="182" y="31"/>
                    <a:pt x="182" y="31"/>
                    <a:pt x="182" y="31"/>
                  </a:cubicBezTo>
                  <a:cubicBezTo>
                    <a:pt x="183" y="32"/>
                    <a:pt x="183" y="33"/>
                    <a:pt x="183" y="34"/>
                  </a:cubicBezTo>
                  <a:cubicBezTo>
                    <a:pt x="183" y="91"/>
                    <a:pt x="183" y="91"/>
                    <a:pt x="183" y="91"/>
                  </a:cubicBezTo>
                  <a:cubicBezTo>
                    <a:pt x="183" y="94"/>
                    <a:pt x="182" y="95"/>
                    <a:pt x="179" y="95"/>
                  </a:cubicBezTo>
                  <a:cubicBezTo>
                    <a:pt x="177" y="95"/>
                    <a:pt x="175" y="94"/>
                    <a:pt x="175" y="91"/>
                  </a:cubicBezTo>
                  <a:cubicBezTo>
                    <a:pt x="175" y="36"/>
                    <a:pt x="175" y="36"/>
                    <a:pt x="175" y="36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8"/>
                    <a:pt x="8" y="10"/>
                    <a:pt x="8" y="11"/>
                  </a:cubicBezTo>
                  <a:cubicBezTo>
                    <a:pt x="8" y="240"/>
                    <a:pt x="8" y="240"/>
                    <a:pt x="8" y="240"/>
                  </a:cubicBezTo>
                  <a:cubicBezTo>
                    <a:pt x="172" y="240"/>
                    <a:pt x="172" y="240"/>
                    <a:pt x="172" y="240"/>
                  </a:cubicBezTo>
                  <a:cubicBezTo>
                    <a:pt x="174" y="240"/>
                    <a:pt x="175" y="238"/>
                    <a:pt x="175" y="236"/>
                  </a:cubicBezTo>
                  <a:cubicBezTo>
                    <a:pt x="175" y="177"/>
                    <a:pt x="175" y="177"/>
                    <a:pt x="175" y="177"/>
                  </a:cubicBezTo>
                  <a:cubicBezTo>
                    <a:pt x="175" y="175"/>
                    <a:pt x="177" y="173"/>
                    <a:pt x="179" y="173"/>
                  </a:cubicBezTo>
                  <a:cubicBezTo>
                    <a:pt x="182" y="173"/>
                    <a:pt x="183" y="175"/>
                    <a:pt x="183" y="177"/>
                  </a:cubicBezTo>
                  <a:cubicBezTo>
                    <a:pt x="183" y="236"/>
                    <a:pt x="183" y="236"/>
                    <a:pt x="183" y="236"/>
                  </a:cubicBezTo>
                  <a:cubicBezTo>
                    <a:pt x="183" y="243"/>
                    <a:pt x="178" y="248"/>
                    <a:pt x="172" y="2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6" name="Google Shape;7686;p235"/>
          <p:cNvGrpSpPr/>
          <p:nvPr/>
        </p:nvGrpSpPr>
        <p:grpSpPr>
          <a:xfrm>
            <a:off x="8417423" y="2539412"/>
            <a:ext cx="579378" cy="579378"/>
            <a:chOff x="13835063" y="3586163"/>
            <a:chExt cx="255588" cy="255588"/>
          </a:xfrm>
        </p:grpSpPr>
        <p:sp>
          <p:nvSpPr>
            <p:cNvPr id="7687" name="Google Shape;7687;p235"/>
            <p:cNvSpPr/>
            <p:nvPr/>
          </p:nvSpPr>
          <p:spPr>
            <a:xfrm>
              <a:off x="13976350" y="3727450"/>
              <a:ext cx="88900" cy="90488"/>
            </a:xfrm>
            <a:custGeom>
              <a:rect b="b" l="l" r="r" t="t"/>
              <a:pathLst>
                <a:path extrusionOk="0" h="92" w="91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1" y="21"/>
                    <a:pt x="91" y="46"/>
                  </a:cubicBezTo>
                  <a:cubicBezTo>
                    <a:pt x="91" y="71"/>
                    <a:pt x="71" y="92"/>
                    <a:pt x="46" y="92"/>
                  </a:cubicBezTo>
                  <a:close/>
                  <a:moveTo>
                    <a:pt x="46" y="9"/>
                  </a:moveTo>
                  <a:cubicBezTo>
                    <a:pt x="25" y="9"/>
                    <a:pt x="9" y="25"/>
                    <a:pt x="9" y="46"/>
                  </a:cubicBezTo>
                  <a:cubicBezTo>
                    <a:pt x="9" y="67"/>
                    <a:pt x="25" y="83"/>
                    <a:pt x="46" y="83"/>
                  </a:cubicBezTo>
                  <a:cubicBezTo>
                    <a:pt x="66" y="83"/>
                    <a:pt x="83" y="67"/>
                    <a:pt x="83" y="46"/>
                  </a:cubicBezTo>
                  <a:cubicBezTo>
                    <a:pt x="83" y="25"/>
                    <a:pt x="66" y="9"/>
                    <a:pt x="46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8" name="Google Shape;7688;p235"/>
            <p:cNvSpPr/>
            <p:nvPr/>
          </p:nvSpPr>
          <p:spPr>
            <a:xfrm>
              <a:off x="14041438" y="3792538"/>
              <a:ext cx="49213" cy="49213"/>
            </a:xfrm>
            <a:custGeom>
              <a:rect b="b" l="l" r="r" t="t"/>
              <a:pathLst>
                <a:path extrusionOk="0" h="50" w="51">
                  <a:moveTo>
                    <a:pt x="38" y="50"/>
                  </a:moveTo>
                  <a:cubicBezTo>
                    <a:pt x="35" y="50"/>
                    <a:pt x="32" y="49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0"/>
                    <a:pt x="16" y="0"/>
                    <a:pt x="18" y="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51" y="35"/>
                    <a:pt x="51" y="42"/>
                    <a:pt x="47" y="47"/>
                  </a:cubicBezTo>
                  <a:cubicBezTo>
                    <a:pt x="44" y="49"/>
                    <a:pt x="41" y="50"/>
                    <a:pt x="38" y="50"/>
                  </a:cubicBezTo>
                  <a:close/>
                  <a:moveTo>
                    <a:pt x="36" y="41"/>
                  </a:moveTo>
                  <a:cubicBezTo>
                    <a:pt x="37" y="42"/>
                    <a:pt x="39" y="42"/>
                    <a:pt x="41" y="41"/>
                  </a:cubicBezTo>
                  <a:cubicBezTo>
                    <a:pt x="42" y="39"/>
                    <a:pt x="42" y="37"/>
                    <a:pt x="41" y="36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36" y="41"/>
                    <a:pt x="36" y="41"/>
                    <a:pt x="36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9" name="Google Shape;7689;p235"/>
            <p:cNvSpPr/>
            <p:nvPr/>
          </p:nvSpPr>
          <p:spPr>
            <a:xfrm>
              <a:off x="13835063" y="3586163"/>
              <a:ext cx="230188" cy="230188"/>
            </a:xfrm>
            <a:custGeom>
              <a:rect b="b" l="l" r="r" t="t"/>
              <a:pathLst>
                <a:path extrusionOk="0" h="234" w="235">
                  <a:moveTo>
                    <a:pt x="118" y="234"/>
                  </a:moveTo>
                  <a:cubicBezTo>
                    <a:pt x="53" y="234"/>
                    <a:pt x="0" y="182"/>
                    <a:pt x="0" y="117"/>
                  </a:cubicBezTo>
                  <a:cubicBezTo>
                    <a:pt x="0" y="52"/>
                    <a:pt x="53" y="0"/>
                    <a:pt x="118" y="0"/>
                  </a:cubicBezTo>
                  <a:cubicBezTo>
                    <a:pt x="183" y="0"/>
                    <a:pt x="235" y="52"/>
                    <a:pt x="235" y="117"/>
                  </a:cubicBezTo>
                  <a:cubicBezTo>
                    <a:pt x="235" y="133"/>
                    <a:pt x="232" y="148"/>
                    <a:pt x="226" y="163"/>
                  </a:cubicBezTo>
                  <a:cubicBezTo>
                    <a:pt x="225" y="165"/>
                    <a:pt x="223" y="166"/>
                    <a:pt x="221" y="165"/>
                  </a:cubicBezTo>
                  <a:cubicBezTo>
                    <a:pt x="218" y="164"/>
                    <a:pt x="217" y="162"/>
                    <a:pt x="218" y="160"/>
                  </a:cubicBezTo>
                  <a:cubicBezTo>
                    <a:pt x="224" y="146"/>
                    <a:pt x="227" y="132"/>
                    <a:pt x="227" y="117"/>
                  </a:cubicBezTo>
                  <a:cubicBezTo>
                    <a:pt x="227" y="57"/>
                    <a:pt x="178" y="8"/>
                    <a:pt x="118" y="8"/>
                  </a:cubicBezTo>
                  <a:cubicBezTo>
                    <a:pt x="58" y="8"/>
                    <a:pt x="9" y="57"/>
                    <a:pt x="9" y="117"/>
                  </a:cubicBezTo>
                  <a:cubicBezTo>
                    <a:pt x="9" y="177"/>
                    <a:pt x="58" y="226"/>
                    <a:pt x="118" y="226"/>
                  </a:cubicBezTo>
                  <a:cubicBezTo>
                    <a:pt x="133" y="226"/>
                    <a:pt x="147" y="223"/>
                    <a:pt x="161" y="217"/>
                  </a:cubicBezTo>
                  <a:cubicBezTo>
                    <a:pt x="163" y="217"/>
                    <a:pt x="165" y="218"/>
                    <a:pt x="166" y="220"/>
                  </a:cubicBezTo>
                  <a:cubicBezTo>
                    <a:pt x="167" y="222"/>
                    <a:pt x="166" y="224"/>
                    <a:pt x="164" y="225"/>
                  </a:cubicBezTo>
                  <a:cubicBezTo>
                    <a:pt x="149" y="231"/>
                    <a:pt x="134" y="234"/>
                    <a:pt x="118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0" name="Google Shape;7690;p235"/>
            <p:cNvSpPr/>
            <p:nvPr/>
          </p:nvSpPr>
          <p:spPr>
            <a:xfrm>
              <a:off x="13869988" y="3616325"/>
              <a:ext cx="160338" cy="38100"/>
            </a:xfrm>
            <a:custGeom>
              <a:rect b="b" l="l" r="r" t="t"/>
              <a:pathLst>
                <a:path extrusionOk="0" h="40" w="164">
                  <a:moveTo>
                    <a:pt x="82" y="40"/>
                  </a:moveTo>
                  <a:cubicBezTo>
                    <a:pt x="52" y="40"/>
                    <a:pt x="23" y="29"/>
                    <a:pt x="1" y="8"/>
                  </a:cubicBezTo>
                  <a:cubicBezTo>
                    <a:pt x="0" y="7"/>
                    <a:pt x="0" y="4"/>
                    <a:pt x="1" y="3"/>
                  </a:cubicBezTo>
                  <a:cubicBezTo>
                    <a:pt x="3" y="1"/>
                    <a:pt x="5" y="1"/>
                    <a:pt x="7" y="2"/>
                  </a:cubicBezTo>
                  <a:cubicBezTo>
                    <a:pt x="27" y="22"/>
                    <a:pt x="54" y="32"/>
                    <a:pt x="82" y="32"/>
                  </a:cubicBezTo>
                  <a:cubicBezTo>
                    <a:pt x="110" y="32"/>
                    <a:pt x="137" y="21"/>
                    <a:pt x="157" y="2"/>
                  </a:cubicBezTo>
                  <a:cubicBezTo>
                    <a:pt x="159" y="0"/>
                    <a:pt x="161" y="0"/>
                    <a:pt x="163" y="2"/>
                  </a:cubicBezTo>
                  <a:cubicBezTo>
                    <a:pt x="164" y="4"/>
                    <a:pt x="164" y="6"/>
                    <a:pt x="163" y="8"/>
                  </a:cubicBezTo>
                  <a:cubicBezTo>
                    <a:pt x="141" y="29"/>
                    <a:pt x="112" y="40"/>
                    <a:pt x="82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1" name="Google Shape;7691;p235"/>
            <p:cNvSpPr/>
            <p:nvPr/>
          </p:nvSpPr>
          <p:spPr>
            <a:xfrm>
              <a:off x="13869988" y="3748088"/>
              <a:ext cx="119063" cy="36513"/>
            </a:xfrm>
            <a:custGeom>
              <a:rect b="b" l="l" r="r" t="t"/>
              <a:pathLst>
                <a:path extrusionOk="0" h="38" w="121">
                  <a:moveTo>
                    <a:pt x="5" y="38"/>
                  </a:moveTo>
                  <a:cubicBezTo>
                    <a:pt x="3" y="38"/>
                    <a:pt x="2" y="38"/>
                    <a:pt x="2" y="37"/>
                  </a:cubicBezTo>
                  <a:cubicBezTo>
                    <a:pt x="0" y="35"/>
                    <a:pt x="0" y="33"/>
                    <a:pt x="2" y="31"/>
                  </a:cubicBezTo>
                  <a:cubicBezTo>
                    <a:pt x="24" y="11"/>
                    <a:pt x="52" y="0"/>
                    <a:pt x="82" y="0"/>
                  </a:cubicBezTo>
                  <a:cubicBezTo>
                    <a:pt x="94" y="0"/>
                    <a:pt x="106" y="1"/>
                    <a:pt x="117" y="5"/>
                  </a:cubicBezTo>
                  <a:cubicBezTo>
                    <a:pt x="119" y="6"/>
                    <a:pt x="121" y="8"/>
                    <a:pt x="120" y="10"/>
                  </a:cubicBezTo>
                  <a:cubicBezTo>
                    <a:pt x="119" y="12"/>
                    <a:pt x="117" y="14"/>
                    <a:pt x="115" y="13"/>
                  </a:cubicBezTo>
                  <a:cubicBezTo>
                    <a:pt x="104" y="9"/>
                    <a:pt x="93" y="8"/>
                    <a:pt x="82" y="8"/>
                  </a:cubicBezTo>
                  <a:cubicBezTo>
                    <a:pt x="54" y="8"/>
                    <a:pt x="28" y="18"/>
                    <a:pt x="7" y="37"/>
                  </a:cubicBezTo>
                  <a:cubicBezTo>
                    <a:pt x="7" y="38"/>
                    <a:pt x="6" y="38"/>
                    <a:pt x="5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2" name="Google Shape;7692;p235"/>
            <p:cNvSpPr/>
            <p:nvPr/>
          </p:nvSpPr>
          <p:spPr>
            <a:xfrm>
              <a:off x="13887450" y="3586163"/>
              <a:ext cx="123825" cy="230188"/>
            </a:xfrm>
            <a:custGeom>
              <a:rect b="b" l="l" r="r" t="t"/>
              <a:pathLst>
                <a:path extrusionOk="0" h="234" w="127">
                  <a:moveTo>
                    <a:pt x="64" y="234"/>
                  </a:moveTo>
                  <a:cubicBezTo>
                    <a:pt x="28" y="234"/>
                    <a:pt x="0" y="183"/>
                    <a:pt x="0" y="117"/>
                  </a:cubicBezTo>
                  <a:cubicBezTo>
                    <a:pt x="0" y="51"/>
                    <a:pt x="28" y="0"/>
                    <a:pt x="64" y="0"/>
                  </a:cubicBezTo>
                  <a:cubicBezTo>
                    <a:pt x="99" y="0"/>
                    <a:pt x="127" y="51"/>
                    <a:pt x="127" y="117"/>
                  </a:cubicBezTo>
                  <a:cubicBezTo>
                    <a:pt x="127" y="129"/>
                    <a:pt x="126" y="140"/>
                    <a:pt x="125" y="151"/>
                  </a:cubicBezTo>
                  <a:cubicBezTo>
                    <a:pt x="124" y="154"/>
                    <a:pt x="122" y="155"/>
                    <a:pt x="120" y="155"/>
                  </a:cubicBezTo>
                  <a:cubicBezTo>
                    <a:pt x="118" y="154"/>
                    <a:pt x="116" y="152"/>
                    <a:pt x="116" y="150"/>
                  </a:cubicBezTo>
                  <a:cubicBezTo>
                    <a:pt x="118" y="139"/>
                    <a:pt x="119" y="128"/>
                    <a:pt x="119" y="117"/>
                  </a:cubicBezTo>
                  <a:cubicBezTo>
                    <a:pt x="119" y="57"/>
                    <a:pt x="94" y="8"/>
                    <a:pt x="64" y="8"/>
                  </a:cubicBezTo>
                  <a:cubicBezTo>
                    <a:pt x="33" y="8"/>
                    <a:pt x="9" y="57"/>
                    <a:pt x="9" y="117"/>
                  </a:cubicBezTo>
                  <a:cubicBezTo>
                    <a:pt x="9" y="177"/>
                    <a:pt x="33" y="226"/>
                    <a:pt x="64" y="226"/>
                  </a:cubicBezTo>
                  <a:cubicBezTo>
                    <a:pt x="78" y="226"/>
                    <a:pt x="89" y="215"/>
                    <a:pt x="96" y="206"/>
                  </a:cubicBezTo>
                  <a:cubicBezTo>
                    <a:pt x="97" y="204"/>
                    <a:pt x="99" y="204"/>
                    <a:pt x="101" y="205"/>
                  </a:cubicBezTo>
                  <a:cubicBezTo>
                    <a:pt x="103" y="206"/>
                    <a:pt x="104" y="209"/>
                    <a:pt x="102" y="211"/>
                  </a:cubicBezTo>
                  <a:cubicBezTo>
                    <a:pt x="91" y="226"/>
                    <a:pt x="78" y="234"/>
                    <a:pt x="64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3" name="Google Shape;7693;p235"/>
            <p:cNvSpPr/>
            <p:nvPr/>
          </p:nvSpPr>
          <p:spPr>
            <a:xfrm>
              <a:off x="13835063" y="3697288"/>
              <a:ext cx="230188" cy="7938"/>
            </a:xfrm>
            <a:custGeom>
              <a:rect b="b" l="l" r="r" t="t"/>
              <a:pathLst>
                <a:path extrusionOk="0" h="8" w="235">
                  <a:moveTo>
                    <a:pt x="231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3" y="0"/>
                    <a:pt x="235" y="2"/>
                    <a:pt x="235" y="4"/>
                  </a:cubicBezTo>
                  <a:cubicBezTo>
                    <a:pt x="235" y="6"/>
                    <a:pt x="233" y="8"/>
                    <a:pt x="23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4" name="Google Shape;7694;p235"/>
            <p:cNvSpPr/>
            <p:nvPr/>
          </p:nvSpPr>
          <p:spPr>
            <a:xfrm>
              <a:off x="13946188" y="3586163"/>
              <a:ext cx="7938" cy="230188"/>
            </a:xfrm>
            <a:custGeom>
              <a:rect b="b" l="l" r="r" t="t"/>
              <a:pathLst>
                <a:path extrusionOk="0" h="234" w="8">
                  <a:moveTo>
                    <a:pt x="4" y="234"/>
                  </a:moveTo>
                  <a:cubicBezTo>
                    <a:pt x="2" y="234"/>
                    <a:pt x="0" y="232"/>
                    <a:pt x="0" y="2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230"/>
                    <a:pt x="8" y="230"/>
                    <a:pt x="8" y="230"/>
                  </a:cubicBezTo>
                  <a:cubicBezTo>
                    <a:pt x="8" y="232"/>
                    <a:pt x="6" y="234"/>
                    <a:pt x="4" y="2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5" name="Google Shape;7695;p235"/>
          <p:cNvGrpSpPr/>
          <p:nvPr/>
        </p:nvGrpSpPr>
        <p:grpSpPr>
          <a:xfrm>
            <a:off x="1900439" y="1246452"/>
            <a:ext cx="557782" cy="554188"/>
            <a:chOff x="12790488" y="2444750"/>
            <a:chExt cx="246062" cy="244475"/>
          </a:xfrm>
        </p:grpSpPr>
        <p:sp>
          <p:nvSpPr>
            <p:cNvPr id="7696" name="Google Shape;7696;p235"/>
            <p:cNvSpPr/>
            <p:nvPr/>
          </p:nvSpPr>
          <p:spPr>
            <a:xfrm>
              <a:off x="12790488" y="2444750"/>
              <a:ext cx="192088" cy="190500"/>
            </a:xfrm>
            <a:custGeom>
              <a:rect b="b" l="l" r="r" t="t"/>
              <a:pathLst>
                <a:path extrusionOk="0" h="195" w="195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1" y="0"/>
                    <a:pt x="195" y="44"/>
                    <a:pt x="195" y="97"/>
                  </a:cubicBezTo>
                  <a:cubicBezTo>
                    <a:pt x="195" y="151"/>
                    <a:pt x="151" y="195"/>
                    <a:pt x="98" y="195"/>
                  </a:cubicBezTo>
                  <a:close/>
                  <a:moveTo>
                    <a:pt x="98" y="8"/>
                  </a:moveTo>
                  <a:cubicBezTo>
                    <a:pt x="49" y="8"/>
                    <a:pt x="9" y="48"/>
                    <a:pt x="9" y="97"/>
                  </a:cubicBezTo>
                  <a:cubicBezTo>
                    <a:pt x="9" y="146"/>
                    <a:pt x="49" y="186"/>
                    <a:pt x="98" y="186"/>
                  </a:cubicBezTo>
                  <a:cubicBezTo>
                    <a:pt x="147" y="186"/>
                    <a:pt x="187" y="146"/>
                    <a:pt x="187" y="97"/>
                  </a:cubicBezTo>
                  <a:cubicBezTo>
                    <a:pt x="187" y="48"/>
                    <a:pt x="147" y="8"/>
                    <a:pt x="9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7" name="Google Shape;7697;p235"/>
            <p:cNvSpPr/>
            <p:nvPr/>
          </p:nvSpPr>
          <p:spPr>
            <a:xfrm>
              <a:off x="12938125" y="2590800"/>
              <a:ext cx="98425" cy="98425"/>
            </a:xfrm>
            <a:custGeom>
              <a:rect b="b" l="l" r="r" t="t"/>
              <a:pathLst>
                <a:path extrusionOk="0" h="99" w="101">
                  <a:moveTo>
                    <a:pt x="81" y="99"/>
                  </a:moveTo>
                  <a:cubicBezTo>
                    <a:pt x="77" y="99"/>
                    <a:pt x="72" y="97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5"/>
                    <a:pt x="0" y="23"/>
                    <a:pt x="2" y="2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6" y="0"/>
                    <a:pt x="28" y="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101" y="75"/>
                    <a:pt x="101" y="87"/>
                    <a:pt x="94" y="94"/>
                  </a:cubicBezTo>
                  <a:cubicBezTo>
                    <a:pt x="91" y="97"/>
                    <a:pt x="86" y="99"/>
                    <a:pt x="81" y="99"/>
                  </a:cubicBezTo>
                  <a:close/>
                  <a:moveTo>
                    <a:pt x="11" y="24"/>
                  </a:move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8" y="92"/>
                    <a:pt x="85" y="92"/>
                    <a:pt x="88" y="88"/>
                  </a:cubicBezTo>
                  <a:cubicBezTo>
                    <a:pt x="92" y="84"/>
                    <a:pt x="92" y="78"/>
                    <a:pt x="88" y="74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8" name="Google Shape;7698;p235"/>
            <p:cNvSpPr/>
            <p:nvPr/>
          </p:nvSpPr>
          <p:spPr>
            <a:xfrm>
              <a:off x="12844463" y="2513013"/>
              <a:ext cx="84138" cy="58738"/>
            </a:xfrm>
            <a:custGeom>
              <a:rect b="b" l="l" r="r" t="t"/>
              <a:pathLst>
                <a:path extrusionOk="0" h="60" w="86">
                  <a:moveTo>
                    <a:pt x="30" y="60"/>
                  </a:moveTo>
                  <a:cubicBezTo>
                    <a:pt x="29" y="60"/>
                    <a:pt x="28" y="59"/>
                    <a:pt x="27" y="5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1"/>
                    <a:pt x="0" y="28"/>
                    <a:pt x="1" y="27"/>
                  </a:cubicBezTo>
                  <a:cubicBezTo>
                    <a:pt x="3" y="25"/>
                    <a:pt x="6" y="25"/>
                    <a:pt x="7" y="27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79" y="2"/>
                    <a:pt x="79" y="2"/>
                    <a:pt x="79" y="2"/>
                  </a:cubicBezTo>
                  <a:cubicBezTo>
                    <a:pt x="80" y="0"/>
                    <a:pt x="83" y="0"/>
                    <a:pt x="84" y="2"/>
                  </a:cubicBezTo>
                  <a:cubicBezTo>
                    <a:pt x="86" y="3"/>
                    <a:pt x="86" y="6"/>
                    <a:pt x="84" y="7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2" y="59"/>
                    <a:pt x="31" y="60"/>
                    <a:pt x="30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99" name="Google Shape;7699;p235"/>
          <p:cNvGrpSpPr/>
          <p:nvPr/>
        </p:nvGrpSpPr>
        <p:grpSpPr>
          <a:xfrm>
            <a:off x="5746933" y="2553807"/>
            <a:ext cx="698130" cy="550588"/>
            <a:chOff x="12758738" y="3592513"/>
            <a:chExt cx="307975" cy="242888"/>
          </a:xfrm>
        </p:grpSpPr>
        <p:sp>
          <p:nvSpPr>
            <p:cNvPr id="7700" name="Google Shape;7700;p235"/>
            <p:cNvSpPr/>
            <p:nvPr/>
          </p:nvSpPr>
          <p:spPr>
            <a:xfrm>
              <a:off x="12758738" y="3592513"/>
              <a:ext cx="307975" cy="209550"/>
            </a:xfrm>
            <a:custGeom>
              <a:rect b="b" l="l" r="r" t="t"/>
              <a:pathLst>
                <a:path extrusionOk="0" h="213" w="315">
                  <a:moveTo>
                    <a:pt x="290" y="213"/>
                  </a:moveTo>
                  <a:cubicBezTo>
                    <a:pt x="26" y="213"/>
                    <a:pt x="26" y="213"/>
                    <a:pt x="26" y="213"/>
                  </a:cubicBezTo>
                  <a:cubicBezTo>
                    <a:pt x="12" y="213"/>
                    <a:pt x="0" y="201"/>
                    <a:pt x="0" y="18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04" y="0"/>
                    <a:pt x="315" y="11"/>
                    <a:pt x="315" y="25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315" y="201"/>
                    <a:pt x="304" y="213"/>
                    <a:pt x="290" y="213"/>
                  </a:cubicBezTo>
                  <a:close/>
                  <a:moveTo>
                    <a:pt x="26" y="8"/>
                  </a:moveTo>
                  <a:cubicBezTo>
                    <a:pt x="16" y="8"/>
                    <a:pt x="9" y="16"/>
                    <a:pt x="9" y="25"/>
                  </a:cubicBezTo>
                  <a:cubicBezTo>
                    <a:pt x="9" y="187"/>
                    <a:pt x="9" y="187"/>
                    <a:pt x="9" y="187"/>
                  </a:cubicBezTo>
                  <a:cubicBezTo>
                    <a:pt x="9" y="197"/>
                    <a:pt x="16" y="204"/>
                    <a:pt x="26" y="204"/>
                  </a:cubicBezTo>
                  <a:cubicBezTo>
                    <a:pt x="290" y="204"/>
                    <a:pt x="290" y="204"/>
                    <a:pt x="290" y="204"/>
                  </a:cubicBezTo>
                  <a:cubicBezTo>
                    <a:pt x="299" y="204"/>
                    <a:pt x="307" y="197"/>
                    <a:pt x="307" y="187"/>
                  </a:cubicBezTo>
                  <a:cubicBezTo>
                    <a:pt x="307" y="25"/>
                    <a:pt x="307" y="25"/>
                    <a:pt x="307" y="25"/>
                  </a:cubicBezTo>
                  <a:cubicBezTo>
                    <a:pt x="307" y="16"/>
                    <a:pt x="299" y="8"/>
                    <a:pt x="290" y="8"/>
                  </a:cubicBezTo>
                  <a:lnTo>
                    <a:pt x="26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1" name="Google Shape;7701;p235"/>
            <p:cNvSpPr/>
            <p:nvPr/>
          </p:nvSpPr>
          <p:spPr>
            <a:xfrm>
              <a:off x="12758738" y="3763963"/>
              <a:ext cx="307975" cy="38100"/>
            </a:xfrm>
            <a:custGeom>
              <a:rect b="b" l="l" r="r" t="t"/>
              <a:pathLst>
                <a:path extrusionOk="0" h="38" w="315">
                  <a:moveTo>
                    <a:pt x="290" y="38"/>
                  </a:moveTo>
                  <a:cubicBezTo>
                    <a:pt x="25" y="38"/>
                    <a:pt x="25" y="38"/>
                    <a:pt x="25" y="38"/>
                  </a:cubicBezTo>
                  <a:cubicBezTo>
                    <a:pt x="12" y="38"/>
                    <a:pt x="0" y="26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314" y="0"/>
                    <a:pt x="315" y="2"/>
                    <a:pt x="315" y="4"/>
                  </a:cubicBezTo>
                  <a:cubicBezTo>
                    <a:pt x="315" y="13"/>
                    <a:pt x="315" y="13"/>
                    <a:pt x="315" y="13"/>
                  </a:cubicBezTo>
                  <a:cubicBezTo>
                    <a:pt x="315" y="26"/>
                    <a:pt x="304" y="38"/>
                    <a:pt x="290" y="38"/>
                  </a:cubicBezTo>
                  <a:close/>
                  <a:moveTo>
                    <a:pt x="9" y="9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9" y="22"/>
                    <a:pt x="16" y="29"/>
                    <a:pt x="25" y="29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300" y="29"/>
                    <a:pt x="307" y="22"/>
                    <a:pt x="307" y="13"/>
                  </a:cubicBezTo>
                  <a:cubicBezTo>
                    <a:pt x="307" y="9"/>
                    <a:pt x="307" y="9"/>
                    <a:pt x="307" y="9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2" name="Google Shape;7702;p235"/>
            <p:cNvSpPr/>
            <p:nvPr/>
          </p:nvSpPr>
          <p:spPr>
            <a:xfrm>
              <a:off x="12893675" y="3792538"/>
              <a:ext cx="39688" cy="42863"/>
            </a:xfrm>
            <a:custGeom>
              <a:rect b="b" l="l" r="r" t="t"/>
              <a:pathLst>
                <a:path extrusionOk="0" h="44" w="42">
                  <a:moveTo>
                    <a:pt x="38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2"/>
                    <a:pt x="40" y="44"/>
                    <a:pt x="38" y="44"/>
                  </a:cubicBezTo>
                  <a:close/>
                  <a:moveTo>
                    <a:pt x="8" y="36"/>
                  </a:moveTo>
                  <a:cubicBezTo>
                    <a:pt x="33" y="36"/>
                    <a:pt x="33" y="36"/>
                    <a:pt x="33" y="3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3" name="Google Shape;7703;p235"/>
            <p:cNvSpPr/>
            <p:nvPr/>
          </p:nvSpPr>
          <p:spPr>
            <a:xfrm>
              <a:off x="12861925" y="3827463"/>
              <a:ext cx="103188" cy="7938"/>
            </a:xfrm>
            <a:custGeom>
              <a:rect b="b" l="l" r="r" t="t"/>
              <a:pathLst>
                <a:path extrusionOk="0" h="8" w="104">
                  <a:moveTo>
                    <a:pt x="10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2"/>
                    <a:pt x="104" y="4"/>
                  </a:cubicBezTo>
                  <a:cubicBezTo>
                    <a:pt x="104" y="6"/>
                    <a:pt x="102" y="8"/>
                    <a:pt x="10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4" name="Google Shape;7704;p235"/>
            <p:cNvSpPr/>
            <p:nvPr/>
          </p:nvSpPr>
          <p:spPr>
            <a:xfrm>
              <a:off x="12847638" y="3616325"/>
              <a:ext cx="103188" cy="103188"/>
            </a:xfrm>
            <a:custGeom>
              <a:rect b="b" l="l" r="r" t="t"/>
              <a:pathLst>
                <a:path extrusionOk="0" h="105" w="105">
                  <a:moveTo>
                    <a:pt x="53" y="105"/>
                  </a:moveTo>
                  <a:cubicBezTo>
                    <a:pt x="24" y="105"/>
                    <a:pt x="0" y="82"/>
                    <a:pt x="0" y="53"/>
                  </a:cubicBezTo>
                  <a:cubicBezTo>
                    <a:pt x="0" y="23"/>
                    <a:pt x="24" y="0"/>
                    <a:pt x="53" y="0"/>
                  </a:cubicBezTo>
                  <a:cubicBezTo>
                    <a:pt x="82" y="0"/>
                    <a:pt x="105" y="23"/>
                    <a:pt x="105" y="53"/>
                  </a:cubicBezTo>
                  <a:cubicBezTo>
                    <a:pt x="105" y="82"/>
                    <a:pt x="82" y="105"/>
                    <a:pt x="53" y="105"/>
                  </a:cubicBezTo>
                  <a:close/>
                  <a:moveTo>
                    <a:pt x="53" y="8"/>
                  </a:moveTo>
                  <a:cubicBezTo>
                    <a:pt x="28" y="8"/>
                    <a:pt x="8" y="28"/>
                    <a:pt x="8" y="53"/>
                  </a:cubicBezTo>
                  <a:cubicBezTo>
                    <a:pt x="8" y="77"/>
                    <a:pt x="28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8"/>
                    <a:pt x="77" y="8"/>
                    <a:pt x="5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5" name="Google Shape;7705;p235"/>
            <p:cNvSpPr/>
            <p:nvPr/>
          </p:nvSpPr>
          <p:spPr>
            <a:xfrm>
              <a:off x="12923838" y="3692525"/>
              <a:ext cx="55563" cy="55563"/>
            </a:xfrm>
            <a:custGeom>
              <a:rect b="b" l="l" r="r" t="t"/>
              <a:pathLst>
                <a:path extrusionOk="0" h="57" w="57">
                  <a:moveTo>
                    <a:pt x="44" y="57"/>
                  </a:moveTo>
                  <a:cubicBezTo>
                    <a:pt x="41" y="57"/>
                    <a:pt x="38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0" y="15"/>
                    <a:pt x="1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38"/>
                    <a:pt x="57" y="41"/>
                    <a:pt x="57" y="44"/>
                  </a:cubicBezTo>
                  <a:cubicBezTo>
                    <a:pt x="57" y="47"/>
                    <a:pt x="56" y="51"/>
                    <a:pt x="54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1" y="56"/>
                    <a:pt x="47" y="57"/>
                    <a:pt x="44" y="57"/>
                  </a:cubicBezTo>
                  <a:close/>
                  <a:moveTo>
                    <a:pt x="41" y="48"/>
                  </a:moveTo>
                  <a:cubicBezTo>
                    <a:pt x="43" y="49"/>
                    <a:pt x="46" y="49"/>
                    <a:pt x="47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9" y="46"/>
                    <a:pt x="49" y="45"/>
                    <a:pt x="49" y="44"/>
                  </a:cubicBezTo>
                  <a:cubicBezTo>
                    <a:pt x="49" y="43"/>
                    <a:pt x="49" y="42"/>
                    <a:pt x="48" y="4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41" y="48"/>
                    <a:pt x="41" y="48"/>
                    <a:pt x="4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6" name="Google Shape;7706;p235"/>
            <p:cNvSpPr/>
            <p:nvPr/>
          </p:nvSpPr>
          <p:spPr>
            <a:xfrm>
              <a:off x="12874625" y="3652838"/>
              <a:ext cx="49213" cy="33338"/>
            </a:xfrm>
            <a:custGeom>
              <a:rect b="b" l="l" r="r" t="t"/>
              <a:pathLst>
                <a:path extrusionOk="0" h="35" w="49">
                  <a:moveTo>
                    <a:pt x="18" y="35"/>
                  </a:moveTo>
                  <a:cubicBezTo>
                    <a:pt x="17" y="35"/>
                    <a:pt x="16" y="35"/>
                    <a:pt x="15" y="34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6"/>
                    <a:pt x="2" y="15"/>
                  </a:cubicBezTo>
                  <a:cubicBezTo>
                    <a:pt x="3" y="13"/>
                    <a:pt x="6" y="13"/>
                    <a:pt x="8" y="1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4" y="0"/>
                    <a:pt x="46" y="0"/>
                    <a:pt x="48" y="2"/>
                  </a:cubicBezTo>
                  <a:cubicBezTo>
                    <a:pt x="49" y="3"/>
                    <a:pt x="49" y="6"/>
                    <a:pt x="48" y="8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5"/>
                    <a:pt x="19" y="35"/>
                    <a:pt x="18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07" name="Google Shape;7707;p235"/>
          <p:cNvGrpSpPr/>
          <p:nvPr/>
        </p:nvGrpSpPr>
        <p:grpSpPr>
          <a:xfrm>
            <a:off x="7144255" y="1241053"/>
            <a:ext cx="514600" cy="564984"/>
            <a:chOff x="14898688" y="2441575"/>
            <a:chExt cx="227012" cy="249238"/>
          </a:xfrm>
        </p:grpSpPr>
        <p:sp>
          <p:nvSpPr>
            <p:cNvPr id="7708" name="Google Shape;7708;p235"/>
            <p:cNvSpPr/>
            <p:nvPr/>
          </p:nvSpPr>
          <p:spPr>
            <a:xfrm>
              <a:off x="14898688" y="2441575"/>
              <a:ext cx="192088" cy="249238"/>
            </a:xfrm>
            <a:custGeom>
              <a:rect b="b" l="l" r="r" t="t"/>
              <a:pathLst>
                <a:path extrusionOk="0" h="254" w="196">
                  <a:moveTo>
                    <a:pt x="176" y="254"/>
                  </a:moveTo>
                  <a:cubicBezTo>
                    <a:pt x="20" y="254"/>
                    <a:pt x="20" y="254"/>
                    <a:pt x="20" y="254"/>
                  </a:cubicBezTo>
                  <a:cubicBezTo>
                    <a:pt x="9" y="254"/>
                    <a:pt x="0" y="246"/>
                    <a:pt x="0" y="23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7" y="0"/>
                    <a:pt x="196" y="9"/>
                    <a:pt x="196" y="20"/>
                  </a:cubicBezTo>
                  <a:cubicBezTo>
                    <a:pt x="196" y="177"/>
                    <a:pt x="196" y="177"/>
                    <a:pt x="196" y="177"/>
                  </a:cubicBezTo>
                  <a:cubicBezTo>
                    <a:pt x="196" y="179"/>
                    <a:pt x="194" y="181"/>
                    <a:pt x="192" y="181"/>
                  </a:cubicBezTo>
                  <a:cubicBezTo>
                    <a:pt x="190" y="181"/>
                    <a:pt x="188" y="179"/>
                    <a:pt x="188" y="177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14"/>
                    <a:pt x="183" y="9"/>
                    <a:pt x="176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3" y="9"/>
                    <a:pt x="8" y="14"/>
                    <a:pt x="8" y="20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8" y="241"/>
                    <a:pt x="13" y="246"/>
                    <a:pt x="20" y="246"/>
                  </a:cubicBezTo>
                  <a:cubicBezTo>
                    <a:pt x="176" y="246"/>
                    <a:pt x="176" y="246"/>
                    <a:pt x="176" y="246"/>
                  </a:cubicBezTo>
                  <a:cubicBezTo>
                    <a:pt x="183" y="246"/>
                    <a:pt x="188" y="241"/>
                    <a:pt x="188" y="234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88" y="204"/>
                    <a:pt x="190" y="202"/>
                    <a:pt x="192" y="202"/>
                  </a:cubicBezTo>
                  <a:cubicBezTo>
                    <a:pt x="194" y="202"/>
                    <a:pt x="196" y="204"/>
                    <a:pt x="196" y="206"/>
                  </a:cubicBezTo>
                  <a:cubicBezTo>
                    <a:pt x="196" y="234"/>
                    <a:pt x="196" y="234"/>
                    <a:pt x="196" y="234"/>
                  </a:cubicBezTo>
                  <a:cubicBezTo>
                    <a:pt x="196" y="246"/>
                    <a:pt x="187" y="254"/>
                    <a:pt x="176" y="2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9" name="Google Shape;7709;p235"/>
            <p:cNvSpPr/>
            <p:nvPr/>
          </p:nvSpPr>
          <p:spPr>
            <a:xfrm>
              <a:off x="14925675" y="2441575"/>
              <a:ext cx="139700" cy="31750"/>
            </a:xfrm>
            <a:custGeom>
              <a:rect b="b" l="l" r="r" t="t"/>
              <a:pathLst>
                <a:path extrusionOk="0" h="33" w="143">
                  <a:moveTo>
                    <a:pt x="114" y="33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12" y="33"/>
                    <a:pt x="0" y="20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1" y="0"/>
                    <a:pt x="143" y="2"/>
                    <a:pt x="143" y="5"/>
                  </a:cubicBezTo>
                  <a:cubicBezTo>
                    <a:pt x="143" y="20"/>
                    <a:pt x="130" y="33"/>
                    <a:pt x="114" y="33"/>
                  </a:cubicBezTo>
                  <a:close/>
                  <a:moveTo>
                    <a:pt x="8" y="9"/>
                  </a:moveTo>
                  <a:cubicBezTo>
                    <a:pt x="10" y="18"/>
                    <a:pt x="18" y="25"/>
                    <a:pt x="28" y="25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24" y="25"/>
                    <a:pt x="132" y="18"/>
                    <a:pt x="134" y="9"/>
                  </a:cubicBezTo>
                  <a:lnTo>
                    <a:pt x="8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0" name="Google Shape;7710;p235"/>
            <p:cNvSpPr/>
            <p:nvPr/>
          </p:nvSpPr>
          <p:spPr>
            <a:xfrm>
              <a:off x="14966950" y="2508250"/>
              <a:ext cx="123825" cy="125413"/>
            </a:xfrm>
            <a:custGeom>
              <a:rect b="b" l="l" r="r" t="t"/>
              <a:pathLst>
                <a:path extrusionOk="0" h="128" w="127">
                  <a:moveTo>
                    <a:pt x="63" y="128"/>
                  </a:moveTo>
                  <a:cubicBezTo>
                    <a:pt x="28" y="128"/>
                    <a:pt x="0" y="99"/>
                    <a:pt x="0" y="64"/>
                  </a:cubicBezTo>
                  <a:cubicBezTo>
                    <a:pt x="0" y="29"/>
                    <a:pt x="28" y="0"/>
                    <a:pt x="63" y="0"/>
                  </a:cubicBezTo>
                  <a:cubicBezTo>
                    <a:pt x="99" y="0"/>
                    <a:pt x="127" y="29"/>
                    <a:pt x="127" y="64"/>
                  </a:cubicBezTo>
                  <a:cubicBezTo>
                    <a:pt x="127" y="99"/>
                    <a:pt x="99" y="128"/>
                    <a:pt x="63" y="128"/>
                  </a:cubicBezTo>
                  <a:close/>
                  <a:moveTo>
                    <a:pt x="63" y="8"/>
                  </a:move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3" y="120"/>
                  </a:cubicBezTo>
                  <a:cubicBezTo>
                    <a:pt x="94" y="120"/>
                    <a:pt x="119" y="95"/>
                    <a:pt x="119" y="64"/>
                  </a:cubicBezTo>
                  <a:cubicBezTo>
                    <a:pt x="119" y="33"/>
                    <a:pt x="94" y="8"/>
                    <a:pt x="6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1" name="Google Shape;7711;p235"/>
            <p:cNvSpPr/>
            <p:nvPr/>
          </p:nvSpPr>
          <p:spPr>
            <a:xfrm>
              <a:off x="15059025" y="2601913"/>
              <a:ext cx="66675" cy="66675"/>
            </a:xfrm>
            <a:custGeom>
              <a:rect b="b" l="l" r="r" t="t"/>
              <a:pathLst>
                <a:path extrusionOk="0" h="67" w="67">
                  <a:moveTo>
                    <a:pt x="54" y="67"/>
                  </a:moveTo>
                  <a:cubicBezTo>
                    <a:pt x="51" y="67"/>
                    <a:pt x="47" y="65"/>
                    <a:pt x="45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6"/>
                    <a:pt x="2" y="1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0"/>
                    <a:pt x="21" y="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6" y="47"/>
                    <a:pt x="67" y="50"/>
                    <a:pt x="67" y="53"/>
                  </a:cubicBezTo>
                  <a:cubicBezTo>
                    <a:pt x="67" y="57"/>
                    <a:pt x="66" y="60"/>
                    <a:pt x="63" y="63"/>
                  </a:cubicBezTo>
                  <a:cubicBezTo>
                    <a:pt x="61" y="65"/>
                    <a:pt x="57" y="67"/>
                    <a:pt x="54" y="67"/>
                  </a:cubicBezTo>
                  <a:close/>
                  <a:moveTo>
                    <a:pt x="50" y="57"/>
                  </a:moveTo>
                  <a:cubicBezTo>
                    <a:pt x="52" y="59"/>
                    <a:pt x="55" y="59"/>
                    <a:pt x="57" y="57"/>
                  </a:cubicBezTo>
                  <a:cubicBezTo>
                    <a:pt x="58" y="56"/>
                    <a:pt x="59" y="55"/>
                    <a:pt x="59" y="53"/>
                  </a:cubicBezTo>
                  <a:cubicBezTo>
                    <a:pt x="59" y="52"/>
                    <a:pt x="58" y="51"/>
                    <a:pt x="57" y="5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1" y="17"/>
                    <a:pt x="11" y="17"/>
                    <a:pt x="11" y="17"/>
                  </a:cubicBezTo>
                  <a:lnTo>
                    <a:pt x="50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2" name="Google Shape;7712;p235"/>
            <p:cNvSpPr/>
            <p:nvPr/>
          </p:nvSpPr>
          <p:spPr>
            <a:xfrm>
              <a:off x="15000288" y="2552700"/>
              <a:ext cx="57150" cy="39688"/>
            </a:xfrm>
            <a:custGeom>
              <a:rect b="b" l="l" r="r" t="t"/>
              <a:pathLst>
                <a:path extrusionOk="0" h="41" w="59">
                  <a:moveTo>
                    <a:pt x="21" y="41"/>
                  </a:moveTo>
                  <a:cubicBezTo>
                    <a:pt x="21" y="41"/>
                    <a:pt x="21" y="41"/>
                    <a:pt x="21" y="41"/>
                  </a:cubicBezTo>
                  <a:cubicBezTo>
                    <a:pt x="20" y="41"/>
                    <a:pt x="19" y="41"/>
                    <a:pt x="19" y="40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2"/>
                    <a:pt x="0" y="19"/>
                    <a:pt x="2" y="17"/>
                  </a:cubicBezTo>
                  <a:cubicBezTo>
                    <a:pt x="3" y="16"/>
                    <a:pt x="6" y="16"/>
                    <a:pt x="8" y="1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0"/>
                    <a:pt x="55" y="0"/>
                    <a:pt x="57" y="1"/>
                  </a:cubicBezTo>
                  <a:cubicBezTo>
                    <a:pt x="59" y="3"/>
                    <a:pt x="59" y="6"/>
                    <a:pt x="57" y="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1"/>
                    <a:pt x="23" y="41"/>
                    <a:pt x="21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13" name="Google Shape;7713;p235"/>
          <p:cNvGrpSpPr/>
          <p:nvPr/>
        </p:nvGrpSpPr>
        <p:grpSpPr>
          <a:xfrm>
            <a:off x="9773361" y="1242854"/>
            <a:ext cx="478616" cy="561382"/>
            <a:chOff x="12807950" y="3016250"/>
            <a:chExt cx="211138" cy="247650"/>
          </a:xfrm>
        </p:grpSpPr>
        <p:sp>
          <p:nvSpPr>
            <p:cNvPr id="7714" name="Google Shape;7714;p235"/>
            <p:cNvSpPr/>
            <p:nvPr/>
          </p:nvSpPr>
          <p:spPr>
            <a:xfrm>
              <a:off x="12807950" y="3016250"/>
              <a:ext cx="153988" cy="247650"/>
            </a:xfrm>
            <a:custGeom>
              <a:rect b="b" l="l" r="r" t="t"/>
              <a:pathLst>
                <a:path extrusionOk="0" h="252" w="157">
                  <a:moveTo>
                    <a:pt x="133" y="252"/>
                  </a:moveTo>
                  <a:cubicBezTo>
                    <a:pt x="23" y="252"/>
                    <a:pt x="23" y="252"/>
                    <a:pt x="23" y="252"/>
                  </a:cubicBezTo>
                  <a:cubicBezTo>
                    <a:pt x="10" y="252"/>
                    <a:pt x="0" y="242"/>
                    <a:pt x="0" y="22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6" y="0"/>
                    <a:pt x="157" y="11"/>
                    <a:pt x="157" y="24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57" y="72"/>
                    <a:pt x="155" y="74"/>
                    <a:pt x="153" y="74"/>
                  </a:cubicBezTo>
                  <a:cubicBezTo>
                    <a:pt x="150" y="74"/>
                    <a:pt x="148" y="72"/>
                    <a:pt x="148" y="70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48" y="15"/>
                    <a:pt x="142" y="8"/>
                    <a:pt x="13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15" y="8"/>
                    <a:pt x="8" y="15"/>
                    <a:pt x="8" y="24"/>
                  </a:cubicBezTo>
                  <a:cubicBezTo>
                    <a:pt x="8" y="229"/>
                    <a:pt x="8" y="229"/>
                    <a:pt x="8" y="229"/>
                  </a:cubicBezTo>
                  <a:cubicBezTo>
                    <a:pt x="8" y="237"/>
                    <a:pt x="15" y="244"/>
                    <a:pt x="23" y="244"/>
                  </a:cubicBezTo>
                  <a:cubicBezTo>
                    <a:pt x="133" y="244"/>
                    <a:pt x="133" y="244"/>
                    <a:pt x="133" y="244"/>
                  </a:cubicBezTo>
                  <a:cubicBezTo>
                    <a:pt x="142" y="244"/>
                    <a:pt x="148" y="237"/>
                    <a:pt x="148" y="229"/>
                  </a:cubicBezTo>
                  <a:cubicBezTo>
                    <a:pt x="148" y="167"/>
                    <a:pt x="148" y="167"/>
                    <a:pt x="148" y="167"/>
                  </a:cubicBezTo>
                  <a:cubicBezTo>
                    <a:pt x="148" y="165"/>
                    <a:pt x="150" y="163"/>
                    <a:pt x="153" y="163"/>
                  </a:cubicBezTo>
                  <a:cubicBezTo>
                    <a:pt x="155" y="163"/>
                    <a:pt x="157" y="165"/>
                    <a:pt x="157" y="167"/>
                  </a:cubicBezTo>
                  <a:cubicBezTo>
                    <a:pt x="157" y="229"/>
                    <a:pt x="157" y="229"/>
                    <a:pt x="157" y="229"/>
                  </a:cubicBezTo>
                  <a:cubicBezTo>
                    <a:pt x="157" y="242"/>
                    <a:pt x="146" y="252"/>
                    <a:pt x="133" y="2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5" name="Google Shape;7715;p235"/>
            <p:cNvSpPr/>
            <p:nvPr/>
          </p:nvSpPr>
          <p:spPr>
            <a:xfrm>
              <a:off x="12807950" y="3051175"/>
              <a:ext cx="153988" cy="173038"/>
            </a:xfrm>
            <a:custGeom>
              <a:rect b="b" l="l" r="r" t="t"/>
              <a:pathLst>
                <a:path extrusionOk="0" h="177" w="157">
                  <a:moveTo>
                    <a:pt x="153" y="177"/>
                  </a:moveTo>
                  <a:cubicBezTo>
                    <a:pt x="4" y="177"/>
                    <a:pt x="4" y="177"/>
                    <a:pt x="4" y="177"/>
                  </a:cubicBezTo>
                  <a:cubicBezTo>
                    <a:pt x="2" y="177"/>
                    <a:pt x="0" y="175"/>
                    <a:pt x="0" y="17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7" y="2"/>
                    <a:pt x="157" y="4"/>
                  </a:cubicBezTo>
                  <a:cubicBezTo>
                    <a:pt x="157" y="35"/>
                    <a:pt x="157" y="35"/>
                    <a:pt x="157" y="35"/>
                  </a:cubicBezTo>
                  <a:cubicBezTo>
                    <a:pt x="157" y="37"/>
                    <a:pt x="155" y="39"/>
                    <a:pt x="153" y="39"/>
                  </a:cubicBezTo>
                  <a:cubicBezTo>
                    <a:pt x="150" y="39"/>
                    <a:pt x="148" y="37"/>
                    <a:pt x="148" y="35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148" y="169"/>
                    <a:pt x="148" y="169"/>
                    <a:pt x="148" y="169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8" y="130"/>
                    <a:pt x="150" y="128"/>
                    <a:pt x="153" y="128"/>
                  </a:cubicBezTo>
                  <a:cubicBezTo>
                    <a:pt x="155" y="128"/>
                    <a:pt x="157" y="130"/>
                    <a:pt x="157" y="132"/>
                  </a:cubicBezTo>
                  <a:cubicBezTo>
                    <a:pt x="157" y="173"/>
                    <a:pt x="157" y="173"/>
                    <a:pt x="157" y="173"/>
                  </a:cubicBezTo>
                  <a:cubicBezTo>
                    <a:pt x="157" y="175"/>
                    <a:pt x="155" y="177"/>
                    <a:pt x="153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6" name="Google Shape;7716;p235"/>
            <p:cNvSpPr/>
            <p:nvPr/>
          </p:nvSpPr>
          <p:spPr>
            <a:xfrm>
              <a:off x="12866688" y="3033713"/>
              <a:ext cx="34925" cy="7938"/>
            </a:xfrm>
            <a:custGeom>
              <a:rect b="b" l="l" r="r" t="t"/>
              <a:pathLst>
                <a:path extrusionOk="0" h="8" w="36">
                  <a:moveTo>
                    <a:pt x="3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cubicBezTo>
                    <a:pt x="36" y="6"/>
                    <a:pt x="34" y="8"/>
                    <a:pt x="3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7" name="Google Shape;7717;p235"/>
            <p:cNvSpPr/>
            <p:nvPr/>
          </p:nvSpPr>
          <p:spPr>
            <a:xfrm>
              <a:off x="12877800" y="3236913"/>
              <a:ext cx="12700" cy="7938"/>
            </a:xfrm>
            <a:custGeom>
              <a:rect b="b" l="l" r="r" t="t"/>
              <a:pathLst>
                <a:path extrusionOk="0" h="9" w="13">
                  <a:moveTo>
                    <a:pt x="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3" y="2"/>
                    <a:pt x="13" y="5"/>
                  </a:cubicBezTo>
                  <a:cubicBezTo>
                    <a:pt x="13" y="7"/>
                    <a:pt x="11" y="9"/>
                    <a:pt x="8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8" name="Google Shape;7718;p235"/>
            <p:cNvSpPr/>
            <p:nvPr/>
          </p:nvSpPr>
          <p:spPr>
            <a:xfrm>
              <a:off x="12869863" y="3074988"/>
              <a:ext cx="117475" cy="117475"/>
            </a:xfrm>
            <a:custGeom>
              <a:rect b="b" l="l" r="r" t="t"/>
              <a:pathLst>
                <a:path extrusionOk="0" h="120" w="120">
                  <a:moveTo>
                    <a:pt x="60" y="120"/>
                  </a:moveTo>
                  <a:cubicBezTo>
                    <a:pt x="27" y="120"/>
                    <a:pt x="0" y="93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0" y="27"/>
                    <a:pt x="120" y="60"/>
                  </a:cubicBezTo>
                  <a:cubicBezTo>
                    <a:pt x="120" y="93"/>
                    <a:pt x="93" y="120"/>
                    <a:pt x="60" y="120"/>
                  </a:cubicBezTo>
                  <a:close/>
                  <a:moveTo>
                    <a:pt x="60" y="8"/>
                  </a:moveTo>
                  <a:cubicBezTo>
                    <a:pt x="31" y="8"/>
                    <a:pt x="8" y="31"/>
                    <a:pt x="8" y="60"/>
                  </a:cubicBezTo>
                  <a:cubicBezTo>
                    <a:pt x="8" y="88"/>
                    <a:pt x="31" y="112"/>
                    <a:pt x="60" y="112"/>
                  </a:cubicBezTo>
                  <a:cubicBezTo>
                    <a:pt x="89" y="112"/>
                    <a:pt x="112" y="88"/>
                    <a:pt x="112" y="60"/>
                  </a:cubicBezTo>
                  <a:cubicBezTo>
                    <a:pt x="112" y="31"/>
                    <a:pt x="89" y="8"/>
                    <a:pt x="6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9" name="Google Shape;7719;p235"/>
            <p:cNvSpPr/>
            <p:nvPr/>
          </p:nvSpPr>
          <p:spPr>
            <a:xfrm>
              <a:off x="12957175" y="3162300"/>
              <a:ext cx="61913" cy="63500"/>
            </a:xfrm>
            <a:custGeom>
              <a:rect b="b" l="l" r="r" t="t"/>
              <a:pathLst>
                <a:path extrusionOk="0" h="64" w="63">
                  <a:moveTo>
                    <a:pt x="50" y="64"/>
                  </a:moveTo>
                  <a:cubicBezTo>
                    <a:pt x="47" y="64"/>
                    <a:pt x="44" y="63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5" y="0"/>
                    <a:pt x="17" y="0"/>
                    <a:pt x="19" y="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2" y="45"/>
                    <a:pt x="63" y="48"/>
                    <a:pt x="63" y="51"/>
                  </a:cubicBezTo>
                  <a:cubicBezTo>
                    <a:pt x="63" y="54"/>
                    <a:pt x="62" y="57"/>
                    <a:pt x="59" y="59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6" y="63"/>
                    <a:pt x="53" y="64"/>
                    <a:pt x="50" y="64"/>
                  </a:cubicBezTo>
                  <a:close/>
                  <a:moveTo>
                    <a:pt x="10" y="17"/>
                  </a:moveTo>
                  <a:cubicBezTo>
                    <a:pt x="48" y="54"/>
                    <a:pt x="48" y="54"/>
                    <a:pt x="48" y="5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9" y="56"/>
                    <a:pt x="51" y="56"/>
                    <a:pt x="53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3"/>
                    <a:pt x="55" y="52"/>
                    <a:pt x="55" y="51"/>
                  </a:cubicBezTo>
                  <a:cubicBezTo>
                    <a:pt x="55" y="50"/>
                    <a:pt x="54" y="49"/>
                    <a:pt x="54" y="48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1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0" name="Google Shape;7720;p235"/>
          <p:cNvGrpSpPr/>
          <p:nvPr/>
        </p:nvGrpSpPr>
        <p:grpSpPr>
          <a:xfrm>
            <a:off x="11039333" y="1246453"/>
            <a:ext cx="557786" cy="554186"/>
            <a:chOff x="13315950" y="3017838"/>
            <a:chExt cx="246063" cy="244475"/>
          </a:xfrm>
        </p:grpSpPr>
        <p:sp>
          <p:nvSpPr>
            <p:cNvPr id="7721" name="Google Shape;7721;p235"/>
            <p:cNvSpPr/>
            <p:nvPr/>
          </p:nvSpPr>
          <p:spPr>
            <a:xfrm>
              <a:off x="13358813" y="3111500"/>
              <a:ext cx="104775" cy="42863"/>
            </a:xfrm>
            <a:custGeom>
              <a:rect b="b" l="l" r="r" t="t"/>
              <a:pathLst>
                <a:path extrusionOk="0" h="44" w="107">
                  <a:moveTo>
                    <a:pt x="103" y="44"/>
                  </a:moveTo>
                  <a:cubicBezTo>
                    <a:pt x="101" y="44"/>
                    <a:pt x="99" y="42"/>
                    <a:pt x="99" y="39"/>
                  </a:cubicBezTo>
                  <a:cubicBezTo>
                    <a:pt x="99" y="27"/>
                    <a:pt x="99" y="27"/>
                    <a:pt x="99" y="27"/>
                  </a:cubicBezTo>
                  <a:cubicBezTo>
                    <a:pt x="99" y="17"/>
                    <a:pt x="91" y="9"/>
                    <a:pt x="81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6" y="9"/>
                    <a:pt x="8" y="17"/>
                    <a:pt x="8" y="2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1"/>
                    <a:pt x="6" y="43"/>
                    <a:pt x="4" y="43"/>
                  </a:cubicBezTo>
                  <a:cubicBezTo>
                    <a:pt x="2" y="43"/>
                    <a:pt x="0" y="41"/>
                    <a:pt x="0" y="3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6" y="0"/>
                    <a:pt x="107" y="12"/>
                    <a:pt x="107" y="27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107" y="42"/>
                    <a:pt x="106" y="44"/>
                    <a:pt x="103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2" name="Google Shape;7722;p235"/>
            <p:cNvSpPr/>
            <p:nvPr/>
          </p:nvSpPr>
          <p:spPr>
            <a:xfrm>
              <a:off x="13379450" y="3111500"/>
              <a:ext cx="61913" cy="9525"/>
            </a:xfrm>
            <a:custGeom>
              <a:rect b="b" l="l" r="r" t="t"/>
              <a:pathLst>
                <a:path extrusionOk="0" h="9" w="63">
                  <a:moveTo>
                    <a:pt x="59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3" y="2"/>
                    <a:pt x="63" y="5"/>
                  </a:cubicBezTo>
                  <a:cubicBezTo>
                    <a:pt x="63" y="7"/>
                    <a:pt x="62" y="9"/>
                    <a:pt x="5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3" name="Google Shape;7723;p235"/>
            <p:cNvSpPr/>
            <p:nvPr/>
          </p:nvSpPr>
          <p:spPr>
            <a:xfrm>
              <a:off x="13387388" y="3054350"/>
              <a:ext cx="47625" cy="47625"/>
            </a:xfrm>
            <a:custGeom>
              <a:rect b="b" l="l" r="r" t="t"/>
              <a:pathLst>
                <a:path extrusionOk="0" h="49" w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4"/>
                  </a:cubicBezTo>
                  <a:cubicBezTo>
                    <a:pt x="49" y="38"/>
                    <a:pt x="38" y="49"/>
                    <a:pt x="25" y="49"/>
                  </a:cubicBezTo>
                  <a:close/>
                  <a:moveTo>
                    <a:pt x="25" y="8"/>
                  </a:moveTo>
                  <a:cubicBezTo>
                    <a:pt x="16" y="8"/>
                    <a:pt x="8" y="15"/>
                    <a:pt x="8" y="24"/>
                  </a:cubicBezTo>
                  <a:cubicBezTo>
                    <a:pt x="8" y="33"/>
                    <a:pt x="16" y="41"/>
                    <a:pt x="25" y="41"/>
                  </a:cubicBezTo>
                  <a:cubicBezTo>
                    <a:pt x="34" y="41"/>
                    <a:pt x="41" y="33"/>
                    <a:pt x="41" y="24"/>
                  </a:cubicBezTo>
                  <a:cubicBezTo>
                    <a:pt x="41" y="15"/>
                    <a:pt x="34" y="8"/>
                    <a:pt x="2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4" name="Google Shape;7724;p235"/>
            <p:cNvSpPr/>
            <p:nvPr/>
          </p:nvSpPr>
          <p:spPr>
            <a:xfrm>
              <a:off x="13315950" y="3017838"/>
              <a:ext cx="190500" cy="190500"/>
            </a:xfrm>
            <a:custGeom>
              <a:rect b="b" l="l" r="r" t="t"/>
              <a:pathLst>
                <a:path extrusionOk="0" h="195" w="195">
                  <a:moveTo>
                    <a:pt x="98" y="195"/>
                  </a:moveTo>
                  <a:cubicBezTo>
                    <a:pt x="44" y="195"/>
                    <a:pt x="0" y="151"/>
                    <a:pt x="0" y="98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1"/>
                    <a:pt x="151" y="195"/>
                    <a:pt x="98" y="195"/>
                  </a:cubicBezTo>
                  <a:close/>
                  <a:moveTo>
                    <a:pt x="98" y="8"/>
                  </a:moveTo>
                  <a:cubicBezTo>
                    <a:pt x="48" y="8"/>
                    <a:pt x="8" y="48"/>
                    <a:pt x="8" y="98"/>
                  </a:cubicBezTo>
                  <a:cubicBezTo>
                    <a:pt x="8" y="147"/>
                    <a:pt x="48" y="187"/>
                    <a:pt x="98" y="187"/>
                  </a:cubicBezTo>
                  <a:cubicBezTo>
                    <a:pt x="147" y="187"/>
                    <a:pt x="187" y="147"/>
                    <a:pt x="187" y="98"/>
                  </a:cubicBezTo>
                  <a:cubicBezTo>
                    <a:pt x="187" y="48"/>
                    <a:pt x="147" y="8"/>
                    <a:pt x="9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5" name="Google Shape;7725;p235"/>
            <p:cNvSpPr/>
            <p:nvPr/>
          </p:nvSpPr>
          <p:spPr>
            <a:xfrm>
              <a:off x="13462000" y="3163888"/>
              <a:ext cx="100013" cy="98425"/>
            </a:xfrm>
            <a:custGeom>
              <a:rect b="b" l="l" r="r" t="t"/>
              <a:pathLst>
                <a:path extrusionOk="0" h="100" w="102">
                  <a:moveTo>
                    <a:pt x="81" y="100"/>
                  </a:moveTo>
                  <a:cubicBezTo>
                    <a:pt x="77" y="100"/>
                    <a:pt x="73" y="99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6"/>
                    <a:pt x="0" y="23"/>
                    <a:pt x="2" y="2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0"/>
                    <a:pt x="26" y="0"/>
                    <a:pt x="28" y="2"/>
                  </a:cubicBezTo>
                  <a:cubicBezTo>
                    <a:pt x="96" y="70"/>
                    <a:pt x="96" y="70"/>
                    <a:pt x="96" y="70"/>
                  </a:cubicBezTo>
                  <a:cubicBezTo>
                    <a:pt x="102" y="76"/>
                    <a:pt x="102" y="86"/>
                    <a:pt x="96" y="93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0" y="99"/>
                    <a:pt x="86" y="100"/>
                    <a:pt x="81" y="100"/>
                  </a:cubicBezTo>
                  <a:close/>
                  <a:moveTo>
                    <a:pt x="11" y="24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93"/>
                    <a:pt x="84" y="93"/>
                    <a:pt x="87" y="90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3" y="84"/>
                    <a:pt x="93" y="79"/>
                    <a:pt x="90" y="76"/>
                  </a:cubicBezTo>
                  <a:cubicBezTo>
                    <a:pt x="25" y="10"/>
                    <a:pt x="25" y="10"/>
                    <a:pt x="25" y="10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26" name="Google Shape;7726;p235"/>
          <p:cNvGrpSpPr/>
          <p:nvPr/>
        </p:nvGrpSpPr>
        <p:grpSpPr>
          <a:xfrm>
            <a:off x="5730739" y="1277041"/>
            <a:ext cx="730518" cy="493008"/>
            <a:chOff x="14327188" y="2457450"/>
            <a:chExt cx="322263" cy="217488"/>
          </a:xfrm>
        </p:grpSpPr>
        <p:sp>
          <p:nvSpPr>
            <p:cNvPr id="7727" name="Google Shape;7727;p235"/>
            <p:cNvSpPr/>
            <p:nvPr/>
          </p:nvSpPr>
          <p:spPr>
            <a:xfrm>
              <a:off x="14355763" y="2457450"/>
              <a:ext cx="263525" cy="190500"/>
            </a:xfrm>
            <a:custGeom>
              <a:rect b="b" l="l" r="r" t="t"/>
              <a:pathLst>
                <a:path extrusionOk="0" h="194" w="268">
                  <a:moveTo>
                    <a:pt x="264" y="194"/>
                  </a:moveTo>
                  <a:cubicBezTo>
                    <a:pt x="4" y="194"/>
                    <a:pt x="4" y="194"/>
                    <a:pt x="4" y="194"/>
                  </a:cubicBezTo>
                  <a:cubicBezTo>
                    <a:pt x="2" y="194"/>
                    <a:pt x="0" y="192"/>
                    <a:pt x="0" y="19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61" y="0"/>
                    <a:pt x="268" y="7"/>
                    <a:pt x="268" y="16"/>
                  </a:cubicBezTo>
                  <a:cubicBezTo>
                    <a:pt x="268" y="190"/>
                    <a:pt x="268" y="190"/>
                    <a:pt x="268" y="190"/>
                  </a:cubicBezTo>
                  <a:cubicBezTo>
                    <a:pt x="268" y="192"/>
                    <a:pt x="266" y="194"/>
                    <a:pt x="264" y="194"/>
                  </a:cubicBezTo>
                  <a:close/>
                  <a:moveTo>
                    <a:pt x="9" y="186"/>
                  </a:moveTo>
                  <a:cubicBezTo>
                    <a:pt x="260" y="186"/>
                    <a:pt x="260" y="186"/>
                    <a:pt x="260" y="186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0" y="12"/>
                    <a:pt x="256" y="8"/>
                    <a:pt x="25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9" y="12"/>
                    <a:pt x="9" y="16"/>
                  </a:cubicBezTo>
                  <a:lnTo>
                    <a:pt x="9" y="1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8" name="Google Shape;7728;p235"/>
            <p:cNvSpPr/>
            <p:nvPr/>
          </p:nvSpPr>
          <p:spPr>
            <a:xfrm>
              <a:off x="14327188" y="2640013"/>
              <a:ext cx="322263" cy="34925"/>
            </a:xfrm>
            <a:custGeom>
              <a:rect b="b" l="l" r="r" t="t"/>
              <a:pathLst>
                <a:path extrusionOk="0" h="35" w="329">
                  <a:moveTo>
                    <a:pt x="301" y="35"/>
                  </a:moveTo>
                  <a:cubicBezTo>
                    <a:pt x="27" y="35"/>
                    <a:pt x="27" y="35"/>
                    <a:pt x="27" y="35"/>
                  </a:cubicBezTo>
                  <a:cubicBezTo>
                    <a:pt x="12" y="35"/>
                    <a:pt x="0" y="22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7" y="0"/>
                    <a:pt x="329" y="1"/>
                    <a:pt x="329" y="4"/>
                  </a:cubicBezTo>
                  <a:cubicBezTo>
                    <a:pt x="329" y="7"/>
                    <a:pt x="329" y="7"/>
                    <a:pt x="329" y="7"/>
                  </a:cubicBezTo>
                  <a:cubicBezTo>
                    <a:pt x="329" y="22"/>
                    <a:pt x="316" y="35"/>
                    <a:pt x="301" y="35"/>
                  </a:cubicBezTo>
                  <a:close/>
                  <a:moveTo>
                    <a:pt x="8" y="8"/>
                  </a:moveTo>
                  <a:cubicBezTo>
                    <a:pt x="8" y="18"/>
                    <a:pt x="17" y="27"/>
                    <a:pt x="27" y="27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11" y="27"/>
                    <a:pt x="320" y="18"/>
                    <a:pt x="320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9" name="Google Shape;7729;p235"/>
            <p:cNvSpPr/>
            <p:nvPr/>
          </p:nvSpPr>
          <p:spPr>
            <a:xfrm>
              <a:off x="14417675" y="2486025"/>
              <a:ext cx="109538" cy="111125"/>
            </a:xfrm>
            <a:custGeom>
              <a:rect b="b" l="l" r="r" t="t"/>
              <a:pathLst>
                <a:path extrusionOk="0" h="112" w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7" y="0"/>
                    <a:pt x="112" y="25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  <a:moveTo>
                    <a:pt x="56" y="9"/>
                  </a:moveTo>
                  <a:cubicBezTo>
                    <a:pt x="30" y="9"/>
                    <a:pt x="9" y="30"/>
                    <a:pt x="9" y="56"/>
                  </a:cubicBezTo>
                  <a:cubicBezTo>
                    <a:pt x="9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04" y="30"/>
                    <a:pt x="82" y="9"/>
                    <a:pt x="56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0" name="Google Shape;7730;p235"/>
            <p:cNvSpPr/>
            <p:nvPr/>
          </p:nvSpPr>
          <p:spPr>
            <a:xfrm>
              <a:off x="14498638" y="2566988"/>
              <a:ext cx="58738" cy="58738"/>
            </a:xfrm>
            <a:custGeom>
              <a:rect b="b" l="l" r="r" t="t"/>
              <a:pathLst>
                <a:path extrusionOk="0" h="60" w="60">
                  <a:moveTo>
                    <a:pt x="47" y="60"/>
                  </a:moveTo>
                  <a:cubicBezTo>
                    <a:pt x="43" y="60"/>
                    <a:pt x="40" y="59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0"/>
                    <a:pt x="0" y="19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9" y="0"/>
                    <a:pt x="21" y="2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9" y="40"/>
                    <a:pt x="60" y="43"/>
                    <a:pt x="60" y="47"/>
                  </a:cubicBezTo>
                  <a:cubicBezTo>
                    <a:pt x="60" y="51"/>
                    <a:pt x="59" y="54"/>
                    <a:pt x="56" y="56"/>
                  </a:cubicBezTo>
                  <a:cubicBezTo>
                    <a:pt x="54" y="59"/>
                    <a:pt x="50" y="60"/>
                    <a:pt x="47" y="60"/>
                  </a:cubicBezTo>
                  <a:close/>
                  <a:moveTo>
                    <a:pt x="43" y="51"/>
                  </a:moveTo>
                  <a:cubicBezTo>
                    <a:pt x="45" y="53"/>
                    <a:pt x="49" y="53"/>
                    <a:pt x="51" y="51"/>
                  </a:cubicBezTo>
                  <a:cubicBezTo>
                    <a:pt x="52" y="50"/>
                    <a:pt x="52" y="48"/>
                    <a:pt x="52" y="47"/>
                  </a:cubicBezTo>
                  <a:cubicBezTo>
                    <a:pt x="52" y="46"/>
                    <a:pt x="52" y="44"/>
                    <a:pt x="51" y="4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lnTo>
                    <a:pt x="43" y="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31" name="Google Shape;7731;p235"/>
          <p:cNvGrpSpPr/>
          <p:nvPr/>
        </p:nvGrpSpPr>
        <p:grpSpPr>
          <a:xfrm>
            <a:off x="504916" y="2548408"/>
            <a:ext cx="737716" cy="561388"/>
            <a:chOff x="13800138" y="3016250"/>
            <a:chExt cx="325438" cy="247651"/>
          </a:xfrm>
        </p:grpSpPr>
        <p:sp>
          <p:nvSpPr>
            <p:cNvPr id="7732" name="Google Shape;7732;p235"/>
            <p:cNvSpPr/>
            <p:nvPr/>
          </p:nvSpPr>
          <p:spPr>
            <a:xfrm>
              <a:off x="13800138" y="3081338"/>
              <a:ext cx="271463" cy="168275"/>
            </a:xfrm>
            <a:custGeom>
              <a:rect b="b" l="l" r="r" t="t"/>
              <a:pathLst>
                <a:path extrusionOk="0" h="172" w="277">
                  <a:moveTo>
                    <a:pt x="266" y="172"/>
                  </a:moveTo>
                  <a:cubicBezTo>
                    <a:pt x="12" y="172"/>
                    <a:pt x="12" y="172"/>
                    <a:pt x="12" y="172"/>
                  </a:cubicBezTo>
                  <a:cubicBezTo>
                    <a:pt x="6" y="172"/>
                    <a:pt x="0" y="167"/>
                    <a:pt x="0" y="1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275" y="0"/>
                    <a:pt x="277" y="2"/>
                    <a:pt x="277" y="4"/>
                  </a:cubicBezTo>
                  <a:cubicBezTo>
                    <a:pt x="277" y="40"/>
                    <a:pt x="277" y="40"/>
                    <a:pt x="277" y="40"/>
                  </a:cubicBezTo>
                  <a:cubicBezTo>
                    <a:pt x="277" y="42"/>
                    <a:pt x="275" y="44"/>
                    <a:pt x="273" y="44"/>
                  </a:cubicBezTo>
                  <a:cubicBezTo>
                    <a:pt x="271" y="44"/>
                    <a:pt x="269" y="42"/>
                    <a:pt x="269" y="40"/>
                  </a:cubicBezTo>
                  <a:cubicBezTo>
                    <a:pt x="269" y="9"/>
                    <a:pt x="269" y="9"/>
                    <a:pt x="26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9" y="162"/>
                    <a:pt x="10" y="163"/>
                    <a:pt x="12" y="163"/>
                  </a:cubicBezTo>
                  <a:cubicBezTo>
                    <a:pt x="266" y="163"/>
                    <a:pt x="266" y="163"/>
                    <a:pt x="266" y="163"/>
                  </a:cubicBezTo>
                  <a:cubicBezTo>
                    <a:pt x="268" y="163"/>
                    <a:pt x="269" y="162"/>
                    <a:pt x="269" y="160"/>
                  </a:cubicBezTo>
                  <a:cubicBezTo>
                    <a:pt x="269" y="133"/>
                    <a:pt x="269" y="133"/>
                    <a:pt x="269" y="133"/>
                  </a:cubicBezTo>
                  <a:cubicBezTo>
                    <a:pt x="269" y="131"/>
                    <a:pt x="271" y="129"/>
                    <a:pt x="273" y="129"/>
                  </a:cubicBezTo>
                  <a:cubicBezTo>
                    <a:pt x="275" y="129"/>
                    <a:pt x="277" y="131"/>
                    <a:pt x="277" y="133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7" y="167"/>
                    <a:pt x="272" y="172"/>
                    <a:pt x="266" y="1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3" name="Google Shape;7733;p235"/>
            <p:cNvSpPr/>
            <p:nvPr/>
          </p:nvSpPr>
          <p:spPr>
            <a:xfrm>
              <a:off x="13800138" y="3041650"/>
              <a:ext cx="271463" cy="47625"/>
            </a:xfrm>
            <a:custGeom>
              <a:rect b="b" l="l" r="r" t="t"/>
              <a:pathLst>
                <a:path extrusionOk="0" h="50" w="277">
                  <a:moveTo>
                    <a:pt x="273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8"/>
                    <a:pt x="0" y="4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2"/>
                    <a:pt x="48" y="4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7"/>
                    <a:pt x="53" y="22"/>
                    <a:pt x="59" y="22"/>
                  </a:cubicBezTo>
                  <a:cubicBezTo>
                    <a:pt x="64" y="22"/>
                    <a:pt x="69" y="17"/>
                    <a:pt x="69" y="11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2"/>
                    <a:pt x="71" y="0"/>
                    <a:pt x="7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7" y="0"/>
                    <a:pt x="209" y="2"/>
                    <a:pt x="209" y="4"/>
                  </a:cubicBezTo>
                  <a:cubicBezTo>
                    <a:pt x="209" y="11"/>
                    <a:pt x="209" y="11"/>
                    <a:pt x="209" y="11"/>
                  </a:cubicBezTo>
                  <a:cubicBezTo>
                    <a:pt x="209" y="17"/>
                    <a:pt x="213" y="22"/>
                    <a:pt x="219" y="22"/>
                  </a:cubicBezTo>
                  <a:cubicBezTo>
                    <a:pt x="225" y="22"/>
                    <a:pt x="230" y="17"/>
                    <a:pt x="230" y="11"/>
                  </a:cubicBezTo>
                  <a:cubicBezTo>
                    <a:pt x="230" y="4"/>
                    <a:pt x="230" y="4"/>
                    <a:pt x="230" y="4"/>
                  </a:cubicBezTo>
                  <a:cubicBezTo>
                    <a:pt x="230" y="2"/>
                    <a:pt x="231" y="0"/>
                    <a:pt x="234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72" y="0"/>
                    <a:pt x="277" y="5"/>
                    <a:pt x="277" y="11"/>
                  </a:cubicBezTo>
                  <a:cubicBezTo>
                    <a:pt x="277" y="45"/>
                    <a:pt x="277" y="45"/>
                    <a:pt x="277" y="45"/>
                  </a:cubicBezTo>
                  <a:cubicBezTo>
                    <a:pt x="277" y="48"/>
                    <a:pt x="275" y="50"/>
                    <a:pt x="273" y="50"/>
                  </a:cubicBezTo>
                  <a:close/>
                  <a:moveTo>
                    <a:pt x="9" y="41"/>
                  </a:moveTo>
                  <a:cubicBezTo>
                    <a:pt x="269" y="41"/>
                    <a:pt x="269" y="41"/>
                    <a:pt x="269" y="41"/>
                  </a:cubicBezTo>
                  <a:cubicBezTo>
                    <a:pt x="269" y="11"/>
                    <a:pt x="269" y="11"/>
                    <a:pt x="269" y="11"/>
                  </a:cubicBezTo>
                  <a:cubicBezTo>
                    <a:pt x="269" y="10"/>
                    <a:pt x="268" y="8"/>
                    <a:pt x="266" y="8"/>
                  </a:cubicBezTo>
                  <a:cubicBezTo>
                    <a:pt x="238" y="8"/>
                    <a:pt x="238" y="8"/>
                    <a:pt x="238" y="8"/>
                  </a:cubicBezTo>
                  <a:cubicBezTo>
                    <a:pt x="238" y="11"/>
                    <a:pt x="238" y="11"/>
                    <a:pt x="238" y="11"/>
                  </a:cubicBezTo>
                  <a:cubicBezTo>
                    <a:pt x="238" y="21"/>
                    <a:pt x="229" y="30"/>
                    <a:pt x="219" y="30"/>
                  </a:cubicBezTo>
                  <a:cubicBezTo>
                    <a:pt x="209" y="30"/>
                    <a:pt x="200" y="21"/>
                    <a:pt x="200" y="11"/>
                  </a:cubicBezTo>
                  <a:cubicBezTo>
                    <a:pt x="200" y="8"/>
                    <a:pt x="200" y="8"/>
                    <a:pt x="200" y="8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21"/>
                    <a:pt x="69" y="30"/>
                    <a:pt x="59" y="30"/>
                  </a:cubicBezTo>
                  <a:cubicBezTo>
                    <a:pt x="48" y="30"/>
                    <a:pt x="40" y="21"/>
                    <a:pt x="40" y="1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9" y="10"/>
                    <a:pt x="9" y="11"/>
                  </a:cubicBezTo>
                  <a:lnTo>
                    <a:pt x="9" y="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4" name="Google Shape;7734;p235"/>
            <p:cNvSpPr/>
            <p:nvPr/>
          </p:nvSpPr>
          <p:spPr>
            <a:xfrm>
              <a:off x="13838238" y="3016250"/>
              <a:ext cx="36513" cy="53975"/>
            </a:xfrm>
            <a:custGeom>
              <a:rect b="b" l="l" r="r" t="t"/>
              <a:pathLst>
                <a:path extrusionOk="0" h="55" w="37">
                  <a:moveTo>
                    <a:pt x="19" y="55"/>
                  </a:moveTo>
                  <a:cubicBezTo>
                    <a:pt x="8" y="55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46"/>
                    <a:pt x="29" y="55"/>
                    <a:pt x="19" y="55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8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2"/>
                    <a:pt x="13" y="47"/>
                    <a:pt x="19" y="47"/>
                  </a:cubicBezTo>
                  <a:cubicBezTo>
                    <a:pt x="24" y="47"/>
                    <a:pt x="29" y="42"/>
                    <a:pt x="29" y="3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3"/>
                    <a:pt x="24" y="8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5" name="Google Shape;7735;p235"/>
            <p:cNvSpPr/>
            <p:nvPr/>
          </p:nvSpPr>
          <p:spPr>
            <a:xfrm>
              <a:off x="13995400" y="3016250"/>
              <a:ext cx="36513" cy="53975"/>
            </a:xfrm>
            <a:custGeom>
              <a:rect b="b" l="l" r="r" t="t"/>
              <a:pathLst>
                <a:path extrusionOk="0" h="55" w="38">
                  <a:moveTo>
                    <a:pt x="19" y="55"/>
                  </a:moveTo>
                  <a:cubicBezTo>
                    <a:pt x="9" y="55"/>
                    <a:pt x="0" y="46"/>
                    <a:pt x="0" y="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8" y="8"/>
                    <a:pt x="38" y="18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46"/>
                    <a:pt x="29" y="55"/>
                    <a:pt x="19" y="55"/>
                  </a:cubicBezTo>
                  <a:close/>
                  <a:moveTo>
                    <a:pt x="19" y="8"/>
                  </a:moveTo>
                  <a:cubicBezTo>
                    <a:pt x="13" y="8"/>
                    <a:pt x="9" y="13"/>
                    <a:pt x="9" y="18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42"/>
                    <a:pt x="13" y="47"/>
                    <a:pt x="19" y="47"/>
                  </a:cubicBezTo>
                  <a:cubicBezTo>
                    <a:pt x="25" y="47"/>
                    <a:pt x="30" y="42"/>
                    <a:pt x="30" y="36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3"/>
                    <a:pt x="25" y="8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6" name="Google Shape;7736;p235"/>
            <p:cNvSpPr/>
            <p:nvPr/>
          </p:nvSpPr>
          <p:spPr>
            <a:xfrm>
              <a:off x="13827125" y="3116263"/>
              <a:ext cx="39688" cy="39688"/>
            </a:xfrm>
            <a:custGeom>
              <a:rect b="b" l="l" r="r" t="t"/>
              <a:pathLst>
                <a:path extrusionOk="0" h="40" w="40">
                  <a:moveTo>
                    <a:pt x="35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5" y="40"/>
                  </a:cubicBezTo>
                  <a:close/>
                  <a:moveTo>
                    <a:pt x="8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7" name="Google Shape;7737;p235"/>
            <p:cNvSpPr/>
            <p:nvPr/>
          </p:nvSpPr>
          <p:spPr>
            <a:xfrm>
              <a:off x="13885863" y="3116263"/>
              <a:ext cx="39688" cy="39688"/>
            </a:xfrm>
            <a:custGeom>
              <a:rect b="b" l="l" r="r" t="t"/>
              <a:pathLst>
                <a:path extrusionOk="0" h="40" w="40">
                  <a:moveTo>
                    <a:pt x="36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lose/>
                  <a:moveTo>
                    <a:pt x="8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8" name="Google Shape;7738;p235"/>
            <p:cNvSpPr/>
            <p:nvPr/>
          </p:nvSpPr>
          <p:spPr>
            <a:xfrm>
              <a:off x="13946188" y="3116263"/>
              <a:ext cx="39688" cy="39688"/>
            </a:xfrm>
            <a:custGeom>
              <a:rect b="b" l="l" r="r" t="t"/>
              <a:pathLst>
                <a:path extrusionOk="0" h="40" w="40">
                  <a:moveTo>
                    <a:pt x="25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7"/>
                    <a:pt x="38" y="19"/>
                    <a:pt x="36" y="19"/>
                  </a:cubicBezTo>
                  <a:cubicBezTo>
                    <a:pt x="33" y="19"/>
                    <a:pt x="32" y="17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1"/>
                    <a:pt x="29" y="33"/>
                    <a:pt x="29" y="36"/>
                  </a:cubicBezTo>
                  <a:cubicBezTo>
                    <a:pt x="29" y="38"/>
                    <a:pt x="28" y="40"/>
                    <a:pt x="25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9" name="Google Shape;7739;p235"/>
            <p:cNvSpPr/>
            <p:nvPr/>
          </p:nvSpPr>
          <p:spPr>
            <a:xfrm>
              <a:off x="13827125" y="3176588"/>
              <a:ext cx="39688" cy="39688"/>
            </a:xfrm>
            <a:custGeom>
              <a:rect b="b" l="l" r="r" t="t"/>
              <a:pathLst>
                <a:path extrusionOk="0" h="40" w="40">
                  <a:moveTo>
                    <a:pt x="35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5" y="40"/>
                  </a:cubicBezTo>
                  <a:close/>
                  <a:moveTo>
                    <a:pt x="8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0" name="Google Shape;7740;p235"/>
            <p:cNvSpPr/>
            <p:nvPr/>
          </p:nvSpPr>
          <p:spPr>
            <a:xfrm>
              <a:off x="13885863" y="3176588"/>
              <a:ext cx="39688" cy="39688"/>
            </a:xfrm>
            <a:custGeom>
              <a:rect b="b" l="l" r="r" t="t"/>
              <a:pathLst>
                <a:path extrusionOk="0" h="40" w="40">
                  <a:moveTo>
                    <a:pt x="36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lose/>
                  <a:moveTo>
                    <a:pt x="8" y="32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1" name="Google Shape;7741;p235"/>
            <p:cNvSpPr/>
            <p:nvPr/>
          </p:nvSpPr>
          <p:spPr>
            <a:xfrm>
              <a:off x="13946188" y="3176588"/>
              <a:ext cx="39688" cy="39688"/>
            </a:xfrm>
            <a:custGeom>
              <a:rect b="b" l="l" r="r" t="t"/>
              <a:pathLst>
                <a:path extrusionOk="0" h="40" w="40">
                  <a:moveTo>
                    <a:pt x="36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7"/>
                    <a:pt x="27" y="8"/>
                    <a:pt x="2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4"/>
                    <a:pt x="33" y="22"/>
                    <a:pt x="36" y="22"/>
                  </a:cubicBezTo>
                  <a:cubicBezTo>
                    <a:pt x="38" y="22"/>
                    <a:pt x="40" y="24"/>
                    <a:pt x="40" y="2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8"/>
                    <a:pt x="38" y="40"/>
                    <a:pt x="3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2" name="Google Shape;7742;p235"/>
            <p:cNvSpPr/>
            <p:nvPr/>
          </p:nvSpPr>
          <p:spPr>
            <a:xfrm>
              <a:off x="13965238" y="3103563"/>
              <a:ext cx="125413" cy="127000"/>
            </a:xfrm>
            <a:custGeom>
              <a:rect b="b" l="l" r="r" t="t"/>
              <a:pathLst>
                <a:path extrusionOk="0" h="129" w="128">
                  <a:moveTo>
                    <a:pt x="64" y="129"/>
                  </a:move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99" y="0"/>
                    <a:pt x="128" y="29"/>
                    <a:pt x="128" y="65"/>
                  </a:cubicBezTo>
                  <a:cubicBezTo>
                    <a:pt x="128" y="100"/>
                    <a:pt x="99" y="129"/>
                    <a:pt x="64" y="129"/>
                  </a:cubicBezTo>
                  <a:close/>
                  <a:moveTo>
                    <a:pt x="64" y="9"/>
                  </a:moveTo>
                  <a:cubicBezTo>
                    <a:pt x="33" y="9"/>
                    <a:pt x="8" y="34"/>
                    <a:pt x="8" y="65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5"/>
                  </a:cubicBezTo>
                  <a:cubicBezTo>
                    <a:pt x="120" y="34"/>
                    <a:pt x="95" y="9"/>
                    <a:pt x="6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3" name="Google Shape;7743;p235"/>
            <p:cNvSpPr/>
            <p:nvPr/>
          </p:nvSpPr>
          <p:spPr>
            <a:xfrm>
              <a:off x="14060488" y="3198813"/>
              <a:ext cx="65088" cy="65088"/>
            </a:xfrm>
            <a:custGeom>
              <a:rect b="b" l="l" r="r" t="t"/>
              <a:pathLst>
                <a:path extrusionOk="0" h="67" w="67">
                  <a:moveTo>
                    <a:pt x="54" y="67"/>
                  </a:moveTo>
                  <a:cubicBezTo>
                    <a:pt x="50" y="67"/>
                    <a:pt x="47" y="65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9" y="0"/>
                    <a:pt x="20" y="1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6" y="47"/>
                    <a:pt x="67" y="50"/>
                    <a:pt x="67" y="53"/>
                  </a:cubicBezTo>
                  <a:cubicBezTo>
                    <a:pt x="67" y="57"/>
                    <a:pt x="66" y="60"/>
                    <a:pt x="63" y="63"/>
                  </a:cubicBezTo>
                  <a:cubicBezTo>
                    <a:pt x="61" y="65"/>
                    <a:pt x="57" y="67"/>
                    <a:pt x="54" y="67"/>
                  </a:cubicBezTo>
                  <a:close/>
                  <a:moveTo>
                    <a:pt x="50" y="57"/>
                  </a:moveTo>
                  <a:cubicBezTo>
                    <a:pt x="52" y="59"/>
                    <a:pt x="55" y="59"/>
                    <a:pt x="57" y="57"/>
                  </a:cubicBezTo>
                  <a:cubicBezTo>
                    <a:pt x="58" y="56"/>
                    <a:pt x="59" y="55"/>
                    <a:pt x="59" y="53"/>
                  </a:cubicBezTo>
                  <a:cubicBezTo>
                    <a:pt x="59" y="52"/>
                    <a:pt x="58" y="51"/>
                    <a:pt x="57" y="5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50" y="57"/>
                    <a:pt x="50" y="57"/>
                    <a:pt x="50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44" name="Google Shape;7744;p235"/>
          <p:cNvGrpSpPr/>
          <p:nvPr/>
        </p:nvGrpSpPr>
        <p:grpSpPr>
          <a:xfrm>
            <a:off x="3207792" y="1246452"/>
            <a:ext cx="554188" cy="554188"/>
            <a:chOff x="13315950" y="2444750"/>
            <a:chExt cx="244476" cy="244475"/>
          </a:xfrm>
        </p:grpSpPr>
        <p:sp>
          <p:nvSpPr>
            <p:cNvPr id="7745" name="Google Shape;7745;p235"/>
            <p:cNvSpPr/>
            <p:nvPr/>
          </p:nvSpPr>
          <p:spPr>
            <a:xfrm>
              <a:off x="13315950" y="2444750"/>
              <a:ext cx="192088" cy="190500"/>
            </a:xfrm>
            <a:custGeom>
              <a:rect b="b" l="l" r="r" t="t"/>
              <a:pathLst>
                <a:path extrusionOk="0" h="195" w="195">
                  <a:moveTo>
                    <a:pt x="97" y="195"/>
                  </a:moveTo>
                  <a:cubicBezTo>
                    <a:pt x="43" y="195"/>
                    <a:pt x="0" y="151"/>
                    <a:pt x="0" y="97"/>
                  </a:cubicBezTo>
                  <a:cubicBezTo>
                    <a:pt x="0" y="44"/>
                    <a:pt x="43" y="0"/>
                    <a:pt x="97" y="0"/>
                  </a:cubicBezTo>
                  <a:cubicBezTo>
                    <a:pt x="151" y="0"/>
                    <a:pt x="195" y="44"/>
                    <a:pt x="195" y="97"/>
                  </a:cubicBezTo>
                  <a:cubicBezTo>
                    <a:pt x="195" y="151"/>
                    <a:pt x="151" y="195"/>
                    <a:pt x="97" y="195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7"/>
                  </a:cubicBezTo>
                  <a:cubicBezTo>
                    <a:pt x="8" y="146"/>
                    <a:pt x="48" y="186"/>
                    <a:pt x="97" y="186"/>
                  </a:cubicBezTo>
                  <a:cubicBezTo>
                    <a:pt x="146" y="186"/>
                    <a:pt x="186" y="146"/>
                    <a:pt x="186" y="97"/>
                  </a:cubicBezTo>
                  <a:cubicBezTo>
                    <a:pt x="186" y="48"/>
                    <a:pt x="146" y="8"/>
                    <a:pt x="9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6" name="Google Shape;7746;p235"/>
            <p:cNvSpPr/>
            <p:nvPr/>
          </p:nvSpPr>
          <p:spPr>
            <a:xfrm>
              <a:off x="13463588" y="2590800"/>
              <a:ext cx="96838" cy="98425"/>
            </a:xfrm>
            <a:custGeom>
              <a:rect b="b" l="l" r="r" t="t"/>
              <a:pathLst>
                <a:path extrusionOk="0" h="99" w="99">
                  <a:moveTo>
                    <a:pt x="81" y="99"/>
                  </a:moveTo>
                  <a:cubicBezTo>
                    <a:pt x="76" y="99"/>
                    <a:pt x="71" y="97"/>
                    <a:pt x="68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68" y="94"/>
                    <a:pt x="68" y="94"/>
                    <a:pt x="68" y="9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97" y="72"/>
                    <a:pt x="99" y="76"/>
                    <a:pt x="99" y="81"/>
                  </a:cubicBezTo>
                  <a:cubicBezTo>
                    <a:pt x="99" y="86"/>
                    <a:pt x="97" y="90"/>
                    <a:pt x="94" y="94"/>
                  </a:cubicBezTo>
                  <a:cubicBezTo>
                    <a:pt x="90" y="97"/>
                    <a:pt x="86" y="99"/>
                    <a:pt x="81" y="99"/>
                  </a:cubicBezTo>
                  <a:close/>
                  <a:moveTo>
                    <a:pt x="10" y="24"/>
                  </a:move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7" y="92"/>
                    <a:pt x="84" y="92"/>
                    <a:pt x="88" y="88"/>
                  </a:cubicBezTo>
                  <a:cubicBezTo>
                    <a:pt x="90" y="86"/>
                    <a:pt x="91" y="84"/>
                    <a:pt x="91" y="81"/>
                  </a:cubicBezTo>
                  <a:cubicBezTo>
                    <a:pt x="91" y="78"/>
                    <a:pt x="90" y="76"/>
                    <a:pt x="88" y="74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7" name="Google Shape;7747;p235"/>
            <p:cNvSpPr/>
            <p:nvPr/>
          </p:nvSpPr>
          <p:spPr>
            <a:xfrm>
              <a:off x="13408025" y="2492375"/>
              <a:ext cx="7938" cy="95250"/>
            </a:xfrm>
            <a:custGeom>
              <a:rect b="b" l="l" r="r" t="t"/>
              <a:pathLst>
                <a:path extrusionOk="0" h="97" w="8">
                  <a:moveTo>
                    <a:pt x="4" y="97"/>
                  </a:moveTo>
                  <a:cubicBezTo>
                    <a:pt x="2" y="97"/>
                    <a:pt x="0" y="95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5"/>
                    <a:pt x="6" y="97"/>
                    <a:pt x="4" y="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8" name="Google Shape;7748;p235"/>
            <p:cNvSpPr/>
            <p:nvPr/>
          </p:nvSpPr>
          <p:spPr>
            <a:xfrm>
              <a:off x="13363575" y="2535238"/>
              <a:ext cx="95250" cy="7938"/>
            </a:xfrm>
            <a:custGeom>
              <a:rect b="b" l="l" r="r" t="t"/>
              <a:pathLst>
                <a:path extrusionOk="0" h="8" w="96">
                  <a:moveTo>
                    <a:pt x="9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5" y="0"/>
                    <a:pt x="96" y="2"/>
                    <a:pt x="96" y="4"/>
                  </a:cubicBezTo>
                  <a:cubicBezTo>
                    <a:pt x="96" y="7"/>
                    <a:pt x="95" y="8"/>
                    <a:pt x="9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49" name="Google Shape;7749;p235"/>
          <p:cNvGrpSpPr/>
          <p:nvPr/>
        </p:nvGrpSpPr>
        <p:grpSpPr>
          <a:xfrm>
            <a:off x="4511549" y="1244655"/>
            <a:ext cx="557786" cy="557780"/>
            <a:chOff x="13839825" y="2443163"/>
            <a:chExt cx="246063" cy="246062"/>
          </a:xfrm>
        </p:grpSpPr>
        <p:sp>
          <p:nvSpPr>
            <p:cNvPr id="7750" name="Google Shape;7750;p235"/>
            <p:cNvSpPr/>
            <p:nvPr/>
          </p:nvSpPr>
          <p:spPr>
            <a:xfrm>
              <a:off x="13839825" y="2443163"/>
              <a:ext cx="192088" cy="192088"/>
            </a:xfrm>
            <a:custGeom>
              <a:rect b="b" l="l" r="r" t="t"/>
              <a:pathLst>
                <a:path extrusionOk="0" h="195" w="195">
                  <a:moveTo>
                    <a:pt x="97" y="195"/>
                  </a:moveTo>
                  <a:cubicBezTo>
                    <a:pt x="44" y="195"/>
                    <a:pt x="0" y="152"/>
                    <a:pt x="0" y="98"/>
                  </a:cubicBezTo>
                  <a:cubicBezTo>
                    <a:pt x="0" y="44"/>
                    <a:pt x="44" y="0"/>
                    <a:pt x="97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2"/>
                    <a:pt x="151" y="195"/>
                    <a:pt x="97" y="195"/>
                  </a:cubicBezTo>
                  <a:close/>
                  <a:moveTo>
                    <a:pt x="97" y="9"/>
                  </a:moveTo>
                  <a:cubicBezTo>
                    <a:pt x="48" y="9"/>
                    <a:pt x="8" y="49"/>
                    <a:pt x="8" y="98"/>
                  </a:cubicBezTo>
                  <a:cubicBezTo>
                    <a:pt x="8" y="147"/>
                    <a:pt x="48" y="187"/>
                    <a:pt x="97" y="187"/>
                  </a:cubicBezTo>
                  <a:cubicBezTo>
                    <a:pt x="147" y="187"/>
                    <a:pt x="187" y="147"/>
                    <a:pt x="187" y="98"/>
                  </a:cubicBezTo>
                  <a:cubicBezTo>
                    <a:pt x="187" y="49"/>
                    <a:pt x="147" y="9"/>
                    <a:pt x="9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1" name="Google Shape;7751;p235"/>
            <p:cNvSpPr/>
            <p:nvPr/>
          </p:nvSpPr>
          <p:spPr>
            <a:xfrm>
              <a:off x="13987463" y="2590800"/>
              <a:ext cx="98425" cy="98425"/>
            </a:xfrm>
            <a:custGeom>
              <a:rect b="b" l="l" r="r" t="t"/>
              <a:pathLst>
                <a:path extrusionOk="0" h="101" w="101">
                  <a:moveTo>
                    <a:pt x="81" y="101"/>
                  </a:moveTo>
                  <a:cubicBezTo>
                    <a:pt x="77" y="101"/>
                    <a:pt x="73" y="99"/>
                    <a:pt x="70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4"/>
                    <a:pt x="1" y="23"/>
                    <a:pt x="2" y="2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6" y="0"/>
                    <a:pt x="27" y="2"/>
                  </a:cubicBezTo>
                  <a:cubicBezTo>
                    <a:pt x="94" y="69"/>
                    <a:pt x="94" y="69"/>
                    <a:pt x="94" y="69"/>
                  </a:cubicBezTo>
                  <a:cubicBezTo>
                    <a:pt x="101" y="76"/>
                    <a:pt x="101" y="87"/>
                    <a:pt x="94" y="9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0" y="99"/>
                    <a:pt x="85" y="101"/>
                    <a:pt x="81" y="101"/>
                  </a:cubicBezTo>
                  <a:close/>
                  <a:moveTo>
                    <a:pt x="10" y="25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93"/>
                    <a:pt x="84" y="93"/>
                    <a:pt x="87" y="90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92" y="85"/>
                    <a:pt x="92" y="78"/>
                    <a:pt x="88" y="75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10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2" name="Google Shape;7752;p235"/>
            <p:cNvSpPr/>
            <p:nvPr/>
          </p:nvSpPr>
          <p:spPr>
            <a:xfrm>
              <a:off x="13889038" y="2535238"/>
              <a:ext cx="95250" cy="7938"/>
            </a:xfrm>
            <a:custGeom>
              <a:rect b="b" l="l" r="r" t="t"/>
              <a:pathLst>
                <a:path extrusionOk="0" h="8" w="97">
                  <a:moveTo>
                    <a:pt x="9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4"/>
                  </a:cubicBezTo>
                  <a:cubicBezTo>
                    <a:pt x="97" y="6"/>
                    <a:pt x="95" y="8"/>
                    <a:pt x="9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53" name="Google Shape;7753;p235"/>
          <p:cNvGrpSpPr/>
          <p:nvPr/>
        </p:nvGrpSpPr>
        <p:grpSpPr>
          <a:xfrm>
            <a:off x="7070483" y="2614983"/>
            <a:ext cx="662144" cy="428238"/>
            <a:chOff x="13292138" y="3619500"/>
            <a:chExt cx="292100" cy="188913"/>
          </a:xfrm>
        </p:grpSpPr>
        <p:sp>
          <p:nvSpPr>
            <p:cNvPr id="7754" name="Google Shape;7754;p235"/>
            <p:cNvSpPr/>
            <p:nvPr/>
          </p:nvSpPr>
          <p:spPr>
            <a:xfrm>
              <a:off x="13415963" y="3649663"/>
              <a:ext cx="44450" cy="46038"/>
            </a:xfrm>
            <a:custGeom>
              <a:rect b="b" l="l" r="r" t="t"/>
              <a:pathLst>
                <a:path extrusionOk="0" h="46" w="46">
                  <a:moveTo>
                    <a:pt x="23" y="46"/>
                  </a:moveTo>
                  <a:cubicBezTo>
                    <a:pt x="11" y="46"/>
                    <a:pt x="0" y="36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36"/>
                    <a:pt x="36" y="46"/>
                    <a:pt x="23" y="46"/>
                  </a:cubicBezTo>
                  <a:close/>
                  <a:moveTo>
                    <a:pt x="23" y="8"/>
                  </a:moveTo>
                  <a:cubicBezTo>
                    <a:pt x="15" y="8"/>
                    <a:pt x="8" y="15"/>
                    <a:pt x="8" y="23"/>
                  </a:cubicBezTo>
                  <a:cubicBezTo>
                    <a:pt x="8" y="31"/>
                    <a:pt x="15" y="38"/>
                    <a:pt x="23" y="38"/>
                  </a:cubicBezTo>
                  <a:cubicBezTo>
                    <a:pt x="32" y="38"/>
                    <a:pt x="38" y="31"/>
                    <a:pt x="38" y="23"/>
                  </a:cubicBezTo>
                  <a:cubicBezTo>
                    <a:pt x="38" y="15"/>
                    <a:pt x="32" y="8"/>
                    <a:pt x="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5" name="Google Shape;7755;p235"/>
            <p:cNvSpPr/>
            <p:nvPr/>
          </p:nvSpPr>
          <p:spPr>
            <a:xfrm>
              <a:off x="13382625" y="3749675"/>
              <a:ext cx="111125" cy="58738"/>
            </a:xfrm>
            <a:custGeom>
              <a:rect b="b" l="l" r="r" t="t"/>
              <a:pathLst>
                <a:path extrusionOk="0" h="59" w="114">
                  <a:moveTo>
                    <a:pt x="74" y="59"/>
                  </a:moveTo>
                  <a:cubicBezTo>
                    <a:pt x="40" y="59"/>
                    <a:pt x="40" y="59"/>
                    <a:pt x="40" y="59"/>
                  </a:cubicBezTo>
                  <a:cubicBezTo>
                    <a:pt x="35" y="59"/>
                    <a:pt x="31" y="57"/>
                    <a:pt x="28" y="54"/>
                  </a:cubicBezTo>
                  <a:cubicBezTo>
                    <a:pt x="25" y="56"/>
                    <a:pt x="22" y="58"/>
                    <a:pt x="18" y="59"/>
                  </a:cubicBezTo>
                  <a:cubicBezTo>
                    <a:pt x="12" y="59"/>
                    <a:pt x="6" y="56"/>
                    <a:pt x="3" y="51"/>
                  </a:cubicBezTo>
                  <a:cubicBezTo>
                    <a:pt x="1" y="49"/>
                    <a:pt x="0" y="46"/>
                    <a:pt x="0" y="4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0"/>
                    <a:pt x="4" y="10"/>
                  </a:cubicBezTo>
                  <a:cubicBezTo>
                    <a:pt x="7" y="10"/>
                    <a:pt x="9" y="12"/>
                    <a:pt x="9" y="15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5"/>
                    <a:pt x="10" y="47"/>
                  </a:cubicBezTo>
                  <a:cubicBezTo>
                    <a:pt x="11" y="49"/>
                    <a:pt x="14" y="51"/>
                    <a:pt x="17" y="50"/>
                  </a:cubicBezTo>
                  <a:cubicBezTo>
                    <a:pt x="21" y="50"/>
                    <a:pt x="24" y="46"/>
                    <a:pt x="24" y="42"/>
                  </a:cubicBezTo>
                  <a:cubicBezTo>
                    <a:pt x="24" y="40"/>
                    <a:pt x="26" y="38"/>
                    <a:pt x="28" y="38"/>
                  </a:cubicBezTo>
                  <a:cubicBezTo>
                    <a:pt x="30" y="38"/>
                    <a:pt x="32" y="40"/>
                    <a:pt x="32" y="42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8"/>
                    <a:pt x="36" y="51"/>
                    <a:pt x="40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9" y="51"/>
                    <a:pt x="83" y="48"/>
                    <a:pt x="83" y="43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0"/>
                    <a:pt x="84" y="38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9" y="38"/>
                    <a:pt x="91" y="40"/>
                    <a:pt x="91" y="42"/>
                  </a:cubicBezTo>
                  <a:cubicBezTo>
                    <a:pt x="91" y="46"/>
                    <a:pt x="94" y="50"/>
                    <a:pt x="98" y="50"/>
                  </a:cubicBezTo>
                  <a:cubicBezTo>
                    <a:pt x="101" y="51"/>
                    <a:pt x="103" y="49"/>
                    <a:pt x="105" y="47"/>
                  </a:cubicBezTo>
                  <a:cubicBezTo>
                    <a:pt x="106" y="46"/>
                    <a:pt x="106" y="44"/>
                    <a:pt x="106" y="43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6" y="1"/>
                    <a:pt x="108" y="0"/>
                    <a:pt x="110" y="0"/>
                  </a:cubicBezTo>
                  <a:cubicBezTo>
                    <a:pt x="112" y="0"/>
                    <a:pt x="114" y="1"/>
                    <a:pt x="114" y="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4" y="46"/>
                    <a:pt x="113" y="49"/>
                    <a:pt x="112" y="51"/>
                  </a:cubicBezTo>
                  <a:cubicBezTo>
                    <a:pt x="109" y="56"/>
                    <a:pt x="103" y="59"/>
                    <a:pt x="97" y="59"/>
                  </a:cubicBezTo>
                  <a:cubicBezTo>
                    <a:pt x="93" y="58"/>
                    <a:pt x="90" y="56"/>
                    <a:pt x="87" y="54"/>
                  </a:cubicBezTo>
                  <a:cubicBezTo>
                    <a:pt x="84" y="57"/>
                    <a:pt x="79" y="59"/>
                    <a:pt x="74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6" name="Google Shape;7756;p235"/>
            <p:cNvSpPr/>
            <p:nvPr/>
          </p:nvSpPr>
          <p:spPr>
            <a:xfrm>
              <a:off x="13395325" y="3702050"/>
              <a:ext cx="85725" cy="15875"/>
            </a:xfrm>
            <a:custGeom>
              <a:rect b="b" l="l" r="r" t="t"/>
              <a:pathLst>
                <a:path extrusionOk="0" h="16" w="87">
                  <a:moveTo>
                    <a:pt x="83" y="16"/>
                  </a:moveTo>
                  <a:cubicBezTo>
                    <a:pt x="81" y="16"/>
                    <a:pt x="79" y="14"/>
                    <a:pt x="79" y="12"/>
                  </a:cubicBezTo>
                  <a:cubicBezTo>
                    <a:pt x="79" y="11"/>
                    <a:pt x="75" y="9"/>
                    <a:pt x="72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9"/>
                    <a:pt x="8" y="11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5"/>
                    <a:pt x="8" y="0"/>
                    <a:pt x="1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9" y="0"/>
                    <a:pt x="87" y="5"/>
                    <a:pt x="87" y="12"/>
                  </a:cubicBezTo>
                  <a:cubicBezTo>
                    <a:pt x="87" y="14"/>
                    <a:pt x="85" y="16"/>
                    <a:pt x="83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7" name="Google Shape;7757;p235"/>
            <p:cNvSpPr/>
            <p:nvPr/>
          </p:nvSpPr>
          <p:spPr>
            <a:xfrm>
              <a:off x="13404850" y="3740150"/>
              <a:ext cx="7938" cy="53975"/>
            </a:xfrm>
            <a:custGeom>
              <a:rect b="b" l="l" r="r" t="t"/>
              <a:pathLst>
                <a:path extrusionOk="0" h="55" w="8">
                  <a:moveTo>
                    <a:pt x="4" y="55"/>
                  </a:moveTo>
                  <a:cubicBezTo>
                    <a:pt x="2" y="55"/>
                    <a:pt x="0" y="53"/>
                    <a:pt x="0" y="5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8" name="Google Shape;7758;p235"/>
            <p:cNvSpPr/>
            <p:nvPr/>
          </p:nvSpPr>
          <p:spPr>
            <a:xfrm>
              <a:off x="13463588" y="3743325"/>
              <a:ext cx="7938" cy="50800"/>
            </a:xfrm>
            <a:custGeom>
              <a:rect b="b" l="l" r="r" t="t"/>
              <a:pathLst>
                <a:path extrusionOk="0" h="52" w="8">
                  <a:moveTo>
                    <a:pt x="4" y="52"/>
                  </a:move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0"/>
                    <a:pt x="6" y="52"/>
                    <a:pt x="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9" name="Google Shape;7759;p235"/>
            <p:cNvSpPr/>
            <p:nvPr/>
          </p:nvSpPr>
          <p:spPr>
            <a:xfrm>
              <a:off x="13320713" y="3683000"/>
              <a:ext cx="41275" cy="41275"/>
            </a:xfrm>
            <a:custGeom>
              <a:rect b="b" l="l" r="r" t="t"/>
              <a:pathLst>
                <a:path extrusionOk="0" h="43" w="43">
                  <a:moveTo>
                    <a:pt x="22" y="43"/>
                  </a:moveTo>
                  <a:cubicBezTo>
                    <a:pt x="10" y="43"/>
                    <a:pt x="0" y="33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3" y="0"/>
                    <a:pt x="43" y="10"/>
                    <a:pt x="43" y="21"/>
                  </a:cubicBezTo>
                  <a:cubicBezTo>
                    <a:pt x="43" y="33"/>
                    <a:pt x="33" y="43"/>
                    <a:pt x="22" y="43"/>
                  </a:cubicBezTo>
                  <a:close/>
                  <a:moveTo>
                    <a:pt x="22" y="8"/>
                  </a:moveTo>
                  <a:cubicBezTo>
                    <a:pt x="14" y="8"/>
                    <a:pt x="9" y="14"/>
                    <a:pt x="9" y="21"/>
                  </a:cubicBezTo>
                  <a:cubicBezTo>
                    <a:pt x="9" y="29"/>
                    <a:pt x="14" y="34"/>
                    <a:pt x="22" y="34"/>
                  </a:cubicBezTo>
                  <a:cubicBezTo>
                    <a:pt x="29" y="34"/>
                    <a:pt x="35" y="29"/>
                    <a:pt x="35" y="21"/>
                  </a:cubicBezTo>
                  <a:cubicBezTo>
                    <a:pt x="35" y="14"/>
                    <a:pt x="29" y="8"/>
                    <a:pt x="2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0" name="Google Shape;7760;p235"/>
            <p:cNvSpPr/>
            <p:nvPr/>
          </p:nvSpPr>
          <p:spPr>
            <a:xfrm>
              <a:off x="13292138" y="3729038"/>
              <a:ext cx="98425" cy="79375"/>
            </a:xfrm>
            <a:custGeom>
              <a:rect b="b" l="l" r="r" t="t"/>
              <a:pathLst>
                <a:path extrusionOk="0" h="80" w="100">
                  <a:moveTo>
                    <a:pt x="83" y="80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0" y="19"/>
                    <a:pt x="1" y="17"/>
                  </a:cubicBezTo>
                  <a:cubicBezTo>
                    <a:pt x="5" y="7"/>
                    <a:pt x="14" y="0"/>
                    <a:pt x="2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5" y="0"/>
                    <a:pt x="95" y="7"/>
                    <a:pt x="98" y="17"/>
                  </a:cubicBezTo>
                  <a:cubicBezTo>
                    <a:pt x="99" y="19"/>
                    <a:pt x="100" y="22"/>
                    <a:pt x="100" y="2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73"/>
                    <a:pt x="92" y="80"/>
                    <a:pt x="83" y="80"/>
                  </a:cubicBezTo>
                  <a:close/>
                  <a:moveTo>
                    <a:pt x="24" y="9"/>
                  </a:moveTo>
                  <a:cubicBezTo>
                    <a:pt x="17" y="9"/>
                    <a:pt x="11" y="13"/>
                    <a:pt x="9" y="19"/>
                  </a:cubicBezTo>
                  <a:cubicBezTo>
                    <a:pt x="8" y="21"/>
                    <a:pt x="8" y="23"/>
                    <a:pt x="8" y="25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6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8" y="72"/>
                    <a:pt x="91" y="69"/>
                    <a:pt x="91" y="64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3"/>
                    <a:pt x="91" y="21"/>
                    <a:pt x="90" y="19"/>
                  </a:cubicBezTo>
                  <a:cubicBezTo>
                    <a:pt x="88" y="13"/>
                    <a:pt x="82" y="9"/>
                    <a:pt x="75" y="9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1" name="Google Shape;7761;p235"/>
            <p:cNvSpPr/>
            <p:nvPr/>
          </p:nvSpPr>
          <p:spPr>
            <a:xfrm>
              <a:off x="13312775" y="3760788"/>
              <a:ext cx="7938" cy="47625"/>
            </a:xfrm>
            <a:custGeom>
              <a:rect b="b" l="l" r="r" t="t"/>
              <a:pathLst>
                <a:path extrusionOk="0" h="48" w="8">
                  <a:moveTo>
                    <a:pt x="4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2" name="Google Shape;7762;p235"/>
            <p:cNvSpPr/>
            <p:nvPr/>
          </p:nvSpPr>
          <p:spPr>
            <a:xfrm>
              <a:off x="13361988" y="3760788"/>
              <a:ext cx="7938" cy="47625"/>
            </a:xfrm>
            <a:custGeom>
              <a:rect b="b" l="l" r="r" t="t"/>
              <a:pathLst>
                <a:path extrusionOk="0" h="48" w="8">
                  <a:moveTo>
                    <a:pt x="4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6"/>
                    <a:pt x="6" y="48"/>
                    <a:pt x="4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3" name="Google Shape;7763;p235"/>
            <p:cNvSpPr/>
            <p:nvPr/>
          </p:nvSpPr>
          <p:spPr>
            <a:xfrm>
              <a:off x="13514388" y="3683000"/>
              <a:ext cx="41275" cy="41275"/>
            </a:xfrm>
            <a:custGeom>
              <a:rect b="b" l="l" r="r" t="t"/>
              <a:pathLst>
                <a:path extrusionOk="0" h="43" w="42">
                  <a:moveTo>
                    <a:pt x="21" y="43"/>
                  </a:moveTo>
                  <a:cubicBezTo>
                    <a:pt x="9" y="43"/>
                    <a:pt x="0" y="33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ubicBezTo>
                    <a:pt x="42" y="33"/>
                    <a:pt x="33" y="43"/>
                    <a:pt x="21" y="43"/>
                  </a:cubicBezTo>
                  <a:close/>
                  <a:moveTo>
                    <a:pt x="21" y="8"/>
                  </a:moveTo>
                  <a:cubicBezTo>
                    <a:pt x="14" y="8"/>
                    <a:pt x="8" y="14"/>
                    <a:pt x="8" y="21"/>
                  </a:cubicBezTo>
                  <a:cubicBezTo>
                    <a:pt x="8" y="29"/>
                    <a:pt x="14" y="34"/>
                    <a:pt x="21" y="34"/>
                  </a:cubicBezTo>
                  <a:cubicBezTo>
                    <a:pt x="28" y="34"/>
                    <a:pt x="34" y="29"/>
                    <a:pt x="34" y="21"/>
                  </a:cubicBezTo>
                  <a:cubicBezTo>
                    <a:pt x="34" y="14"/>
                    <a:pt x="28" y="8"/>
                    <a:pt x="2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4" name="Google Shape;7764;p235"/>
            <p:cNvSpPr/>
            <p:nvPr/>
          </p:nvSpPr>
          <p:spPr>
            <a:xfrm>
              <a:off x="13485813" y="3729038"/>
              <a:ext cx="98425" cy="79375"/>
            </a:xfrm>
            <a:custGeom>
              <a:rect b="b" l="l" r="r" t="t"/>
              <a:pathLst>
                <a:path extrusionOk="0" h="80" w="100">
                  <a:moveTo>
                    <a:pt x="83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7" y="80"/>
                    <a:pt x="0" y="73"/>
                    <a:pt x="0" y="6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3"/>
                    <a:pt x="2" y="21"/>
                    <a:pt x="4" y="21"/>
                  </a:cubicBezTo>
                  <a:cubicBezTo>
                    <a:pt x="6" y="21"/>
                    <a:pt x="8" y="23"/>
                    <a:pt x="8" y="2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9"/>
                    <a:pt x="12" y="72"/>
                    <a:pt x="17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8" y="72"/>
                    <a:pt x="92" y="69"/>
                    <a:pt x="92" y="64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3"/>
                    <a:pt x="91" y="21"/>
                    <a:pt x="91" y="19"/>
                  </a:cubicBezTo>
                  <a:cubicBezTo>
                    <a:pt x="88" y="13"/>
                    <a:pt x="82" y="9"/>
                    <a:pt x="7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9"/>
                    <a:pt x="20" y="9"/>
                    <a:pt x="18" y="10"/>
                  </a:cubicBezTo>
                  <a:cubicBezTo>
                    <a:pt x="16" y="11"/>
                    <a:pt x="14" y="10"/>
                    <a:pt x="13" y="8"/>
                  </a:cubicBezTo>
                  <a:cubicBezTo>
                    <a:pt x="12" y="6"/>
                    <a:pt x="13" y="3"/>
                    <a:pt x="15" y="2"/>
                  </a:cubicBezTo>
                  <a:cubicBezTo>
                    <a:pt x="18" y="1"/>
                    <a:pt x="21" y="0"/>
                    <a:pt x="2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86" y="0"/>
                    <a:pt x="95" y="7"/>
                    <a:pt x="98" y="17"/>
                  </a:cubicBezTo>
                  <a:cubicBezTo>
                    <a:pt x="99" y="19"/>
                    <a:pt x="100" y="22"/>
                    <a:pt x="100" y="25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00" y="73"/>
                    <a:pt x="92" y="80"/>
                    <a:pt x="83" y="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5" name="Google Shape;7765;p235"/>
            <p:cNvSpPr/>
            <p:nvPr/>
          </p:nvSpPr>
          <p:spPr>
            <a:xfrm>
              <a:off x="13504863" y="3768725"/>
              <a:ext cx="9525" cy="39688"/>
            </a:xfrm>
            <a:custGeom>
              <a:rect b="b" l="l" r="r" t="t"/>
              <a:pathLst>
                <a:path extrusionOk="0" h="41" w="9">
                  <a:moveTo>
                    <a:pt x="4" y="41"/>
                  </a:moveTo>
                  <a:cubicBezTo>
                    <a:pt x="2" y="41"/>
                    <a:pt x="0" y="39"/>
                    <a:pt x="0" y="3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9"/>
                    <a:pt x="7" y="41"/>
                    <a:pt x="4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6" name="Google Shape;7766;p235"/>
            <p:cNvSpPr/>
            <p:nvPr/>
          </p:nvSpPr>
          <p:spPr>
            <a:xfrm>
              <a:off x="13555663" y="3760788"/>
              <a:ext cx="7938" cy="47625"/>
            </a:xfrm>
            <a:custGeom>
              <a:rect b="b" l="l" r="r" t="t"/>
              <a:pathLst>
                <a:path extrusionOk="0" h="48" w="9">
                  <a:moveTo>
                    <a:pt x="4" y="48"/>
                  </a:moveTo>
                  <a:cubicBezTo>
                    <a:pt x="2" y="48"/>
                    <a:pt x="0" y="46"/>
                    <a:pt x="0" y="4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6"/>
                    <a:pt x="7" y="48"/>
                    <a:pt x="4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7" name="Google Shape;7767;p235"/>
            <p:cNvSpPr/>
            <p:nvPr/>
          </p:nvSpPr>
          <p:spPr>
            <a:xfrm>
              <a:off x="13369925" y="3619500"/>
              <a:ext cx="136525" cy="136525"/>
            </a:xfrm>
            <a:custGeom>
              <a:rect b="b" l="l" r="r" t="t"/>
              <a:pathLst>
                <a:path extrusionOk="0" h="139" w="139">
                  <a:moveTo>
                    <a:pt x="70" y="139"/>
                  </a:moveTo>
                  <a:cubicBezTo>
                    <a:pt x="31" y="139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108" y="0"/>
                    <a:pt x="139" y="31"/>
                    <a:pt x="139" y="70"/>
                  </a:cubicBezTo>
                  <a:cubicBezTo>
                    <a:pt x="139" y="108"/>
                    <a:pt x="108" y="139"/>
                    <a:pt x="70" y="139"/>
                  </a:cubicBezTo>
                  <a:close/>
                  <a:moveTo>
                    <a:pt x="70" y="8"/>
                  </a:moveTo>
                  <a:cubicBezTo>
                    <a:pt x="36" y="8"/>
                    <a:pt x="8" y="36"/>
                    <a:pt x="8" y="70"/>
                  </a:cubicBezTo>
                  <a:cubicBezTo>
                    <a:pt x="8" y="104"/>
                    <a:pt x="36" y="131"/>
                    <a:pt x="70" y="131"/>
                  </a:cubicBezTo>
                  <a:cubicBezTo>
                    <a:pt x="104" y="131"/>
                    <a:pt x="131" y="104"/>
                    <a:pt x="131" y="70"/>
                  </a:cubicBezTo>
                  <a:cubicBezTo>
                    <a:pt x="131" y="36"/>
                    <a:pt x="104" y="8"/>
                    <a:pt x="7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8" name="Google Shape;7768;p235"/>
            <p:cNvSpPr/>
            <p:nvPr/>
          </p:nvSpPr>
          <p:spPr>
            <a:xfrm>
              <a:off x="13471525" y="3721100"/>
              <a:ext cx="74613" cy="73025"/>
            </a:xfrm>
            <a:custGeom>
              <a:rect b="b" l="l" r="r" t="t"/>
              <a:pathLst>
                <a:path extrusionOk="0" h="74" w="75">
                  <a:moveTo>
                    <a:pt x="60" y="74"/>
                  </a:moveTo>
                  <a:cubicBezTo>
                    <a:pt x="56" y="74"/>
                    <a:pt x="52" y="72"/>
                    <a:pt x="50" y="7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0" y="19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7" y="12"/>
                    <a:pt x="11" y="8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17" y="1"/>
                    <a:pt x="18" y="0"/>
                  </a:cubicBezTo>
                  <a:cubicBezTo>
                    <a:pt x="19" y="0"/>
                    <a:pt x="20" y="1"/>
                    <a:pt x="21" y="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75" y="55"/>
                    <a:pt x="75" y="64"/>
                    <a:pt x="69" y="70"/>
                  </a:cubicBezTo>
                  <a:cubicBezTo>
                    <a:pt x="67" y="72"/>
                    <a:pt x="63" y="74"/>
                    <a:pt x="60" y="74"/>
                  </a:cubicBezTo>
                  <a:close/>
                  <a:moveTo>
                    <a:pt x="11" y="19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8" y="66"/>
                    <a:pt x="61" y="66"/>
                    <a:pt x="64" y="64"/>
                  </a:cubicBezTo>
                  <a:cubicBezTo>
                    <a:pt x="66" y="62"/>
                    <a:pt x="66" y="58"/>
                    <a:pt x="64" y="56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6" y="14"/>
                    <a:pt x="14" y="17"/>
                    <a:pt x="11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69" name="Google Shape;7769;p235"/>
          <p:cNvGrpSpPr/>
          <p:nvPr/>
        </p:nvGrpSpPr>
        <p:grpSpPr>
          <a:xfrm>
            <a:off x="11100509" y="2571800"/>
            <a:ext cx="435432" cy="514604"/>
            <a:chOff x="14916150" y="3600450"/>
            <a:chExt cx="192088" cy="227013"/>
          </a:xfrm>
        </p:grpSpPr>
        <p:sp>
          <p:nvSpPr>
            <p:cNvPr id="7770" name="Google Shape;7770;p235"/>
            <p:cNvSpPr/>
            <p:nvPr/>
          </p:nvSpPr>
          <p:spPr>
            <a:xfrm>
              <a:off x="14916150" y="3600450"/>
              <a:ext cx="173038" cy="227013"/>
            </a:xfrm>
            <a:custGeom>
              <a:rect b="b" l="l" r="r" t="t"/>
              <a:pathLst>
                <a:path extrusionOk="0" h="231" w="178">
                  <a:moveTo>
                    <a:pt x="164" y="231"/>
                  </a:moveTo>
                  <a:cubicBezTo>
                    <a:pt x="15" y="231"/>
                    <a:pt x="15" y="231"/>
                    <a:pt x="15" y="231"/>
                  </a:cubicBezTo>
                  <a:cubicBezTo>
                    <a:pt x="7" y="231"/>
                    <a:pt x="0" y="225"/>
                    <a:pt x="0" y="216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2" y="0"/>
                    <a:pt x="178" y="7"/>
                    <a:pt x="178" y="15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8" y="187"/>
                    <a:pt x="177" y="188"/>
                    <a:pt x="174" y="188"/>
                  </a:cubicBezTo>
                  <a:cubicBezTo>
                    <a:pt x="172" y="188"/>
                    <a:pt x="170" y="187"/>
                    <a:pt x="170" y="184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2"/>
                    <a:pt x="167" y="9"/>
                    <a:pt x="16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1" y="9"/>
                    <a:pt x="8" y="12"/>
                    <a:pt x="8" y="15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8" y="220"/>
                    <a:pt x="11" y="223"/>
                    <a:pt x="15" y="223"/>
                  </a:cubicBezTo>
                  <a:cubicBezTo>
                    <a:pt x="164" y="223"/>
                    <a:pt x="164" y="223"/>
                    <a:pt x="164" y="223"/>
                  </a:cubicBezTo>
                  <a:cubicBezTo>
                    <a:pt x="167" y="223"/>
                    <a:pt x="170" y="220"/>
                    <a:pt x="170" y="216"/>
                  </a:cubicBezTo>
                  <a:cubicBezTo>
                    <a:pt x="170" y="214"/>
                    <a:pt x="172" y="212"/>
                    <a:pt x="174" y="212"/>
                  </a:cubicBezTo>
                  <a:cubicBezTo>
                    <a:pt x="177" y="212"/>
                    <a:pt x="178" y="214"/>
                    <a:pt x="178" y="216"/>
                  </a:cubicBezTo>
                  <a:cubicBezTo>
                    <a:pt x="178" y="225"/>
                    <a:pt x="172" y="231"/>
                    <a:pt x="164" y="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1" name="Google Shape;7771;p235"/>
            <p:cNvSpPr/>
            <p:nvPr/>
          </p:nvSpPr>
          <p:spPr>
            <a:xfrm>
              <a:off x="14941550" y="3600450"/>
              <a:ext cx="123825" cy="26988"/>
            </a:xfrm>
            <a:custGeom>
              <a:rect b="b" l="l" r="r" t="t"/>
              <a:pathLst>
                <a:path extrusionOk="0" h="27" w="127">
                  <a:moveTo>
                    <a:pt x="123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0"/>
                    <a:pt x="127" y="2"/>
                    <a:pt x="127" y="5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5"/>
                    <a:pt x="125" y="27"/>
                    <a:pt x="123" y="27"/>
                  </a:cubicBezTo>
                  <a:close/>
                  <a:moveTo>
                    <a:pt x="8" y="19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2" name="Google Shape;7772;p235"/>
            <p:cNvSpPr/>
            <p:nvPr/>
          </p:nvSpPr>
          <p:spPr>
            <a:xfrm>
              <a:off x="14979650" y="3675063"/>
              <a:ext cx="46038" cy="47625"/>
            </a:xfrm>
            <a:custGeom>
              <a:rect b="b" l="l" r="r" t="t"/>
              <a:pathLst>
                <a:path extrusionOk="0" h="47" w="46">
                  <a:moveTo>
                    <a:pt x="23" y="47"/>
                  </a:moveTo>
                  <a:cubicBezTo>
                    <a:pt x="10" y="47"/>
                    <a:pt x="0" y="36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ubicBezTo>
                    <a:pt x="46" y="36"/>
                    <a:pt x="35" y="47"/>
                    <a:pt x="23" y="47"/>
                  </a:cubicBezTo>
                  <a:close/>
                  <a:moveTo>
                    <a:pt x="23" y="8"/>
                  </a:moveTo>
                  <a:cubicBezTo>
                    <a:pt x="15" y="8"/>
                    <a:pt x="8" y="15"/>
                    <a:pt x="8" y="23"/>
                  </a:cubicBezTo>
                  <a:cubicBezTo>
                    <a:pt x="8" y="32"/>
                    <a:pt x="15" y="38"/>
                    <a:pt x="23" y="38"/>
                  </a:cubicBezTo>
                  <a:cubicBezTo>
                    <a:pt x="31" y="38"/>
                    <a:pt x="38" y="32"/>
                    <a:pt x="38" y="23"/>
                  </a:cubicBezTo>
                  <a:cubicBezTo>
                    <a:pt x="38" y="15"/>
                    <a:pt x="31" y="8"/>
                    <a:pt x="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3" name="Google Shape;7773;p235"/>
            <p:cNvSpPr/>
            <p:nvPr/>
          </p:nvSpPr>
          <p:spPr>
            <a:xfrm>
              <a:off x="14959013" y="3729038"/>
              <a:ext cx="87313" cy="14288"/>
            </a:xfrm>
            <a:custGeom>
              <a:rect b="b" l="l" r="r" t="t"/>
              <a:pathLst>
                <a:path extrusionOk="0" h="15" w="88">
                  <a:moveTo>
                    <a:pt x="83" y="15"/>
                  </a:moveTo>
                  <a:cubicBezTo>
                    <a:pt x="81" y="15"/>
                    <a:pt x="79" y="14"/>
                    <a:pt x="79" y="11"/>
                  </a:cubicBezTo>
                  <a:cubicBezTo>
                    <a:pt x="79" y="10"/>
                    <a:pt x="76" y="8"/>
                    <a:pt x="72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2" y="8"/>
                    <a:pt x="8" y="10"/>
                    <a:pt x="8" y="11"/>
                  </a:cubicBezTo>
                  <a:cubicBezTo>
                    <a:pt x="8" y="14"/>
                    <a:pt x="6" y="15"/>
                    <a:pt x="4" y="15"/>
                  </a:cubicBezTo>
                  <a:cubicBezTo>
                    <a:pt x="2" y="15"/>
                    <a:pt x="0" y="14"/>
                    <a:pt x="0" y="11"/>
                  </a:cubicBezTo>
                  <a:cubicBezTo>
                    <a:pt x="0" y="5"/>
                    <a:pt x="8" y="0"/>
                    <a:pt x="1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9" y="0"/>
                    <a:pt x="88" y="5"/>
                    <a:pt x="88" y="11"/>
                  </a:cubicBezTo>
                  <a:cubicBezTo>
                    <a:pt x="88" y="14"/>
                    <a:pt x="86" y="15"/>
                    <a:pt x="83" y="15"/>
                  </a:cubicBezTo>
                  <a:close/>
                  <a:moveTo>
                    <a:pt x="79" y="11"/>
                  </a:moveTo>
                  <a:cubicBezTo>
                    <a:pt x="79" y="11"/>
                    <a:pt x="79" y="11"/>
                    <a:pt x="7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4" name="Google Shape;7774;p235"/>
            <p:cNvSpPr/>
            <p:nvPr/>
          </p:nvSpPr>
          <p:spPr>
            <a:xfrm>
              <a:off x="14935200" y="3644900"/>
              <a:ext cx="136525" cy="136525"/>
            </a:xfrm>
            <a:custGeom>
              <a:rect b="b" l="l" r="r" t="t"/>
              <a:pathLst>
                <a:path extrusionOk="0" h="139" w="139">
                  <a:moveTo>
                    <a:pt x="69" y="139"/>
                  </a:moveTo>
                  <a:cubicBezTo>
                    <a:pt x="31" y="139"/>
                    <a:pt x="0" y="108"/>
                    <a:pt x="0" y="69"/>
                  </a:cubicBezTo>
                  <a:cubicBezTo>
                    <a:pt x="0" y="31"/>
                    <a:pt x="31" y="0"/>
                    <a:pt x="69" y="0"/>
                  </a:cubicBezTo>
                  <a:cubicBezTo>
                    <a:pt x="108" y="0"/>
                    <a:pt x="139" y="31"/>
                    <a:pt x="139" y="69"/>
                  </a:cubicBezTo>
                  <a:cubicBezTo>
                    <a:pt x="139" y="108"/>
                    <a:pt x="108" y="139"/>
                    <a:pt x="69" y="139"/>
                  </a:cubicBezTo>
                  <a:close/>
                  <a:moveTo>
                    <a:pt x="69" y="8"/>
                  </a:moveTo>
                  <a:cubicBezTo>
                    <a:pt x="35" y="8"/>
                    <a:pt x="8" y="35"/>
                    <a:pt x="8" y="69"/>
                  </a:cubicBezTo>
                  <a:cubicBezTo>
                    <a:pt x="8" y="103"/>
                    <a:pt x="35" y="131"/>
                    <a:pt x="69" y="131"/>
                  </a:cubicBezTo>
                  <a:cubicBezTo>
                    <a:pt x="103" y="131"/>
                    <a:pt x="131" y="103"/>
                    <a:pt x="131" y="69"/>
                  </a:cubicBezTo>
                  <a:cubicBezTo>
                    <a:pt x="131" y="35"/>
                    <a:pt x="103" y="8"/>
                    <a:pt x="6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5" name="Google Shape;7775;p235"/>
            <p:cNvSpPr/>
            <p:nvPr/>
          </p:nvSpPr>
          <p:spPr>
            <a:xfrm>
              <a:off x="15036800" y="3748088"/>
              <a:ext cx="71438" cy="71438"/>
            </a:xfrm>
            <a:custGeom>
              <a:rect b="b" l="l" r="r" t="t"/>
              <a:pathLst>
                <a:path extrusionOk="0" h="73" w="73">
                  <a:moveTo>
                    <a:pt x="59" y="73"/>
                  </a:moveTo>
                  <a:cubicBezTo>
                    <a:pt x="55" y="73"/>
                    <a:pt x="52" y="72"/>
                    <a:pt x="49" y="6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9"/>
                    <a:pt x="0" y="17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7" y="11"/>
                    <a:pt x="11" y="7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9" y="0"/>
                    <a:pt x="20" y="0"/>
                    <a:pt x="21" y="1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1" y="52"/>
                    <a:pt x="73" y="55"/>
                    <a:pt x="73" y="59"/>
                  </a:cubicBezTo>
                  <a:cubicBezTo>
                    <a:pt x="73" y="63"/>
                    <a:pt x="71" y="66"/>
                    <a:pt x="69" y="69"/>
                  </a:cubicBezTo>
                  <a:cubicBezTo>
                    <a:pt x="66" y="72"/>
                    <a:pt x="63" y="73"/>
                    <a:pt x="59" y="73"/>
                  </a:cubicBezTo>
                  <a:close/>
                  <a:moveTo>
                    <a:pt x="10" y="18"/>
                  </a:moveTo>
                  <a:cubicBezTo>
                    <a:pt x="55" y="63"/>
                    <a:pt x="55" y="63"/>
                    <a:pt x="55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7" y="65"/>
                    <a:pt x="61" y="65"/>
                    <a:pt x="63" y="63"/>
                  </a:cubicBezTo>
                  <a:cubicBezTo>
                    <a:pt x="64" y="62"/>
                    <a:pt x="65" y="61"/>
                    <a:pt x="65" y="59"/>
                  </a:cubicBezTo>
                  <a:cubicBezTo>
                    <a:pt x="65" y="57"/>
                    <a:pt x="64" y="56"/>
                    <a:pt x="63" y="5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3"/>
                    <a:pt x="13" y="16"/>
                    <a:pt x="1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76" name="Google Shape;7776;p235"/>
          <p:cNvGrpSpPr/>
          <p:nvPr/>
        </p:nvGrpSpPr>
        <p:grpSpPr>
          <a:xfrm>
            <a:off x="1902238" y="2552009"/>
            <a:ext cx="554186" cy="554186"/>
            <a:chOff x="14365288" y="3017838"/>
            <a:chExt cx="244475" cy="244475"/>
          </a:xfrm>
        </p:grpSpPr>
        <p:sp>
          <p:nvSpPr>
            <p:cNvPr id="7777" name="Google Shape;7777;p235"/>
            <p:cNvSpPr/>
            <p:nvPr/>
          </p:nvSpPr>
          <p:spPr>
            <a:xfrm>
              <a:off x="14430375" y="3068638"/>
              <a:ext cx="60325" cy="88900"/>
            </a:xfrm>
            <a:custGeom>
              <a:rect b="b" l="l" r="r" t="t"/>
              <a:pathLst>
                <a:path extrusionOk="0" h="91" w="61">
                  <a:moveTo>
                    <a:pt x="30" y="91"/>
                  </a:moveTo>
                  <a:cubicBezTo>
                    <a:pt x="20" y="91"/>
                    <a:pt x="10" y="88"/>
                    <a:pt x="1" y="77"/>
                  </a:cubicBezTo>
                  <a:cubicBezTo>
                    <a:pt x="0" y="75"/>
                    <a:pt x="0" y="72"/>
                    <a:pt x="2" y="71"/>
                  </a:cubicBezTo>
                  <a:cubicBezTo>
                    <a:pt x="4" y="70"/>
                    <a:pt x="6" y="70"/>
                    <a:pt x="8" y="72"/>
                  </a:cubicBezTo>
                  <a:cubicBezTo>
                    <a:pt x="22" y="91"/>
                    <a:pt x="43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5" y="79"/>
                    <a:pt x="53" y="76"/>
                    <a:pt x="52" y="65"/>
                  </a:cubicBezTo>
                  <a:cubicBezTo>
                    <a:pt x="51" y="54"/>
                    <a:pt x="40" y="51"/>
                    <a:pt x="40" y="51"/>
                  </a:cubicBezTo>
                  <a:cubicBezTo>
                    <a:pt x="40" y="51"/>
                    <a:pt x="29" y="47"/>
                    <a:pt x="18" y="44"/>
                  </a:cubicBezTo>
                  <a:cubicBezTo>
                    <a:pt x="7" y="41"/>
                    <a:pt x="1" y="33"/>
                    <a:pt x="1" y="22"/>
                  </a:cubicBezTo>
                  <a:cubicBezTo>
                    <a:pt x="1" y="16"/>
                    <a:pt x="3" y="11"/>
                    <a:pt x="8" y="7"/>
                  </a:cubicBezTo>
                  <a:cubicBezTo>
                    <a:pt x="13" y="2"/>
                    <a:pt x="21" y="0"/>
                    <a:pt x="31" y="0"/>
                  </a:cubicBezTo>
                  <a:cubicBezTo>
                    <a:pt x="50" y="0"/>
                    <a:pt x="58" y="13"/>
                    <a:pt x="60" y="20"/>
                  </a:cubicBezTo>
                  <a:cubicBezTo>
                    <a:pt x="61" y="22"/>
                    <a:pt x="60" y="25"/>
                    <a:pt x="57" y="25"/>
                  </a:cubicBezTo>
                  <a:cubicBezTo>
                    <a:pt x="55" y="26"/>
                    <a:pt x="53" y="25"/>
                    <a:pt x="52" y="23"/>
                  </a:cubicBezTo>
                  <a:cubicBezTo>
                    <a:pt x="52" y="22"/>
                    <a:pt x="48" y="9"/>
                    <a:pt x="31" y="8"/>
                  </a:cubicBezTo>
                  <a:cubicBezTo>
                    <a:pt x="23" y="8"/>
                    <a:pt x="17" y="10"/>
                    <a:pt x="13" y="13"/>
                  </a:cubicBezTo>
                  <a:cubicBezTo>
                    <a:pt x="11" y="15"/>
                    <a:pt x="9" y="19"/>
                    <a:pt x="9" y="23"/>
                  </a:cubicBezTo>
                  <a:cubicBezTo>
                    <a:pt x="9" y="30"/>
                    <a:pt x="13" y="34"/>
                    <a:pt x="21" y="36"/>
                  </a:cubicBezTo>
                  <a:cubicBezTo>
                    <a:pt x="31" y="40"/>
                    <a:pt x="42" y="43"/>
                    <a:pt x="42" y="43"/>
                  </a:cubicBezTo>
                  <a:cubicBezTo>
                    <a:pt x="43" y="43"/>
                    <a:pt x="59" y="48"/>
                    <a:pt x="60" y="64"/>
                  </a:cubicBezTo>
                  <a:cubicBezTo>
                    <a:pt x="61" y="78"/>
                    <a:pt x="53" y="85"/>
                    <a:pt x="48" y="87"/>
                  </a:cubicBezTo>
                  <a:cubicBezTo>
                    <a:pt x="43" y="89"/>
                    <a:pt x="37" y="91"/>
                    <a:pt x="30" y="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8" name="Google Shape;7778;p235"/>
            <p:cNvSpPr/>
            <p:nvPr/>
          </p:nvSpPr>
          <p:spPr>
            <a:xfrm>
              <a:off x="14457363" y="3051175"/>
              <a:ext cx="7938" cy="25400"/>
            </a:xfrm>
            <a:custGeom>
              <a:rect b="b" l="l" r="r" t="t"/>
              <a:pathLst>
                <a:path extrusionOk="0" h="25" w="8">
                  <a:moveTo>
                    <a:pt x="4" y="25"/>
                  </a:moveTo>
                  <a:cubicBezTo>
                    <a:pt x="2" y="25"/>
                    <a:pt x="0" y="24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4"/>
                    <a:pt x="6" y="25"/>
                    <a:pt x="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9" name="Google Shape;7779;p235"/>
            <p:cNvSpPr/>
            <p:nvPr/>
          </p:nvSpPr>
          <p:spPr>
            <a:xfrm>
              <a:off x="14457363" y="3151188"/>
              <a:ext cx="7938" cy="25400"/>
            </a:xfrm>
            <a:custGeom>
              <a:rect b="b" l="l" r="r" t="t"/>
              <a:pathLst>
                <a:path extrusionOk="0" h="26" w="8">
                  <a:moveTo>
                    <a:pt x="4" y="26"/>
                  </a:moveTo>
                  <a:cubicBezTo>
                    <a:pt x="2" y="26"/>
                    <a:pt x="0" y="24"/>
                    <a:pt x="0" y="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6" y="26"/>
                    <a:pt x="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0" name="Google Shape;7780;p235"/>
            <p:cNvSpPr/>
            <p:nvPr/>
          </p:nvSpPr>
          <p:spPr>
            <a:xfrm>
              <a:off x="14365288" y="3017838"/>
              <a:ext cx="190500" cy="190500"/>
            </a:xfrm>
            <a:custGeom>
              <a:rect b="b" l="l" r="r" t="t"/>
              <a:pathLst>
                <a:path extrusionOk="0" h="195" w="195">
                  <a:moveTo>
                    <a:pt x="97" y="195"/>
                  </a:moveTo>
                  <a:cubicBezTo>
                    <a:pt x="44" y="195"/>
                    <a:pt x="0" y="151"/>
                    <a:pt x="0" y="98"/>
                  </a:cubicBezTo>
                  <a:cubicBezTo>
                    <a:pt x="0" y="44"/>
                    <a:pt x="44" y="0"/>
                    <a:pt x="97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1"/>
                    <a:pt x="151" y="195"/>
                    <a:pt x="97" y="195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8"/>
                  </a:cubicBezTo>
                  <a:cubicBezTo>
                    <a:pt x="8" y="147"/>
                    <a:pt x="48" y="187"/>
                    <a:pt x="97" y="187"/>
                  </a:cubicBezTo>
                  <a:cubicBezTo>
                    <a:pt x="147" y="187"/>
                    <a:pt x="187" y="147"/>
                    <a:pt x="187" y="98"/>
                  </a:cubicBezTo>
                  <a:cubicBezTo>
                    <a:pt x="187" y="48"/>
                    <a:pt x="147" y="8"/>
                    <a:pt x="9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1" name="Google Shape;7781;p235"/>
            <p:cNvSpPr/>
            <p:nvPr/>
          </p:nvSpPr>
          <p:spPr>
            <a:xfrm>
              <a:off x="14511338" y="3163888"/>
              <a:ext cx="98425" cy="98425"/>
            </a:xfrm>
            <a:custGeom>
              <a:rect b="b" l="l" r="r" t="t"/>
              <a:pathLst>
                <a:path extrusionOk="0" h="100" w="100">
                  <a:moveTo>
                    <a:pt x="81" y="100"/>
                  </a:moveTo>
                  <a:cubicBezTo>
                    <a:pt x="77" y="100"/>
                    <a:pt x="73" y="99"/>
                    <a:pt x="70" y="95"/>
                  </a:cubicBezTo>
                  <a:cubicBezTo>
                    <a:pt x="70" y="95"/>
                    <a:pt x="70" y="95"/>
                    <a:pt x="70" y="9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23"/>
                    <a:pt x="1" y="22"/>
                    <a:pt x="2" y="2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6" y="0"/>
                    <a:pt x="27" y="2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8" y="73"/>
                    <a:pt x="100" y="77"/>
                    <a:pt x="100" y="81"/>
                  </a:cubicBezTo>
                  <a:cubicBezTo>
                    <a:pt x="100" y="86"/>
                    <a:pt x="98" y="90"/>
                    <a:pt x="95" y="93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90" y="99"/>
                    <a:pt x="85" y="100"/>
                    <a:pt x="81" y="100"/>
                  </a:cubicBezTo>
                  <a:close/>
                  <a:moveTo>
                    <a:pt x="10" y="24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9" y="93"/>
                    <a:pt x="84" y="93"/>
                    <a:pt x="87" y="90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91" y="85"/>
                    <a:pt x="92" y="83"/>
                    <a:pt x="92" y="81"/>
                  </a:cubicBezTo>
                  <a:cubicBezTo>
                    <a:pt x="92" y="79"/>
                    <a:pt x="91" y="77"/>
                    <a:pt x="90" y="76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2" name="Google Shape;7782;p235"/>
          <p:cNvGrpSpPr/>
          <p:nvPr/>
        </p:nvGrpSpPr>
        <p:grpSpPr>
          <a:xfrm>
            <a:off x="3107032" y="2598789"/>
            <a:ext cx="755708" cy="460626"/>
            <a:chOff x="14846300" y="3038475"/>
            <a:chExt cx="333376" cy="203201"/>
          </a:xfrm>
        </p:grpSpPr>
        <p:sp>
          <p:nvSpPr>
            <p:cNvPr id="7783" name="Google Shape;7783;p235"/>
            <p:cNvSpPr/>
            <p:nvPr/>
          </p:nvSpPr>
          <p:spPr>
            <a:xfrm>
              <a:off x="14846300" y="3233738"/>
              <a:ext cx="279400" cy="7938"/>
            </a:xfrm>
            <a:custGeom>
              <a:rect b="b" l="l" r="r" t="t"/>
              <a:pathLst>
                <a:path extrusionOk="0" h="8" w="285">
                  <a:moveTo>
                    <a:pt x="28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83" y="0"/>
                    <a:pt x="285" y="2"/>
                    <a:pt x="285" y="4"/>
                  </a:cubicBezTo>
                  <a:cubicBezTo>
                    <a:pt x="285" y="6"/>
                    <a:pt x="283" y="8"/>
                    <a:pt x="28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4" name="Google Shape;7784;p235"/>
            <p:cNvSpPr/>
            <p:nvPr/>
          </p:nvSpPr>
          <p:spPr>
            <a:xfrm>
              <a:off x="14863763" y="3135313"/>
              <a:ext cx="69850" cy="106363"/>
            </a:xfrm>
            <a:custGeom>
              <a:rect b="b" l="l" r="r" t="t"/>
              <a:pathLst>
                <a:path extrusionOk="0" h="108" w="71">
                  <a:moveTo>
                    <a:pt x="66" y="108"/>
                  </a:moveTo>
                  <a:cubicBezTo>
                    <a:pt x="4" y="108"/>
                    <a:pt x="4" y="108"/>
                    <a:pt x="4" y="108"/>
                  </a:cubicBezTo>
                  <a:cubicBezTo>
                    <a:pt x="2" y="108"/>
                    <a:pt x="0" y="106"/>
                    <a:pt x="0" y="10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1" y="2"/>
                    <a:pt x="71" y="4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1" y="106"/>
                    <a:pt x="69" y="108"/>
                    <a:pt x="66" y="108"/>
                  </a:cubicBezTo>
                  <a:close/>
                  <a:moveTo>
                    <a:pt x="8" y="100"/>
                  </a:moveTo>
                  <a:cubicBezTo>
                    <a:pt x="62" y="100"/>
                    <a:pt x="62" y="100"/>
                    <a:pt x="62" y="100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5" name="Google Shape;7785;p235"/>
            <p:cNvSpPr/>
            <p:nvPr/>
          </p:nvSpPr>
          <p:spPr>
            <a:xfrm>
              <a:off x="14951075" y="3100388"/>
              <a:ext cx="69850" cy="141288"/>
            </a:xfrm>
            <a:custGeom>
              <a:rect b="b" l="l" r="r" t="t"/>
              <a:pathLst>
                <a:path extrusionOk="0" h="144" w="71">
                  <a:moveTo>
                    <a:pt x="67" y="144"/>
                  </a:moveTo>
                  <a:cubicBezTo>
                    <a:pt x="4" y="144"/>
                    <a:pt x="4" y="144"/>
                    <a:pt x="4" y="144"/>
                  </a:cubicBezTo>
                  <a:cubicBezTo>
                    <a:pt x="2" y="144"/>
                    <a:pt x="0" y="142"/>
                    <a:pt x="0" y="1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2"/>
                    <a:pt x="71" y="4"/>
                  </a:cubicBezTo>
                  <a:cubicBezTo>
                    <a:pt x="71" y="6"/>
                    <a:pt x="69" y="8"/>
                    <a:pt x="67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2"/>
                    <a:pt x="64" y="60"/>
                    <a:pt x="67" y="60"/>
                  </a:cubicBezTo>
                  <a:cubicBezTo>
                    <a:pt x="69" y="60"/>
                    <a:pt x="71" y="62"/>
                    <a:pt x="71" y="6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1" y="142"/>
                    <a:pt x="69" y="144"/>
                    <a:pt x="67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6" name="Google Shape;7786;p235"/>
            <p:cNvSpPr/>
            <p:nvPr/>
          </p:nvSpPr>
          <p:spPr>
            <a:xfrm>
              <a:off x="15038388" y="3038475"/>
              <a:ext cx="69850" cy="49213"/>
            </a:xfrm>
            <a:custGeom>
              <a:rect b="b" l="l" r="r" t="t"/>
              <a:pathLst>
                <a:path extrusionOk="0" h="50" w="71">
                  <a:moveTo>
                    <a:pt x="5" y="50"/>
                  </a:moveTo>
                  <a:cubicBezTo>
                    <a:pt x="2" y="50"/>
                    <a:pt x="0" y="48"/>
                    <a:pt x="0" y="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9" y="0"/>
                    <a:pt x="71" y="2"/>
                    <a:pt x="71" y="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1" y="47"/>
                    <a:pt x="69" y="49"/>
                    <a:pt x="67" y="49"/>
                  </a:cubicBezTo>
                  <a:cubicBezTo>
                    <a:pt x="65" y="49"/>
                    <a:pt x="63" y="47"/>
                    <a:pt x="63" y="44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8"/>
                    <a:pt x="7" y="50"/>
                    <a:pt x="5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7" name="Google Shape;7787;p235"/>
            <p:cNvSpPr/>
            <p:nvPr/>
          </p:nvSpPr>
          <p:spPr>
            <a:xfrm>
              <a:off x="15038388" y="3189288"/>
              <a:ext cx="69850" cy="52388"/>
            </a:xfrm>
            <a:custGeom>
              <a:rect b="b" l="l" r="r" t="t"/>
              <a:pathLst>
                <a:path extrusionOk="0" h="54" w="71">
                  <a:moveTo>
                    <a:pt x="67" y="54"/>
                  </a:moveTo>
                  <a:cubicBezTo>
                    <a:pt x="5" y="54"/>
                    <a:pt x="5" y="54"/>
                    <a:pt x="5" y="54"/>
                  </a:cubicBezTo>
                  <a:cubicBezTo>
                    <a:pt x="2" y="54"/>
                    <a:pt x="0" y="52"/>
                    <a:pt x="0" y="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3"/>
                    <a:pt x="65" y="2"/>
                    <a:pt x="67" y="2"/>
                  </a:cubicBezTo>
                  <a:cubicBezTo>
                    <a:pt x="69" y="2"/>
                    <a:pt x="71" y="3"/>
                    <a:pt x="71" y="6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1" y="52"/>
                    <a:pt x="69" y="54"/>
                    <a:pt x="67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8" name="Google Shape;7788;p235"/>
            <p:cNvSpPr/>
            <p:nvPr/>
          </p:nvSpPr>
          <p:spPr>
            <a:xfrm>
              <a:off x="15008225" y="3071813"/>
              <a:ext cx="133350" cy="133350"/>
            </a:xfrm>
            <a:custGeom>
              <a:rect b="b" l="l" r="r" t="t"/>
              <a:pathLst>
                <a:path extrusionOk="0" h="137" w="137">
                  <a:moveTo>
                    <a:pt x="68" y="137"/>
                  </a:moveTo>
                  <a:cubicBezTo>
                    <a:pt x="30" y="137"/>
                    <a:pt x="0" y="106"/>
                    <a:pt x="0" y="68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6" y="0"/>
                    <a:pt x="137" y="30"/>
                    <a:pt x="137" y="68"/>
                  </a:cubicBezTo>
                  <a:cubicBezTo>
                    <a:pt x="137" y="106"/>
                    <a:pt x="106" y="137"/>
                    <a:pt x="68" y="137"/>
                  </a:cubicBezTo>
                  <a:close/>
                  <a:moveTo>
                    <a:pt x="68" y="8"/>
                  </a:moveTo>
                  <a:cubicBezTo>
                    <a:pt x="35" y="8"/>
                    <a:pt x="8" y="35"/>
                    <a:pt x="8" y="68"/>
                  </a:cubicBezTo>
                  <a:cubicBezTo>
                    <a:pt x="8" y="101"/>
                    <a:pt x="35" y="128"/>
                    <a:pt x="68" y="128"/>
                  </a:cubicBezTo>
                  <a:cubicBezTo>
                    <a:pt x="101" y="128"/>
                    <a:pt x="128" y="101"/>
                    <a:pt x="128" y="68"/>
                  </a:cubicBezTo>
                  <a:cubicBezTo>
                    <a:pt x="128" y="35"/>
                    <a:pt x="101" y="8"/>
                    <a:pt x="6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9" name="Google Shape;7789;p235"/>
            <p:cNvSpPr/>
            <p:nvPr/>
          </p:nvSpPr>
          <p:spPr>
            <a:xfrm>
              <a:off x="15108238" y="3171825"/>
              <a:ext cx="71438" cy="69850"/>
            </a:xfrm>
            <a:custGeom>
              <a:rect b="b" l="l" r="r" t="t"/>
              <a:pathLst>
                <a:path extrusionOk="0" h="71" w="72">
                  <a:moveTo>
                    <a:pt x="57" y="71"/>
                  </a:moveTo>
                  <a:cubicBezTo>
                    <a:pt x="54" y="71"/>
                    <a:pt x="50" y="70"/>
                    <a:pt x="48" y="67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19"/>
                    <a:pt x="0" y="17"/>
                    <a:pt x="2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20" y="0"/>
                    <a:pt x="21" y="1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2" y="53"/>
                    <a:pt x="72" y="62"/>
                    <a:pt x="67" y="67"/>
                  </a:cubicBezTo>
                  <a:cubicBezTo>
                    <a:pt x="64" y="70"/>
                    <a:pt x="61" y="71"/>
                    <a:pt x="57" y="71"/>
                  </a:cubicBezTo>
                  <a:close/>
                  <a:moveTo>
                    <a:pt x="53" y="61"/>
                  </a:moveTo>
                  <a:cubicBezTo>
                    <a:pt x="56" y="63"/>
                    <a:pt x="59" y="63"/>
                    <a:pt x="61" y="61"/>
                  </a:cubicBezTo>
                  <a:cubicBezTo>
                    <a:pt x="63" y="59"/>
                    <a:pt x="63" y="55"/>
                    <a:pt x="61" y="5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53" y="61"/>
                    <a:pt x="53" y="61"/>
                    <a:pt x="53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0" name="Google Shape;7790;p235"/>
            <p:cNvSpPr/>
            <p:nvPr/>
          </p:nvSpPr>
          <p:spPr>
            <a:xfrm>
              <a:off x="15054263" y="3106738"/>
              <a:ext cx="41275" cy="61913"/>
            </a:xfrm>
            <a:custGeom>
              <a:rect b="b" l="l" r="r" t="t"/>
              <a:pathLst>
                <a:path extrusionOk="0" h="63" w="43">
                  <a:moveTo>
                    <a:pt x="21" y="63"/>
                  </a:moveTo>
                  <a:cubicBezTo>
                    <a:pt x="14" y="63"/>
                    <a:pt x="7" y="61"/>
                    <a:pt x="1" y="53"/>
                  </a:cubicBezTo>
                  <a:cubicBezTo>
                    <a:pt x="0" y="51"/>
                    <a:pt x="0" y="49"/>
                    <a:pt x="2" y="47"/>
                  </a:cubicBezTo>
                  <a:cubicBezTo>
                    <a:pt x="4" y="46"/>
                    <a:pt x="6" y="46"/>
                    <a:pt x="8" y="48"/>
                  </a:cubicBezTo>
                  <a:cubicBezTo>
                    <a:pt x="16" y="60"/>
                    <a:pt x="29" y="53"/>
                    <a:pt x="29" y="53"/>
                  </a:cubicBezTo>
                  <a:cubicBezTo>
                    <a:pt x="29" y="53"/>
                    <a:pt x="30" y="53"/>
                    <a:pt x="30" y="53"/>
                  </a:cubicBezTo>
                  <a:cubicBezTo>
                    <a:pt x="30" y="52"/>
                    <a:pt x="34" y="50"/>
                    <a:pt x="34" y="45"/>
                  </a:cubicBezTo>
                  <a:cubicBezTo>
                    <a:pt x="33" y="38"/>
                    <a:pt x="27" y="36"/>
                    <a:pt x="27" y="36"/>
                  </a:cubicBezTo>
                  <a:cubicBezTo>
                    <a:pt x="27" y="36"/>
                    <a:pt x="20" y="34"/>
                    <a:pt x="13" y="32"/>
                  </a:cubicBezTo>
                  <a:cubicBezTo>
                    <a:pt x="3" y="29"/>
                    <a:pt x="0" y="22"/>
                    <a:pt x="0" y="16"/>
                  </a:cubicBezTo>
                  <a:cubicBezTo>
                    <a:pt x="1" y="13"/>
                    <a:pt x="2" y="0"/>
                    <a:pt x="21" y="0"/>
                  </a:cubicBezTo>
                  <a:cubicBezTo>
                    <a:pt x="21" y="0"/>
                    <a:pt x="22" y="0"/>
                    <a:pt x="22" y="0"/>
                  </a:cubicBezTo>
                  <a:cubicBezTo>
                    <a:pt x="35" y="1"/>
                    <a:pt x="41" y="10"/>
                    <a:pt x="42" y="15"/>
                  </a:cubicBezTo>
                  <a:cubicBezTo>
                    <a:pt x="43" y="17"/>
                    <a:pt x="41" y="19"/>
                    <a:pt x="39" y="20"/>
                  </a:cubicBezTo>
                  <a:cubicBezTo>
                    <a:pt x="37" y="20"/>
                    <a:pt x="35" y="19"/>
                    <a:pt x="34" y="17"/>
                  </a:cubicBezTo>
                  <a:cubicBezTo>
                    <a:pt x="34" y="16"/>
                    <a:pt x="31" y="9"/>
                    <a:pt x="22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3" y="9"/>
                    <a:pt x="9" y="11"/>
                    <a:pt x="9" y="17"/>
                  </a:cubicBezTo>
                  <a:cubicBezTo>
                    <a:pt x="9" y="20"/>
                    <a:pt x="9" y="23"/>
                    <a:pt x="15" y="24"/>
                  </a:cubicBezTo>
                  <a:cubicBezTo>
                    <a:pt x="22" y="26"/>
                    <a:pt x="29" y="29"/>
                    <a:pt x="29" y="29"/>
                  </a:cubicBezTo>
                  <a:cubicBezTo>
                    <a:pt x="30" y="29"/>
                    <a:pt x="41" y="32"/>
                    <a:pt x="42" y="44"/>
                  </a:cubicBezTo>
                  <a:cubicBezTo>
                    <a:pt x="43" y="53"/>
                    <a:pt x="37" y="59"/>
                    <a:pt x="33" y="60"/>
                  </a:cubicBezTo>
                  <a:cubicBezTo>
                    <a:pt x="30" y="62"/>
                    <a:pt x="26" y="63"/>
                    <a:pt x="21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1" name="Google Shape;7791;p235"/>
            <p:cNvSpPr/>
            <p:nvPr/>
          </p:nvSpPr>
          <p:spPr>
            <a:xfrm>
              <a:off x="15071725" y="3095625"/>
              <a:ext cx="7938" cy="19050"/>
            </a:xfrm>
            <a:custGeom>
              <a:rect b="b" l="l" r="r" t="t"/>
              <a:pathLst>
                <a:path extrusionOk="0" h="20" w="8">
                  <a:moveTo>
                    <a:pt x="4" y="20"/>
                  </a:moveTo>
                  <a:cubicBezTo>
                    <a:pt x="1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6" y="20"/>
                    <a:pt x="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2" name="Google Shape;7792;p235"/>
            <p:cNvSpPr/>
            <p:nvPr/>
          </p:nvSpPr>
          <p:spPr>
            <a:xfrm>
              <a:off x="15071725" y="3162300"/>
              <a:ext cx="7938" cy="17463"/>
            </a:xfrm>
            <a:custGeom>
              <a:rect b="b" l="l" r="r" t="t"/>
              <a:pathLst>
                <a:path extrusionOk="0" h="19" w="8">
                  <a:moveTo>
                    <a:pt x="4" y="19"/>
                  </a:moveTo>
                  <a:cubicBezTo>
                    <a:pt x="1" y="19"/>
                    <a:pt x="0" y="17"/>
                    <a:pt x="0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6" y="19"/>
                    <a:pt x="4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93" name="Google Shape;7793;p235"/>
          <p:cNvGrpSpPr/>
          <p:nvPr/>
        </p:nvGrpSpPr>
        <p:grpSpPr>
          <a:xfrm>
            <a:off x="9577237" y="2625780"/>
            <a:ext cx="870866" cy="406644"/>
            <a:chOff x="14295438" y="3624263"/>
            <a:chExt cx="384175" cy="179387"/>
          </a:xfrm>
        </p:grpSpPr>
        <p:sp>
          <p:nvSpPr>
            <p:cNvPr id="7794" name="Google Shape;7794;p235"/>
            <p:cNvSpPr/>
            <p:nvPr/>
          </p:nvSpPr>
          <p:spPr>
            <a:xfrm>
              <a:off x="14562138" y="3686175"/>
              <a:ext cx="92075" cy="92075"/>
            </a:xfrm>
            <a:custGeom>
              <a:rect b="b" l="l" r="r" t="t"/>
              <a:pathLst>
                <a:path extrusionOk="0" h="93" w="93">
                  <a:moveTo>
                    <a:pt x="47" y="93"/>
                  </a:moveTo>
                  <a:cubicBezTo>
                    <a:pt x="21" y="93"/>
                    <a:pt x="0" y="72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2" y="0"/>
                    <a:pt x="93" y="21"/>
                    <a:pt x="93" y="47"/>
                  </a:cubicBezTo>
                  <a:cubicBezTo>
                    <a:pt x="93" y="72"/>
                    <a:pt x="72" y="93"/>
                    <a:pt x="47" y="93"/>
                  </a:cubicBezTo>
                  <a:close/>
                  <a:moveTo>
                    <a:pt x="47" y="8"/>
                  </a:moveTo>
                  <a:cubicBezTo>
                    <a:pt x="25" y="8"/>
                    <a:pt x="8" y="25"/>
                    <a:pt x="8" y="47"/>
                  </a:cubicBezTo>
                  <a:cubicBezTo>
                    <a:pt x="8" y="68"/>
                    <a:pt x="25" y="85"/>
                    <a:pt x="47" y="85"/>
                  </a:cubicBezTo>
                  <a:cubicBezTo>
                    <a:pt x="68" y="85"/>
                    <a:pt x="85" y="68"/>
                    <a:pt x="85" y="47"/>
                  </a:cubicBezTo>
                  <a:cubicBezTo>
                    <a:pt x="85" y="25"/>
                    <a:pt x="68" y="8"/>
                    <a:pt x="4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5" name="Google Shape;7795;p235"/>
            <p:cNvSpPr/>
            <p:nvPr/>
          </p:nvSpPr>
          <p:spPr>
            <a:xfrm>
              <a:off x="14628813" y="3752850"/>
              <a:ext cx="50800" cy="50800"/>
            </a:xfrm>
            <a:custGeom>
              <a:rect b="b" l="l" r="r" t="t"/>
              <a:pathLst>
                <a:path extrusionOk="0" h="52" w="52">
                  <a:moveTo>
                    <a:pt x="39" y="52"/>
                  </a:moveTo>
                  <a:cubicBezTo>
                    <a:pt x="36" y="52"/>
                    <a:pt x="33" y="50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5"/>
                    <a:pt x="0" y="13"/>
                    <a:pt x="1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0"/>
                    <a:pt x="16" y="0"/>
                    <a:pt x="18" y="2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52" y="36"/>
                    <a:pt x="52" y="43"/>
                    <a:pt x="47" y="48"/>
                  </a:cubicBezTo>
                  <a:cubicBezTo>
                    <a:pt x="45" y="50"/>
                    <a:pt x="42" y="52"/>
                    <a:pt x="39" y="52"/>
                  </a:cubicBezTo>
                  <a:close/>
                  <a:moveTo>
                    <a:pt x="36" y="42"/>
                  </a:moveTo>
                  <a:cubicBezTo>
                    <a:pt x="38" y="44"/>
                    <a:pt x="40" y="44"/>
                    <a:pt x="41" y="42"/>
                  </a:cubicBezTo>
                  <a:cubicBezTo>
                    <a:pt x="43" y="41"/>
                    <a:pt x="43" y="39"/>
                    <a:pt x="41" y="37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6" y="42"/>
                    <a:pt x="36" y="42"/>
                    <a:pt x="3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6" name="Google Shape;7796;p235"/>
            <p:cNvSpPr/>
            <p:nvPr/>
          </p:nvSpPr>
          <p:spPr>
            <a:xfrm>
              <a:off x="14341475" y="3654425"/>
              <a:ext cx="71438" cy="57150"/>
            </a:xfrm>
            <a:custGeom>
              <a:rect b="b" l="l" r="r" t="t"/>
              <a:pathLst>
                <a:path extrusionOk="0" h="58" w="73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48" y="58"/>
                    <a:pt x="46" y="57"/>
                    <a:pt x="46" y="5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7"/>
                    <a:pt x="25" y="58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2" y="58"/>
                    <a:pt x="20" y="57"/>
                    <a:pt x="19" y="5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2"/>
                  </a:cubicBezTo>
                  <a:cubicBezTo>
                    <a:pt x="6" y="1"/>
                    <a:pt x="8" y="2"/>
                    <a:pt x="9" y="4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5"/>
                    <a:pt x="35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8" y="14"/>
                    <a:pt x="40" y="15"/>
                    <a:pt x="40" y="16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8" y="0"/>
                    <a:pt x="70" y="1"/>
                  </a:cubicBezTo>
                  <a:cubicBezTo>
                    <a:pt x="72" y="2"/>
                    <a:pt x="73" y="4"/>
                    <a:pt x="72" y="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1" y="58"/>
                    <a:pt x="50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7" name="Google Shape;7797;p235"/>
            <p:cNvSpPr/>
            <p:nvPr/>
          </p:nvSpPr>
          <p:spPr>
            <a:xfrm>
              <a:off x="14422438" y="3654425"/>
              <a:ext cx="71438" cy="57150"/>
            </a:xfrm>
            <a:custGeom>
              <a:rect b="b" l="l" r="r" t="t"/>
              <a:pathLst>
                <a:path extrusionOk="0" h="58" w="73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48" y="58"/>
                    <a:pt x="46" y="57"/>
                    <a:pt x="46" y="5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7"/>
                    <a:pt x="25" y="58"/>
                    <a:pt x="23" y="58"/>
                  </a:cubicBezTo>
                  <a:cubicBezTo>
                    <a:pt x="21" y="58"/>
                    <a:pt x="20" y="57"/>
                    <a:pt x="19" y="5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2"/>
                  </a:cubicBezTo>
                  <a:cubicBezTo>
                    <a:pt x="6" y="1"/>
                    <a:pt x="8" y="2"/>
                    <a:pt x="9" y="4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5"/>
                    <a:pt x="35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8" y="14"/>
                    <a:pt x="40" y="15"/>
                    <a:pt x="40" y="16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8" y="0"/>
                    <a:pt x="70" y="1"/>
                  </a:cubicBezTo>
                  <a:cubicBezTo>
                    <a:pt x="72" y="2"/>
                    <a:pt x="73" y="4"/>
                    <a:pt x="72" y="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1" y="58"/>
                    <a:pt x="50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8" name="Google Shape;7798;p235"/>
            <p:cNvSpPr/>
            <p:nvPr/>
          </p:nvSpPr>
          <p:spPr>
            <a:xfrm>
              <a:off x="14501813" y="3654425"/>
              <a:ext cx="71438" cy="57150"/>
            </a:xfrm>
            <a:custGeom>
              <a:rect b="b" l="l" r="r" t="t"/>
              <a:pathLst>
                <a:path extrusionOk="0" h="58" w="73"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48" y="58"/>
                    <a:pt x="46" y="57"/>
                    <a:pt x="46" y="5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7"/>
                    <a:pt x="25" y="58"/>
                    <a:pt x="23" y="58"/>
                  </a:cubicBezTo>
                  <a:cubicBezTo>
                    <a:pt x="22" y="58"/>
                    <a:pt x="20" y="57"/>
                    <a:pt x="19" y="5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4" y="2"/>
                  </a:cubicBezTo>
                  <a:cubicBezTo>
                    <a:pt x="6" y="1"/>
                    <a:pt x="8" y="2"/>
                    <a:pt x="9" y="4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5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8" y="14"/>
                    <a:pt x="40" y="15"/>
                    <a:pt x="40" y="16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1"/>
                    <a:pt x="68" y="0"/>
                    <a:pt x="70" y="1"/>
                  </a:cubicBezTo>
                  <a:cubicBezTo>
                    <a:pt x="72" y="2"/>
                    <a:pt x="73" y="4"/>
                    <a:pt x="72" y="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7"/>
                    <a:pt x="51" y="58"/>
                    <a:pt x="50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9" name="Google Shape;7799;p235"/>
            <p:cNvSpPr/>
            <p:nvPr/>
          </p:nvSpPr>
          <p:spPr>
            <a:xfrm>
              <a:off x="14295438" y="3624263"/>
              <a:ext cx="323850" cy="119063"/>
            </a:xfrm>
            <a:custGeom>
              <a:rect b="b" l="l" r="r" t="t"/>
              <a:pathLst>
                <a:path extrusionOk="0" h="121" w="330">
                  <a:moveTo>
                    <a:pt x="269" y="121"/>
                  </a:moveTo>
                  <a:cubicBezTo>
                    <a:pt x="60" y="121"/>
                    <a:pt x="60" y="121"/>
                    <a:pt x="60" y="121"/>
                  </a:cubicBezTo>
                  <a:cubicBezTo>
                    <a:pt x="27" y="121"/>
                    <a:pt x="0" y="94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269" y="0"/>
                    <a:pt x="269" y="0"/>
                    <a:pt x="269" y="0"/>
                  </a:cubicBezTo>
                  <a:cubicBezTo>
                    <a:pt x="303" y="0"/>
                    <a:pt x="330" y="27"/>
                    <a:pt x="330" y="60"/>
                  </a:cubicBezTo>
                  <a:cubicBezTo>
                    <a:pt x="330" y="62"/>
                    <a:pt x="330" y="65"/>
                    <a:pt x="329" y="67"/>
                  </a:cubicBezTo>
                  <a:cubicBezTo>
                    <a:pt x="329" y="69"/>
                    <a:pt x="327" y="70"/>
                    <a:pt x="325" y="70"/>
                  </a:cubicBezTo>
                  <a:cubicBezTo>
                    <a:pt x="323" y="70"/>
                    <a:pt x="321" y="68"/>
                    <a:pt x="321" y="66"/>
                  </a:cubicBezTo>
                  <a:cubicBezTo>
                    <a:pt x="321" y="64"/>
                    <a:pt x="322" y="62"/>
                    <a:pt x="322" y="60"/>
                  </a:cubicBezTo>
                  <a:cubicBezTo>
                    <a:pt x="322" y="32"/>
                    <a:pt x="298" y="8"/>
                    <a:pt x="269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31" y="8"/>
                    <a:pt x="8" y="32"/>
                    <a:pt x="8" y="60"/>
                  </a:cubicBezTo>
                  <a:cubicBezTo>
                    <a:pt x="8" y="89"/>
                    <a:pt x="31" y="113"/>
                    <a:pt x="60" y="113"/>
                  </a:cubicBezTo>
                  <a:cubicBezTo>
                    <a:pt x="269" y="113"/>
                    <a:pt x="269" y="113"/>
                    <a:pt x="269" y="113"/>
                  </a:cubicBezTo>
                  <a:cubicBezTo>
                    <a:pt x="271" y="113"/>
                    <a:pt x="273" y="112"/>
                    <a:pt x="275" y="112"/>
                  </a:cubicBezTo>
                  <a:cubicBezTo>
                    <a:pt x="277" y="112"/>
                    <a:pt x="279" y="114"/>
                    <a:pt x="279" y="116"/>
                  </a:cubicBezTo>
                  <a:cubicBezTo>
                    <a:pt x="280" y="118"/>
                    <a:pt x="278" y="120"/>
                    <a:pt x="276" y="120"/>
                  </a:cubicBezTo>
                  <a:cubicBezTo>
                    <a:pt x="274" y="121"/>
                    <a:pt x="272" y="121"/>
                    <a:pt x="269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00" name="Google Shape;7800;p235"/>
          <p:cNvGrpSpPr/>
          <p:nvPr/>
        </p:nvGrpSpPr>
        <p:grpSpPr>
          <a:xfrm>
            <a:off x="551699" y="3972720"/>
            <a:ext cx="644152" cy="323876"/>
            <a:chOff x="12247563" y="4216400"/>
            <a:chExt cx="284163" cy="142875"/>
          </a:xfrm>
        </p:grpSpPr>
        <p:sp>
          <p:nvSpPr>
            <p:cNvPr id="7801" name="Google Shape;7801;p235"/>
            <p:cNvSpPr/>
            <p:nvPr/>
          </p:nvSpPr>
          <p:spPr>
            <a:xfrm>
              <a:off x="12393613" y="4221163"/>
              <a:ext cx="107950" cy="109538"/>
            </a:xfrm>
            <a:custGeom>
              <a:rect b="b" l="l" r="r" t="t"/>
              <a:pathLst>
                <a:path extrusionOk="0" h="111" w="111">
                  <a:moveTo>
                    <a:pt x="55" y="111"/>
                  </a:moveTo>
                  <a:cubicBezTo>
                    <a:pt x="25" y="111"/>
                    <a:pt x="0" y="86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86"/>
                    <a:pt x="86" y="111"/>
                    <a:pt x="55" y="111"/>
                  </a:cubicBezTo>
                  <a:close/>
                  <a:moveTo>
                    <a:pt x="55" y="8"/>
                  </a:moveTo>
                  <a:cubicBezTo>
                    <a:pt x="29" y="8"/>
                    <a:pt x="8" y="29"/>
                    <a:pt x="8" y="55"/>
                  </a:cubicBezTo>
                  <a:cubicBezTo>
                    <a:pt x="8" y="81"/>
                    <a:pt x="29" y="102"/>
                    <a:pt x="55" y="102"/>
                  </a:cubicBezTo>
                  <a:cubicBezTo>
                    <a:pt x="81" y="102"/>
                    <a:pt x="102" y="81"/>
                    <a:pt x="102" y="55"/>
                  </a:cubicBezTo>
                  <a:cubicBezTo>
                    <a:pt x="102" y="29"/>
                    <a:pt x="81" y="8"/>
                    <a:pt x="5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2" name="Google Shape;7802;p235"/>
            <p:cNvSpPr/>
            <p:nvPr/>
          </p:nvSpPr>
          <p:spPr>
            <a:xfrm>
              <a:off x="12472988" y="4302125"/>
              <a:ext cx="58738" cy="57150"/>
            </a:xfrm>
            <a:custGeom>
              <a:rect b="b" l="l" r="r" t="t"/>
              <a:pathLst>
                <a:path extrusionOk="0" h="58" w="60">
                  <a:moveTo>
                    <a:pt x="47" y="58"/>
                  </a:moveTo>
                  <a:cubicBezTo>
                    <a:pt x="44" y="58"/>
                    <a:pt x="41" y="57"/>
                    <a:pt x="38" y="55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0" y="43"/>
                    <a:pt x="60" y="50"/>
                    <a:pt x="55" y="55"/>
                  </a:cubicBezTo>
                  <a:cubicBezTo>
                    <a:pt x="53" y="57"/>
                    <a:pt x="50" y="58"/>
                    <a:pt x="47" y="58"/>
                  </a:cubicBezTo>
                  <a:close/>
                  <a:moveTo>
                    <a:pt x="10" y="16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6" y="51"/>
                    <a:pt x="48" y="51"/>
                    <a:pt x="49" y="49"/>
                  </a:cubicBezTo>
                  <a:cubicBezTo>
                    <a:pt x="51" y="48"/>
                    <a:pt x="51" y="45"/>
                    <a:pt x="49" y="44"/>
                  </a:cubicBezTo>
                  <a:cubicBezTo>
                    <a:pt x="16" y="10"/>
                    <a:pt x="16" y="10"/>
                    <a:pt x="16" y="10"/>
                  </a:cubicBezTo>
                  <a:lnTo>
                    <a:pt x="10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3" name="Google Shape;7803;p235"/>
            <p:cNvSpPr/>
            <p:nvPr/>
          </p:nvSpPr>
          <p:spPr>
            <a:xfrm>
              <a:off x="12247563" y="4216400"/>
              <a:ext cx="7938" cy="120650"/>
            </a:xfrm>
            <a:custGeom>
              <a:rect b="b" l="l" r="r" t="t"/>
              <a:pathLst>
                <a:path extrusionOk="0" h="123" w="8">
                  <a:moveTo>
                    <a:pt x="4" y="123"/>
                  </a:moveTo>
                  <a:cubicBezTo>
                    <a:pt x="1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6" y="123"/>
                    <a:pt x="4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4" name="Google Shape;7804;p235"/>
            <p:cNvSpPr/>
            <p:nvPr/>
          </p:nvSpPr>
          <p:spPr>
            <a:xfrm>
              <a:off x="12288838" y="4216400"/>
              <a:ext cx="7938" cy="120650"/>
            </a:xfrm>
            <a:custGeom>
              <a:rect b="b" l="l" r="r" t="t"/>
              <a:pathLst>
                <a:path extrusionOk="0" h="123" w="8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6" y="123"/>
                    <a:pt x="4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5" name="Google Shape;7805;p235"/>
            <p:cNvSpPr/>
            <p:nvPr/>
          </p:nvSpPr>
          <p:spPr>
            <a:xfrm>
              <a:off x="12271375" y="4216400"/>
              <a:ext cx="9525" cy="120650"/>
            </a:xfrm>
            <a:custGeom>
              <a:rect b="b" l="l" r="r" t="t"/>
              <a:pathLst>
                <a:path extrusionOk="0" h="123" w="9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21"/>
                    <a:pt x="7" y="123"/>
                    <a:pt x="4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6" name="Google Shape;7806;p235"/>
            <p:cNvSpPr/>
            <p:nvPr/>
          </p:nvSpPr>
          <p:spPr>
            <a:xfrm>
              <a:off x="12331700" y="4216400"/>
              <a:ext cx="7938" cy="120650"/>
            </a:xfrm>
            <a:custGeom>
              <a:rect b="b" l="l" r="r" t="t"/>
              <a:pathLst>
                <a:path extrusionOk="0" h="123" w="8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6" y="123"/>
                    <a:pt x="4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7" name="Google Shape;7807;p235"/>
            <p:cNvSpPr/>
            <p:nvPr/>
          </p:nvSpPr>
          <p:spPr>
            <a:xfrm>
              <a:off x="12349163" y="4216400"/>
              <a:ext cx="7938" cy="120650"/>
            </a:xfrm>
            <a:custGeom>
              <a:rect b="b" l="l" r="r" t="t"/>
              <a:pathLst>
                <a:path extrusionOk="0" h="123" w="8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6" y="123"/>
                    <a:pt x="4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8" name="Google Shape;7808;p235"/>
            <p:cNvSpPr/>
            <p:nvPr/>
          </p:nvSpPr>
          <p:spPr>
            <a:xfrm>
              <a:off x="12306300" y="4216400"/>
              <a:ext cx="7938" cy="120650"/>
            </a:xfrm>
            <a:custGeom>
              <a:rect b="b" l="l" r="r" t="t"/>
              <a:pathLst>
                <a:path extrusionOk="0" h="123" w="8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8" y="1"/>
                    <a:pt x="8" y="4"/>
                  </a:cubicBezTo>
                  <a:cubicBezTo>
                    <a:pt x="8" y="119"/>
                    <a:pt x="8" y="119"/>
                    <a:pt x="8" y="119"/>
                  </a:cubicBezTo>
                  <a:cubicBezTo>
                    <a:pt x="8" y="121"/>
                    <a:pt x="7" y="123"/>
                    <a:pt x="4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9" name="Google Shape;7809;p235"/>
            <p:cNvSpPr/>
            <p:nvPr/>
          </p:nvSpPr>
          <p:spPr>
            <a:xfrm>
              <a:off x="12372975" y="4216400"/>
              <a:ext cx="9525" cy="120650"/>
            </a:xfrm>
            <a:custGeom>
              <a:rect b="b" l="l" r="r" t="t"/>
              <a:pathLst>
                <a:path extrusionOk="0" h="123" w="9">
                  <a:moveTo>
                    <a:pt x="4" y="123"/>
                  </a:moveTo>
                  <a:cubicBezTo>
                    <a:pt x="2" y="123"/>
                    <a:pt x="0" y="121"/>
                    <a:pt x="0" y="1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9" y="121"/>
                    <a:pt x="7" y="123"/>
                    <a:pt x="4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0" name="Google Shape;7810;p235"/>
            <p:cNvSpPr/>
            <p:nvPr/>
          </p:nvSpPr>
          <p:spPr>
            <a:xfrm>
              <a:off x="12419013" y="4316413"/>
              <a:ext cx="7938" cy="20638"/>
            </a:xfrm>
            <a:custGeom>
              <a:rect b="b" l="l" r="r" t="t"/>
              <a:pathLst>
                <a:path extrusionOk="0" h="21" w="8">
                  <a:moveTo>
                    <a:pt x="4" y="21"/>
                  </a:moveTo>
                  <a:cubicBezTo>
                    <a:pt x="1" y="21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6" y="21"/>
                    <a:pt x="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1" name="Google Shape;7811;p235"/>
            <p:cNvSpPr/>
            <p:nvPr/>
          </p:nvSpPr>
          <p:spPr>
            <a:xfrm>
              <a:off x="12419013" y="4216400"/>
              <a:ext cx="7938" cy="17463"/>
            </a:xfrm>
            <a:custGeom>
              <a:rect b="b" l="l" r="r" t="t"/>
              <a:pathLst>
                <a:path extrusionOk="0" h="17" w="8">
                  <a:moveTo>
                    <a:pt x="4" y="17"/>
                  </a:moveTo>
                  <a:cubicBezTo>
                    <a:pt x="1" y="17"/>
                    <a:pt x="0" y="15"/>
                    <a:pt x="0" y="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5"/>
                    <a:pt x="6" y="17"/>
                    <a:pt x="4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2" name="Google Shape;7812;p235"/>
            <p:cNvSpPr/>
            <p:nvPr/>
          </p:nvSpPr>
          <p:spPr>
            <a:xfrm>
              <a:off x="12399963" y="4297363"/>
              <a:ext cx="7938" cy="39688"/>
            </a:xfrm>
            <a:custGeom>
              <a:rect b="b" l="l" r="r" t="t"/>
              <a:pathLst>
                <a:path extrusionOk="0" h="40" w="8">
                  <a:moveTo>
                    <a:pt x="4" y="40"/>
                  </a:moveTo>
                  <a:cubicBezTo>
                    <a:pt x="2" y="40"/>
                    <a:pt x="0" y="38"/>
                    <a:pt x="0" y="3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3" name="Google Shape;7813;p235"/>
            <p:cNvSpPr/>
            <p:nvPr/>
          </p:nvSpPr>
          <p:spPr>
            <a:xfrm>
              <a:off x="12399963" y="4216400"/>
              <a:ext cx="7938" cy="36513"/>
            </a:xfrm>
            <a:custGeom>
              <a:rect b="b" l="l" r="r" t="t"/>
              <a:pathLst>
                <a:path extrusionOk="0" h="37" w="8">
                  <a:moveTo>
                    <a:pt x="4" y="37"/>
                  </a:moveTo>
                  <a:cubicBezTo>
                    <a:pt x="2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5"/>
                    <a:pt x="6" y="37"/>
                    <a:pt x="4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4" name="Google Shape;7814;p235"/>
            <p:cNvSpPr/>
            <p:nvPr/>
          </p:nvSpPr>
          <p:spPr>
            <a:xfrm>
              <a:off x="12434888" y="4321175"/>
              <a:ext cx="9525" cy="15875"/>
            </a:xfrm>
            <a:custGeom>
              <a:rect b="b" l="l" r="r" t="t"/>
              <a:pathLst>
                <a:path extrusionOk="0" h="16" w="9">
                  <a:moveTo>
                    <a:pt x="5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6"/>
                    <a:pt x="5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5" name="Google Shape;7815;p235"/>
            <p:cNvSpPr/>
            <p:nvPr/>
          </p:nvSpPr>
          <p:spPr>
            <a:xfrm>
              <a:off x="12434888" y="4216400"/>
              <a:ext cx="9525" cy="12700"/>
            </a:xfrm>
            <a:custGeom>
              <a:rect b="b" l="l" r="r" t="t"/>
              <a:pathLst>
                <a:path extrusionOk="0" h="13" w="9">
                  <a:moveTo>
                    <a:pt x="5" y="13"/>
                  </a:moveTo>
                  <a:cubicBezTo>
                    <a:pt x="2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7" y="0"/>
                    <a:pt x="9" y="1"/>
                    <a:pt x="9" y="4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1"/>
                    <a:pt x="7" y="13"/>
                    <a:pt x="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6" name="Google Shape;7816;p235"/>
          <p:cNvGrpSpPr/>
          <p:nvPr/>
        </p:nvGrpSpPr>
        <p:grpSpPr>
          <a:xfrm>
            <a:off x="1886042" y="3843168"/>
            <a:ext cx="586578" cy="582978"/>
            <a:chOff x="12785725" y="4159250"/>
            <a:chExt cx="258763" cy="257176"/>
          </a:xfrm>
        </p:grpSpPr>
        <p:sp>
          <p:nvSpPr>
            <p:cNvPr id="7817" name="Google Shape;7817;p235"/>
            <p:cNvSpPr/>
            <p:nvPr/>
          </p:nvSpPr>
          <p:spPr>
            <a:xfrm>
              <a:off x="12876213" y="4159250"/>
              <a:ext cx="7938" cy="25400"/>
            </a:xfrm>
            <a:custGeom>
              <a:rect b="b" l="l" r="r" t="t"/>
              <a:pathLst>
                <a:path extrusionOk="0" h="26" w="8">
                  <a:moveTo>
                    <a:pt x="4" y="26"/>
                  </a:moveTo>
                  <a:cubicBezTo>
                    <a:pt x="2" y="26"/>
                    <a:pt x="0" y="24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4"/>
                    <a:pt x="6" y="26"/>
                    <a:pt x="4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8" name="Google Shape;7818;p235"/>
            <p:cNvSpPr/>
            <p:nvPr/>
          </p:nvSpPr>
          <p:spPr>
            <a:xfrm>
              <a:off x="12876213" y="4160838"/>
              <a:ext cx="7938" cy="14288"/>
            </a:xfrm>
            <a:custGeom>
              <a:rect b="b" l="l" r="r" t="t"/>
              <a:pathLst>
                <a:path extrusionOk="0" h="14" w="8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9" name="Google Shape;7819;p235"/>
            <p:cNvSpPr/>
            <p:nvPr/>
          </p:nvSpPr>
          <p:spPr>
            <a:xfrm>
              <a:off x="12831763" y="4173538"/>
              <a:ext cx="11113" cy="12700"/>
            </a:xfrm>
            <a:custGeom>
              <a:rect b="b" l="l" r="r" t="t"/>
              <a:pathLst>
                <a:path extrusionOk="0" h="13" w="12">
                  <a:moveTo>
                    <a:pt x="8" y="13"/>
                  </a:moveTo>
                  <a:cubicBezTo>
                    <a:pt x="6" y="13"/>
                    <a:pt x="5" y="12"/>
                    <a:pt x="4" y="1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9"/>
                    <a:pt x="12" y="11"/>
                    <a:pt x="10" y="13"/>
                  </a:cubicBezTo>
                  <a:cubicBezTo>
                    <a:pt x="9" y="13"/>
                    <a:pt x="8" y="13"/>
                    <a:pt x="8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0" name="Google Shape;7820;p235"/>
            <p:cNvSpPr/>
            <p:nvPr/>
          </p:nvSpPr>
          <p:spPr>
            <a:xfrm>
              <a:off x="12798425" y="4205288"/>
              <a:ext cx="14288" cy="11113"/>
            </a:xfrm>
            <a:custGeom>
              <a:rect b="b" l="l" r="r" t="t"/>
              <a:pathLst>
                <a:path extrusionOk="0" h="11" w="14">
                  <a:moveTo>
                    <a:pt x="9" y="11"/>
                  </a:moveTo>
                  <a:cubicBezTo>
                    <a:pt x="9" y="11"/>
                    <a:pt x="8" y="11"/>
                    <a:pt x="7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5"/>
                    <a:pt x="14" y="7"/>
                    <a:pt x="13" y="9"/>
                  </a:cubicBezTo>
                  <a:cubicBezTo>
                    <a:pt x="12" y="11"/>
                    <a:pt x="11" y="11"/>
                    <a:pt x="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1" name="Google Shape;7821;p235"/>
            <p:cNvSpPr/>
            <p:nvPr/>
          </p:nvSpPr>
          <p:spPr>
            <a:xfrm>
              <a:off x="12787313" y="4251325"/>
              <a:ext cx="14288" cy="7938"/>
            </a:xfrm>
            <a:custGeom>
              <a:rect b="b" l="l" r="r" t="t"/>
              <a:pathLst>
                <a:path extrusionOk="0" h="8" w="13">
                  <a:moveTo>
                    <a:pt x="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3" y="6"/>
                    <a:pt x="11" y="8"/>
                    <a:pt x="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2" name="Google Shape;7822;p235"/>
            <p:cNvSpPr/>
            <p:nvPr/>
          </p:nvSpPr>
          <p:spPr>
            <a:xfrm>
              <a:off x="12798425" y="4292600"/>
              <a:ext cx="14288" cy="9525"/>
            </a:xfrm>
            <a:custGeom>
              <a:rect b="b" l="l" r="r" t="t"/>
              <a:pathLst>
                <a:path extrusionOk="0" h="11" w="14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12" y="0"/>
                    <a:pt x="13" y="2"/>
                  </a:cubicBezTo>
                  <a:cubicBezTo>
                    <a:pt x="14" y="4"/>
                    <a:pt x="13" y="7"/>
                    <a:pt x="11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3" name="Google Shape;7823;p235"/>
            <p:cNvSpPr/>
            <p:nvPr/>
          </p:nvSpPr>
          <p:spPr>
            <a:xfrm>
              <a:off x="12831763" y="4322763"/>
              <a:ext cx="11113" cy="12700"/>
            </a:xfrm>
            <a:custGeom>
              <a:rect b="b" l="l" r="r" t="t"/>
              <a:pathLst>
                <a:path extrusionOk="0" h="13" w="12">
                  <a:moveTo>
                    <a:pt x="5" y="13"/>
                  </a:moveTo>
                  <a:cubicBezTo>
                    <a:pt x="4" y="13"/>
                    <a:pt x="4" y="13"/>
                    <a:pt x="3" y="13"/>
                  </a:cubicBezTo>
                  <a:cubicBezTo>
                    <a:pt x="1" y="12"/>
                    <a:pt x="0" y="9"/>
                    <a:pt x="1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8" y="0"/>
                    <a:pt x="10" y="1"/>
                  </a:cubicBezTo>
                  <a:cubicBezTo>
                    <a:pt x="12" y="2"/>
                    <a:pt x="12" y="5"/>
                    <a:pt x="11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6" y="13"/>
                    <a:pt x="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4" name="Google Shape;7824;p235"/>
            <p:cNvSpPr/>
            <p:nvPr/>
          </p:nvSpPr>
          <p:spPr>
            <a:xfrm>
              <a:off x="12876213" y="4333875"/>
              <a:ext cx="7938" cy="12700"/>
            </a:xfrm>
            <a:custGeom>
              <a:rect b="b" l="l" r="r" t="t"/>
              <a:pathLst>
                <a:path extrusionOk="0" h="13" w="8">
                  <a:moveTo>
                    <a:pt x="4" y="13"/>
                  </a:moveTo>
                  <a:cubicBezTo>
                    <a:pt x="2" y="13"/>
                    <a:pt x="0" y="12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2"/>
                    <a:pt x="6" y="13"/>
                    <a:pt x="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5" name="Google Shape;7825;p235"/>
            <p:cNvSpPr/>
            <p:nvPr/>
          </p:nvSpPr>
          <p:spPr>
            <a:xfrm>
              <a:off x="12917488" y="4322763"/>
              <a:ext cx="11113" cy="12700"/>
            </a:xfrm>
            <a:custGeom>
              <a:rect b="b" l="l" r="r" t="t"/>
              <a:pathLst>
                <a:path extrusionOk="0" h="13" w="12">
                  <a:moveTo>
                    <a:pt x="7" y="13"/>
                  </a:moveTo>
                  <a:cubicBezTo>
                    <a:pt x="6" y="13"/>
                    <a:pt x="5" y="13"/>
                    <a:pt x="4" y="1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9"/>
                    <a:pt x="11" y="12"/>
                    <a:pt x="9" y="13"/>
                  </a:cubicBezTo>
                  <a:cubicBezTo>
                    <a:pt x="9" y="13"/>
                    <a:pt x="8" y="13"/>
                    <a:pt x="7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6" name="Google Shape;7826;p235"/>
            <p:cNvSpPr/>
            <p:nvPr/>
          </p:nvSpPr>
          <p:spPr>
            <a:xfrm>
              <a:off x="12947650" y="4292600"/>
              <a:ext cx="14288" cy="9525"/>
            </a:xfrm>
            <a:custGeom>
              <a:rect b="b" l="l" r="r" t="t"/>
              <a:pathLst>
                <a:path extrusionOk="0" h="11" w="14">
                  <a:moveTo>
                    <a:pt x="10" y="11"/>
                  </a:moveTo>
                  <a:cubicBezTo>
                    <a:pt x="9" y="11"/>
                    <a:pt x="8" y="11"/>
                    <a:pt x="7" y="11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7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7" name="Google Shape;7827;p235"/>
            <p:cNvSpPr/>
            <p:nvPr/>
          </p:nvSpPr>
          <p:spPr>
            <a:xfrm>
              <a:off x="12960350" y="4251325"/>
              <a:ext cx="12700" cy="7938"/>
            </a:xfrm>
            <a:custGeom>
              <a:rect b="b" l="l" r="r" t="t"/>
              <a:pathLst>
                <a:path extrusionOk="0" h="8" w="14">
                  <a:moveTo>
                    <a:pt x="1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2"/>
                    <a:pt x="14" y="4"/>
                  </a:cubicBezTo>
                  <a:cubicBezTo>
                    <a:pt x="14" y="6"/>
                    <a:pt x="12" y="8"/>
                    <a:pt x="1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8" name="Google Shape;7828;p235"/>
            <p:cNvSpPr/>
            <p:nvPr/>
          </p:nvSpPr>
          <p:spPr>
            <a:xfrm>
              <a:off x="12947650" y="4205288"/>
              <a:ext cx="14288" cy="11113"/>
            </a:xfrm>
            <a:custGeom>
              <a:rect b="b" l="l" r="r" t="t"/>
              <a:pathLst>
                <a:path extrusionOk="0" h="11" w="14">
                  <a:moveTo>
                    <a:pt x="5" y="11"/>
                  </a:moveTo>
                  <a:cubicBezTo>
                    <a:pt x="4" y="11"/>
                    <a:pt x="2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5"/>
                    <a:pt x="14" y="7"/>
                    <a:pt x="12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6" y="11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9" name="Google Shape;7829;p235"/>
            <p:cNvSpPr/>
            <p:nvPr/>
          </p:nvSpPr>
          <p:spPr>
            <a:xfrm>
              <a:off x="12917488" y="4173538"/>
              <a:ext cx="11113" cy="12700"/>
            </a:xfrm>
            <a:custGeom>
              <a:rect b="b" l="l" r="r" t="t"/>
              <a:pathLst>
                <a:path extrusionOk="0" h="13" w="12">
                  <a:moveTo>
                    <a:pt x="5" y="13"/>
                  </a:moveTo>
                  <a:cubicBezTo>
                    <a:pt x="4" y="13"/>
                    <a:pt x="3" y="13"/>
                    <a:pt x="3" y="13"/>
                  </a:cubicBezTo>
                  <a:cubicBezTo>
                    <a:pt x="1" y="11"/>
                    <a:pt x="0" y="9"/>
                    <a:pt x="1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1" y="2"/>
                    <a:pt x="12" y="5"/>
                    <a:pt x="11" y="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6" y="13"/>
                    <a:pt x="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0" name="Google Shape;7830;p235"/>
            <p:cNvSpPr/>
            <p:nvPr/>
          </p:nvSpPr>
          <p:spPr>
            <a:xfrm>
              <a:off x="12876213" y="4160838"/>
              <a:ext cx="7938" cy="14288"/>
            </a:xfrm>
            <a:custGeom>
              <a:rect b="b" l="l" r="r" t="t"/>
              <a:pathLst>
                <a:path extrusionOk="0" h="14" w="8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1" name="Google Shape;7831;p235"/>
            <p:cNvSpPr/>
            <p:nvPr/>
          </p:nvSpPr>
          <p:spPr>
            <a:xfrm>
              <a:off x="12785725" y="4251325"/>
              <a:ext cx="23813" cy="7938"/>
            </a:xfrm>
            <a:custGeom>
              <a:rect b="b" l="l" r="r" t="t"/>
              <a:pathLst>
                <a:path extrusionOk="0" h="8" w="25">
                  <a:moveTo>
                    <a:pt x="2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6"/>
                    <a:pt x="23" y="8"/>
                    <a:pt x="2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2" name="Google Shape;7832;p235"/>
            <p:cNvSpPr/>
            <p:nvPr/>
          </p:nvSpPr>
          <p:spPr>
            <a:xfrm>
              <a:off x="12876213" y="4325938"/>
              <a:ext cx="7938" cy="23813"/>
            </a:xfrm>
            <a:custGeom>
              <a:rect b="b" l="l" r="r" t="t"/>
              <a:pathLst>
                <a:path extrusionOk="0" h="25" w="8">
                  <a:moveTo>
                    <a:pt x="4" y="25"/>
                  </a:moveTo>
                  <a:cubicBezTo>
                    <a:pt x="2" y="25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6" y="25"/>
                    <a:pt x="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3" name="Google Shape;7833;p235"/>
            <p:cNvSpPr/>
            <p:nvPr/>
          </p:nvSpPr>
          <p:spPr>
            <a:xfrm>
              <a:off x="12950825" y="4251325"/>
              <a:ext cx="25400" cy="7938"/>
            </a:xfrm>
            <a:custGeom>
              <a:rect b="b" l="l" r="r" t="t"/>
              <a:pathLst>
                <a:path extrusionOk="0" h="8" w="26">
                  <a:moveTo>
                    <a:pt x="21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4"/>
                  </a:cubicBezTo>
                  <a:cubicBezTo>
                    <a:pt x="26" y="6"/>
                    <a:pt x="24" y="8"/>
                    <a:pt x="2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4" name="Google Shape;7834;p235"/>
            <p:cNvSpPr/>
            <p:nvPr/>
          </p:nvSpPr>
          <p:spPr>
            <a:xfrm>
              <a:off x="12876213" y="4202113"/>
              <a:ext cx="30163" cy="69850"/>
            </a:xfrm>
            <a:custGeom>
              <a:rect b="b" l="l" r="r" t="t"/>
              <a:pathLst>
                <a:path extrusionOk="0" h="70" w="31">
                  <a:moveTo>
                    <a:pt x="27" y="70"/>
                  </a:moveTo>
                  <a:cubicBezTo>
                    <a:pt x="26" y="70"/>
                    <a:pt x="25" y="70"/>
                    <a:pt x="25" y="69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0" y="54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31" y="63"/>
                    <a:pt x="31" y="66"/>
                    <a:pt x="30" y="68"/>
                  </a:cubicBezTo>
                  <a:cubicBezTo>
                    <a:pt x="30" y="69"/>
                    <a:pt x="28" y="70"/>
                    <a:pt x="27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5" name="Google Shape;7835;p235"/>
            <p:cNvSpPr/>
            <p:nvPr/>
          </p:nvSpPr>
          <p:spPr>
            <a:xfrm>
              <a:off x="12785725" y="4159250"/>
              <a:ext cx="190500" cy="190500"/>
            </a:xfrm>
            <a:custGeom>
              <a:rect b="b" l="l" r="r" t="t"/>
              <a:pathLst>
                <a:path extrusionOk="0" h="195" w="195">
                  <a:moveTo>
                    <a:pt x="97" y="195"/>
                  </a:moveTo>
                  <a:cubicBezTo>
                    <a:pt x="43" y="195"/>
                    <a:pt x="0" y="152"/>
                    <a:pt x="0" y="98"/>
                  </a:cubicBezTo>
                  <a:cubicBezTo>
                    <a:pt x="0" y="44"/>
                    <a:pt x="43" y="0"/>
                    <a:pt x="97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2"/>
                    <a:pt x="151" y="195"/>
                    <a:pt x="97" y="195"/>
                  </a:cubicBezTo>
                  <a:close/>
                  <a:moveTo>
                    <a:pt x="97" y="9"/>
                  </a:moveTo>
                  <a:cubicBezTo>
                    <a:pt x="48" y="9"/>
                    <a:pt x="8" y="49"/>
                    <a:pt x="8" y="98"/>
                  </a:cubicBezTo>
                  <a:cubicBezTo>
                    <a:pt x="8" y="147"/>
                    <a:pt x="48" y="187"/>
                    <a:pt x="97" y="187"/>
                  </a:cubicBezTo>
                  <a:cubicBezTo>
                    <a:pt x="146" y="187"/>
                    <a:pt x="186" y="147"/>
                    <a:pt x="186" y="98"/>
                  </a:cubicBezTo>
                  <a:cubicBezTo>
                    <a:pt x="186" y="49"/>
                    <a:pt x="146" y="9"/>
                    <a:pt x="9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6" name="Google Shape;7836;p235"/>
            <p:cNvSpPr/>
            <p:nvPr/>
          </p:nvSpPr>
          <p:spPr>
            <a:xfrm>
              <a:off x="12957175" y="4332288"/>
              <a:ext cx="87313" cy="84138"/>
            </a:xfrm>
            <a:custGeom>
              <a:rect b="b" l="l" r="r" t="t"/>
              <a:pathLst>
                <a:path extrusionOk="0" h="86" w="88">
                  <a:moveTo>
                    <a:pt x="66" y="86"/>
                  </a:moveTo>
                  <a:cubicBezTo>
                    <a:pt x="60" y="86"/>
                    <a:pt x="55" y="84"/>
                    <a:pt x="51" y="80"/>
                  </a:cubicBezTo>
                  <a:cubicBezTo>
                    <a:pt x="51" y="80"/>
                    <a:pt x="51" y="80"/>
                    <a:pt x="51" y="80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8" y="59"/>
                    <a:pt x="88" y="72"/>
                    <a:pt x="80" y="80"/>
                  </a:cubicBezTo>
                  <a:cubicBezTo>
                    <a:pt x="76" y="84"/>
                    <a:pt x="71" y="86"/>
                    <a:pt x="66" y="86"/>
                  </a:cubicBezTo>
                  <a:close/>
                  <a:moveTo>
                    <a:pt x="57" y="74"/>
                  </a:moveTo>
                  <a:cubicBezTo>
                    <a:pt x="62" y="79"/>
                    <a:pt x="70" y="79"/>
                    <a:pt x="74" y="74"/>
                  </a:cubicBezTo>
                  <a:cubicBezTo>
                    <a:pt x="79" y="69"/>
                    <a:pt x="79" y="61"/>
                    <a:pt x="74" y="5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26" y="9"/>
                    <a:pt x="19" y="9"/>
                    <a:pt x="14" y="14"/>
                  </a:cubicBezTo>
                  <a:cubicBezTo>
                    <a:pt x="9" y="18"/>
                    <a:pt x="9" y="26"/>
                    <a:pt x="14" y="31"/>
                  </a:cubicBezTo>
                  <a:cubicBezTo>
                    <a:pt x="57" y="74"/>
                    <a:pt x="57" y="74"/>
                    <a:pt x="57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7" name="Google Shape;7837;p235"/>
            <p:cNvSpPr/>
            <p:nvPr/>
          </p:nvSpPr>
          <p:spPr>
            <a:xfrm>
              <a:off x="12941300" y="4314825"/>
              <a:ext cx="31750" cy="31750"/>
            </a:xfrm>
            <a:custGeom>
              <a:rect b="b" l="l" r="r" t="t"/>
              <a:pathLst>
                <a:path extrusionOk="0" h="33" w="33">
                  <a:moveTo>
                    <a:pt x="28" y="33"/>
                  </a:moveTo>
                  <a:cubicBezTo>
                    <a:pt x="27" y="33"/>
                    <a:pt x="26" y="32"/>
                    <a:pt x="25" y="3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3" y="27"/>
                    <a:pt x="33" y="30"/>
                    <a:pt x="31" y="32"/>
                  </a:cubicBezTo>
                  <a:cubicBezTo>
                    <a:pt x="30" y="32"/>
                    <a:pt x="29" y="33"/>
                    <a:pt x="28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38" name="Google Shape;7838;p235"/>
          <p:cNvGrpSpPr/>
          <p:nvPr/>
        </p:nvGrpSpPr>
        <p:grpSpPr>
          <a:xfrm>
            <a:off x="3162810" y="3879155"/>
            <a:ext cx="644154" cy="511004"/>
            <a:chOff x="13296900" y="4175125"/>
            <a:chExt cx="284163" cy="225426"/>
          </a:xfrm>
        </p:grpSpPr>
        <p:sp>
          <p:nvSpPr>
            <p:cNvPr id="7839" name="Google Shape;7839;p235"/>
            <p:cNvSpPr/>
            <p:nvPr/>
          </p:nvSpPr>
          <p:spPr>
            <a:xfrm>
              <a:off x="13462000" y="4192588"/>
              <a:ext cx="92075" cy="92075"/>
            </a:xfrm>
            <a:custGeom>
              <a:rect b="b" l="l" r="r" t="t"/>
              <a:pathLst>
                <a:path extrusionOk="0" h="95" w="95">
                  <a:moveTo>
                    <a:pt x="47" y="95"/>
                  </a:moveTo>
                  <a:cubicBezTo>
                    <a:pt x="21" y="95"/>
                    <a:pt x="0" y="74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3" y="0"/>
                    <a:pt x="95" y="21"/>
                    <a:pt x="95" y="47"/>
                  </a:cubicBezTo>
                  <a:cubicBezTo>
                    <a:pt x="95" y="74"/>
                    <a:pt x="73" y="95"/>
                    <a:pt x="47" y="95"/>
                  </a:cubicBezTo>
                  <a:close/>
                  <a:moveTo>
                    <a:pt x="47" y="8"/>
                  </a:moveTo>
                  <a:cubicBezTo>
                    <a:pt x="25" y="8"/>
                    <a:pt x="8" y="26"/>
                    <a:pt x="8" y="47"/>
                  </a:cubicBezTo>
                  <a:cubicBezTo>
                    <a:pt x="8" y="69"/>
                    <a:pt x="25" y="87"/>
                    <a:pt x="47" y="87"/>
                  </a:cubicBezTo>
                  <a:cubicBezTo>
                    <a:pt x="69" y="87"/>
                    <a:pt x="86" y="69"/>
                    <a:pt x="86" y="47"/>
                  </a:cubicBezTo>
                  <a:cubicBezTo>
                    <a:pt x="86" y="26"/>
                    <a:pt x="69" y="8"/>
                    <a:pt x="4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0" name="Google Shape;7840;p235"/>
            <p:cNvSpPr/>
            <p:nvPr/>
          </p:nvSpPr>
          <p:spPr>
            <a:xfrm>
              <a:off x="13528675" y="4259263"/>
              <a:ext cx="52388" cy="50800"/>
            </a:xfrm>
            <a:custGeom>
              <a:rect b="b" l="l" r="r" t="t"/>
              <a:pathLst>
                <a:path extrusionOk="0" h="53" w="54">
                  <a:moveTo>
                    <a:pt x="40" y="53"/>
                  </a:moveTo>
                  <a:cubicBezTo>
                    <a:pt x="36" y="53"/>
                    <a:pt x="33" y="52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8" y="0"/>
                    <a:pt x="19" y="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54" y="36"/>
                    <a:pt x="54" y="44"/>
                    <a:pt x="49" y="49"/>
                  </a:cubicBezTo>
                  <a:cubicBezTo>
                    <a:pt x="46" y="52"/>
                    <a:pt x="43" y="53"/>
                    <a:pt x="40" y="53"/>
                  </a:cubicBezTo>
                  <a:close/>
                  <a:moveTo>
                    <a:pt x="10" y="17"/>
                  </a:move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5"/>
                    <a:pt x="41" y="45"/>
                    <a:pt x="43" y="43"/>
                  </a:cubicBezTo>
                  <a:cubicBezTo>
                    <a:pt x="45" y="42"/>
                    <a:pt x="45" y="39"/>
                    <a:pt x="43" y="37"/>
                  </a:cubicBezTo>
                  <a:cubicBezTo>
                    <a:pt x="17" y="10"/>
                    <a:pt x="17" y="10"/>
                    <a:pt x="17" y="10"/>
                  </a:cubicBezTo>
                  <a:lnTo>
                    <a:pt x="10" y="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1" name="Google Shape;7841;p235"/>
            <p:cNvSpPr/>
            <p:nvPr/>
          </p:nvSpPr>
          <p:spPr>
            <a:xfrm>
              <a:off x="13296900" y="4175125"/>
              <a:ext cx="254000" cy="190500"/>
            </a:xfrm>
            <a:custGeom>
              <a:rect b="b" l="l" r="r" t="t"/>
              <a:pathLst>
                <a:path extrusionOk="0" h="194" w="259">
                  <a:moveTo>
                    <a:pt x="237" y="194"/>
                  </a:moveTo>
                  <a:cubicBezTo>
                    <a:pt x="22" y="194"/>
                    <a:pt x="22" y="194"/>
                    <a:pt x="22" y="194"/>
                  </a:cubicBezTo>
                  <a:cubicBezTo>
                    <a:pt x="10" y="194"/>
                    <a:pt x="0" y="184"/>
                    <a:pt x="0" y="17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247" y="0"/>
                    <a:pt x="256" y="8"/>
                    <a:pt x="259" y="18"/>
                  </a:cubicBezTo>
                  <a:cubicBezTo>
                    <a:pt x="259" y="20"/>
                    <a:pt x="258" y="22"/>
                    <a:pt x="255" y="23"/>
                  </a:cubicBezTo>
                  <a:cubicBezTo>
                    <a:pt x="253" y="23"/>
                    <a:pt x="251" y="22"/>
                    <a:pt x="250" y="20"/>
                  </a:cubicBezTo>
                  <a:cubicBezTo>
                    <a:pt x="249" y="13"/>
                    <a:pt x="243" y="8"/>
                    <a:pt x="237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8" y="15"/>
                    <a:pt x="8" y="2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8" y="180"/>
                    <a:pt x="14" y="186"/>
                    <a:pt x="22" y="186"/>
                  </a:cubicBezTo>
                  <a:cubicBezTo>
                    <a:pt x="237" y="186"/>
                    <a:pt x="237" y="186"/>
                    <a:pt x="237" y="186"/>
                  </a:cubicBezTo>
                  <a:cubicBezTo>
                    <a:pt x="244" y="186"/>
                    <a:pt x="251" y="180"/>
                    <a:pt x="251" y="172"/>
                  </a:cubicBezTo>
                  <a:cubicBezTo>
                    <a:pt x="251" y="141"/>
                    <a:pt x="251" y="141"/>
                    <a:pt x="251" y="141"/>
                  </a:cubicBezTo>
                  <a:cubicBezTo>
                    <a:pt x="251" y="138"/>
                    <a:pt x="253" y="136"/>
                    <a:pt x="255" y="136"/>
                  </a:cubicBezTo>
                  <a:cubicBezTo>
                    <a:pt x="257" y="136"/>
                    <a:pt x="259" y="138"/>
                    <a:pt x="259" y="141"/>
                  </a:cubicBezTo>
                  <a:cubicBezTo>
                    <a:pt x="259" y="172"/>
                    <a:pt x="259" y="172"/>
                    <a:pt x="259" y="172"/>
                  </a:cubicBezTo>
                  <a:cubicBezTo>
                    <a:pt x="259" y="184"/>
                    <a:pt x="249" y="194"/>
                    <a:pt x="237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2" name="Google Shape;7842;p235"/>
            <p:cNvSpPr/>
            <p:nvPr/>
          </p:nvSpPr>
          <p:spPr>
            <a:xfrm>
              <a:off x="13328650" y="4302125"/>
              <a:ext cx="31750" cy="33338"/>
            </a:xfrm>
            <a:custGeom>
              <a:rect b="b" l="l" r="r" t="t"/>
              <a:pathLst>
                <a:path extrusionOk="0" h="33" w="33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6"/>
                    <a:pt x="25" y="33"/>
                    <a:pt x="16" y="33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5"/>
                    <a:pt x="16" y="25"/>
                  </a:cubicBezTo>
                  <a:cubicBezTo>
                    <a:pt x="21" y="25"/>
                    <a:pt x="25" y="21"/>
                    <a:pt x="25" y="16"/>
                  </a:cubicBezTo>
                  <a:cubicBezTo>
                    <a:pt x="25" y="12"/>
                    <a:pt x="21" y="8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3" name="Google Shape;7843;p235"/>
            <p:cNvSpPr/>
            <p:nvPr/>
          </p:nvSpPr>
          <p:spPr>
            <a:xfrm>
              <a:off x="13374688" y="4251325"/>
              <a:ext cx="33338" cy="31750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5"/>
                    <a:pt x="17" y="25"/>
                  </a:cubicBezTo>
                  <a:cubicBezTo>
                    <a:pt x="21" y="25"/>
                    <a:pt x="25" y="21"/>
                    <a:pt x="25" y="16"/>
                  </a:cubicBezTo>
                  <a:cubicBezTo>
                    <a:pt x="25" y="12"/>
                    <a:pt x="21" y="8"/>
                    <a:pt x="1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4" name="Google Shape;7844;p235"/>
            <p:cNvSpPr/>
            <p:nvPr/>
          </p:nvSpPr>
          <p:spPr>
            <a:xfrm>
              <a:off x="13436600" y="4284663"/>
              <a:ext cx="33338" cy="33338"/>
            </a:xfrm>
            <a:custGeom>
              <a:rect b="b" l="l" r="r" t="t"/>
              <a:pathLst>
                <a:path extrusionOk="0" h="33" w="33">
                  <a:moveTo>
                    <a:pt x="16" y="33"/>
                  </a:move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5"/>
                    <a:pt x="25" y="33"/>
                    <a:pt x="16" y="33"/>
                  </a:cubicBezTo>
                  <a:close/>
                  <a:moveTo>
                    <a:pt x="16" y="8"/>
                  </a:moveTo>
                  <a:cubicBezTo>
                    <a:pt x="11" y="8"/>
                    <a:pt x="8" y="12"/>
                    <a:pt x="8" y="16"/>
                  </a:cubicBezTo>
                  <a:cubicBezTo>
                    <a:pt x="8" y="21"/>
                    <a:pt x="11" y="24"/>
                    <a:pt x="16" y="24"/>
                  </a:cubicBezTo>
                  <a:cubicBezTo>
                    <a:pt x="21" y="24"/>
                    <a:pt x="24" y="21"/>
                    <a:pt x="24" y="16"/>
                  </a:cubicBezTo>
                  <a:cubicBezTo>
                    <a:pt x="24" y="12"/>
                    <a:pt x="21" y="8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5" name="Google Shape;7845;p235"/>
            <p:cNvSpPr/>
            <p:nvPr/>
          </p:nvSpPr>
          <p:spPr>
            <a:xfrm>
              <a:off x="13492163" y="4222750"/>
              <a:ext cx="31750" cy="31750"/>
            </a:xfrm>
            <a:custGeom>
              <a:rect b="b" l="l" r="r" t="t"/>
              <a:pathLst>
                <a:path extrusionOk="0" h="33" w="33">
                  <a:moveTo>
                    <a:pt x="16" y="33"/>
                  </a:moveTo>
                  <a:cubicBezTo>
                    <a:pt x="7" y="33"/>
                    <a:pt x="0" y="2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3" y="7"/>
                    <a:pt x="33" y="16"/>
                  </a:cubicBezTo>
                  <a:cubicBezTo>
                    <a:pt x="33" y="26"/>
                    <a:pt x="25" y="33"/>
                    <a:pt x="16" y="33"/>
                  </a:cubicBezTo>
                  <a:close/>
                  <a:moveTo>
                    <a:pt x="16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21"/>
                    <a:pt x="12" y="25"/>
                    <a:pt x="16" y="25"/>
                  </a:cubicBezTo>
                  <a:cubicBezTo>
                    <a:pt x="21" y="25"/>
                    <a:pt x="25" y="21"/>
                    <a:pt x="25" y="16"/>
                  </a:cubicBezTo>
                  <a:cubicBezTo>
                    <a:pt x="25" y="12"/>
                    <a:pt x="21" y="8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6" name="Google Shape;7846;p235"/>
            <p:cNvSpPr/>
            <p:nvPr/>
          </p:nvSpPr>
          <p:spPr>
            <a:xfrm>
              <a:off x="13347700" y="4268788"/>
              <a:ext cx="39688" cy="44450"/>
            </a:xfrm>
            <a:custGeom>
              <a:rect b="b" l="l" r="r" t="t"/>
              <a:pathLst>
                <a:path extrusionOk="0" h="45" w="40">
                  <a:moveTo>
                    <a:pt x="5" y="45"/>
                  </a:moveTo>
                  <a:cubicBezTo>
                    <a:pt x="4" y="45"/>
                    <a:pt x="3" y="45"/>
                    <a:pt x="2" y="44"/>
                  </a:cubicBezTo>
                  <a:cubicBezTo>
                    <a:pt x="0" y="43"/>
                    <a:pt x="0" y="40"/>
                    <a:pt x="1" y="3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1"/>
                    <a:pt x="36" y="0"/>
                    <a:pt x="38" y="2"/>
                  </a:cubicBezTo>
                  <a:cubicBezTo>
                    <a:pt x="39" y="3"/>
                    <a:pt x="40" y="6"/>
                    <a:pt x="38" y="8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5"/>
                    <a:pt x="6" y="45"/>
                    <a:pt x="5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7" name="Google Shape;7847;p235"/>
            <p:cNvSpPr/>
            <p:nvPr/>
          </p:nvSpPr>
          <p:spPr>
            <a:xfrm>
              <a:off x="13398500" y="4267200"/>
              <a:ext cx="47625" cy="30163"/>
            </a:xfrm>
            <a:custGeom>
              <a:rect b="b" l="l" r="r" t="t"/>
              <a:pathLst>
                <a:path extrusionOk="0" h="31" w="49">
                  <a:moveTo>
                    <a:pt x="45" y="31"/>
                  </a:moveTo>
                  <a:cubicBezTo>
                    <a:pt x="44" y="31"/>
                    <a:pt x="43" y="31"/>
                    <a:pt x="43" y="3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9" y="25"/>
                    <a:pt x="49" y="27"/>
                    <a:pt x="48" y="29"/>
                  </a:cubicBezTo>
                  <a:cubicBezTo>
                    <a:pt x="48" y="30"/>
                    <a:pt x="46" y="31"/>
                    <a:pt x="45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8" name="Google Shape;7848;p235"/>
            <p:cNvSpPr/>
            <p:nvPr/>
          </p:nvSpPr>
          <p:spPr>
            <a:xfrm>
              <a:off x="13455650" y="4243388"/>
              <a:ext cx="49213" cy="50800"/>
            </a:xfrm>
            <a:custGeom>
              <a:rect b="b" l="l" r="r" t="t"/>
              <a:pathLst>
                <a:path extrusionOk="0" h="52" w="50">
                  <a:moveTo>
                    <a:pt x="4" y="52"/>
                  </a:moveTo>
                  <a:cubicBezTo>
                    <a:pt x="3" y="52"/>
                    <a:pt x="2" y="52"/>
                    <a:pt x="2" y="51"/>
                  </a:cubicBezTo>
                  <a:cubicBezTo>
                    <a:pt x="0" y="49"/>
                    <a:pt x="0" y="47"/>
                    <a:pt x="1" y="4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50" y="3"/>
                    <a:pt x="50" y="5"/>
                    <a:pt x="48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7" y="52"/>
                    <a:pt x="5" y="52"/>
                    <a:pt x="4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9" name="Google Shape;7849;p235"/>
            <p:cNvSpPr/>
            <p:nvPr/>
          </p:nvSpPr>
          <p:spPr>
            <a:xfrm>
              <a:off x="13358813" y="4357688"/>
              <a:ext cx="130175" cy="42863"/>
            </a:xfrm>
            <a:custGeom>
              <a:rect b="b" l="l" r="r" t="t"/>
              <a:pathLst>
                <a:path extrusionOk="0" h="43" w="133">
                  <a:moveTo>
                    <a:pt x="128" y="43"/>
                  </a:moveTo>
                  <a:cubicBezTo>
                    <a:pt x="128" y="43"/>
                    <a:pt x="127" y="43"/>
                    <a:pt x="126" y="42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5" y="43"/>
                    <a:pt x="2" y="43"/>
                    <a:pt x="1" y="41"/>
                  </a:cubicBezTo>
                  <a:cubicBezTo>
                    <a:pt x="0" y="39"/>
                    <a:pt x="1" y="36"/>
                    <a:pt x="3" y="35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6" y="0"/>
                    <a:pt x="67" y="0"/>
                    <a:pt x="68" y="1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2" y="36"/>
                    <a:pt x="133" y="39"/>
                    <a:pt x="132" y="41"/>
                  </a:cubicBezTo>
                  <a:cubicBezTo>
                    <a:pt x="131" y="42"/>
                    <a:pt x="130" y="43"/>
                    <a:pt x="128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50" name="Google Shape;7850;p235"/>
          <p:cNvGrpSpPr/>
          <p:nvPr/>
        </p:nvGrpSpPr>
        <p:grpSpPr>
          <a:xfrm>
            <a:off x="4511549" y="3855767"/>
            <a:ext cx="557786" cy="557780"/>
            <a:chOff x="13839825" y="4164013"/>
            <a:chExt cx="246063" cy="246062"/>
          </a:xfrm>
        </p:grpSpPr>
        <p:sp>
          <p:nvSpPr>
            <p:cNvPr id="7851" name="Google Shape;7851;p235"/>
            <p:cNvSpPr/>
            <p:nvPr/>
          </p:nvSpPr>
          <p:spPr>
            <a:xfrm>
              <a:off x="13839825" y="4164013"/>
              <a:ext cx="192088" cy="192088"/>
            </a:xfrm>
            <a:custGeom>
              <a:rect b="b" l="l" r="r" t="t"/>
              <a:pathLst>
                <a:path extrusionOk="0" h="195" w="195">
                  <a:moveTo>
                    <a:pt x="97" y="195"/>
                  </a:moveTo>
                  <a:cubicBezTo>
                    <a:pt x="43" y="195"/>
                    <a:pt x="0" y="152"/>
                    <a:pt x="0" y="98"/>
                  </a:cubicBezTo>
                  <a:cubicBezTo>
                    <a:pt x="0" y="44"/>
                    <a:pt x="43" y="0"/>
                    <a:pt x="97" y="0"/>
                  </a:cubicBezTo>
                  <a:cubicBezTo>
                    <a:pt x="151" y="0"/>
                    <a:pt x="195" y="44"/>
                    <a:pt x="195" y="98"/>
                  </a:cubicBezTo>
                  <a:cubicBezTo>
                    <a:pt x="195" y="152"/>
                    <a:pt x="151" y="195"/>
                    <a:pt x="97" y="195"/>
                  </a:cubicBezTo>
                  <a:close/>
                  <a:moveTo>
                    <a:pt x="97" y="9"/>
                  </a:moveTo>
                  <a:cubicBezTo>
                    <a:pt x="48" y="9"/>
                    <a:pt x="8" y="49"/>
                    <a:pt x="8" y="98"/>
                  </a:cubicBezTo>
                  <a:cubicBezTo>
                    <a:pt x="8" y="147"/>
                    <a:pt x="48" y="187"/>
                    <a:pt x="97" y="187"/>
                  </a:cubicBezTo>
                  <a:cubicBezTo>
                    <a:pt x="146" y="187"/>
                    <a:pt x="186" y="147"/>
                    <a:pt x="186" y="98"/>
                  </a:cubicBezTo>
                  <a:cubicBezTo>
                    <a:pt x="186" y="49"/>
                    <a:pt x="146" y="9"/>
                    <a:pt x="9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2" name="Google Shape;7852;p235"/>
            <p:cNvSpPr/>
            <p:nvPr/>
          </p:nvSpPr>
          <p:spPr>
            <a:xfrm>
              <a:off x="13987463" y="4311650"/>
              <a:ext cx="98425" cy="98425"/>
            </a:xfrm>
            <a:custGeom>
              <a:rect b="b" l="l" r="r" t="t"/>
              <a:pathLst>
                <a:path extrusionOk="0" h="101" w="101">
                  <a:moveTo>
                    <a:pt x="81" y="101"/>
                  </a:moveTo>
                  <a:cubicBezTo>
                    <a:pt x="77" y="101"/>
                    <a:pt x="72" y="99"/>
                    <a:pt x="69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6"/>
                    <a:pt x="0" y="24"/>
                    <a:pt x="1" y="2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0"/>
                    <a:pt x="25" y="0"/>
                    <a:pt x="27" y="2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1" y="76"/>
                    <a:pt x="101" y="87"/>
                    <a:pt x="95" y="93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89" y="99"/>
                    <a:pt x="85" y="101"/>
                    <a:pt x="81" y="101"/>
                  </a:cubicBezTo>
                  <a:close/>
                  <a:moveTo>
                    <a:pt x="10" y="25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8" y="93"/>
                    <a:pt x="83" y="93"/>
                    <a:pt x="86" y="90"/>
                  </a:cubicBezTo>
                  <a:cubicBezTo>
                    <a:pt x="89" y="87"/>
                    <a:pt x="89" y="87"/>
                    <a:pt x="89" y="87"/>
                  </a:cubicBezTo>
                  <a:cubicBezTo>
                    <a:pt x="92" y="84"/>
                    <a:pt x="92" y="79"/>
                    <a:pt x="89" y="76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10" y="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3" name="Google Shape;7853;p235"/>
            <p:cNvSpPr/>
            <p:nvPr/>
          </p:nvSpPr>
          <p:spPr>
            <a:xfrm>
              <a:off x="13874750" y="4195763"/>
              <a:ext cx="122238" cy="117475"/>
            </a:xfrm>
            <a:custGeom>
              <a:rect b="b" l="l" r="r" t="t"/>
              <a:pathLst>
                <a:path extrusionOk="0" h="120" w="124">
                  <a:moveTo>
                    <a:pt x="95" y="119"/>
                  </a:moveTo>
                  <a:cubicBezTo>
                    <a:pt x="93" y="119"/>
                    <a:pt x="92" y="119"/>
                    <a:pt x="91" y="118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1" y="120"/>
                    <a:pt x="27" y="120"/>
                    <a:pt x="24" y="118"/>
                  </a:cubicBezTo>
                  <a:cubicBezTo>
                    <a:pt x="21" y="116"/>
                    <a:pt x="20" y="112"/>
                    <a:pt x="21" y="109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53"/>
                    <a:pt x="0" y="49"/>
                    <a:pt x="1" y="46"/>
                  </a:cubicBezTo>
                  <a:cubicBezTo>
                    <a:pt x="2" y="43"/>
                    <a:pt x="5" y="40"/>
                    <a:pt x="8" y="40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6" y="2"/>
                    <a:pt x="59" y="0"/>
                    <a:pt x="62" y="0"/>
                  </a:cubicBezTo>
                  <a:cubicBezTo>
                    <a:pt x="65" y="0"/>
                    <a:pt x="68" y="2"/>
                    <a:pt x="70" y="5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9" y="40"/>
                    <a:pt x="122" y="43"/>
                    <a:pt x="123" y="46"/>
                  </a:cubicBezTo>
                  <a:cubicBezTo>
                    <a:pt x="124" y="49"/>
                    <a:pt x="123" y="53"/>
                    <a:pt x="120" y="55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103" y="109"/>
                    <a:pt x="103" y="109"/>
                    <a:pt x="103" y="109"/>
                  </a:cubicBezTo>
                  <a:cubicBezTo>
                    <a:pt x="104" y="112"/>
                    <a:pt x="103" y="116"/>
                    <a:pt x="100" y="118"/>
                  </a:cubicBezTo>
                  <a:cubicBezTo>
                    <a:pt x="98" y="119"/>
                    <a:pt x="97" y="119"/>
                    <a:pt x="95" y="119"/>
                  </a:cubicBezTo>
                  <a:close/>
                  <a:moveTo>
                    <a:pt x="62" y="92"/>
                  </a:moveTo>
                  <a:cubicBezTo>
                    <a:pt x="63" y="92"/>
                    <a:pt x="64" y="92"/>
                    <a:pt x="64" y="93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7" y="73"/>
                    <a:pt x="88" y="71"/>
                    <a:pt x="89" y="70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0" y="44"/>
                    <a:pt x="79" y="43"/>
                    <a:pt x="78" y="42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3"/>
                    <a:pt x="44" y="44"/>
                    <a:pt x="43" y="44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71"/>
                    <a:pt x="37" y="73"/>
                    <a:pt x="37" y="74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1" y="92"/>
                    <a:pt x="61" y="92"/>
                    <a:pt x="62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54" name="Google Shape;7854;p235"/>
          <p:cNvGrpSpPr/>
          <p:nvPr/>
        </p:nvGrpSpPr>
        <p:grpSpPr>
          <a:xfrm>
            <a:off x="7119064" y="3850367"/>
            <a:ext cx="564982" cy="568582"/>
            <a:chOff x="14887575" y="4162425"/>
            <a:chExt cx="249238" cy="250825"/>
          </a:xfrm>
        </p:grpSpPr>
        <p:sp>
          <p:nvSpPr>
            <p:cNvPr id="7855" name="Google Shape;7855;p235"/>
            <p:cNvSpPr/>
            <p:nvPr/>
          </p:nvSpPr>
          <p:spPr>
            <a:xfrm>
              <a:off x="15000288" y="4227513"/>
              <a:ext cx="106363" cy="106363"/>
            </a:xfrm>
            <a:custGeom>
              <a:rect b="b" l="l" r="r" t="t"/>
              <a:pathLst>
                <a:path extrusionOk="0" h="109" w="108">
                  <a:moveTo>
                    <a:pt x="54" y="109"/>
                  </a:moveTo>
                  <a:cubicBezTo>
                    <a:pt x="24" y="109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4"/>
                    <a:pt x="84" y="109"/>
                    <a:pt x="54" y="109"/>
                  </a:cubicBezTo>
                  <a:close/>
                  <a:moveTo>
                    <a:pt x="54" y="8"/>
                  </a:moveTo>
                  <a:cubicBezTo>
                    <a:pt x="29" y="8"/>
                    <a:pt x="8" y="29"/>
                    <a:pt x="8" y="54"/>
                  </a:cubicBezTo>
                  <a:cubicBezTo>
                    <a:pt x="8" y="80"/>
                    <a:pt x="29" y="101"/>
                    <a:pt x="54" y="101"/>
                  </a:cubicBezTo>
                  <a:cubicBezTo>
                    <a:pt x="79" y="101"/>
                    <a:pt x="100" y="80"/>
                    <a:pt x="100" y="54"/>
                  </a:cubicBezTo>
                  <a:cubicBezTo>
                    <a:pt x="100" y="29"/>
                    <a:pt x="79" y="8"/>
                    <a:pt x="5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6" name="Google Shape;7856;p235"/>
            <p:cNvSpPr/>
            <p:nvPr/>
          </p:nvSpPr>
          <p:spPr>
            <a:xfrm>
              <a:off x="15078075" y="4305300"/>
              <a:ext cx="58738" cy="58738"/>
            </a:xfrm>
            <a:custGeom>
              <a:rect b="b" l="l" r="r" t="t"/>
              <a:pathLst>
                <a:path extrusionOk="0" h="60" w="59">
                  <a:moveTo>
                    <a:pt x="46" y="60"/>
                  </a:moveTo>
                  <a:cubicBezTo>
                    <a:pt x="42" y="60"/>
                    <a:pt x="39" y="58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17"/>
                    <a:pt x="1" y="1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0"/>
                    <a:pt x="19" y="0"/>
                    <a:pt x="21" y="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8" y="39"/>
                    <a:pt x="59" y="42"/>
                    <a:pt x="59" y="46"/>
                  </a:cubicBezTo>
                  <a:cubicBezTo>
                    <a:pt x="59" y="50"/>
                    <a:pt x="58" y="53"/>
                    <a:pt x="55" y="56"/>
                  </a:cubicBezTo>
                  <a:cubicBezTo>
                    <a:pt x="53" y="58"/>
                    <a:pt x="49" y="60"/>
                    <a:pt x="46" y="60"/>
                  </a:cubicBezTo>
                  <a:close/>
                  <a:moveTo>
                    <a:pt x="42" y="50"/>
                  </a:moveTo>
                  <a:cubicBezTo>
                    <a:pt x="44" y="52"/>
                    <a:pt x="47" y="52"/>
                    <a:pt x="49" y="50"/>
                  </a:cubicBezTo>
                  <a:cubicBezTo>
                    <a:pt x="52" y="48"/>
                    <a:pt x="52" y="44"/>
                    <a:pt x="49" y="4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0" y="18"/>
                    <a:pt x="10" y="18"/>
                    <a:pt x="10" y="18"/>
                  </a:cubicBezTo>
                  <a:lnTo>
                    <a:pt x="42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7" name="Google Shape;7857;p235"/>
            <p:cNvSpPr/>
            <p:nvPr/>
          </p:nvSpPr>
          <p:spPr>
            <a:xfrm>
              <a:off x="14917738" y="4200525"/>
              <a:ext cx="144463" cy="6350"/>
            </a:xfrm>
            <a:custGeom>
              <a:rect b="b" l="l" r="r" t="t"/>
              <a:pathLst>
                <a:path extrusionOk="0" h="8" w="146">
                  <a:moveTo>
                    <a:pt x="14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6" y="1"/>
                    <a:pt x="146" y="4"/>
                  </a:cubicBezTo>
                  <a:cubicBezTo>
                    <a:pt x="146" y="6"/>
                    <a:pt x="144" y="8"/>
                    <a:pt x="14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8" name="Google Shape;7858;p235"/>
            <p:cNvSpPr/>
            <p:nvPr/>
          </p:nvSpPr>
          <p:spPr>
            <a:xfrm>
              <a:off x="14917738" y="4233863"/>
              <a:ext cx="117475" cy="6350"/>
            </a:xfrm>
            <a:custGeom>
              <a:rect b="b" l="l" r="r" t="t"/>
              <a:pathLst>
                <a:path extrusionOk="0" h="8" w="119">
                  <a:moveTo>
                    <a:pt x="11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7" y="0"/>
                    <a:pt x="119" y="2"/>
                    <a:pt x="119" y="4"/>
                  </a:cubicBezTo>
                  <a:cubicBezTo>
                    <a:pt x="119" y="6"/>
                    <a:pt x="117" y="8"/>
                    <a:pt x="11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9" name="Google Shape;7859;p235"/>
            <p:cNvSpPr/>
            <p:nvPr/>
          </p:nvSpPr>
          <p:spPr>
            <a:xfrm>
              <a:off x="14917738" y="4267200"/>
              <a:ext cx="90488" cy="7938"/>
            </a:xfrm>
            <a:custGeom>
              <a:rect b="b" l="l" r="r" t="t"/>
              <a:pathLst>
                <a:path extrusionOk="0" h="8" w="91">
                  <a:moveTo>
                    <a:pt x="8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1" y="2"/>
                    <a:pt x="91" y="4"/>
                  </a:cubicBezTo>
                  <a:cubicBezTo>
                    <a:pt x="91" y="7"/>
                    <a:pt x="90" y="8"/>
                    <a:pt x="8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0" name="Google Shape;7860;p235"/>
            <p:cNvSpPr/>
            <p:nvPr/>
          </p:nvSpPr>
          <p:spPr>
            <a:xfrm>
              <a:off x="14917738" y="4300538"/>
              <a:ext cx="95250" cy="7938"/>
            </a:xfrm>
            <a:custGeom>
              <a:rect b="b" l="l" r="r" t="t"/>
              <a:pathLst>
                <a:path extrusionOk="0" h="8" w="97">
                  <a:moveTo>
                    <a:pt x="9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7" y="4"/>
                  </a:cubicBezTo>
                  <a:cubicBezTo>
                    <a:pt x="97" y="6"/>
                    <a:pt x="95" y="8"/>
                    <a:pt x="9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1" name="Google Shape;7861;p235"/>
            <p:cNvSpPr/>
            <p:nvPr/>
          </p:nvSpPr>
          <p:spPr>
            <a:xfrm>
              <a:off x="14917738" y="4333875"/>
              <a:ext cx="106363" cy="7938"/>
            </a:xfrm>
            <a:custGeom>
              <a:rect b="b" l="l" r="r" t="t"/>
              <a:pathLst>
                <a:path extrusionOk="0" h="8" w="108">
                  <a:moveTo>
                    <a:pt x="10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8"/>
                    <a:pt x="10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2" name="Google Shape;7862;p235"/>
            <p:cNvSpPr/>
            <p:nvPr/>
          </p:nvSpPr>
          <p:spPr>
            <a:xfrm>
              <a:off x="14917738" y="4367213"/>
              <a:ext cx="144463" cy="7938"/>
            </a:xfrm>
            <a:custGeom>
              <a:rect b="b" l="l" r="r" t="t"/>
              <a:pathLst>
                <a:path extrusionOk="0" h="8" w="146">
                  <a:moveTo>
                    <a:pt x="14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6" y="2"/>
                    <a:pt x="146" y="4"/>
                  </a:cubicBezTo>
                  <a:cubicBezTo>
                    <a:pt x="146" y="7"/>
                    <a:pt x="144" y="8"/>
                    <a:pt x="14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3" name="Google Shape;7863;p235"/>
            <p:cNvSpPr/>
            <p:nvPr/>
          </p:nvSpPr>
          <p:spPr>
            <a:xfrm>
              <a:off x="14887575" y="4162425"/>
              <a:ext cx="204788" cy="250825"/>
            </a:xfrm>
            <a:custGeom>
              <a:rect b="b" l="l" r="r" t="t"/>
              <a:pathLst>
                <a:path extrusionOk="0" h="255" w="209">
                  <a:moveTo>
                    <a:pt x="192" y="255"/>
                  </a:moveTo>
                  <a:cubicBezTo>
                    <a:pt x="16" y="255"/>
                    <a:pt x="16" y="255"/>
                    <a:pt x="16" y="255"/>
                  </a:cubicBezTo>
                  <a:cubicBezTo>
                    <a:pt x="7" y="255"/>
                    <a:pt x="0" y="248"/>
                    <a:pt x="0" y="2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201" y="0"/>
                    <a:pt x="209" y="7"/>
                    <a:pt x="209" y="16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9" y="65"/>
                    <a:pt x="207" y="67"/>
                    <a:pt x="204" y="67"/>
                  </a:cubicBezTo>
                  <a:cubicBezTo>
                    <a:pt x="202" y="67"/>
                    <a:pt x="200" y="65"/>
                    <a:pt x="200" y="63"/>
                  </a:cubicBezTo>
                  <a:cubicBezTo>
                    <a:pt x="200" y="16"/>
                    <a:pt x="200" y="16"/>
                    <a:pt x="200" y="16"/>
                  </a:cubicBezTo>
                  <a:cubicBezTo>
                    <a:pt x="200" y="11"/>
                    <a:pt x="197" y="8"/>
                    <a:pt x="19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8"/>
                    <a:pt x="8" y="11"/>
                    <a:pt x="8" y="16"/>
                  </a:cubicBezTo>
                  <a:cubicBezTo>
                    <a:pt x="8" y="239"/>
                    <a:pt x="8" y="239"/>
                    <a:pt x="8" y="239"/>
                  </a:cubicBezTo>
                  <a:cubicBezTo>
                    <a:pt x="8" y="244"/>
                    <a:pt x="11" y="247"/>
                    <a:pt x="16" y="247"/>
                  </a:cubicBezTo>
                  <a:cubicBezTo>
                    <a:pt x="192" y="247"/>
                    <a:pt x="192" y="247"/>
                    <a:pt x="192" y="247"/>
                  </a:cubicBezTo>
                  <a:cubicBezTo>
                    <a:pt x="197" y="247"/>
                    <a:pt x="200" y="244"/>
                    <a:pt x="200" y="239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200" y="194"/>
                    <a:pt x="202" y="192"/>
                    <a:pt x="204" y="192"/>
                  </a:cubicBezTo>
                  <a:cubicBezTo>
                    <a:pt x="207" y="192"/>
                    <a:pt x="209" y="194"/>
                    <a:pt x="209" y="196"/>
                  </a:cubicBezTo>
                  <a:cubicBezTo>
                    <a:pt x="209" y="239"/>
                    <a:pt x="209" y="239"/>
                    <a:pt x="209" y="239"/>
                  </a:cubicBezTo>
                  <a:cubicBezTo>
                    <a:pt x="209" y="248"/>
                    <a:pt x="201" y="255"/>
                    <a:pt x="192" y="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64" name="Google Shape;7864;p235"/>
          <p:cNvGrpSpPr/>
          <p:nvPr/>
        </p:nvGrpSpPr>
        <p:grpSpPr>
          <a:xfrm>
            <a:off x="5781119" y="3871957"/>
            <a:ext cx="629756" cy="525400"/>
            <a:chOff x="14349413" y="4171950"/>
            <a:chExt cx="277812" cy="231776"/>
          </a:xfrm>
        </p:grpSpPr>
        <p:sp>
          <p:nvSpPr>
            <p:cNvPr id="7865" name="Google Shape;7865;p235"/>
            <p:cNvSpPr/>
            <p:nvPr/>
          </p:nvSpPr>
          <p:spPr>
            <a:xfrm>
              <a:off x="14393863" y="4171950"/>
              <a:ext cx="180975" cy="180975"/>
            </a:xfrm>
            <a:custGeom>
              <a:rect b="b" l="l" r="r" t="t"/>
              <a:pathLst>
                <a:path extrusionOk="0" h="185" w="185">
                  <a:moveTo>
                    <a:pt x="93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3" y="0"/>
                  </a:cubicBezTo>
                  <a:cubicBezTo>
                    <a:pt x="144" y="0"/>
                    <a:pt x="185" y="42"/>
                    <a:pt x="185" y="93"/>
                  </a:cubicBezTo>
                  <a:cubicBezTo>
                    <a:pt x="185" y="144"/>
                    <a:pt x="144" y="185"/>
                    <a:pt x="93" y="185"/>
                  </a:cubicBezTo>
                  <a:close/>
                  <a:moveTo>
                    <a:pt x="93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3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6" name="Google Shape;7866;p235"/>
            <p:cNvSpPr/>
            <p:nvPr/>
          </p:nvSpPr>
          <p:spPr>
            <a:xfrm>
              <a:off x="14531975" y="4310063"/>
              <a:ext cx="95250" cy="93663"/>
            </a:xfrm>
            <a:custGeom>
              <a:rect b="b" l="l" r="r" t="t"/>
              <a:pathLst>
                <a:path extrusionOk="0" h="95" w="97">
                  <a:moveTo>
                    <a:pt x="77" y="95"/>
                  </a:moveTo>
                  <a:cubicBezTo>
                    <a:pt x="73" y="95"/>
                    <a:pt x="68" y="93"/>
                    <a:pt x="65" y="9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5"/>
                    <a:pt x="0" y="22"/>
                    <a:pt x="2" y="2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0"/>
                    <a:pt x="25" y="0"/>
                    <a:pt x="26" y="2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7" y="72"/>
                    <a:pt x="97" y="83"/>
                    <a:pt x="90" y="90"/>
                  </a:cubicBezTo>
                  <a:cubicBezTo>
                    <a:pt x="87" y="93"/>
                    <a:pt x="82" y="95"/>
                    <a:pt x="77" y="95"/>
                  </a:cubicBezTo>
                  <a:close/>
                  <a:moveTo>
                    <a:pt x="11" y="24"/>
                  </a:move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4" y="88"/>
                    <a:pt x="80" y="88"/>
                    <a:pt x="84" y="84"/>
                  </a:cubicBezTo>
                  <a:cubicBezTo>
                    <a:pt x="88" y="81"/>
                    <a:pt x="88" y="75"/>
                    <a:pt x="84" y="71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7" name="Google Shape;7867;p235"/>
            <p:cNvSpPr/>
            <p:nvPr/>
          </p:nvSpPr>
          <p:spPr>
            <a:xfrm>
              <a:off x="14482763" y="4240213"/>
              <a:ext cx="38100" cy="36513"/>
            </a:xfrm>
            <a:custGeom>
              <a:rect b="b" l="l" r="r" t="t"/>
              <a:pathLst>
                <a:path extrusionOk="0" h="38" w="38">
                  <a:moveTo>
                    <a:pt x="34" y="38"/>
                  </a:moveTo>
                  <a:cubicBezTo>
                    <a:pt x="32" y="38"/>
                    <a:pt x="30" y="37"/>
                    <a:pt x="30" y="34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7"/>
                    <a:pt x="36" y="38"/>
                    <a:pt x="34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8" name="Google Shape;7868;p235"/>
            <p:cNvSpPr/>
            <p:nvPr/>
          </p:nvSpPr>
          <p:spPr>
            <a:xfrm>
              <a:off x="14349413" y="4240213"/>
              <a:ext cx="171450" cy="101600"/>
            </a:xfrm>
            <a:custGeom>
              <a:rect b="b" l="l" r="r" t="t"/>
              <a:pathLst>
                <a:path extrusionOk="0" h="103" w="176">
                  <a:moveTo>
                    <a:pt x="4" y="103"/>
                  </a:moveTo>
                  <a:cubicBezTo>
                    <a:pt x="3" y="103"/>
                    <a:pt x="2" y="103"/>
                    <a:pt x="1" y="102"/>
                  </a:cubicBezTo>
                  <a:cubicBezTo>
                    <a:pt x="0" y="100"/>
                    <a:pt x="0" y="98"/>
                    <a:pt x="1" y="96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70" y="27"/>
                    <a:pt x="73" y="27"/>
                    <a:pt x="74" y="29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70" y="0"/>
                    <a:pt x="172" y="0"/>
                    <a:pt x="174" y="1"/>
                  </a:cubicBezTo>
                  <a:cubicBezTo>
                    <a:pt x="176" y="3"/>
                    <a:pt x="176" y="6"/>
                    <a:pt x="174" y="7"/>
                  </a:cubicBezTo>
                  <a:cubicBezTo>
                    <a:pt x="110" y="71"/>
                    <a:pt x="110" y="71"/>
                    <a:pt x="110" y="71"/>
                  </a:cubicBezTo>
                  <a:cubicBezTo>
                    <a:pt x="109" y="72"/>
                    <a:pt x="106" y="72"/>
                    <a:pt x="104" y="71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5" y="103"/>
                    <a:pt x="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2" name="Shape 7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3" name="Google Shape;7873;p23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74" name="Google Shape;7874;p23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Icons </a:t>
            </a:r>
            <a:endParaRPr/>
          </a:p>
        </p:txBody>
      </p:sp>
      <p:grpSp>
        <p:nvGrpSpPr>
          <p:cNvPr id="7875" name="Google Shape;7875;p236"/>
          <p:cNvGrpSpPr/>
          <p:nvPr/>
        </p:nvGrpSpPr>
        <p:grpSpPr>
          <a:xfrm>
            <a:off x="9692580" y="2635302"/>
            <a:ext cx="615530" cy="415789"/>
            <a:chOff x="-3501027" y="3942620"/>
            <a:chExt cx="615530" cy="415789"/>
          </a:xfrm>
        </p:grpSpPr>
        <p:sp>
          <p:nvSpPr>
            <p:cNvPr id="7876" name="Google Shape;7876;p236"/>
            <p:cNvSpPr/>
            <p:nvPr/>
          </p:nvSpPr>
          <p:spPr>
            <a:xfrm>
              <a:off x="-3501027" y="3942620"/>
              <a:ext cx="615530" cy="415787"/>
            </a:xfrm>
            <a:custGeom>
              <a:rect b="b" l="l" r="r" t="t"/>
              <a:pathLst>
                <a:path extrusionOk="0" h="164" w="245">
                  <a:moveTo>
                    <a:pt x="241" y="164"/>
                  </a:moveTo>
                  <a:cubicBezTo>
                    <a:pt x="4" y="164"/>
                    <a:pt x="4" y="164"/>
                    <a:pt x="4" y="164"/>
                  </a:cubicBezTo>
                  <a:cubicBezTo>
                    <a:pt x="2" y="164"/>
                    <a:pt x="0" y="162"/>
                    <a:pt x="0" y="1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3" y="0"/>
                    <a:pt x="245" y="2"/>
                    <a:pt x="245" y="4"/>
                  </a:cubicBezTo>
                  <a:cubicBezTo>
                    <a:pt x="245" y="160"/>
                    <a:pt x="245" y="160"/>
                    <a:pt x="245" y="160"/>
                  </a:cubicBezTo>
                  <a:cubicBezTo>
                    <a:pt x="245" y="162"/>
                    <a:pt x="243" y="164"/>
                    <a:pt x="241" y="164"/>
                  </a:cubicBezTo>
                  <a:close/>
                  <a:moveTo>
                    <a:pt x="8" y="156"/>
                  </a:moveTo>
                  <a:cubicBezTo>
                    <a:pt x="237" y="156"/>
                    <a:pt x="237" y="156"/>
                    <a:pt x="237" y="156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7" name="Google Shape;7877;p236"/>
            <p:cNvSpPr/>
            <p:nvPr/>
          </p:nvSpPr>
          <p:spPr>
            <a:xfrm>
              <a:off x="-3501027" y="3942620"/>
              <a:ext cx="615530" cy="293497"/>
            </a:xfrm>
            <a:custGeom>
              <a:rect b="b" l="l" r="r" t="t"/>
              <a:pathLst>
                <a:path extrusionOk="0" h="116" w="245">
                  <a:moveTo>
                    <a:pt x="122" y="116"/>
                  </a:moveTo>
                  <a:cubicBezTo>
                    <a:pt x="121" y="116"/>
                    <a:pt x="120" y="116"/>
                    <a:pt x="120" y="11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3" y="0"/>
                    <a:pt x="244" y="1"/>
                    <a:pt x="245" y="3"/>
                  </a:cubicBezTo>
                  <a:cubicBezTo>
                    <a:pt x="245" y="4"/>
                    <a:pt x="245" y="6"/>
                    <a:pt x="244" y="7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124" y="116"/>
                    <a:pt x="123" y="116"/>
                    <a:pt x="122" y="116"/>
                  </a:cubicBezTo>
                  <a:close/>
                  <a:moveTo>
                    <a:pt x="15" y="8"/>
                  </a:moveTo>
                  <a:cubicBezTo>
                    <a:pt x="122" y="107"/>
                    <a:pt x="122" y="107"/>
                    <a:pt x="122" y="107"/>
                  </a:cubicBezTo>
                  <a:cubicBezTo>
                    <a:pt x="230" y="8"/>
                    <a:pt x="230" y="8"/>
                    <a:pt x="230" y="8"/>
                  </a:cubicBezTo>
                  <a:lnTo>
                    <a:pt x="15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8" name="Google Shape;7878;p236"/>
            <p:cNvSpPr/>
            <p:nvPr/>
          </p:nvSpPr>
          <p:spPr>
            <a:xfrm>
              <a:off x="-3501027" y="4158667"/>
              <a:ext cx="615530" cy="199742"/>
            </a:xfrm>
            <a:custGeom>
              <a:rect b="b" l="l" r="r" t="t"/>
              <a:pathLst>
                <a:path extrusionOk="0" h="79" w="245">
                  <a:moveTo>
                    <a:pt x="241" y="79"/>
                  </a:moveTo>
                  <a:cubicBezTo>
                    <a:pt x="4" y="79"/>
                    <a:pt x="4" y="79"/>
                    <a:pt x="4" y="79"/>
                  </a:cubicBezTo>
                  <a:cubicBezTo>
                    <a:pt x="2" y="79"/>
                    <a:pt x="1" y="78"/>
                    <a:pt x="0" y="76"/>
                  </a:cubicBezTo>
                  <a:cubicBezTo>
                    <a:pt x="0" y="75"/>
                    <a:pt x="0" y="73"/>
                    <a:pt x="2" y="72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7" y="0"/>
                    <a:pt x="100" y="1"/>
                    <a:pt x="101" y="2"/>
                  </a:cubicBezTo>
                  <a:cubicBezTo>
                    <a:pt x="103" y="4"/>
                    <a:pt x="102" y="7"/>
                    <a:pt x="100" y="8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229" y="71"/>
                    <a:pt x="229" y="71"/>
                    <a:pt x="229" y="71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4" y="8"/>
                    <a:pt x="143" y="5"/>
                    <a:pt x="145" y="3"/>
                  </a:cubicBezTo>
                  <a:cubicBezTo>
                    <a:pt x="146" y="1"/>
                    <a:pt x="149" y="1"/>
                    <a:pt x="151" y="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45" y="73"/>
                    <a:pt x="245" y="75"/>
                    <a:pt x="245" y="76"/>
                  </a:cubicBezTo>
                  <a:cubicBezTo>
                    <a:pt x="244" y="78"/>
                    <a:pt x="243" y="79"/>
                    <a:pt x="241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79" name="Google Shape;7879;p236"/>
          <p:cNvGrpSpPr/>
          <p:nvPr/>
        </p:nvGrpSpPr>
        <p:grpSpPr>
          <a:xfrm>
            <a:off x="5804700" y="2604152"/>
            <a:ext cx="611452" cy="521772"/>
            <a:chOff x="-7516232" y="3865170"/>
            <a:chExt cx="611452" cy="521772"/>
          </a:xfrm>
        </p:grpSpPr>
        <p:sp>
          <p:nvSpPr>
            <p:cNvPr id="7880" name="Google Shape;7880;p236"/>
            <p:cNvSpPr/>
            <p:nvPr/>
          </p:nvSpPr>
          <p:spPr>
            <a:xfrm>
              <a:off x="-7516232" y="3865170"/>
              <a:ext cx="611452" cy="521772"/>
            </a:xfrm>
            <a:custGeom>
              <a:rect b="b" l="l" r="r" t="t"/>
              <a:pathLst>
                <a:path extrusionOk="0" h="207" w="242">
                  <a:moveTo>
                    <a:pt x="195" y="207"/>
                  </a:moveTo>
                  <a:cubicBezTo>
                    <a:pt x="191" y="207"/>
                    <a:pt x="188" y="206"/>
                    <a:pt x="185" y="203"/>
                  </a:cubicBezTo>
                  <a:cubicBezTo>
                    <a:pt x="147" y="164"/>
                    <a:pt x="147" y="164"/>
                    <a:pt x="147" y="164"/>
                  </a:cubicBez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58"/>
                    <a:pt x="0" y="15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6" y="0"/>
                    <a:pt x="242" y="6"/>
                    <a:pt x="242" y="13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2" y="158"/>
                    <a:pt x="236" y="164"/>
                    <a:pt x="229" y="164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8" y="193"/>
                    <a:pt x="208" y="193"/>
                    <a:pt x="208" y="193"/>
                  </a:cubicBezTo>
                  <a:cubicBezTo>
                    <a:pt x="208" y="199"/>
                    <a:pt x="205" y="204"/>
                    <a:pt x="200" y="206"/>
                  </a:cubicBezTo>
                  <a:cubicBezTo>
                    <a:pt x="198" y="207"/>
                    <a:pt x="197" y="207"/>
                    <a:pt x="195" y="207"/>
                  </a:cubicBezTo>
                  <a:close/>
                  <a:moveTo>
                    <a:pt x="13" y="8"/>
                  </a:moveTo>
                  <a:cubicBezTo>
                    <a:pt x="10" y="8"/>
                    <a:pt x="8" y="10"/>
                    <a:pt x="8" y="13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8" y="154"/>
                    <a:pt x="10" y="156"/>
                    <a:pt x="13" y="156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49" y="156"/>
                    <a:pt x="150" y="156"/>
                    <a:pt x="151" y="157"/>
                  </a:cubicBezTo>
                  <a:cubicBezTo>
                    <a:pt x="191" y="197"/>
                    <a:pt x="191" y="197"/>
                    <a:pt x="191" y="197"/>
                  </a:cubicBezTo>
                  <a:cubicBezTo>
                    <a:pt x="193" y="199"/>
                    <a:pt x="196" y="199"/>
                    <a:pt x="197" y="198"/>
                  </a:cubicBezTo>
                  <a:cubicBezTo>
                    <a:pt x="198" y="198"/>
                    <a:pt x="200" y="197"/>
                    <a:pt x="200" y="19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0" y="158"/>
                    <a:pt x="202" y="156"/>
                    <a:pt x="204" y="156"/>
                  </a:cubicBezTo>
                  <a:cubicBezTo>
                    <a:pt x="229" y="156"/>
                    <a:pt x="229" y="156"/>
                    <a:pt x="229" y="156"/>
                  </a:cubicBezTo>
                  <a:cubicBezTo>
                    <a:pt x="232" y="156"/>
                    <a:pt x="234" y="154"/>
                    <a:pt x="234" y="151"/>
                  </a:cubicBezTo>
                  <a:cubicBezTo>
                    <a:pt x="234" y="13"/>
                    <a:pt x="234" y="13"/>
                    <a:pt x="234" y="13"/>
                  </a:cubicBezTo>
                  <a:cubicBezTo>
                    <a:pt x="234" y="10"/>
                    <a:pt x="232" y="8"/>
                    <a:pt x="229" y="8"/>
                  </a:cubicBezTo>
                  <a:lnTo>
                    <a:pt x="13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1" name="Google Shape;7881;p236"/>
            <p:cNvSpPr/>
            <p:nvPr/>
          </p:nvSpPr>
          <p:spPr>
            <a:xfrm>
              <a:off x="-7393942" y="3979308"/>
              <a:ext cx="256811" cy="20383"/>
            </a:xfrm>
            <a:custGeom>
              <a:rect b="b" l="l" r="r" t="t"/>
              <a:pathLst>
                <a:path extrusionOk="0" h="8" w="102">
                  <a:moveTo>
                    <a:pt x="9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0" y="0"/>
                    <a:pt x="102" y="2"/>
                    <a:pt x="102" y="4"/>
                  </a:cubicBezTo>
                  <a:cubicBezTo>
                    <a:pt x="102" y="6"/>
                    <a:pt x="100" y="8"/>
                    <a:pt x="9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2" name="Google Shape;7882;p236"/>
            <p:cNvSpPr/>
            <p:nvPr/>
          </p:nvSpPr>
          <p:spPr>
            <a:xfrm>
              <a:off x="-7393942" y="4060835"/>
              <a:ext cx="366871" cy="20383"/>
            </a:xfrm>
            <a:custGeom>
              <a:rect b="b" l="l" r="r" t="t"/>
              <a:pathLst>
                <a:path extrusionOk="0" h="8" w="146">
                  <a:moveTo>
                    <a:pt x="14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6" y="1"/>
                    <a:pt x="146" y="4"/>
                  </a:cubicBezTo>
                  <a:cubicBezTo>
                    <a:pt x="146" y="6"/>
                    <a:pt x="144" y="8"/>
                    <a:pt x="14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3" name="Google Shape;7883;p236"/>
            <p:cNvSpPr/>
            <p:nvPr/>
          </p:nvSpPr>
          <p:spPr>
            <a:xfrm>
              <a:off x="-7393942" y="4146437"/>
              <a:ext cx="366871" cy="20383"/>
            </a:xfrm>
            <a:custGeom>
              <a:rect b="b" l="l" r="r" t="t"/>
              <a:pathLst>
                <a:path extrusionOk="0" h="8" w="146">
                  <a:moveTo>
                    <a:pt x="14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4" y="0"/>
                    <a:pt x="146" y="1"/>
                    <a:pt x="146" y="4"/>
                  </a:cubicBezTo>
                  <a:cubicBezTo>
                    <a:pt x="146" y="6"/>
                    <a:pt x="144" y="8"/>
                    <a:pt x="14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84" name="Google Shape;7884;p236"/>
          <p:cNvGrpSpPr/>
          <p:nvPr/>
        </p:nvGrpSpPr>
        <p:grpSpPr>
          <a:xfrm>
            <a:off x="8459539" y="1184303"/>
            <a:ext cx="493239" cy="639988"/>
            <a:chOff x="-8820664" y="2393608"/>
            <a:chExt cx="493239" cy="639988"/>
          </a:xfrm>
        </p:grpSpPr>
        <p:sp>
          <p:nvSpPr>
            <p:cNvPr id="7885" name="Google Shape;7885;p236"/>
            <p:cNvSpPr/>
            <p:nvPr/>
          </p:nvSpPr>
          <p:spPr>
            <a:xfrm>
              <a:off x="-8820664" y="2393608"/>
              <a:ext cx="493239" cy="639988"/>
            </a:xfrm>
            <a:custGeom>
              <a:rect b="b" l="l" r="r" t="t"/>
              <a:pathLst>
                <a:path extrusionOk="0" h="254" w="196">
                  <a:moveTo>
                    <a:pt x="176" y="254"/>
                  </a:moveTo>
                  <a:cubicBezTo>
                    <a:pt x="20" y="254"/>
                    <a:pt x="20" y="254"/>
                    <a:pt x="20" y="254"/>
                  </a:cubicBezTo>
                  <a:cubicBezTo>
                    <a:pt x="9" y="254"/>
                    <a:pt x="0" y="245"/>
                    <a:pt x="0" y="23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7" y="0"/>
                    <a:pt x="196" y="9"/>
                    <a:pt x="196" y="20"/>
                  </a:cubicBezTo>
                  <a:cubicBezTo>
                    <a:pt x="196" y="234"/>
                    <a:pt x="196" y="234"/>
                    <a:pt x="196" y="234"/>
                  </a:cubicBezTo>
                  <a:cubicBezTo>
                    <a:pt x="196" y="245"/>
                    <a:pt x="187" y="254"/>
                    <a:pt x="176" y="254"/>
                  </a:cubicBezTo>
                  <a:close/>
                  <a:moveTo>
                    <a:pt x="20" y="8"/>
                  </a:moveTo>
                  <a:cubicBezTo>
                    <a:pt x="13" y="8"/>
                    <a:pt x="8" y="13"/>
                    <a:pt x="8" y="20"/>
                  </a:cubicBezTo>
                  <a:cubicBezTo>
                    <a:pt x="8" y="234"/>
                    <a:pt x="8" y="234"/>
                    <a:pt x="8" y="234"/>
                  </a:cubicBezTo>
                  <a:cubicBezTo>
                    <a:pt x="8" y="240"/>
                    <a:pt x="13" y="245"/>
                    <a:pt x="20" y="245"/>
                  </a:cubicBezTo>
                  <a:cubicBezTo>
                    <a:pt x="176" y="245"/>
                    <a:pt x="176" y="245"/>
                    <a:pt x="176" y="245"/>
                  </a:cubicBezTo>
                  <a:cubicBezTo>
                    <a:pt x="183" y="245"/>
                    <a:pt x="188" y="240"/>
                    <a:pt x="188" y="234"/>
                  </a:cubicBezTo>
                  <a:cubicBezTo>
                    <a:pt x="188" y="20"/>
                    <a:pt x="188" y="20"/>
                    <a:pt x="188" y="20"/>
                  </a:cubicBezTo>
                  <a:cubicBezTo>
                    <a:pt x="188" y="13"/>
                    <a:pt x="183" y="8"/>
                    <a:pt x="176" y="8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6" name="Google Shape;7886;p236"/>
            <p:cNvSpPr/>
            <p:nvPr/>
          </p:nvSpPr>
          <p:spPr>
            <a:xfrm>
              <a:off x="-8755442" y="2393608"/>
              <a:ext cx="362796" cy="85605"/>
            </a:xfrm>
            <a:custGeom>
              <a:rect b="b" l="l" r="r" t="t"/>
              <a:pathLst>
                <a:path extrusionOk="0" h="33" w="144">
                  <a:moveTo>
                    <a:pt x="139" y="33"/>
                  </a:moveTo>
                  <a:cubicBezTo>
                    <a:pt x="5" y="33"/>
                    <a:pt x="5" y="33"/>
                    <a:pt x="5" y="33"/>
                  </a:cubicBezTo>
                  <a:cubicBezTo>
                    <a:pt x="2" y="33"/>
                    <a:pt x="0" y="31"/>
                    <a:pt x="0" y="2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2" y="0"/>
                    <a:pt x="144" y="2"/>
                    <a:pt x="144" y="4"/>
                  </a:cubicBezTo>
                  <a:cubicBezTo>
                    <a:pt x="144" y="28"/>
                    <a:pt x="144" y="28"/>
                    <a:pt x="144" y="28"/>
                  </a:cubicBezTo>
                  <a:cubicBezTo>
                    <a:pt x="144" y="31"/>
                    <a:pt x="142" y="33"/>
                    <a:pt x="139" y="33"/>
                  </a:cubicBezTo>
                  <a:close/>
                  <a:moveTo>
                    <a:pt x="9" y="24"/>
                  </a:moveTo>
                  <a:cubicBezTo>
                    <a:pt x="135" y="24"/>
                    <a:pt x="135" y="24"/>
                    <a:pt x="135" y="24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7" name="Google Shape;7887;p236"/>
            <p:cNvSpPr/>
            <p:nvPr/>
          </p:nvSpPr>
          <p:spPr>
            <a:xfrm>
              <a:off x="-8726906" y="2572967"/>
              <a:ext cx="101910" cy="73374"/>
            </a:xfrm>
            <a:custGeom>
              <a:rect b="b" l="l" r="r" t="t"/>
              <a:pathLst>
                <a:path extrusionOk="0" h="30" w="40">
                  <a:moveTo>
                    <a:pt x="15" y="30"/>
                  </a:moveTo>
                  <a:cubicBezTo>
                    <a:pt x="14" y="30"/>
                    <a:pt x="13" y="29"/>
                    <a:pt x="12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1"/>
                    <a:pt x="6" y="11"/>
                    <a:pt x="7" y="12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0"/>
                    <a:pt x="37" y="0"/>
                    <a:pt x="38" y="2"/>
                  </a:cubicBezTo>
                  <a:cubicBezTo>
                    <a:pt x="40" y="4"/>
                    <a:pt x="40" y="6"/>
                    <a:pt x="38" y="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30"/>
                    <a:pt x="1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8" name="Google Shape;7888;p236"/>
            <p:cNvSpPr/>
            <p:nvPr/>
          </p:nvSpPr>
          <p:spPr>
            <a:xfrm>
              <a:off x="-8726906" y="2703410"/>
              <a:ext cx="101910" cy="73374"/>
            </a:xfrm>
            <a:custGeom>
              <a:rect b="b" l="l" r="r" t="t"/>
              <a:pathLst>
                <a:path extrusionOk="0" h="29" w="40">
                  <a:moveTo>
                    <a:pt x="15" y="29"/>
                  </a:moveTo>
                  <a:cubicBezTo>
                    <a:pt x="14" y="29"/>
                    <a:pt x="13" y="29"/>
                    <a:pt x="12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4"/>
                    <a:pt x="1" y="12"/>
                  </a:cubicBezTo>
                  <a:cubicBezTo>
                    <a:pt x="3" y="10"/>
                    <a:pt x="6" y="10"/>
                    <a:pt x="7" y="1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4" y="0"/>
                    <a:pt x="37" y="0"/>
                    <a:pt x="38" y="2"/>
                  </a:cubicBezTo>
                  <a:cubicBezTo>
                    <a:pt x="40" y="3"/>
                    <a:pt x="40" y="6"/>
                    <a:pt x="38" y="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29"/>
                    <a:pt x="15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9" name="Google Shape;7889;p236"/>
            <p:cNvSpPr/>
            <p:nvPr/>
          </p:nvSpPr>
          <p:spPr>
            <a:xfrm>
              <a:off x="-8726906" y="2833853"/>
              <a:ext cx="101910" cy="73374"/>
            </a:xfrm>
            <a:custGeom>
              <a:rect b="b" l="l" r="r" t="t"/>
              <a:pathLst>
                <a:path extrusionOk="0" h="29" w="40">
                  <a:moveTo>
                    <a:pt x="15" y="29"/>
                  </a:moveTo>
                  <a:cubicBezTo>
                    <a:pt x="14" y="29"/>
                    <a:pt x="13" y="29"/>
                    <a:pt x="12" y="2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6"/>
                    <a:pt x="0" y="13"/>
                    <a:pt x="1" y="12"/>
                  </a:cubicBezTo>
                  <a:cubicBezTo>
                    <a:pt x="3" y="10"/>
                    <a:pt x="6" y="10"/>
                    <a:pt x="7" y="1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7" y="0"/>
                    <a:pt x="38" y="1"/>
                  </a:cubicBezTo>
                  <a:cubicBezTo>
                    <a:pt x="40" y="3"/>
                    <a:pt x="40" y="6"/>
                    <a:pt x="38" y="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29"/>
                    <a:pt x="15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0" name="Google Shape;7890;p236"/>
            <p:cNvSpPr/>
            <p:nvPr/>
          </p:nvSpPr>
          <p:spPr>
            <a:xfrm>
              <a:off x="-8588310" y="2621883"/>
              <a:ext cx="171207" cy="24458"/>
            </a:xfrm>
            <a:custGeom>
              <a:rect b="b" l="l" r="r" t="t"/>
              <a:pathLst>
                <a:path extrusionOk="0" h="9" w="67">
                  <a:moveTo>
                    <a:pt x="63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2"/>
                    <a:pt x="67" y="5"/>
                  </a:cubicBezTo>
                  <a:cubicBezTo>
                    <a:pt x="67" y="7"/>
                    <a:pt x="65" y="9"/>
                    <a:pt x="6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1" name="Google Shape;7891;p236"/>
            <p:cNvSpPr/>
            <p:nvPr/>
          </p:nvSpPr>
          <p:spPr>
            <a:xfrm>
              <a:off x="-8588310" y="2756404"/>
              <a:ext cx="171207" cy="20383"/>
            </a:xfrm>
            <a:custGeom>
              <a:rect b="b" l="l" r="r" t="t"/>
              <a:pathLst>
                <a:path extrusionOk="0" h="8" w="67">
                  <a:moveTo>
                    <a:pt x="6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2"/>
                    <a:pt x="67" y="4"/>
                  </a:cubicBezTo>
                  <a:cubicBezTo>
                    <a:pt x="67" y="7"/>
                    <a:pt x="65" y="8"/>
                    <a:pt x="6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2" name="Google Shape;7892;p236"/>
            <p:cNvSpPr/>
            <p:nvPr/>
          </p:nvSpPr>
          <p:spPr>
            <a:xfrm>
              <a:off x="-8588310" y="2886847"/>
              <a:ext cx="171207" cy="20383"/>
            </a:xfrm>
            <a:custGeom>
              <a:rect b="b" l="l" r="r" t="t"/>
              <a:pathLst>
                <a:path extrusionOk="0" h="8" w="67">
                  <a:moveTo>
                    <a:pt x="6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5" y="0"/>
                    <a:pt x="67" y="2"/>
                    <a:pt x="67" y="4"/>
                  </a:cubicBezTo>
                  <a:cubicBezTo>
                    <a:pt x="67" y="6"/>
                    <a:pt x="65" y="8"/>
                    <a:pt x="6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3" name="Google Shape;7893;p236"/>
          <p:cNvGrpSpPr/>
          <p:nvPr/>
        </p:nvGrpSpPr>
        <p:grpSpPr>
          <a:xfrm>
            <a:off x="11106675" y="1186342"/>
            <a:ext cx="387254" cy="623682"/>
            <a:chOff x="-6065052" y="2401761"/>
            <a:chExt cx="387254" cy="623682"/>
          </a:xfrm>
        </p:grpSpPr>
        <p:sp>
          <p:nvSpPr>
            <p:cNvPr id="7894" name="Google Shape;7894;p236"/>
            <p:cNvSpPr/>
            <p:nvPr/>
          </p:nvSpPr>
          <p:spPr>
            <a:xfrm>
              <a:off x="-6065052" y="2401761"/>
              <a:ext cx="387254" cy="623682"/>
            </a:xfrm>
            <a:custGeom>
              <a:rect b="b" l="l" r="r" t="t"/>
              <a:pathLst>
                <a:path extrusionOk="0" h="248" w="154">
                  <a:moveTo>
                    <a:pt x="132" y="248"/>
                  </a:moveTo>
                  <a:cubicBezTo>
                    <a:pt x="22" y="248"/>
                    <a:pt x="22" y="248"/>
                    <a:pt x="22" y="248"/>
                  </a:cubicBezTo>
                  <a:cubicBezTo>
                    <a:pt x="10" y="248"/>
                    <a:pt x="0" y="238"/>
                    <a:pt x="0" y="22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45" y="0"/>
                    <a:pt x="154" y="10"/>
                    <a:pt x="154" y="22"/>
                  </a:cubicBezTo>
                  <a:cubicBezTo>
                    <a:pt x="154" y="226"/>
                    <a:pt x="154" y="226"/>
                    <a:pt x="154" y="226"/>
                  </a:cubicBezTo>
                  <a:cubicBezTo>
                    <a:pt x="154" y="238"/>
                    <a:pt x="145" y="248"/>
                    <a:pt x="132" y="248"/>
                  </a:cubicBezTo>
                  <a:close/>
                  <a:moveTo>
                    <a:pt x="22" y="8"/>
                  </a:moveTo>
                  <a:cubicBezTo>
                    <a:pt x="14" y="8"/>
                    <a:pt x="8" y="14"/>
                    <a:pt x="8" y="22"/>
                  </a:cubicBezTo>
                  <a:cubicBezTo>
                    <a:pt x="8" y="226"/>
                    <a:pt x="8" y="226"/>
                    <a:pt x="8" y="226"/>
                  </a:cubicBezTo>
                  <a:cubicBezTo>
                    <a:pt x="8" y="233"/>
                    <a:pt x="14" y="240"/>
                    <a:pt x="2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40" y="240"/>
                    <a:pt x="146" y="233"/>
                    <a:pt x="146" y="226"/>
                  </a:cubicBezTo>
                  <a:cubicBezTo>
                    <a:pt x="146" y="22"/>
                    <a:pt x="146" y="22"/>
                    <a:pt x="146" y="22"/>
                  </a:cubicBezTo>
                  <a:cubicBezTo>
                    <a:pt x="146" y="14"/>
                    <a:pt x="140" y="8"/>
                    <a:pt x="132" y="8"/>
                  </a:cubicBezTo>
                  <a:lnTo>
                    <a:pt x="22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5" name="Google Shape;7895;p236"/>
            <p:cNvSpPr/>
            <p:nvPr/>
          </p:nvSpPr>
          <p:spPr>
            <a:xfrm>
              <a:off x="-6065052" y="2487365"/>
              <a:ext cx="387254" cy="440245"/>
            </a:xfrm>
            <a:custGeom>
              <a:rect b="b" l="l" r="r" t="t"/>
              <a:pathLst>
                <a:path extrusionOk="0" h="174" w="154">
                  <a:moveTo>
                    <a:pt x="150" y="174"/>
                  </a:moveTo>
                  <a:cubicBezTo>
                    <a:pt x="4" y="174"/>
                    <a:pt x="4" y="174"/>
                    <a:pt x="4" y="174"/>
                  </a:cubicBezTo>
                  <a:cubicBezTo>
                    <a:pt x="2" y="174"/>
                    <a:pt x="0" y="173"/>
                    <a:pt x="0" y="1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4" y="2"/>
                    <a:pt x="154" y="4"/>
                  </a:cubicBezTo>
                  <a:cubicBezTo>
                    <a:pt x="154" y="170"/>
                    <a:pt x="154" y="170"/>
                    <a:pt x="154" y="170"/>
                  </a:cubicBezTo>
                  <a:cubicBezTo>
                    <a:pt x="154" y="173"/>
                    <a:pt x="153" y="174"/>
                    <a:pt x="150" y="174"/>
                  </a:cubicBezTo>
                  <a:close/>
                  <a:moveTo>
                    <a:pt x="8" y="166"/>
                  </a:moveTo>
                  <a:cubicBezTo>
                    <a:pt x="146" y="166"/>
                    <a:pt x="146" y="166"/>
                    <a:pt x="146" y="166"/>
                  </a:cubicBezTo>
                  <a:cubicBezTo>
                    <a:pt x="146" y="8"/>
                    <a:pt x="146" y="8"/>
                    <a:pt x="146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1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6" name="Google Shape;7896;p236"/>
            <p:cNvSpPr/>
            <p:nvPr/>
          </p:nvSpPr>
          <p:spPr>
            <a:xfrm>
              <a:off x="-5914226" y="2446602"/>
              <a:ext cx="85605" cy="20383"/>
            </a:xfrm>
            <a:custGeom>
              <a:rect b="b" l="l" r="r" t="t"/>
              <a:pathLst>
                <a:path extrusionOk="0" h="8" w="35">
                  <a:moveTo>
                    <a:pt x="3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6"/>
                    <a:pt x="33" y="8"/>
                    <a:pt x="3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7" name="Google Shape;7897;p236"/>
            <p:cNvSpPr/>
            <p:nvPr/>
          </p:nvSpPr>
          <p:spPr>
            <a:xfrm>
              <a:off x="-5885693" y="2956144"/>
              <a:ext cx="28536" cy="24458"/>
            </a:xfrm>
            <a:custGeom>
              <a:rect b="b" l="l" r="r" t="t"/>
              <a:pathLst>
                <a:path extrusionOk="0" h="9" w="12">
                  <a:moveTo>
                    <a:pt x="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0"/>
                    <a:pt x="12" y="2"/>
                    <a:pt x="12" y="5"/>
                  </a:cubicBezTo>
                  <a:cubicBezTo>
                    <a:pt x="12" y="7"/>
                    <a:pt x="11" y="9"/>
                    <a:pt x="8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8" name="Google Shape;7898;p236"/>
            <p:cNvSpPr/>
            <p:nvPr/>
          </p:nvSpPr>
          <p:spPr>
            <a:xfrm>
              <a:off x="-5999830" y="2585197"/>
              <a:ext cx="256811" cy="256811"/>
            </a:xfrm>
            <a:custGeom>
              <a:rect b="b" l="l" r="r" t="t"/>
              <a:pathLst>
                <a:path extrusionOk="0" h="102" w="102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79"/>
                    <a:pt x="79" y="102"/>
                    <a:pt x="51" y="102"/>
                  </a:cubicBezTo>
                  <a:close/>
                  <a:moveTo>
                    <a:pt x="51" y="8"/>
                  </a:moveTo>
                  <a:cubicBezTo>
                    <a:pt x="28" y="8"/>
                    <a:pt x="8" y="27"/>
                    <a:pt x="8" y="51"/>
                  </a:cubicBezTo>
                  <a:cubicBezTo>
                    <a:pt x="8" y="74"/>
                    <a:pt x="28" y="94"/>
                    <a:pt x="51" y="94"/>
                  </a:cubicBezTo>
                  <a:cubicBezTo>
                    <a:pt x="75" y="94"/>
                    <a:pt x="94" y="74"/>
                    <a:pt x="94" y="51"/>
                  </a:cubicBezTo>
                  <a:cubicBezTo>
                    <a:pt x="94" y="27"/>
                    <a:pt x="75" y="8"/>
                    <a:pt x="5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9" name="Google Shape;7899;p236"/>
            <p:cNvSpPr/>
            <p:nvPr/>
          </p:nvSpPr>
          <p:spPr>
            <a:xfrm>
              <a:off x="-5934609" y="2670799"/>
              <a:ext cx="138596" cy="93757"/>
            </a:xfrm>
            <a:custGeom>
              <a:rect b="b" l="l" r="r" t="t"/>
              <a:pathLst>
                <a:path extrusionOk="0" h="38" w="56">
                  <a:moveTo>
                    <a:pt x="22" y="38"/>
                  </a:moveTo>
                  <a:cubicBezTo>
                    <a:pt x="21" y="38"/>
                    <a:pt x="20" y="38"/>
                    <a:pt x="19" y="3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8"/>
                    <a:pt x="0" y="15"/>
                    <a:pt x="2" y="14"/>
                  </a:cubicBezTo>
                  <a:cubicBezTo>
                    <a:pt x="3" y="12"/>
                    <a:pt x="6" y="12"/>
                    <a:pt x="7" y="1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0"/>
                    <a:pt x="53" y="0"/>
                    <a:pt x="55" y="2"/>
                  </a:cubicBezTo>
                  <a:cubicBezTo>
                    <a:pt x="56" y="3"/>
                    <a:pt x="56" y="6"/>
                    <a:pt x="55" y="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4" y="38"/>
                    <a:pt x="23" y="38"/>
                    <a:pt x="22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0" name="Google Shape;7900;p236"/>
          <p:cNvGrpSpPr/>
          <p:nvPr/>
        </p:nvGrpSpPr>
        <p:grpSpPr>
          <a:xfrm>
            <a:off x="8474710" y="2575617"/>
            <a:ext cx="631833" cy="627759"/>
            <a:chOff x="-4846222" y="3836635"/>
            <a:chExt cx="631833" cy="627759"/>
          </a:xfrm>
        </p:grpSpPr>
        <p:sp>
          <p:nvSpPr>
            <p:cNvPr id="7901" name="Google Shape;7901;p236"/>
            <p:cNvSpPr/>
            <p:nvPr/>
          </p:nvSpPr>
          <p:spPr>
            <a:xfrm>
              <a:off x="-4846222" y="3836635"/>
              <a:ext cx="489162" cy="489162"/>
            </a:xfrm>
            <a:custGeom>
              <a:rect b="b" l="l" r="r" t="t"/>
              <a:pathLst>
                <a:path extrusionOk="0" h="194" w="195">
                  <a:moveTo>
                    <a:pt x="97" y="194"/>
                  </a:moveTo>
                  <a:cubicBezTo>
                    <a:pt x="43" y="194"/>
                    <a:pt x="0" y="151"/>
                    <a:pt x="0" y="97"/>
                  </a:cubicBezTo>
                  <a:cubicBezTo>
                    <a:pt x="0" y="43"/>
                    <a:pt x="43" y="0"/>
                    <a:pt x="97" y="0"/>
                  </a:cubicBezTo>
                  <a:cubicBezTo>
                    <a:pt x="151" y="0"/>
                    <a:pt x="195" y="43"/>
                    <a:pt x="195" y="97"/>
                  </a:cubicBezTo>
                  <a:cubicBezTo>
                    <a:pt x="195" y="151"/>
                    <a:pt x="151" y="194"/>
                    <a:pt x="97" y="194"/>
                  </a:cubicBezTo>
                  <a:close/>
                  <a:moveTo>
                    <a:pt x="97" y="8"/>
                  </a:moveTo>
                  <a:cubicBezTo>
                    <a:pt x="48" y="8"/>
                    <a:pt x="8" y="48"/>
                    <a:pt x="8" y="97"/>
                  </a:cubicBezTo>
                  <a:cubicBezTo>
                    <a:pt x="8" y="146"/>
                    <a:pt x="48" y="186"/>
                    <a:pt x="97" y="186"/>
                  </a:cubicBezTo>
                  <a:cubicBezTo>
                    <a:pt x="146" y="186"/>
                    <a:pt x="186" y="146"/>
                    <a:pt x="186" y="97"/>
                  </a:cubicBezTo>
                  <a:cubicBezTo>
                    <a:pt x="186" y="48"/>
                    <a:pt x="146" y="8"/>
                    <a:pt x="9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2" name="Google Shape;7902;p236"/>
            <p:cNvSpPr/>
            <p:nvPr/>
          </p:nvSpPr>
          <p:spPr>
            <a:xfrm>
              <a:off x="-4467123" y="4215736"/>
              <a:ext cx="252734" cy="248658"/>
            </a:xfrm>
            <a:custGeom>
              <a:rect b="b" l="l" r="r" t="t"/>
              <a:pathLst>
                <a:path extrusionOk="0" h="99" w="101">
                  <a:moveTo>
                    <a:pt x="81" y="99"/>
                  </a:moveTo>
                  <a:cubicBezTo>
                    <a:pt x="76" y="99"/>
                    <a:pt x="71" y="97"/>
                    <a:pt x="68" y="9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94" y="68"/>
                    <a:pt x="94" y="68"/>
                    <a:pt x="94" y="68"/>
                  </a:cubicBezTo>
                  <a:cubicBezTo>
                    <a:pt x="101" y="75"/>
                    <a:pt x="101" y="86"/>
                    <a:pt x="94" y="94"/>
                  </a:cubicBezTo>
                  <a:cubicBezTo>
                    <a:pt x="90" y="97"/>
                    <a:pt x="86" y="99"/>
                    <a:pt x="81" y="99"/>
                  </a:cubicBezTo>
                  <a:close/>
                  <a:moveTo>
                    <a:pt x="74" y="88"/>
                  </a:moveTo>
                  <a:cubicBezTo>
                    <a:pt x="78" y="91"/>
                    <a:pt x="84" y="91"/>
                    <a:pt x="88" y="88"/>
                  </a:cubicBezTo>
                  <a:cubicBezTo>
                    <a:pt x="92" y="84"/>
                    <a:pt x="92" y="78"/>
                    <a:pt x="88" y="74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10" y="24"/>
                    <a:pt x="10" y="24"/>
                    <a:pt x="10" y="24"/>
                  </a:cubicBezTo>
                  <a:lnTo>
                    <a:pt x="74" y="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3" name="Google Shape;7903;p236"/>
          <p:cNvGrpSpPr/>
          <p:nvPr/>
        </p:nvGrpSpPr>
        <p:grpSpPr>
          <a:xfrm>
            <a:off x="7006149" y="1214877"/>
            <a:ext cx="790812" cy="623683"/>
            <a:chOff x="-2253665" y="962811"/>
            <a:chExt cx="790812" cy="623683"/>
          </a:xfrm>
        </p:grpSpPr>
        <p:sp>
          <p:nvSpPr>
            <p:cNvPr id="7904" name="Google Shape;7904;p236"/>
            <p:cNvSpPr/>
            <p:nvPr/>
          </p:nvSpPr>
          <p:spPr>
            <a:xfrm>
              <a:off x="-2253665" y="962811"/>
              <a:ext cx="790812" cy="538078"/>
            </a:xfrm>
            <a:custGeom>
              <a:rect b="b" l="l" r="r" t="t"/>
              <a:pathLst>
                <a:path extrusionOk="0" h="213" w="315">
                  <a:moveTo>
                    <a:pt x="289" y="213"/>
                  </a:moveTo>
                  <a:cubicBezTo>
                    <a:pt x="25" y="213"/>
                    <a:pt x="25" y="213"/>
                    <a:pt x="25" y="213"/>
                  </a:cubicBezTo>
                  <a:cubicBezTo>
                    <a:pt x="11" y="213"/>
                    <a:pt x="0" y="202"/>
                    <a:pt x="0" y="18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303" y="0"/>
                    <a:pt x="315" y="11"/>
                    <a:pt x="315" y="26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315" y="202"/>
                    <a:pt x="303" y="213"/>
                    <a:pt x="289" y="213"/>
                  </a:cubicBezTo>
                  <a:close/>
                  <a:moveTo>
                    <a:pt x="25" y="8"/>
                  </a:moveTo>
                  <a:cubicBezTo>
                    <a:pt x="16" y="8"/>
                    <a:pt x="8" y="16"/>
                    <a:pt x="8" y="26"/>
                  </a:cubicBezTo>
                  <a:cubicBezTo>
                    <a:pt x="8" y="187"/>
                    <a:pt x="8" y="187"/>
                    <a:pt x="8" y="187"/>
                  </a:cubicBezTo>
                  <a:cubicBezTo>
                    <a:pt x="8" y="197"/>
                    <a:pt x="16" y="205"/>
                    <a:pt x="25" y="205"/>
                  </a:cubicBezTo>
                  <a:cubicBezTo>
                    <a:pt x="289" y="205"/>
                    <a:pt x="289" y="205"/>
                    <a:pt x="289" y="205"/>
                  </a:cubicBezTo>
                  <a:cubicBezTo>
                    <a:pt x="299" y="205"/>
                    <a:pt x="306" y="197"/>
                    <a:pt x="306" y="187"/>
                  </a:cubicBezTo>
                  <a:cubicBezTo>
                    <a:pt x="306" y="26"/>
                    <a:pt x="306" y="26"/>
                    <a:pt x="306" y="26"/>
                  </a:cubicBezTo>
                  <a:cubicBezTo>
                    <a:pt x="306" y="16"/>
                    <a:pt x="299" y="8"/>
                    <a:pt x="289" y="8"/>
                  </a:cubicBezTo>
                  <a:lnTo>
                    <a:pt x="25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5" name="Google Shape;7905;p236"/>
            <p:cNvSpPr/>
            <p:nvPr/>
          </p:nvSpPr>
          <p:spPr>
            <a:xfrm>
              <a:off x="-2253665" y="1407132"/>
              <a:ext cx="790812" cy="93757"/>
            </a:xfrm>
            <a:custGeom>
              <a:rect b="b" l="l" r="r" t="t"/>
              <a:pathLst>
                <a:path extrusionOk="0" h="37" w="315">
                  <a:moveTo>
                    <a:pt x="290" y="37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11" y="37"/>
                    <a:pt x="0" y="26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311" y="0"/>
                    <a:pt x="311" y="0"/>
                    <a:pt x="311" y="0"/>
                  </a:cubicBezTo>
                  <a:cubicBezTo>
                    <a:pt x="313" y="0"/>
                    <a:pt x="315" y="2"/>
                    <a:pt x="315" y="4"/>
                  </a:cubicBezTo>
                  <a:cubicBezTo>
                    <a:pt x="315" y="12"/>
                    <a:pt x="315" y="12"/>
                    <a:pt x="315" y="12"/>
                  </a:cubicBezTo>
                  <a:cubicBezTo>
                    <a:pt x="315" y="26"/>
                    <a:pt x="303" y="37"/>
                    <a:pt x="290" y="37"/>
                  </a:cubicBezTo>
                  <a:close/>
                  <a:moveTo>
                    <a:pt x="8" y="8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21"/>
                    <a:pt x="15" y="29"/>
                    <a:pt x="25" y="29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9" y="29"/>
                    <a:pt x="306" y="21"/>
                    <a:pt x="306" y="12"/>
                  </a:cubicBezTo>
                  <a:cubicBezTo>
                    <a:pt x="306" y="8"/>
                    <a:pt x="306" y="8"/>
                    <a:pt x="306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6" name="Google Shape;7906;p236"/>
            <p:cNvSpPr/>
            <p:nvPr/>
          </p:nvSpPr>
          <p:spPr>
            <a:xfrm>
              <a:off x="-1911251" y="1480506"/>
              <a:ext cx="105985" cy="105985"/>
            </a:xfrm>
            <a:custGeom>
              <a:rect b="b" l="l" r="r" t="t"/>
              <a:pathLst>
                <a:path extrusionOk="0" h="43" w="42">
                  <a:moveTo>
                    <a:pt x="38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2" y="43"/>
                    <a:pt x="0" y="42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42"/>
                    <a:pt x="40" y="43"/>
                    <a:pt x="38" y="43"/>
                  </a:cubicBezTo>
                  <a:close/>
                  <a:moveTo>
                    <a:pt x="9" y="35"/>
                  </a:moveTo>
                  <a:cubicBezTo>
                    <a:pt x="34" y="35"/>
                    <a:pt x="34" y="35"/>
                    <a:pt x="34" y="35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7" name="Google Shape;7907;p236"/>
            <p:cNvSpPr/>
            <p:nvPr/>
          </p:nvSpPr>
          <p:spPr>
            <a:xfrm>
              <a:off x="-1988703" y="1566111"/>
              <a:ext cx="260886" cy="20383"/>
            </a:xfrm>
            <a:custGeom>
              <a:rect b="b" l="l" r="r" t="t"/>
              <a:pathLst>
                <a:path extrusionOk="0" h="8" w="104">
                  <a:moveTo>
                    <a:pt x="10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7"/>
                    <a:pt x="103" y="8"/>
                    <a:pt x="10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8" name="Google Shape;7908;p236"/>
            <p:cNvSpPr/>
            <p:nvPr/>
          </p:nvSpPr>
          <p:spPr>
            <a:xfrm>
              <a:off x="-2029467" y="1028033"/>
              <a:ext cx="269039" cy="264964"/>
            </a:xfrm>
            <a:custGeom>
              <a:rect b="b" l="l" r="r" t="t"/>
              <a:pathLst>
                <a:path extrusionOk="0" h="106" w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8"/>
                  </a:moveTo>
                  <a:cubicBezTo>
                    <a:pt x="28" y="8"/>
                    <a:pt x="8" y="28"/>
                    <a:pt x="8" y="53"/>
                  </a:cubicBezTo>
                  <a:cubicBezTo>
                    <a:pt x="8" y="77"/>
                    <a:pt x="28" y="97"/>
                    <a:pt x="53" y="97"/>
                  </a:cubicBezTo>
                  <a:cubicBezTo>
                    <a:pt x="78" y="97"/>
                    <a:pt x="97" y="77"/>
                    <a:pt x="97" y="53"/>
                  </a:cubicBezTo>
                  <a:cubicBezTo>
                    <a:pt x="97" y="28"/>
                    <a:pt x="78" y="8"/>
                    <a:pt x="5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9" name="Google Shape;7909;p236"/>
            <p:cNvSpPr/>
            <p:nvPr/>
          </p:nvSpPr>
          <p:spPr>
            <a:xfrm>
              <a:off x="-1833802" y="1219620"/>
              <a:ext cx="146749" cy="146748"/>
            </a:xfrm>
            <a:custGeom>
              <a:rect b="b" l="l" r="r" t="t"/>
              <a:pathLst>
                <a:path extrusionOk="0" h="58" w="58">
                  <a:moveTo>
                    <a:pt x="45" y="58"/>
                  </a:moveTo>
                  <a:cubicBezTo>
                    <a:pt x="41" y="58"/>
                    <a:pt x="38" y="56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6"/>
                    <a:pt x="2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8" y="0"/>
                    <a:pt x="20" y="2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6" y="38"/>
                    <a:pt x="58" y="41"/>
                    <a:pt x="58" y="44"/>
                  </a:cubicBezTo>
                  <a:cubicBezTo>
                    <a:pt x="58" y="48"/>
                    <a:pt x="56" y="51"/>
                    <a:pt x="54" y="53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1" y="56"/>
                    <a:pt x="48" y="58"/>
                    <a:pt x="45" y="58"/>
                  </a:cubicBezTo>
                  <a:close/>
                  <a:moveTo>
                    <a:pt x="41" y="48"/>
                  </a:moveTo>
                  <a:cubicBezTo>
                    <a:pt x="43" y="50"/>
                    <a:pt x="46" y="50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9" y="47"/>
                    <a:pt x="49" y="46"/>
                    <a:pt x="49" y="44"/>
                  </a:cubicBezTo>
                  <a:cubicBezTo>
                    <a:pt x="49" y="43"/>
                    <a:pt x="49" y="42"/>
                    <a:pt x="48" y="4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0" y="17"/>
                    <a:pt x="10" y="17"/>
                    <a:pt x="10" y="17"/>
                  </a:cubicBezTo>
                  <a:lnTo>
                    <a:pt x="41" y="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0" name="Google Shape;7910;p236"/>
            <p:cNvSpPr/>
            <p:nvPr/>
          </p:nvSpPr>
          <p:spPr>
            <a:xfrm>
              <a:off x="-1956092" y="1117713"/>
              <a:ext cx="126368" cy="89680"/>
            </a:xfrm>
            <a:custGeom>
              <a:rect b="b" l="l" r="r" t="t"/>
              <a:pathLst>
                <a:path extrusionOk="0" h="35" w="50">
                  <a:moveTo>
                    <a:pt x="19" y="35"/>
                  </a:moveTo>
                  <a:cubicBezTo>
                    <a:pt x="17" y="35"/>
                    <a:pt x="16" y="34"/>
                    <a:pt x="16" y="34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8"/>
                    <a:pt x="0" y="16"/>
                    <a:pt x="2" y="14"/>
                  </a:cubicBezTo>
                  <a:cubicBezTo>
                    <a:pt x="4" y="13"/>
                    <a:pt x="6" y="13"/>
                    <a:pt x="8" y="1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4" y="0"/>
                    <a:pt x="46" y="0"/>
                    <a:pt x="48" y="1"/>
                  </a:cubicBezTo>
                  <a:cubicBezTo>
                    <a:pt x="50" y="3"/>
                    <a:pt x="50" y="5"/>
                    <a:pt x="48" y="7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0" y="35"/>
                    <a:pt x="19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11" name="Google Shape;7911;p236"/>
          <p:cNvGrpSpPr/>
          <p:nvPr/>
        </p:nvGrpSpPr>
        <p:grpSpPr>
          <a:xfrm>
            <a:off x="5851000" y="1210800"/>
            <a:ext cx="586997" cy="635912"/>
            <a:chOff x="-3488800" y="958734"/>
            <a:chExt cx="586997" cy="635912"/>
          </a:xfrm>
        </p:grpSpPr>
        <p:sp>
          <p:nvSpPr>
            <p:cNvPr id="7912" name="Google Shape;7912;p236"/>
            <p:cNvSpPr/>
            <p:nvPr/>
          </p:nvSpPr>
          <p:spPr>
            <a:xfrm>
              <a:off x="-3350204" y="1101407"/>
              <a:ext cx="309802" cy="493239"/>
            </a:xfrm>
            <a:custGeom>
              <a:rect b="b" l="l" r="r" t="t"/>
              <a:pathLst>
                <a:path extrusionOk="0" h="196" w="123">
                  <a:moveTo>
                    <a:pt x="61" y="196"/>
                  </a:moveTo>
                  <a:cubicBezTo>
                    <a:pt x="47" y="196"/>
                    <a:pt x="36" y="185"/>
                    <a:pt x="35" y="171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4" y="143"/>
                    <a:pt x="26" y="118"/>
                    <a:pt x="12" y="96"/>
                  </a:cubicBezTo>
                  <a:cubicBezTo>
                    <a:pt x="4" y="84"/>
                    <a:pt x="0" y="70"/>
                    <a:pt x="2" y="56"/>
                  </a:cubicBezTo>
                  <a:cubicBezTo>
                    <a:pt x="5" y="28"/>
                    <a:pt x="28" y="5"/>
                    <a:pt x="56" y="2"/>
                  </a:cubicBezTo>
                  <a:cubicBezTo>
                    <a:pt x="73" y="0"/>
                    <a:pt x="90" y="5"/>
                    <a:pt x="103" y="17"/>
                  </a:cubicBezTo>
                  <a:cubicBezTo>
                    <a:pt x="116" y="29"/>
                    <a:pt x="123" y="45"/>
                    <a:pt x="123" y="62"/>
                  </a:cubicBezTo>
                  <a:cubicBezTo>
                    <a:pt x="123" y="75"/>
                    <a:pt x="120" y="87"/>
                    <a:pt x="112" y="97"/>
                  </a:cubicBezTo>
                  <a:cubicBezTo>
                    <a:pt x="97" y="119"/>
                    <a:pt x="89" y="145"/>
                    <a:pt x="88" y="171"/>
                  </a:cubicBezTo>
                  <a:cubicBezTo>
                    <a:pt x="87" y="185"/>
                    <a:pt x="76" y="196"/>
                    <a:pt x="61" y="196"/>
                  </a:cubicBezTo>
                  <a:close/>
                  <a:moveTo>
                    <a:pt x="63" y="10"/>
                  </a:moveTo>
                  <a:cubicBezTo>
                    <a:pt x="61" y="10"/>
                    <a:pt x="58" y="10"/>
                    <a:pt x="56" y="10"/>
                  </a:cubicBezTo>
                  <a:cubicBezTo>
                    <a:pt x="32" y="13"/>
                    <a:pt x="13" y="32"/>
                    <a:pt x="10" y="56"/>
                  </a:cubicBezTo>
                  <a:cubicBezTo>
                    <a:pt x="9" y="69"/>
                    <a:pt x="12" y="81"/>
                    <a:pt x="19" y="92"/>
                  </a:cubicBezTo>
                  <a:cubicBezTo>
                    <a:pt x="34" y="114"/>
                    <a:pt x="42" y="141"/>
                    <a:pt x="43" y="168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4" y="180"/>
                    <a:pt x="52" y="188"/>
                    <a:pt x="61" y="188"/>
                  </a:cubicBezTo>
                  <a:cubicBezTo>
                    <a:pt x="71" y="188"/>
                    <a:pt x="79" y="180"/>
                    <a:pt x="79" y="171"/>
                  </a:cubicBezTo>
                  <a:cubicBezTo>
                    <a:pt x="80" y="143"/>
                    <a:pt x="90" y="116"/>
                    <a:pt x="106" y="93"/>
                  </a:cubicBezTo>
                  <a:cubicBezTo>
                    <a:pt x="112" y="84"/>
                    <a:pt x="115" y="73"/>
                    <a:pt x="115" y="62"/>
                  </a:cubicBezTo>
                  <a:cubicBezTo>
                    <a:pt x="115" y="48"/>
                    <a:pt x="109" y="33"/>
                    <a:pt x="98" y="23"/>
                  </a:cubicBezTo>
                  <a:cubicBezTo>
                    <a:pt x="88" y="14"/>
                    <a:pt x="76" y="10"/>
                    <a:pt x="63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3" name="Google Shape;7913;p236"/>
            <p:cNvSpPr/>
            <p:nvPr/>
          </p:nvSpPr>
          <p:spPr>
            <a:xfrm>
              <a:off x="-3264599" y="1447895"/>
              <a:ext cx="138596" cy="32611"/>
            </a:xfrm>
            <a:custGeom>
              <a:rect b="b" l="l" r="r" t="t"/>
              <a:pathLst>
                <a:path extrusionOk="0" h="14" w="56">
                  <a:moveTo>
                    <a:pt x="28" y="14"/>
                  </a:moveTo>
                  <a:cubicBezTo>
                    <a:pt x="13" y="14"/>
                    <a:pt x="3" y="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26" y="12"/>
                    <a:pt x="50" y="1"/>
                  </a:cubicBezTo>
                  <a:cubicBezTo>
                    <a:pt x="52" y="0"/>
                    <a:pt x="54" y="1"/>
                    <a:pt x="55" y="3"/>
                  </a:cubicBezTo>
                  <a:cubicBezTo>
                    <a:pt x="56" y="5"/>
                    <a:pt x="55" y="7"/>
                    <a:pt x="53" y="8"/>
                  </a:cubicBezTo>
                  <a:cubicBezTo>
                    <a:pt x="44" y="12"/>
                    <a:pt x="35" y="14"/>
                    <a:pt x="28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4" name="Google Shape;7914;p236"/>
            <p:cNvSpPr/>
            <p:nvPr/>
          </p:nvSpPr>
          <p:spPr>
            <a:xfrm>
              <a:off x="-3203455" y="958734"/>
              <a:ext cx="20383" cy="101910"/>
            </a:xfrm>
            <a:custGeom>
              <a:rect b="b" l="l" r="r" t="t"/>
              <a:pathLst>
                <a:path extrusionOk="0" h="41" w="9">
                  <a:moveTo>
                    <a:pt x="4" y="41"/>
                  </a:moveTo>
                  <a:cubicBezTo>
                    <a:pt x="2" y="41"/>
                    <a:pt x="0" y="40"/>
                    <a:pt x="0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40"/>
                    <a:pt x="7" y="41"/>
                    <a:pt x="4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5" name="Google Shape;7915;p236"/>
            <p:cNvSpPr/>
            <p:nvPr/>
          </p:nvSpPr>
          <p:spPr>
            <a:xfrm>
              <a:off x="-3390967" y="1023955"/>
              <a:ext cx="77452" cy="85605"/>
            </a:xfrm>
            <a:custGeom>
              <a:rect b="b" l="l" r="r" t="t"/>
              <a:pathLst>
                <a:path extrusionOk="0" h="34" w="30">
                  <a:moveTo>
                    <a:pt x="25" y="34"/>
                  </a:moveTo>
                  <a:cubicBezTo>
                    <a:pt x="24" y="34"/>
                    <a:pt x="23" y="34"/>
                    <a:pt x="22" y="33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9"/>
                    <a:pt x="30" y="32"/>
                    <a:pt x="28" y="33"/>
                  </a:cubicBezTo>
                  <a:cubicBezTo>
                    <a:pt x="27" y="34"/>
                    <a:pt x="26" y="34"/>
                    <a:pt x="25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6" name="Google Shape;7916;p236"/>
            <p:cNvSpPr/>
            <p:nvPr/>
          </p:nvSpPr>
          <p:spPr>
            <a:xfrm>
              <a:off x="-3488800" y="1195162"/>
              <a:ext cx="105985" cy="36688"/>
            </a:xfrm>
            <a:custGeom>
              <a:rect b="b" l="l" r="r" t="t"/>
              <a:pathLst>
                <a:path extrusionOk="0" h="14" w="41"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3" y="0"/>
                    <a:pt x="5" y="1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9" y="7"/>
                    <a:pt x="41" y="9"/>
                    <a:pt x="41" y="11"/>
                  </a:cubicBezTo>
                  <a:cubicBezTo>
                    <a:pt x="40" y="13"/>
                    <a:pt x="38" y="14"/>
                    <a:pt x="36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7" name="Google Shape;7917;p236"/>
            <p:cNvSpPr/>
            <p:nvPr/>
          </p:nvSpPr>
          <p:spPr>
            <a:xfrm>
              <a:off x="-3456189" y="1345988"/>
              <a:ext cx="97832" cy="65222"/>
            </a:xfrm>
            <a:custGeom>
              <a:rect b="b" l="l" r="r" t="t"/>
              <a:pathLst>
                <a:path extrusionOk="0" h="26" w="38">
                  <a:moveTo>
                    <a:pt x="5" y="26"/>
                  </a:moveTo>
                  <a:cubicBezTo>
                    <a:pt x="3" y="26"/>
                    <a:pt x="2" y="25"/>
                    <a:pt x="1" y="24"/>
                  </a:cubicBezTo>
                  <a:cubicBezTo>
                    <a:pt x="0" y="22"/>
                    <a:pt x="1" y="19"/>
                    <a:pt x="3" y="1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3" y="0"/>
                    <a:pt x="36" y="1"/>
                    <a:pt x="37" y="3"/>
                  </a:cubicBezTo>
                  <a:cubicBezTo>
                    <a:pt x="38" y="5"/>
                    <a:pt x="37" y="8"/>
                    <a:pt x="35" y="9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5" y="26"/>
                    <a:pt x="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8" name="Google Shape;7918;p236"/>
            <p:cNvSpPr/>
            <p:nvPr/>
          </p:nvSpPr>
          <p:spPr>
            <a:xfrm>
              <a:off x="-3028171" y="1345988"/>
              <a:ext cx="93757" cy="65222"/>
            </a:xfrm>
            <a:custGeom>
              <a:rect b="b" l="l" r="r" t="t"/>
              <a:pathLst>
                <a:path extrusionOk="0" h="26" w="38">
                  <a:moveTo>
                    <a:pt x="33" y="26"/>
                  </a:moveTo>
                  <a:cubicBezTo>
                    <a:pt x="33" y="26"/>
                    <a:pt x="32" y="25"/>
                    <a:pt x="31" y="25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5" y="0"/>
                    <a:pt x="7" y="2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7" y="19"/>
                    <a:pt x="38" y="22"/>
                    <a:pt x="37" y="24"/>
                  </a:cubicBezTo>
                  <a:cubicBezTo>
                    <a:pt x="36" y="25"/>
                    <a:pt x="35" y="26"/>
                    <a:pt x="3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9" name="Google Shape;7919;p236"/>
            <p:cNvSpPr/>
            <p:nvPr/>
          </p:nvSpPr>
          <p:spPr>
            <a:xfrm>
              <a:off x="-3003713" y="1195162"/>
              <a:ext cx="101910" cy="36688"/>
            </a:xfrm>
            <a:custGeom>
              <a:rect b="b" l="l" r="r" t="t"/>
              <a:pathLst>
                <a:path extrusionOk="0" h="14" w="41">
                  <a:moveTo>
                    <a:pt x="4" y="14"/>
                  </a:moveTo>
                  <a:cubicBezTo>
                    <a:pt x="3" y="14"/>
                    <a:pt x="1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0"/>
                    <a:pt x="41" y="2"/>
                    <a:pt x="41" y="4"/>
                  </a:cubicBezTo>
                  <a:cubicBezTo>
                    <a:pt x="41" y="6"/>
                    <a:pt x="40" y="8"/>
                    <a:pt x="38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0" name="Google Shape;7920;p236"/>
            <p:cNvSpPr/>
            <p:nvPr/>
          </p:nvSpPr>
          <p:spPr>
            <a:xfrm>
              <a:off x="-3073012" y="1023955"/>
              <a:ext cx="73374" cy="85605"/>
            </a:xfrm>
            <a:custGeom>
              <a:rect b="b" l="l" r="r" t="t"/>
              <a:pathLst>
                <a:path extrusionOk="0" h="34" w="30">
                  <a:moveTo>
                    <a:pt x="5" y="34"/>
                  </a:moveTo>
                  <a:cubicBezTo>
                    <a:pt x="4" y="34"/>
                    <a:pt x="3" y="34"/>
                    <a:pt x="2" y="33"/>
                  </a:cubicBezTo>
                  <a:cubicBezTo>
                    <a:pt x="0" y="32"/>
                    <a:pt x="0" y="29"/>
                    <a:pt x="2" y="28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7" y="0"/>
                    <a:pt x="28" y="2"/>
                  </a:cubicBezTo>
                  <a:cubicBezTo>
                    <a:pt x="30" y="3"/>
                    <a:pt x="30" y="6"/>
                    <a:pt x="29" y="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4"/>
                    <a:pt x="5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1" name="Google Shape;7921;p236"/>
          <p:cNvGrpSpPr/>
          <p:nvPr/>
        </p:nvGrpSpPr>
        <p:grpSpPr>
          <a:xfrm>
            <a:off x="9633905" y="1259716"/>
            <a:ext cx="811192" cy="550308"/>
            <a:chOff x="-7618139" y="2373227"/>
            <a:chExt cx="811192" cy="550308"/>
          </a:xfrm>
        </p:grpSpPr>
        <p:sp>
          <p:nvSpPr>
            <p:cNvPr id="7922" name="Google Shape;7922;p236"/>
            <p:cNvSpPr/>
            <p:nvPr/>
          </p:nvSpPr>
          <p:spPr>
            <a:xfrm>
              <a:off x="-7304262" y="2585197"/>
              <a:ext cx="497315" cy="338338"/>
            </a:xfrm>
            <a:custGeom>
              <a:rect b="b" l="l" r="r" t="t"/>
              <a:pathLst>
                <a:path extrusionOk="0" h="135" w="197">
                  <a:moveTo>
                    <a:pt x="97" y="135"/>
                  </a:moveTo>
                  <a:cubicBezTo>
                    <a:pt x="53" y="135"/>
                    <a:pt x="13" y="115"/>
                    <a:pt x="1" y="86"/>
                  </a:cubicBezTo>
                  <a:cubicBezTo>
                    <a:pt x="0" y="84"/>
                    <a:pt x="1" y="81"/>
                    <a:pt x="3" y="81"/>
                  </a:cubicBezTo>
                  <a:cubicBezTo>
                    <a:pt x="5" y="80"/>
                    <a:pt x="8" y="81"/>
                    <a:pt x="9" y="83"/>
                  </a:cubicBezTo>
                  <a:cubicBezTo>
                    <a:pt x="20" y="109"/>
                    <a:pt x="56" y="127"/>
                    <a:pt x="97" y="127"/>
                  </a:cubicBezTo>
                  <a:cubicBezTo>
                    <a:pt x="117" y="127"/>
                    <a:pt x="137" y="123"/>
                    <a:pt x="153" y="115"/>
                  </a:cubicBezTo>
                  <a:cubicBezTo>
                    <a:pt x="154" y="114"/>
                    <a:pt x="155" y="114"/>
                    <a:pt x="156" y="11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178" y="98"/>
                    <a:pt x="178" y="98"/>
                    <a:pt x="178" y="98"/>
                  </a:cubicBezTo>
                  <a:cubicBezTo>
                    <a:pt x="178" y="97"/>
                    <a:pt x="178" y="96"/>
                    <a:pt x="179" y="95"/>
                  </a:cubicBezTo>
                  <a:cubicBezTo>
                    <a:pt x="186" y="86"/>
                    <a:pt x="189" y="77"/>
                    <a:pt x="189" y="67"/>
                  </a:cubicBezTo>
                  <a:cubicBezTo>
                    <a:pt x="189" y="40"/>
                    <a:pt x="162" y="16"/>
                    <a:pt x="122" y="9"/>
                  </a:cubicBezTo>
                  <a:cubicBezTo>
                    <a:pt x="120" y="8"/>
                    <a:pt x="118" y="6"/>
                    <a:pt x="119" y="4"/>
                  </a:cubicBezTo>
                  <a:cubicBezTo>
                    <a:pt x="119" y="2"/>
                    <a:pt x="121" y="0"/>
                    <a:pt x="123" y="1"/>
                  </a:cubicBezTo>
                  <a:cubicBezTo>
                    <a:pt x="167" y="9"/>
                    <a:pt x="197" y="36"/>
                    <a:pt x="197" y="67"/>
                  </a:cubicBezTo>
                  <a:cubicBezTo>
                    <a:pt x="197" y="78"/>
                    <a:pt x="194" y="89"/>
                    <a:pt x="186" y="98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94" y="127"/>
                    <a:pt x="193" y="129"/>
                    <a:pt x="192" y="130"/>
                  </a:cubicBezTo>
                  <a:cubicBezTo>
                    <a:pt x="191" y="131"/>
                    <a:pt x="190" y="131"/>
                    <a:pt x="188" y="131"/>
                  </a:cubicBezTo>
                  <a:cubicBezTo>
                    <a:pt x="155" y="123"/>
                    <a:pt x="155" y="123"/>
                    <a:pt x="155" y="123"/>
                  </a:cubicBezTo>
                  <a:cubicBezTo>
                    <a:pt x="138" y="131"/>
                    <a:pt x="118" y="135"/>
                    <a:pt x="97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3" name="Google Shape;7923;p236"/>
            <p:cNvSpPr/>
            <p:nvPr/>
          </p:nvSpPr>
          <p:spPr>
            <a:xfrm>
              <a:off x="-7618139" y="2373227"/>
              <a:ext cx="631835" cy="428018"/>
            </a:xfrm>
            <a:custGeom>
              <a:rect b="b" l="l" r="r" t="t"/>
              <a:pathLst>
                <a:path extrusionOk="0" h="170" w="250">
                  <a:moveTo>
                    <a:pt x="125" y="170"/>
                  </a:moveTo>
                  <a:cubicBezTo>
                    <a:pt x="99" y="170"/>
                    <a:pt x="74" y="164"/>
                    <a:pt x="53" y="15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9" y="165"/>
                    <a:pt x="8" y="164"/>
                    <a:pt x="7" y="163"/>
                  </a:cubicBezTo>
                  <a:cubicBezTo>
                    <a:pt x="6" y="162"/>
                    <a:pt x="5" y="161"/>
                    <a:pt x="6" y="159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5" y="112"/>
                    <a:pt x="0" y="99"/>
                    <a:pt x="0" y="85"/>
                  </a:cubicBezTo>
                  <a:cubicBezTo>
                    <a:pt x="0" y="38"/>
                    <a:pt x="56" y="0"/>
                    <a:pt x="125" y="0"/>
                  </a:cubicBezTo>
                  <a:cubicBezTo>
                    <a:pt x="194" y="0"/>
                    <a:pt x="250" y="38"/>
                    <a:pt x="250" y="85"/>
                  </a:cubicBezTo>
                  <a:cubicBezTo>
                    <a:pt x="250" y="132"/>
                    <a:pt x="194" y="170"/>
                    <a:pt x="125" y="170"/>
                  </a:cubicBezTo>
                  <a:close/>
                  <a:moveTo>
                    <a:pt x="53" y="145"/>
                  </a:moveTo>
                  <a:cubicBezTo>
                    <a:pt x="54" y="145"/>
                    <a:pt x="54" y="145"/>
                    <a:pt x="55" y="146"/>
                  </a:cubicBezTo>
                  <a:cubicBezTo>
                    <a:pt x="75" y="156"/>
                    <a:pt x="100" y="161"/>
                    <a:pt x="125" y="161"/>
                  </a:cubicBezTo>
                  <a:cubicBezTo>
                    <a:pt x="189" y="161"/>
                    <a:pt x="242" y="127"/>
                    <a:pt x="242" y="85"/>
                  </a:cubicBezTo>
                  <a:cubicBezTo>
                    <a:pt x="242" y="43"/>
                    <a:pt x="189" y="8"/>
                    <a:pt x="125" y="8"/>
                  </a:cubicBezTo>
                  <a:cubicBezTo>
                    <a:pt x="61" y="8"/>
                    <a:pt x="9" y="43"/>
                    <a:pt x="9" y="85"/>
                  </a:cubicBezTo>
                  <a:cubicBezTo>
                    <a:pt x="9" y="97"/>
                    <a:pt x="13" y="110"/>
                    <a:pt x="22" y="120"/>
                  </a:cubicBezTo>
                  <a:cubicBezTo>
                    <a:pt x="23" y="122"/>
                    <a:pt x="23" y="123"/>
                    <a:pt x="23" y="124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2" y="145"/>
                    <a:pt x="53" y="145"/>
                    <a:pt x="53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4" name="Google Shape;7924;p236"/>
            <p:cNvSpPr/>
            <p:nvPr/>
          </p:nvSpPr>
          <p:spPr>
            <a:xfrm>
              <a:off x="-7349100" y="2540356"/>
              <a:ext cx="93757" cy="97832"/>
            </a:xfrm>
            <a:custGeom>
              <a:rect b="b" l="l" r="r" t="t"/>
              <a:pathLst>
                <a:path extrusionOk="0" h="38" w="38">
                  <a:moveTo>
                    <a:pt x="19" y="38"/>
                  </a:moveTo>
                  <a:cubicBezTo>
                    <a:pt x="9" y="38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29"/>
                    <a:pt x="30" y="38"/>
                    <a:pt x="19" y="38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25" y="30"/>
                    <a:pt x="30" y="25"/>
                    <a:pt x="30" y="19"/>
                  </a:cubicBezTo>
                  <a:cubicBezTo>
                    <a:pt x="30" y="13"/>
                    <a:pt x="25" y="8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5" name="Google Shape;7925;p236"/>
            <p:cNvSpPr/>
            <p:nvPr/>
          </p:nvSpPr>
          <p:spPr>
            <a:xfrm>
              <a:off x="-7491774" y="2540356"/>
              <a:ext cx="97832" cy="97832"/>
            </a:xfrm>
            <a:custGeom>
              <a:rect b="b" l="l" r="r" t="t"/>
              <a:pathLst>
                <a:path extrusionOk="0" h="38" w="38">
                  <a:moveTo>
                    <a:pt x="19" y="38"/>
                  </a:move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8"/>
                    <a:pt x="19" y="38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25" y="30"/>
                    <a:pt x="29" y="25"/>
                    <a:pt x="29" y="19"/>
                  </a:cubicBezTo>
                  <a:cubicBezTo>
                    <a:pt x="29" y="13"/>
                    <a:pt x="25" y="8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6" name="Google Shape;7926;p236"/>
            <p:cNvSpPr/>
            <p:nvPr/>
          </p:nvSpPr>
          <p:spPr>
            <a:xfrm>
              <a:off x="-7206430" y="2540356"/>
              <a:ext cx="97832" cy="97832"/>
            </a:xfrm>
            <a:custGeom>
              <a:rect b="b" l="l" r="r" t="t"/>
              <a:pathLst>
                <a:path extrusionOk="0" h="38" w="38">
                  <a:moveTo>
                    <a:pt x="19" y="38"/>
                  </a:move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8"/>
                    <a:pt x="19" y="38"/>
                  </a:cubicBez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24" y="30"/>
                    <a:pt x="29" y="25"/>
                    <a:pt x="29" y="19"/>
                  </a:cubicBezTo>
                  <a:cubicBezTo>
                    <a:pt x="29" y="13"/>
                    <a:pt x="24" y="8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27" name="Google Shape;7927;p236"/>
          <p:cNvGrpSpPr/>
          <p:nvPr/>
        </p:nvGrpSpPr>
        <p:grpSpPr>
          <a:xfrm>
            <a:off x="530941" y="2530049"/>
            <a:ext cx="656291" cy="603299"/>
            <a:chOff x="-4862528" y="2413991"/>
            <a:chExt cx="656291" cy="603299"/>
          </a:xfrm>
        </p:grpSpPr>
        <p:sp>
          <p:nvSpPr>
            <p:cNvPr id="7928" name="Google Shape;7928;p236"/>
            <p:cNvSpPr/>
            <p:nvPr/>
          </p:nvSpPr>
          <p:spPr>
            <a:xfrm>
              <a:off x="-4520114" y="2413991"/>
              <a:ext cx="171207" cy="118215"/>
            </a:xfrm>
            <a:custGeom>
              <a:rect b="b" l="l" r="r" t="t"/>
              <a:pathLst>
                <a:path extrusionOk="0" h="48" w="67">
                  <a:moveTo>
                    <a:pt x="61" y="48"/>
                  </a:moveTo>
                  <a:cubicBezTo>
                    <a:pt x="60" y="48"/>
                    <a:pt x="60" y="48"/>
                    <a:pt x="59" y="48"/>
                  </a:cubicBezTo>
                  <a:cubicBezTo>
                    <a:pt x="57" y="47"/>
                    <a:pt x="56" y="45"/>
                    <a:pt x="57" y="43"/>
                  </a:cubicBezTo>
                  <a:cubicBezTo>
                    <a:pt x="58" y="40"/>
                    <a:pt x="59" y="36"/>
                    <a:pt x="59" y="33"/>
                  </a:cubicBezTo>
                  <a:cubicBezTo>
                    <a:pt x="59" y="19"/>
                    <a:pt x="48" y="8"/>
                    <a:pt x="34" y="8"/>
                  </a:cubicBezTo>
                  <a:cubicBezTo>
                    <a:pt x="20" y="8"/>
                    <a:pt x="9" y="19"/>
                    <a:pt x="9" y="33"/>
                  </a:cubicBezTo>
                  <a:cubicBezTo>
                    <a:pt x="9" y="35"/>
                    <a:pt x="7" y="37"/>
                    <a:pt x="4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37"/>
                    <a:pt x="66" y="42"/>
                    <a:pt x="65" y="46"/>
                  </a:cubicBezTo>
                  <a:cubicBezTo>
                    <a:pt x="64" y="48"/>
                    <a:pt x="62" y="48"/>
                    <a:pt x="61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9" name="Google Shape;7929;p236"/>
            <p:cNvSpPr/>
            <p:nvPr/>
          </p:nvSpPr>
          <p:spPr>
            <a:xfrm>
              <a:off x="-4520114" y="2890922"/>
              <a:ext cx="171207" cy="126368"/>
            </a:xfrm>
            <a:custGeom>
              <a:rect b="b" l="l" r="r" t="t"/>
              <a:pathLst>
                <a:path extrusionOk="0" h="50" w="67">
                  <a:moveTo>
                    <a:pt x="34" y="50"/>
                  </a:moveTo>
                  <a:cubicBezTo>
                    <a:pt x="15" y="50"/>
                    <a:pt x="0" y="35"/>
                    <a:pt x="0" y="16"/>
                  </a:cubicBezTo>
                  <a:cubicBezTo>
                    <a:pt x="0" y="14"/>
                    <a:pt x="2" y="12"/>
                    <a:pt x="4" y="12"/>
                  </a:cubicBezTo>
                  <a:cubicBezTo>
                    <a:pt x="7" y="12"/>
                    <a:pt x="9" y="14"/>
                    <a:pt x="9" y="16"/>
                  </a:cubicBezTo>
                  <a:cubicBezTo>
                    <a:pt x="9" y="30"/>
                    <a:pt x="20" y="42"/>
                    <a:pt x="34" y="42"/>
                  </a:cubicBezTo>
                  <a:cubicBezTo>
                    <a:pt x="48" y="42"/>
                    <a:pt x="59" y="30"/>
                    <a:pt x="59" y="16"/>
                  </a:cubicBezTo>
                  <a:cubicBezTo>
                    <a:pt x="59" y="13"/>
                    <a:pt x="58" y="10"/>
                    <a:pt x="57" y="7"/>
                  </a:cubicBezTo>
                  <a:cubicBezTo>
                    <a:pt x="56" y="5"/>
                    <a:pt x="57" y="2"/>
                    <a:pt x="59" y="1"/>
                  </a:cubicBezTo>
                  <a:cubicBezTo>
                    <a:pt x="61" y="0"/>
                    <a:pt x="64" y="1"/>
                    <a:pt x="65" y="3"/>
                  </a:cubicBezTo>
                  <a:cubicBezTo>
                    <a:pt x="66" y="8"/>
                    <a:pt x="67" y="12"/>
                    <a:pt x="67" y="16"/>
                  </a:cubicBezTo>
                  <a:cubicBezTo>
                    <a:pt x="67" y="35"/>
                    <a:pt x="52" y="50"/>
                    <a:pt x="34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0" name="Google Shape;7930;p236"/>
            <p:cNvSpPr/>
            <p:nvPr/>
          </p:nvSpPr>
          <p:spPr>
            <a:xfrm>
              <a:off x="-4369291" y="2703410"/>
              <a:ext cx="163054" cy="248658"/>
            </a:xfrm>
            <a:custGeom>
              <a:rect b="b" l="l" r="r" t="t"/>
              <a:pathLst>
                <a:path extrusionOk="0" h="99" w="65">
                  <a:moveTo>
                    <a:pt x="4" y="99"/>
                  </a:moveTo>
                  <a:cubicBezTo>
                    <a:pt x="2" y="99"/>
                    <a:pt x="0" y="98"/>
                    <a:pt x="0" y="95"/>
                  </a:cubicBezTo>
                  <a:cubicBezTo>
                    <a:pt x="0" y="93"/>
                    <a:pt x="2" y="91"/>
                    <a:pt x="4" y="91"/>
                  </a:cubicBezTo>
                  <a:cubicBezTo>
                    <a:pt x="34" y="89"/>
                    <a:pt x="57" y="62"/>
                    <a:pt x="55" y="32"/>
                  </a:cubicBezTo>
                  <a:cubicBezTo>
                    <a:pt x="55" y="23"/>
                    <a:pt x="52" y="14"/>
                    <a:pt x="47" y="7"/>
                  </a:cubicBezTo>
                  <a:cubicBezTo>
                    <a:pt x="46" y="5"/>
                    <a:pt x="47" y="2"/>
                    <a:pt x="49" y="1"/>
                  </a:cubicBezTo>
                  <a:cubicBezTo>
                    <a:pt x="50" y="0"/>
                    <a:pt x="53" y="0"/>
                    <a:pt x="54" y="2"/>
                  </a:cubicBezTo>
                  <a:cubicBezTo>
                    <a:pt x="59" y="11"/>
                    <a:pt x="63" y="21"/>
                    <a:pt x="63" y="31"/>
                  </a:cubicBezTo>
                  <a:cubicBezTo>
                    <a:pt x="65" y="48"/>
                    <a:pt x="59" y="64"/>
                    <a:pt x="48" y="77"/>
                  </a:cubicBezTo>
                  <a:cubicBezTo>
                    <a:pt x="37" y="90"/>
                    <a:pt x="21" y="98"/>
                    <a:pt x="4" y="99"/>
                  </a:cubicBezTo>
                  <a:cubicBezTo>
                    <a:pt x="4" y="99"/>
                    <a:pt x="4" y="99"/>
                    <a:pt x="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1" name="Google Shape;7931;p236"/>
            <p:cNvSpPr/>
            <p:nvPr/>
          </p:nvSpPr>
          <p:spPr>
            <a:xfrm>
              <a:off x="-4369291" y="2466982"/>
              <a:ext cx="126368" cy="150826"/>
            </a:xfrm>
            <a:custGeom>
              <a:rect b="b" l="l" r="r" t="t"/>
              <a:pathLst>
                <a:path extrusionOk="0" h="59" w="50">
                  <a:moveTo>
                    <a:pt x="37" y="59"/>
                  </a:moveTo>
                  <a:cubicBezTo>
                    <a:pt x="36" y="59"/>
                    <a:pt x="36" y="59"/>
                    <a:pt x="35" y="59"/>
                  </a:cubicBezTo>
                  <a:cubicBezTo>
                    <a:pt x="33" y="58"/>
                    <a:pt x="32" y="56"/>
                    <a:pt x="33" y="53"/>
                  </a:cubicBezTo>
                  <a:cubicBezTo>
                    <a:pt x="41" y="38"/>
                    <a:pt x="34" y="19"/>
                    <a:pt x="18" y="12"/>
                  </a:cubicBezTo>
                  <a:cubicBezTo>
                    <a:pt x="14" y="10"/>
                    <a:pt x="9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10" y="0"/>
                    <a:pt x="16" y="2"/>
                    <a:pt x="22" y="4"/>
                  </a:cubicBezTo>
                  <a:cubicBezTo>
                    <a:pt x="42" y="14"/>
                    <a:pt x="50" y="37"/>
                    <a:pt x="41" y="57"/>
                  </a:cubicBezTo>
                  <a:cubicBezTo>
                    <a:pt x="40" y="59"/>
                    <a:pt x="38" y="59"/>
                    <a:pt x="37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2" name="Google Shape;7932;p236"/>
            <p:cNvSpPr/>
            <p:nvPr/>
          </p:nvSpPr>
          <p:spPr>
            <a:xfrm>
              <a:off x="-4275534" y="2560739"/>
              <a:ext cx="57069" cy="195665"/>
            </a:xfrm>
            <a:custGeom>
              <a:rect b="b" l="l" r="r" t="t"/>
              <a:pathLst>
                <a:path extrusionOk="0" h="78" w="23">
                  <a:moveTo>
                    <a:pt x="5" y="78"/>
                  </a:moveTo>
                  <a:cubicBezTo>
                    <a:pt x="4" y="78"/>
                    <a:pt x="3" y="78"/>
                    <a:pt x="2" y="77"/>
                  </a:cubicBezTo>
                  <a:cubicBezTo>
                    <a:pt x="0" y="75"/>
                    <a:pt x="0" y="73"/>
                    <a:pt x="2" y="71"/>
                  </a:cubicBezTo>
                  <a:cubicBezTo>
                    <a:pt x="19" y="54"/>
                    <a:pt x="19" y="25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8" y="12"/>
                    <a:pt x="23" y="25"/>
                    <a:pt x="23" y="39"/>
                  </a:cubicBezTo>
                  <a:cubicBezTo>
                    <a:pt x="23" y="54"/>
                    <a:pt x="18" y="67"/>
                    <a:pt x="8" y="77"/>
                  </a:cubicBezTo>
                  <a:cubicBezTo>
                    <a:pt x="7" y="78"/>
                    <a:pt x="6" y="78"/>
                    <a:pt x="5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3" name="Google Shape;7933;p236"/>
            <p:cNvSpPr/>
            <p:nvPr/>
          </p:nvSpPr>
          <p:spPr>
            <a:xfrm>
              <a:off x="-4520114" y="2487365"/>
              <a:ext cx="24458" cy="456551"/>
            </a:xfrm>
            <a:custGeom>
              <a:rect b="b" l="l" r="r" t="t"/>
              <a:pathLst>
                <a:path extrusionOk="0" h="182" w="9">
                  <a:moveTo>
                    <a:pt x="4" y="182"/>
                  </a:moveTo>
                  <a:cubicBezTo>
                    <a:pt x="2" y="182"/>
                    <a:pt x="0" y="180"/>
                    <a:pt x="0" y="17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80"/>
                    <a:pt x="7" y="182"/>
                    <a:pt x="4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4" name="Google Shape;7934;p236"/>
            <p:cNvSpPr/>
            <p:nvPr/>
          </p:nvSpPr>
          <p:spPr>
            <a:xfrm>
              <a:off x="-4446740" y="2544434"/>
              <a:ext cx="44841" cy="134521"/>
            </a:xfrm>
            <a:custGeom>
              <a:rect b="b" l="l" r="r" t="t"/>
              <a:pathLst>
                <a:path extrusionOk="0" h="54" w="18">
                  <a:moveTo>
                    <a:pt x="5" y="54"/>
                  </a:moveTo>
                  <a:cubicBezTo>
                    <a:pt x="4" y="54"/>
                    <a:pt x="3" y="53"/>
                    <a:pt x="2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7" y="41"/>
                    <a:pt x="10" y="34"/>
                    <a:pt x="10" y="27"/>
                  </a:cubicBezTo>
                  <a:cubicBezTo>
                    <a:pt x="10" y="19"/>
                    <a:pt x="7" y="12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8" y="1"/>
                  </a:cubicBezTo>
                  <a:cubicBezTo>
                    <a:pt x="15" y="8"/>
                    <a:pt x="18" y="17"/>
                    <a:pt x="18" y="27"/>
                  </a:cubicBezTo>
                  <a:cubicBezTo>
                    <a:pt x="18" y="37"/>
                    <a:pt x="15" y="46"/>
                    <a:pt x="8" y="53"/>
                  </a:cubicBezTo>
                  <a:cubicBezTo>
                    <a:pt x="7" y="53"/>
                    <a:pt x="6" y="54"/>
                    <a:pt x="5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5" name="Google Shape;7935;p236"/>
            <p:cNvSpPr/>
            <p:nvPr/>
          </p:nvSpPr>
          <p:spPr>
            <a:xfrm>
              <a:off x="-4414129" y="2597425"/>
              <a:ext cx="57069" cy="77452"/>
            </a:xfrm>
            <a:custGeom>
              <a:rect b="b" l="l" r="r" t="t"/>
              <a:pathLst>
                <a:path extrusionOk="0" h="31" w="23">
                  <a:moveTo>
                    <a:pt x="18" y="31"/>
                  </a:moveTo>
                  <a:cubicBezTo>
                    <a:pt x="16" y="31"/>
                    <a:pt x="14" y="29"/>
                    <a:pt x="14" y="27"/>
                  </a:cubicBezTo>
                  <a:cubicBezTo>
                    <a:pt x="12" y="11"/>
                    <a:pt x="4" y="9"/>
                    <a:pt x="4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6" y="1"/>
                    <a:pt x="20" y="4"/>
                    <a:pt x="22" y="26"/>
                  </a:cubicBezTo>
                  <a:cubicBezTo>
                    <a:pt x="23" y="29"/>
                    <a:pt x="21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6" name="Google Shape;7936;p236"/>
            <p:cNvSpPr/>
            <p:nvPr/>
          </p:nvSpPr>
          <p:spPr>
            <a:xfrm>
              <a:off x="-4373366" y="2768632"/>
              <a:ext cx="52994" cy="97832"/>
            </a:xfrm>
            <a:custGeom>
              <a:rect b="b" l="l" r="r" t="t"/>
              <a:pathLst>
                <a:path extrusionOk="0" h="38" w="21">
                  <a:moveTo>
                    <a:pt x="5" y="38"/>
                  </a:moveTo>
                  <a:cubicBezTo>
                    <a:pt x="3" y="38"/>
                    <a:pt x="2" y="37"/>
                    <a:pt x="1" y="36"/>
                  </a:cubicBezTo>
                  <a:cubicBezTo>
                    <a:pt x="0" y="34"/>
                    <a:pt x="1" y="31"/>
                    <a:pt x="3" y="30"/>
                  </a:cubicBezTo>
                  <a:cubicBezTo>
                    <a:pt x="7" y="28"/>
                    <a:pt x="10" y="24"/>
                    <a:pt x="11" y="20"/>
                  </a:cubicBezTo>
                  <a:cubicBezTo>
                    <a:pt x="13" y="16"/>
                    <a:pt x="12" y="11"/>
                    <a:pt x="10" y="7"/>
                  </a:cubicBezTo>
                  <a:cubicBezTo>
                    <a:pt x="9" y="5"/>
                    <a:pt x="10" y="2"/>
                    <a:pt x="12" y="1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1" y="9"/>
                    <a:pt x="21" y="16"/>
                    <a:pt x="19" y="22"/>
                  </a:cubicBezTo>
                  <a:cubicBezTo>
                    <a:pt x="17" y="29"/>
                    <a:pt x="13" y="34"/>
                    <a:pt x="7" y="38"/>
                  </a:cubicBezTo>
                  <a:cubicBezTo>
                    <a:pt x="6" y="38"/>
                    <a:pt x="5" y="38"/>
                    <a:pt x="5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7" name="Google Shape;7937;p236"/>
            <p:cNvSpPr/>
            <p:nvPr/>
          </p:nvSpPr>
          <p:spPr>
            <a:xfrm>
              <a:off x="-4340755" y="2784937"/>
              <a:ext cx="52994" cy="48916"/>
            </a:xfrm>
            <a:custGeom>
              <a:rect b="b" l="l" r="r" t="t"/>
              <a:pathLst>
                <a:path extrusionOk="0" h="20" w="22">
                  <a:moveTo>
                    <a:pt x="5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2" y="20"/>
                    <a:pt x="0" y="17"/>
                    <a:pt x="1" y="15"/>
                  </a:cubicBezTo>
                  <a:cubicBezTo>
                    <a:pt x="1" y="13"/>
                    <a:pt x="3" y="11"/>
                    <a:pt x="5" y="12"/>
                  </a:cubicBezTo>
                  <a:cubicBezTo>
                    <a:pt x="5" y="12"/>
                    <a:pt x="10" y="11"/>
                    <a:pt x="14" y="3"/>
                  </a:cubicBezTo>
                  <a:cubicBezTo>
                    <a:pt x="15" y="1"/>
                    <a:pt x="17" y="0"/>
                    <a:pt x="19" y="0"/>
                  </a:cubicBezTo>
                  <a:cubicBezTo>
                    <a:pt x="21" y="1"/>
                    <a:pt x="22" y="4"/>
                    <a:pt x="22" y="6"/>
                  </a:cubicBezTo>
                  <a:cubicBezTo>
                    <a:pt x="16" y="19"/>
                    <a:pt x="7" y="20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8" name="Google Shape;7938;p236"/>
            <p:cNvSpPr/>
            <p:nvPr/>
          </p:nvSpPr>
          <p:spPr>
            <a:xfrm>
              <a:off x="-4340755" y="2650419"/>
              <a:ext cx="57069" cy="81527"/>
            </a:xfrm>
            <a:custGeom>
              <a:rect b="b" l="l" r="r" t="t"/>
              <a:pathLst>
                <a:path extrusionOk="0" h="33" w="23">
                  <a:moveTo>
                    <a:pt x="5" y="33"/>
                  </a:moveTo>
                  <a:cubicBezTo>
                    <a:pt x="4" y="33"/>
                    <a:pt x="2" y="32"/>
                    <a:pt x="1" y="31"/>
                  </a:cubicBezTo>
                  <a:cubicBezTo>
                    <a:pt x="0" y="29"/>
                    <a:pt x="1" y="27"/>
                    <a:pt x="3" y="26"/>
                  </a:cubicBezTo>
                  <a:cubicBezTo>
                    <a:pt x="15" y="18"/>
                    <a:pt x="10" y="8"/>
                    <a:pt x="10" y="6"/>
                  </a:cubicBezTo>
                  <a:cubicBezTo>
                    <a:pt x="9" y="4"/>
                    <a:pt x="9" y="2"/>
                    <a:pt x="11" y="1"/>
                  </a:cubicBezTo>
                  <a:cubicBezTo>
                    <a:pt x="13" y="0"/>
                    <a:pt x="16" y="1"/>
                    <a:pt x="17" y="3"/>
                  </a:cubicBezTo>
                  <a:cubicBezTo>
                    <a:pt x="20" y="9"/>
                    <a:pt x="23" y="24"/>
                    <a:pt x="7" y="33"/>
                  </a:cubicBezTo>
                  <a:cubicBezTo>
                    <a:pt x="6" y="33"/>
                    <a:pt x="6" y="33"/>
                    <a:pt x="5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9" name="Google Shape;7939;p236"/>
            <p:cNvSpPr/>
            <p:nvPr/>
          </p:nvSpPr>
          <p:spPr>
            <a:xfrm>
              <a:off x="-4442665" y="2740099"/>
              <a:ext cx="61147" cy="81527"/>
            </a:xfrm>
            <a:custGeom>
              <a:rect b="b" l="l" r="r" t="t"/>
              <a:pathLst>
                <a:path extrusionOk="0" h="32" w="25">
                  <a:moveTo>
                    <a:pt x="20" y="32"/>
                  </a:moveTo>
                  <a:cubicBezTo>
                    <a:pt x="20" y="32"/>
                    <a:pt x="19" y="32"/>
                    <a:pt x="19" y="32"/>
                  </a:cubicBezTo>
                  <a:cubicBezTo>
                    <a:pt x="12" y="30"/>
                    <a:pt x="0" y="21"/>
                    <a:pt x="5" y="4"/>
                  </a:cubicBezTo>
                  <a:cubicBezTo>
                    <a:pt x="5" y="2"/>
                    <a:pt x="7" y="0"/>
                    <a:pt x="10" y="1"/>
                  </a:cubicBezTo>
                  <a:cubicBezTo>
                    <a:pt x="12" y="1"/>
                    <a:pt x="13" y="4"/>
                    <a:pt x="13" y="6"/>
                  </a:cubicBezTo>
                  <a:cubicBezTo>
                    <a:pt x="9" y="20"/>
                    <a:pt x="20" y="24"/>
                    <a:pt x="21" y="24"/>
                  </a:cubicBezTo>
                  <a:cubicBezTo>
                    <a:pt x="23" y="25"/>
                    <a:pt x="25" y="27"/>
                    <a:pt x="24" y="29"/>
                  </a:cubicBezTo>
                  <a:cubicBezTo>
                    <a:pt x="23" y="31"/>
                    <a:pt x="22" y="32"/>
                    <a:pt x="2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0" name="Google Shape;7940;p236"/>
            <p:cNvSpPr/>
            <p:nvPr/>
          </p:nvSpPr>
          <p:spPr>
            <a:xfrm>
              <a:off x="-4715779" y="2890922"/>
              <a:ext cx="167132" cy="126368"/>
            </a:xfrm>
            <a:custGeom>
              <a:rect b="b" l="l" r="r" t="t"/>
              <a:pathLst>
                <a:path extrusionOk="0" h="50" w="67">
                  <a:moveTo>
                    <a:pt x="34" y="50"/>
                  </a:moveTo>
                  <a:cubicBezTo>
                    <a:pt x="15" y="50"/>
                    <a:pt x="0" y="35"/>
                    <a:pt x="0" y="16"/>
                  </a:cubicBezTo>
                  <a:cubicBezTo>
                    <a:pt x="0" y="12"/>
                    <a:pt x="1" y="8"/>
                    <a:pt x="3" y="3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1" y="2"/>
                    <a:pt x="12" y="5"/>
                    <a:pt x="11" y="7"/>
                  </a:cubicBezTo>
                  <a:cubicBezTo>
                    <a:pt x="9" y="10"/>
                    <a:pt x="9" y="13"/>
                    <a:pt x="9" y="16"/>
                  </a:cubicBezTo>
                  <a:cubicBezTo>
                    <a:pt x="9" y="30"/>
                    <a:pt x="20" y="42"/>
                    <a:pt x="34" y="42"/>
                  </a:cubicBezTo>
                  <a:cubicBezTo>
                    <a:pt x="48" y="42"/>
                    <a:pt x="59" y="30"/>
                    <a:pt x="59" y="16"/>
                  </a:cubicBezTo>
                  <a:cubicBezTo>
                    <a:pt x="59" y="14"/>
                    <a:pt x="61" y="12"/>
                    <a:pt x="63" y="12"/>
                  </a:cubicBezTo>
                  <a:cubicBezTo>
                    <a:pt x="65" y="12"/>
                    <a:pt x="67" y="14"/>
                    <a:pt x="67" y="16"/>
                  </a:cubicBezTo>
                  <a:cubicBezTo>
                    <a:pt x="67" y="35"/>
                    <a:pt x="52" y="50"/>
                    <a:pt x="34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1" name="Google Shape;7941;p236"/>
            <p:cNvSpPr/>
            <p:nvPr/>
          </p:nvSpPr>
          <p:spPr>
            <a:xfrm>
              <a:off x="-4715779" y="2413991"/>
              <a:ext cx="167132" cy="118215"/>
            </a:xfrm>
            <a:custGeom>
              <a:rect b="b" l="l" r="r" t="t"/>
              <a:pathLst>
                <a:path extrusionOk="0" h="48" w="67">
                  <a:moveTo>
                    <a:pt x="7" y="48"/>
                  </a:moveTo>
                  <a:cubicBezTo>
                    <a:pt x="5" y="48"/>
                    <a:pt x="4" y="48"/>
                    <a:pt x="3" y="46"/>
                  </a:cubicBezTo>
                  <a:cubicBezTo>
                    <a:pt x="1" y="42"/>
                    <a:pt x="0" y="37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2" y="0"/>
                    <a:pt x="67" y="15"/>
                    <a:pt x="67" y="33"/>
                  </a:cubicBezTo>
                  <a:cubicBezTo>
                    <a:pt x="67" y="35"/>
                    <a:pt x="65" y="37"/>
                    <a:pt x="63" y="37"/>
                  </a:cubicBezTo>
                  <a:cubicBezTo>
                    <a:pt x="61" y="37"/>
                    <a:pt x="59" y="35"/>
                    <a:pt x="59" y="33"/>
                  </a:cubicBezTo>
                  <a:cubicBezTo>
                    <a:pt x="59" y="19"/>
                    <a:pt x="48" y="8"/>
                    <a:pt x="34" y="8"/>
                  </a:cubicBezTo>
                  <a:cubicBezTo>
                    <a:pt x="20" y="8"/>
                    <a:pt x="9" y="19"/>
                    <a:pt x="9" y="33"/>
                  </a:cubicBezTo>
                  <a:cubicBezTo>
                    <a:pt x="9" y="36"/>
                    <a:pt x="9" y="40"/>
                    <a:pt x="11" y="43"/>
                  </a:cubicBezTo>
                  <a:cubicBezTo>
                    <a:pt x="12" y="45"/>
                    <a:pt x="11" y="47"/>
                    <a:pt x="8" y="48"/>
                  </a:cubicBezTo>
                  <a:cubicBezTo>
                    <a:pt x="8" y="48"/>
                    <a:pt x="7" y="48"/>
                    <a:pt x="7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2" name="Google Shape;7942;p236"/>
            <p:cNvSpPr/>
            <p:nvPr/>
          </p:nvSpPr>
          <p:spPr>
            <a:xfrm>
              <a:off x="-4862528" y="2475135"/>
              <a:ext cx="163054" cy="248658"/>
            </a:xfrm>
            <a:custGeom>
              <a:rect b="b" l="l" r="r" t="t"/>
              <a:pathLst>
                <a:path extrusionOk="0" h="99" w="65">
                  <a:moveTo>
                    <a:pt x="14" y="99"/>
                  </a:moveTo>
                  <a:cubicBezTo>
                    <a:pt x="13" y="99"/>
                    <a:pt x="11" y="98"/>
                    <a:pt x="10" y="97"/>
                  </a:cubicBezTo>
                  <a:cubicBezTo>
                    <a:pt x="5" y="89"/>
                    <a:pt x="2" y="79"/>
                    <a:pt x="1" y="68"/>
                  </a:cubicBezTo>
                  <a:cubicBezTo>
                    <a:pt x="0" y="52"/>
                    <a:pt x="5" y="35"/>
                    <a:pt x="17" y="22"/>
                  </a:cubicBezTo>
                  <a:cubicBezTo>
                    <a:pt x="28" y="9"/>
                    <a:pt x="43" y="2"/>
                    <a:pt x="60" y="0"/>
                  </a:cubicBezTo>
                  <a:cubicBezTo>
                    <a:pt x="62" y="0"/>
                    <a:pt x="64" y="2"/>
                    <a:pt x="65" y="4"/>
                  </a:cubicBezTo>
                  <a:cubicBezTo>
                    <a:pt x="65" y="6"/>
                    <a:pt x="63" y="8"/>
                    <a:pt x="61" y="9"/>
                  </a:cubicBezTo>
                  <a:cubicBezTo>
                    <a:pt x="30" y="11"/>
                    <a:pt x="7" y="37"/>
                    <a:pt x="9" y="68"/>
                  </a:cubicBezTo>
                  <a:cubicBezTo>
                    <a:pt x="10" y="77"/>
                    <a:pt x="13" y="85"/>
                    <a:pt x="17" y="93"/>
                  </a:cubicBezTo>
                  <a:cubicBezTo>
                    <a:pt x="19" y="95"/>
                    <a:pt x="18" y="97"/>
                    <a:pt x="16" y="99"/>
                  </a:cubicBezTo>
                  <a:cubicBezTo>
                    <a:pt x="15" y="99"/>
                    <a:pt x="15" y="99"/>
                    <a:pt x="14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3" name="Google Shape;7943;p236"/>
            <p:cNvSpPr/>
            <p:nvPr/>
          </p:nvSpPr>
          <p:spPr>
            <a:xfrm>
              <a:off x="-4821764" y="2809395"/>
              <a:ext cx="122290" cy="150826"/>
            </a:xfrm>
            <a:custGeom>
              <a:rect b="b" l="l" r="r" t="t"/>
              <a:pathLst>
                <a:path extrusionOk="0" h="60" w="50">
                  <a:moveTo>
                    <a:pt x="45" y="60"/>
                  </a:moveTo>
                  <a:cubicBezTo>
                    <a:pt x="39" y="60"/>
                    <a:pt x="33" y="59"/>
                    <a:pt x="28" y="56"/>
                  </a:cubicBezTo>
                  <a:cubicBezTo>
                    <a:pt x="8" y="47"/>
                    <a:pt x="0" y="23"/>
                    <a:pt x="9" y="3"/>
                  </a:cubicBezTo>
                  <a:cubicBezTo>
                    <a:pt x="10" y="1"/>
                    <a:pt x="13" y="0"/>
                    <a:pt x="15" y="1"/>
                  </a:cubicBezTo>
                  <a:cubicBezTo>
                    <a:pt x="17" y="2"/>
                    <a:pt x="18" y="5"/>
                    <a:pt x="17" y="7"/>
                  </a:cubicBezTo>
                  <a:cubicBezTo>
                    <a:pt x="9" y="22"/>
                    <a:pt x="16" y="41"/>
                    <a:pt x="31" y="49"/>
                  </a:cubicBezTo>
                  <a:cubicBezTo>
                    <a:pt x="36" y="51"/>
                    <a:pt x="41" y="52"/>
                    <a:pt x="46" y="52"/>
                  </a:cubicBezTo>
                  <a:cubicBezTo>
                    <a:pt x="48" y="52"/>
                    <a:pt x="50" y="53"/>
                    <a:pt x="50" y="56"/>
                  </a:cubicBezTo>
                  <a:cubicBezTo>
                    <a:pt x="50" y="58"/>
                    <a:pt x="48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4" name="Google Shape;7944;p236"/>
            <p:cNvSpPr/>
            <p:nvPr/>
          </p:nvSpPr>
          <p:spPr>
            <a:xfrm>
              <a:off x="-4862528" y="2670799"/>
              <a:ext cx="73374" cy="195665"/>
            </a:xfrm>
            <a:custGeom>
              <a:rect b="b" l="l" r="r" t="t"/>
              <a:pathLst>
                <a:path extrusionOk="0" h="78" w="28">
                  <a:moveTo>
                    <a:pt x="24" y="78"/>
                  </a:moveTo>
                  <a:cubicBezTo>
                    <a:pt x="23" y="78"/>
                    <a:pt x="22" y="77"/>
                    <a:pt x="21" y="76"/>
                  </a:cubicBezTo>
                  <a:cubicBezTo>
                    <a:pt x="0" y="56"/>
                    <a:pt x="0" y="22"/>
                    <a:pt x="21" y="2"/>
                  </a:cubicBezTo>
                  <a:cubicBezTo>
                    <a:pt x="22" y="0"/>
                    <a:pt x="25" y="0"/>
                    <a:pt x="27" y="2"/>
                  </a:cubicBezTo>
                  <a:cubicBezTo>
                    <a:pt x="28" y="3"/>
                    <a:pt x="28" y="6"/>
                    <a:pt x="27" y="7"/>
                  </a:cubicBezTo>
                  <a:cubicBezTo>
                    <a:pt x="9" y="25"/>
                    <a:pt x="9" y="53"/>
                    <a:pt x="27" y="71"/>
                  </a:cubicBezTo>
                  <a:cubicBezTo>
                    <a:pt x="28" y="72"/>
                    <a:pt x="28" y="75"/>
                    <a:pt x="27" y="76"/>
                  </a:cubicBezTo>
                  <a:cubicBezTo>
                    <a:pt x="26" y="77"/>
                    <a:pt x="25" y="78"/>
                    <a:pt x="24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5" name="Google Shape;7945;p236"/>
            <p:cNvSpPr/>
            <p:nvPr/>
          </p:nvSpPr>
          <p:spPr>
            <a:xfrm>
              <a:off x="-4569031" y="2483288"/>
              <a:ext cx="20383" cy="460628"/>
            </a:xfrm>
            <a:custGeom>
              <a:rect b="b" l="l" r="r" t="t"/>
              <a:pathLst>
                <a:path extrusionOk="0" h="183" w="8">
                  <a:moveTo>
                    <a:pt x="4" y="183"/>
                  </a:moveTo>
                  <a:cubicBezTo>
                    <a:pt x="2" y="183"/>
                    <a:pt x="0" y="181"/>
                    <a:pt x="0" y="1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8" y="181"/>
                    <a:pt x="6" y="183"/>
                    <a:pt x="4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6" name="Google Shape;7946;p236"/>
            <p:cNvSpPr/>
            <p:nvPr/>
          </p:nvSpPr>
          <p:spPr>
            <a:xfrm>
              <a:off x="-4740237" y="2727868"/>
              <a:ext cx="57069" cy="138596"/>
            </a:xfrm>
            <a:custGeom>
              <a:rect b="b" l="l" r="r" t="t"/>
              <a:pathLst>
                <a:path extrusionOk="0" h="55" w="22">
                  <a:moveTo>
                    <a:pt x="17" y="55"/>
                  </a:moveTo>
                  <a:cubicBezTo>
                    <a:pt x="16" y="55"/>
                    <a:pt x="15" y="54"/>
                    <a:pt x="14" y="53"/>
                  </a:cubicBezTo>
                  <a:cubicBezTo>
                    <a:pt x="0" y="39"/>
                    <a:pt x="0" y="16"/>
                    <a:pt x="14" y="2"/>
                  </a:cubicBezTo>
                  <a:cubicBezTo>
                    <a:pt x="16" y="0"/>
                    <a:pt x="19" y="0"/>
                    <a:pt x="20" y="2"/>
                  </a:cubicBezTo>
                  <a:cubicBezTo>
                    <a:pt x="22" y="3"/>
                    <a:pt x="22" y="6"/>
                    <a:pt x="20" y="8"/>
                  </a:cubicBezTo>
                  <a:cubicBezTo>
                    <a:pt x="9" y="19"/>
                    <a:pt x="9" y="37"/>
                    <a:pt x="20" y="48"/>
                  </a:cubicBezTo>
                  <a:cubicBezTo>
                    <a:pt x="22" y="49"/>
                    <a:pt x="22" y="52"/>
                    <a:pt x="20" y="53"/>
                  </a:cubicBezTo>
                  <a:cubicBezTo>
                    <a:pt x="20" y="54"/>
                    <a:pt x="18" y="55"/>
                    <a:pt x="17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7" name="Google Shape;7947;p236"/>
            <p:cNvSpPr/>
            <p:nvPr/>
          </p:nvSpPr>
          <p:spPr>
            <a:xfrm>
              <a:off x="-4768773" y="2727868"/>
              <a:ext cx="52994" cy="81527"/>
            </a:xfrm>
            <a:custGeom>
              <a:rect b="b" l="l" r="r" t="t"/>
              <a:pathLst>
                <a:path extrusionOk="0" h="31" w="22"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6" y="31"/>
                    <a:pt x="2" y="28"/>
                    <a:pt x="0" y="5"/>
                  </a:cubicBezTo>
                  <a:cubicBezTo>
                    <a:pt x="0" y="3"/>
                    <a:pt x="1" y="1"/>
                    <a:pt x="4" y="1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10" y="20"/>
                    <a:pt x="18" y="22"/>
                    <a:pt x="19" y="23"/>
                  </a:cubicBezTo>
                  <a:cubicBezTo>
                    <a:pt x="21" y="23"/>
                    <a:pt x="22" y="25"/>
                    <a:pt x="22" y="27"/>
                  </a:cubicBezTo>
                  <a:cubicBezTo>
                    <a:pt x="21" y="29"/>
                    <a:pt x="20" y="31"/>
                    <a:pt x="18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8" name="Google Shape;7948;p236"/>
            <p:cNvSpPr/>
            <p:nvPr/>
          </p:nvSpPr>
          <p:spPr>
            <a:xfrm>
              <a:off x="-4658710" y="2519976"/>
              <a:ext cx="52994" cy="93757"/>
            </a:xfrm>
            <a:custGeom>
              <a:rect b="b" l="l" r="r" t="t"/>
              <a:pathLst>
                <a:path extrusionOk="0" h="38" w="21">
                  <a:moveTo>
                    <a:pt x="7" y="38"/>
                  </a:moveTo>
                  <a:cubicBezTo>
                    <a:pt x="6" y="38"/>
                    <a:pt x="5" y="37"/>
                    <a:pt x="4" y="36"/>
                  </a:cubicBezTo>
                  <a:cubicBezTo>
                    <a:pt x="1" y="30"/>
                    <a:pt x="0" y="23"/>
                    <a:pt x="2" y="16"/>
                  </a:cubicBezTo>
                  <a:cubicBezTo>
                    <a:pt x="4" y="10"/>
                    <a:pt x="8" y="4"/>
                    <a:pt x="14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14" y="10"/>
                    <a:pt x="11" y="14"/>
                    <a:pt x="10" y="19"/>
                  </a:cubicBezTo>
                  <a:cubicBezTo>
                    <a:pt x="8" y="23"/>
                    <a:pt x="9" y="28"/>
                    <a:pt x="11" y="32"/>
                  </a:cubicBezTo>
                  <a:cubicBezTo>
                    <a:pt x="12" y="34"/>
                    <a:pt x="11" y="36"/>
                    <a:pt x="9" y="37"/>
                  </a:cubicBezTo>
                  <a:cubicBezTo>
                    <a:pt x="9" y="38"/>
                    <a:pt x="8" y="38"/>
                    <a:pt x="7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9" name="Google Shape;7949;p236"/>
            <p:cNvSpPr/>
            <p:nvPr/>
          </p:nvSpPr>
          <p:spPr>
            <a:xfrm>
              <a:off x="-4691321" y="2548509"/>
              <a:ext cx="57069" cy="48916"/>
            </a:xfrm>
            <a:custGeom>
              <a:rect b="b" l="l" r="r" t="t"/>
              <a:pathLst>
                <a:path extrusionOk="0" h="20" w="22">
                  <a:moveTo>
                    <a:pt x="4" y="20"/>
                  </a:moveTo>
                  <a:cubicBezTo>
                    <a:pt x="4" y="20"/>
                    <a:pt x="3" y="20"/>
                    <a:pt x="3" y="20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7" y="0"/>
                    <a:pt x="17" y="1"/>
                    <a:pt x="18" y="1"/>
                  </a:cubicBezTo>
                  <a:cubicBezTo>
                    <a:pt x="20" y="1"/>
                    <a:pt x="22" y="3"/>
                    <a:pt x="22" y="5"/>
                  </a:cubicBezTo>
                  <a:cubicBezTo>
                    <a:pt x="21" y="8"/>
                    <a:pt x="19" y="9"/>
                    <a:pt x="17" y="9"/>
                  </a:cubicBezTo>
                  <a:cubicBezTo>
                    <a:pt x="17" y="9"/>
                    <a:pt x="12" y="9"/>
                    <a:pt x="8" y="18"/>
                  </a:cubicBezTo>
                  <a:cubicBezTo>
                    <a:pt x="7" y="19"/>
                    <a:pt x="6" y="20"/>
                    <a:pt x="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0" name="Google Shape;7950;p236"/>
            <p:cNvSpPr/>
            <p:nvPr/>
          </p:nvSpPr>
          <p:spPr>
            <a:xfrm>
              <a:off x="-4679093" y="2650419"/>
              <a:ext cx="61147" cy="85605"/>
            </a:xfrm>
            <a:custGeom>
              <a:rect b="b" l="l" r="r" t="t"/>
              <a:pathLst>
                <a:path extrusionOk="0" h="33" w="23">
                  <a:moveTo>
                    <a:pt x="10" y="33"/>
                  </a:moveTo>
                  <a:cubicBezTo>
                    <a:pt x="8" y="33"/>
                    <a:pt x="7" y="32"/>
                    <a:pt x="6" y="31"/>
                  </a:cubicBezTo>
                  <a:cubicBezTo>
                    <a:pt x="3" y="25"/>
                    <a:pt x="0" y="10"/>
                    <a:pt x="16" y="1"/>
                  </a:cubicBezTo>
                  <a:cubicBezTo>
                    <a:pt x="18" y="0"/>
                    <a:pt x="21" y="1"/>
                    <a:pt x="22" y="3"/>
                  </a:cubicBezTo>
                  <a:cubicBezTo>
                    <a:pt x="23" y="4"/>
                    <a:pt x="22" y="7"/>
                    <a:pt x="20" y="8"/>
                  </a:cubicBezTo>
                  <a:cubicBezTo>
                    <a:pt x="8" y="15"/>
                    <a:pt x="13" y="26"/>
                    <a:pt x="14" y="27"/>
                  </a:cubicBezTo>
                  <a:cubicBezTo>
                    <a:pt x="15" y="29"/>
                    <a:pt x="14" y="32"/>
                    <a:pt x="12" y="33"/>
                  </a:cubicBezTo>
                  <a:cubicBezTo>
                    <a:pt x="11" y="33"/>
                    <a:pt x="11" y="33"/>
                    <a:pt x="10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1" name="Google Shape;7951;p236"/>
            <p:cNvSpPr/>
            <p:nvPr/>
          </p:nvSpPr>
          <p:spPr>
            <a:xfrm>
              <a:off x="-4764695" y="2585197"/>
              <a:ext cx="65222" cy="77452"/>
            </a:xfrm>
            <a:custGeom>
              <a:rect b="b" l="l" r="r" t="t"/>
              <a:pathLst>
                <a:path extrusionOk="0" h="32" w="25">
                  <a:moveTo>
                    <a:pt x="16" y="32"/>
                  </a:moveTo>
                  <a:cubicBezTo>
                    <a:pt x="16" y="32"/>
                    <a:pt x="15" y="32"/>
                    <a:pt x="15" y="32"/>
                  </a:cubicBezTo>
                  <a:cubicBezTo>
                    <a:pt x="13" y="31"/>
                    <a:pt x="11" y="29"/>
                    <a:pt x="12" y="27"/>
                  </a:cubicBezTo>
                  <a:cubicBezTo>
                    <a:pt x="16" y="13"/>
                    <a:pt x="4" y="9"/>
                    <a:pt x="3" y="9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13" y="3"/>
                    <a:pt x="25" y="12"/>
                    <a:pt x="20" y="29"/>
                  </a:cubicBezTo>
                  <a:cubicBezTo>
                    <a:pt x="19" y="31"/>
                    <a:pt x="18" y="32"/>
                    <a:pt x="16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2" name="Google Shape;7952;p236"/>
            <p:cNvSpPr/>
            <p:nvPr/>
          </p:nvSpPr>
          <p:spPr>
            <a:xfrm>
              <a:off x="-4662788" y="2821626"/>
              <a:ext cx="57069" cy="44841"/>
            </a:xfrm>
            <a:custGeom>
              <a:rect b="b" l="l" r="r" t="t"/>
              <a:pathLst>
                <a:path extrusionOk="0" h="18" w="22">
                  <a:moveTo>
                    <a:pt x="18" y="18"/>
                  </a:moveTo>
                  <a:cubicBezTo>
                    <a:pt x="16" y="18"/>
                    <a:pt x="14" y="16"/>
                    <a:pt x="14" y="14"/>
                  </a:cubicBezTo>
                  <a:cubicBezTo>
                    <a:pt x="13" y="11"/>
                    <a:pt x="7" y="9"/>
                    <a:pt x="4" y="8"/>
                  </a:cubicBezTo>
                  <a:cubicBezTo>
                    <a:pt x="1" y="8"/>
                    <a:pt x="0" y="5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" y="0"/>
                    <a:pt x="19" y="3"/>
                    <a:pt x="22" y="12"/>
                  </a:cubicBezTo>
                  <a:cubicBezTo>
                    <a:pt x="22" y="15"/>
                    <a:pt x="21" y="17"/>
                    <a:pt x="19" y="17"/>
                  </a:cubicBezTo>
                  <a:cubicBezTo>
                    <a:pt x="18" y="18"/>
                    <a:pt x="18" y="18"/>
                    <a:pt x="18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53" name="Google Shape;7953;p236"/>
          <p:cNvGrpSpPr/>
          <p:nvPr/>
        </p:nvGrpSpPr>
        <p:grpSpPr>
          <a:xfrm>
            <a:off x="553359" y="1178189"/>
            <a:ext cx="660369" cy="701131"/>
            <a:chOff x="-8902191" y="926123"/>
            <a:chExt cx="660369" cy="701131"/>
          </a:xfrm>
        </p:grpSpPr>
        <p:sp>
          <p:nvSpPr>
            <p:cNvPr id="7954" name="Google Shape;7954;p236"/>
            <p:cNvSpPr/>
            <p:nvPr/>
          </p:nvSpPr>
          <p:spPr>
            <a:xfrm>
              <a:off x="-8898113" y="1272614"/>
              <a:ext cx="216048" cy="203817"/>
            </a:xfrm>
            <a:custGeom>
              <a:rect b="b" l="l" r="r" t="t"/>
              <a:pathLst>
                <a:path extrusionOk="0" h="82" w="86">
                  <a:moveTo>
                    <a:pt x="19" y="82"/>
                  </a:moveTo>
                  <a:cubicBezTo>
                    <a:pt x="18" y="82"/>
                    <a:pt x="17" y="81"/>
                    <a:pt x="16" y="80"/>
                  </a:cubicBezTo>
                  <a:cubicBezTo>
                    <a:pt x="0" y="61"/>
                    <a:pt x="3" y="31"/>
                    <a:pt x="22" y="13"/>
                  </a:cubicBezTo>
                  <a:cubicBezTo>
                    <a:pt x="31" y="4"/>
                    <a:pt x="43" y="0"/>
                    <a:pt x="56" y="1"/>
                  </a:cubicBezTo>
                  <a:cubicBezTo>
                    <a:pt x="67" y="2"/>
                    <a:pt x="77" y="7"/>
                    <a:pt x="85" y="16"/>
                  </a:cubicBezTo>
                  <a:cubicBezTo>
                    <a:pt x="86" y="18"/>
                    <a:pt x="86" y="20"/>
                    <a:pt x="84" y="22"/>
                  </a:cubicBezTo>
                  <a:cubicBezTo>
                    <a:pt x="82" y="23"/>
                    <a:pt x="80" y="23"/>
                    <a:pt x="78" y="21"/>
                  </a:cubicBezTo>
                  <a:cubicBezTo>
                    <a:pt x="72" y="14"/>
                    <a:pt x="64" y="10"/>
                    <a:pt x="55" y="9"/>
                  </a:cubicBezTo>
                  <a:cubicBezTo>
                    <a:pt x="45" y="8"/>
                    <a:pt x="35" y="12"/>
                    <a:pt x="28" y="19"/>
                  </a:cubicBezTo>
                  <a:cubicBezTo>
                    <a:pt x="12" y="34"/>
                    <a:pt x="9" y="59"/>
                    <a:pt x="22" y="75"/>
                  </a:cubicBezTo>
                  <a:cubicBezTo>
                    <a:pt x="24" y="77"/>
                    <a:pt x="23" y="79"/>
                    <a:pt x="22" y="81"/>
                  </a:cubicBezTo>
                  <a:cubicBezTo>
                    <a:pt x="21" y="81"/>
                    <a:pt x="20" y="82"/>
                    <a:pt x="19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5" name="Google Shape;7955;p236"/>
            <p:cNvSpPr/>
            <p:nvPr/>
          </p:nvSpPr>
          <p:spPr>
            <a:xfrm>
              <a:off x="-8510861" y="1264461"/>
              <a:ext cx="211970" cy="138596"/>
            </a:xfrm>
            <a:custGeom>
              <a:rect b="b" l="l" r="r" t="t"/>
              <a:pathLst>
                <a:path extrusionOk="0" h="55" w="84">
                  <a:moveTo>
                    <a:pt x="79" y="55"/>
                  </a:moveTo>
                  <a:cubicBezTo>
                    <a:pt x="77" y="55"/>
                    <a:pt x="76" y="53"/>
                    <a:pt x="75" y="51"/>
                  </a:cubicBezTo>
                  <a:cubicBezTo>
                    <a:pt x="73" y="35"/>
                    <a:pt x="63" y="21"/>
                    <a:pt x="49" y="15"/>
                  </a:cubicBezTo>
                  <a:cubicBezTo>
                    <a:pt x="34" y="9"/>
                    <a:pt x="19" y="12"/>
                    <a:pt x="7" y="23"/>
                  </a:cubicBezTo>
                  <a:cubicBezTo>
                    <a:pt x="6" y="25"/>
                    <a:pt x="3" y="25"/>
                    <a:pt x="1" y="23"/>
                  </a:cubicBezTo>
                  <a:cubicBezTo>
                    <a:pt x="0" y="21"/>
                    <a:pt x="0" y="19"/>
                    <a:pt x="2" y="17"/>
                  </a:cubicBezTo>
                  <a:cubicBezTo>
                    <a:pt x="15" y="4"/>
                    <a:pt x="34" y="0"/>
                    <a:pt x="52" y="8"/>
                  </a:cubicBezTo>
                  <a:cubicBezTo>
                    <a:pt x="69" y="15"/>
                    <a:pt x="81" y="31"/>
                    <a:pt x="84" y="50"/>
                  </a:cubicBezTo>
                  <a:cubicBezTo>
                    <a:pt x="84" y="52"/>
                    <a:pt x="82" y="54"/>
                    <a:pt x="80" y="55"/>
                  </a:cubicBezTo>
                  <a:cubicBezTo>
                    <a:pt x="80" y="55"/>
                    <a:pt x="80" y="55"/>
                    <a:pt x="79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6" name="Google Shape;7956;p236"/>
            <p:cNvSpPr/>
            <p:nvPr/>
          </p:nvSpPr>
          <p:spPr>
            <a:xfrm>
              <a:off x="-8718754" y="1219620"/>
              <a:ext cx="81527" cy="77452"/>
            </a:xfrm>
            <a:custGeom>
              <a:rect b="b" l="l" r="r" t="t"/>
              <a:pathLst>
                <a:path extrusionOk="0" h="30" w="33">
                  <a:moveTo>
                    <a:pt x="5" y="30"/>
                  </a:moveTo>
                  <a:cubicBezTo>
                    <a:pt x="4" y="30"/>
                    <a:pt x="3" y="30"/>
                    <a:pt x="2" y="29"/>
                  </a:cubicBezTo>
                  <a:cubicBezTo>
                    <a:pt x="0" y="28"/>
                    <a:pt x="0" y="26"/>
                    <a:pt x="1" y="24"/>
                  </a:cubicBezTo>
                  <a:cubicBezTo>
                    <a:pt x="6" y="15"/>
                    <a:pt x="14" y="8"/>
                    <a:pt x="22" y="3"/>
                  </a:cubicBezTo>
                  <a:cubicBezTo>
                    <a:pt x="23" y="3"/>
                    <a:pt x="25" y="2"/>
                    <a:pt x="27" y="1"/>
                  </a:cubicBezTo>
                  <a:cubicBezTo>
                    <a:pt x="29" y="0"/>
                    <a:pt x="31" y="1"/>
                    <a:pt x="32" y="3"/>
                  </a:cubicBezTo>
                  <a:cubicBezTo>
                    <a:pt x="33" y="5"/>
                    <a:pt x="32" y="7"/>
                    <a:pt x="30" y="8"/>
                  </a:cubicBezTo>
                  <a:cubicBezTo>
                    <a:pt x="29" y="9"/>
                    <a:pt x="27" y="10"/>
                    <a:pt x="26" y="11"/>
                  </a:cubicBezTo>
                  <a:cubicBezTo>
                    <a:pt x="19" y="15"/>
                    <a:pt x="13" y="21"/>
                    <a:pt x="8" y="28"/>
                  </a:cubicBezTo>
                  <a:cubicBezTo>
                    <a:pt x="7" y="29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7" name="Google Shape;7957;p236"/>
            <p:cNvSpPr/>
            <p:nvPr/>
          </p:nvSpPr>
          <p:spPr>
            <a:xfrm>
              <a:off x="-8535319" y="1223698"/>
              <a:ext cx="77452" cy="81527"/>
            </a:xfrm>
            <a:custGeom>
              <a:rect b="b" l="l" r="r" t="t"/>
              <a:pathLst>
                <a:path extrusionOk="0" h="32" w="31">
                  <a:moveTo>
                    <a:pt x="26" y="32"/>
                  </a:moveTo>
                  <a:cubicBezTo>
                    <a:pt x="24" y="32"/>
                    <a:pt x="23" y="31"/>
                    <a:pt x="22" y="30"/>
                  </a:cubicBezTo>
                  <a:cubicBezTo>
                    <a:pt x="18" y="20"/>
                    <a:pt x="11" y="13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6" y="7"/>
                    <a:pt x="24" y="15"/>
                    <a:pt x="30" y="26"/>
                  </a:cubicBezTo>
                  <a:cubicBezTo>
                    <a:pt x="31" y="28"/>
                    <a:pt x="30" y="30"/>
                    <a:pt x="28" y="31"/>
                  </a:cubicBezTo>
                  <a:cubicBezTo>
                    <a:pt x="27" y="32"/>
                    <a:pt x="26" y="32"/>
                    <a:pt x="26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8" name="Google Shape;7958;p236"/>
            <p:cNvSpPr/>
            <p:nvPr/>
          </p:nvSpPr>
          <p:spPr>
            <a:xfrm>
              <a:off x="-8649457" y="1378599"/>
              <a:ext cx="407635" cy="199742"/>
            </a:xfrm>
            <a:custGeom>
              <a:rect b="b" l="l" r="r" t="t"/>
              <a:pathLst>
                <a:path extrusionOk="0" h="79" w="161">
                  <a:moveTo>
                    <a:pt x="125" y="79"/>
                  </a:moveTo>
                  <a:cubicBezTo>
                    <a:pt x="28" y="79"/>
                    <a:pt x="28" y="79"/>
                    <a:pt x="28" y="79"/>
                  </a:cubicBezTo>
                  <a:cubicBezTo>
                    <a:pt x="18" y="79"/>
                    <a:pt x="8" y="74"/>
                    <a:pt x="1" y="66"/>
                  </a:cubicBezTo>
                  <a:cubicBezTo>
                    <a:pt x="0" y="64"/>
                    <a:pt x="0" y="62"/>
                    <a:pt x="2" y="60"/>
                  </a:cubicBezTo>
                  <a:cubicBezTo>
                    <a:pt x="4" y="59"/>
                    <a:pt x="6" y="59"/>
                    <a:pt x="8" y="61"/>
                  </a:cubicBezTo>
                  <a:cubicBezTo>
                    <a:pt x="13" y="67"/>
                    <a:pt x="20" y="70"/>
                    <a:pt x="28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40" y="70"/>
                    <a:pt x="153" y="56"/>
                    <a:pt x="153" y="39"/>
                  </a:cubicBezTo>
                  <a:cubicBezTo>
                    <a:pt x="153" y="31"/>
                    <a:pt x="149" y="22"/>
                    <a:pt x="142" y="16"/>
                  </a:cubicBezTo>
                  <a:cubicBezTo>
                    <a:pt x="136" y="11"/>
                    <a:pt x="129" y="8"/>
                    <a:pt x="121" y="9"/>
                  </a:cubicBezTo>
                  <a:cubicBezTo>
                    <a:pt x="119" y="9"/>
                    <a:pt x="117" y="7"/>
                    <a:pt x="116" y="5"/>
                  </a:cubicBezTo>
                  <a:cubicBezTo>
                    <a:pt x="116" y="3"/>
                    <a:pt x="118" y="1"/>
                    <a:pt x="120" y="1"/>
                  </a:cubicBezTo>
                  <a:cubicBezTo>
                    <a:pt x="130" y="0"/>
                    <a:pt x="140" y="3"/>
                    <a:pt x="148" y="10"/>
                  </a:cubicBezTo>
                  <a:cubicBezTo>
                    <a:pt x="156" y="18"/>
                    <a:pt x="161" y="29"/>
                    <a:pt x="161" y="39"/>
                  </a:cubicBezTo>
                  <a:cubicBezTo>
                    <a:pt x="161" y="61"/>
                    <a:pt x="145" y="79"/>
                    <a:pt x="125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9" name="Google Shape;7959;p236"/>
            <p:cNvSpPr/>
            <p:nvPr/>
          </p:nvSpPr>
          <p:spPr>
            <a:xfrm>
              <a:off x="-8902191" y="1447895"/>
              <a:ext cx="379102" cy="179359"/>
            </a:xfrm>
            <a:custGeom>
              <a:rect b="b" l="l" r="r" t="t"/>
              <a:pathLst>
                <a:path extrusionOk="0" h="71" w="151">
                  <a:moveTo>
                    <a:pt x="120" y="71"/>
                  </a:moveTo>
                  <a:cubicBezTo>
                    <a:pt x="33" y="71"/>
                    <a:pt x="33" y="71"/>
                    <a:pt x="33" y="71"/>
                  </a:cubicBezTo>
                  <a:cubicBezTo>
                    <a:pt x="15" y="71"/>
                    <a:pt x="0" y="55"/>
                    <a:pt x="0" y="36"/>
                  </a:cubicBezTo>
                  <a:cubicBezTo>
                    <a:pt x="0" y="17"/>
                    <a:pt x="13" y="2"/>
                    <a:pt x="30" y="0"/>
                  </a:cubicBezTo>
                  <a:cubicBezTo>
                    <a:pt x="32" y="0"/>
                    <a:pt x="34" y="2"/>
                    <a:pt x="34" y="4"/>
                  </a:cubicBezTo>
                  <a:cubicBezTo>
                    <a:pt x="35" y="6"/>
                    <a:pt x="33" y="8"/>
                    <a:pt x="31" y="8"/>
                  </a:cubicBezTo>
                  <a:cubicBezTo>
                    <a:pt x="18" y="10"/>
                    <a:pt x="8" y="21"/>
                    <a:pt x="8" y="36"/>
                  </a:cubicBezTo>
                  <a:cubicBezTo>
                    <a:pt x="8" y="51"/>
                    <a:pt x="19" y="63"/>
                    <a:pt x="33" y="63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9" y="63"/>
                    <a:pt x="138" y="57"/>
                    <a:pt x="142" y="47"/>
                  </a:cubicBezTo>
                  <a:cubicBezTo>
                    <a:pt x="143" y="45"/>
                    <a:pt x="146" y="44"/>
                    <a:pt x="148" y="45"/>
                  </a:cubicBezTo>
                  <a:cubicBezTo>
                    <a:pt x="150" y="46"/>
                    <a:pt x="151" y="48"/>
                    <a:pt x="150" y="50"/>
                  </a:cubicBezTo>
                  <a:cubicBezTo>
                    <a:pt x="144" y="63"/>
                    <a:pt x="133" y="71"/>
                    <a:pt x="120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0" name="Google Shape;7960;p236"/>
            <p:cNvSpPr/>
            <p:nvPr/>
          </p:nvSpPr>
          <p:spPr>
            <a:xfrm>
              <a:off x="-8445639" y="1411210"/>
              <a:ext cx="52994" cy="69299"/>
            </a:xfrm>
            <a:custGeom>
              <a:rect b="b" l="l" r="r" t="t"/>
              <a:pathLst>
                <a:path extrusionOk="0" h="27" w="22">
                  <a:moveTo>
                    <a:pt x="4" y="27"/>
                  </a:moveTo>
                  <a:cubicBezTo>
                    <a:pt x="4" y="27"/>
                    <a:pt x="4" y="27"/>
                    <a:pt x="3" y="27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1" y="7"/>
                    <a:pt x="15" y="1"/>
                    <a:pt x="15" y="1"/>
                  </a:cubicBezTo>
                  <a:cubicBezTo>
                    <a:pt x="18" y="0"/>
                    <a:pt x="20" y="1"/>
                    <a:pt x="21" y="3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9"/>
                    <a:pt x="9" y="13"/>
                    <a:pt x="8" y="23"/>
                  </a:cubicBezTo>
                  <a:cubicBezTo>
                    <a:pt x="8" y="25"/>
                    <a:pt x="6" y="27"/>
                    <a:pt x="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1" name="Google Shape;7961;p236"/>
            <p:cNvSpPr/>
            <p:nvPr/>
          </p:nvSpPr>
          <p:spPr>
            <a:xfrm>
              <a:off x="-8796205" y="1362293"/>
              <a:ext cx="69299" cy="73374"/>
            </a:xfrm>
            <a:custGeom>
              <a:rect b="b" l="l" r="r" t="t"/>
              <a:pathLst>
                <a:path extrusionOk="0" h="28" w="27">
                  <a:moveTo>
                    <a:pt x="4" y="28"/>
                  </a:moveTo>
                  <a:cubicBezTo>
                    <a:pt x="2" y="28"/>
                    <a:pt x="0" y="26"/>
                    <a:pt x="0" y="24"/>
                  </a:cubicBezTo>
                  <a:cubicBezTo>
                    <a:pt x="0" y="7"/>
                    <a:pt x="15" y="1"/>
                    <a:pt x="22" y="0"/>
                  </a:cubicBezTo>
                  <a:cubicBezTo>
                    <a:pt x="25" y="0"/>
                    <a:pt x="27" y="1"/>
                    <a:pt x="27" y="4"/>
                  </a:cubicBezTo>
                  <a:cubicBezTo>
                    <a:pt x="27" y="6"/>
                    <a:pt x="26" y="8"/>
                    <a:pt x="23" y="8"/>
                  </a:cubicBezTo>
                  <a:cubicBezTo>
                    <a:pt x="22" y="8"/>
                    <a:pt x="8" y="10"/>
                    <a:pt x="8" y="24"/>
                  </a:cubicBezTo>
                  <a:cubicBezTo>
                    <a:pt x="8" y="26"/>
                    <a:pt x="7" y="28"/>
                    <a:pt x="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2" name="Google Shape;7962;p236"/>
            <p:cNvSpPr/>
            <p:nvPr/>
          </p:nvSpPr>
          <p:spPr>
            <a:xfrm>
              <a:off x="-8686143" y="1366368"/>
              <a:ext cx="89680" cy="93757"/>
            </a:xfrm>
            <a:custGeom>
              <a:rect b="b" l="l" r="r" t="t"/>
              <a:pathLst>
                <a:path extrusionOk="0" h="37" w="36">
                  <a:moveTo>
                    <a:pt x="23" y="37"/>
                  </a:moveTo>
                  <a:cubicBezTo>
                    <a:pt x="18" y="37"/>
                    <a:pt x="14" y="35"/>
                    <a:pt x="10" y="32"/>
                  </a:cubicBezTo>
                  <a:cubicBezTo>
                    <a:pt x="0" y="23"/>
                    <a:pt x="4" y="4"/>
                    <a:pt x="4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11" y="0"/>
                    <a:pt x="12" y="3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9"/>
                    <a:pt x="10" y="21"/>
                    <a:pt x="16" y="26"/>
                  </a:cubicBezTo>
                  <a:cubicBezTo>
                    <a:pt x="19" y="29"/>
                    <a:pt x="24" y="29"/>
                    <a:pt x="31" y="28"/>
                  </a:cubicBezTo>
                  <a:cubicBezTo>
                    <a:pt x="33" y="27"/>
                    <a:pt x="35" y="28"/>
                    <a:pt x="36" y="31"/>
                  </a:cubicBezTo>
                  <a:cubicBezTo>
                    <a:pt x="36" y="33"/>
                    <a:pt x="35" y="35"/>
                    <a:pt x="33" y="36"/>
                  </a:cubicBezTo>
                  <a:cubicBezTo>
                    <a:pt x="29" y="36"/>
                    <a:pt x="26" y="37"/>
                    <a:pt x="23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3" name="Google Shape;7963;p236"/>
            <p:cNvSpPr/>
            <p:nvPr/>
          </p:nvSpPr>
          <p:spPr>
            <a:xfrm>
              <a:off x="-8686143" y="1423437"/>
              <a:ext cx="97832" cy="73374"/>
            </a:xfrm>
            <a:custGeom>
              <a:rect b="b" l="l" r="r" t="t"/>
              <a:pathLst>
                <a:path extrusionOk="0" h="28" w="39">
                  <a:moveTo>
                    <a:pt x="4" y="28"/>
                  </a:moveTo>
                  <a:cubicBezTo>
                    <a:pt x="4" y="28"/>
                    <a:pt x="3" y="28"/>
                    <a:pt x="2" y="27"/>
                  </a:cubicBezTo>
                  <a:cubicBezTo>
                    <a:pt x="0" y="26"/>
                    <a:pt x="0" y="24"/>
                    <a:pt x="1" y="22"/>
                  </a:cubicBezTo>
                  <a:cubicBezTo>
                    <a:pt x="2" y="21"/>
                    <a:pt x="15" y="0"/>
                    <a:pt x="36" y="6"/>
                  </a:cubicBezTo>
                  <a:cubicBezTo>
                    <a:pt x="38" y="6"/>
                    <a:pt x="39" y="8"/>
                    <a:pt x="38" y="11"/>
                  </a:cubicBezTo>
                  <a:cubicBezTo>
                    <a:pt x="38" y="13"/>
                    <a:pt x="36" y="14"/>
                    <a:pt x="33" y="13"/>
                  </a:cubicBezTo>
                  <a:cubicBezTo>
                    <a:pt x="19" y="9"/>
                    <a:pt x="8" y="26"/>
                    <a:pt x="8" y="26"/>
                  </a:cubicBezTo>
                  <a:cubicBezTo>
                    <a:pt x="7" y="27"/>
                    <a:pt x="6" y="28"/>
                    <a:pt x="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4" name="Google Shape;7964;p236"/>
            <p:cNvSpPr/>
            <p:nvPr/>
          </p:nvSpPr>
          <p:spPr>
            <a:xfrm>
              <a:off x="-8808433" y="1509042"/>
              <a:ext cx="73374" cy="52994"/>
            </a:xfrm>
            <a:custGeom>
              <a:rect b="b" l="l" r="r" t="t"/>
              <a:pathLst>
                <a:path extrusionOk="0" h="20" w="29">
                  <a:moveTo>
                    <a:pt x="18" y="20"/>
                  </a:moveTo>
                  <a:cubicBezTo>
                    <a:pt x="11" y="20"/>
                    <a:pt x="6" y="18"/>
                    <a:pt x="4" y="14"/>
                  </a:cubicBezTo>
                  <a:cubicBezTo>
                    <a:pt x="0" y="10"/>
                    <a:pt x="2" y="4"/>
                    <a:pt x="2" y="3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9" y="2"/>
                    <a:pt x="11" y="4"/>
                    <a:pt x="10" y="6"/>
                  </a:cubicBezTo>
                  <a:cubicBezTo>
                    <a:pt x="10" y="6"/>
                    <a:pt x="9" y="8"/>
                    <a:pt x="10" y="9"/>
                  </a:cubicBezTo>
                  <a:cubicBezTo>
                    <a:pt x="11" y="10"/>
                    <a:pt x="14" y="12"/>
                    <a:pt x="24" y="11"/>
                  </a:cubicBezTo>
                  <a:cubicBezTo>
                    <a:pt x="26" y="11"/>
                    <a:pt x="28" y="12"/>
                    <a:pt x="29" y="15"/>
                  </a:cubicBezTo>
                  <a:cubicBezTo>
                    <a:pt x="29" y="17"/>
                    <a:pt x="27" y="19"/>
                    <a:pt x="25" y="19"/>
                  </a:cubicBezTo>
                  <a:cubicBezTo>
                    <a:pt x="23" y="20"/>
                    <a:pt x="20" y="20"/>
                    <a:pt x="18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5" name="Google Shape;7965;p236"/>
            <p:cNvSpPr/>
            <p:nvPr/>
          </p:nvSpPr>
          <p:spPr>
            <a:xfrm>
              <a:off x="-8563852" y="1341910"/>
              <a:ext cx="105985" cy="101910"/>
            </a:xfrm>
            <a:custGeom>
              <a:rect b="b" l="l" r="r" t="t"/>
              <a:pathLst>
                <a:path extrusionOk="0" h="41" w="41">
                  <a:moveTo>
                    <a:pt x="14" y="41"/>
                  </a:moveTo>
                  <a:cubicBezTo>
                    <a:pt x="10" y="41"/>
                    <a:pt x="6" y="39"/>
                    <a:pt x="2" y="36"/>
                  </a:cubicBezTo>
                  <a:cubicBezTo>
                    <a:pt x="0" y="35"/>
                    <a:pt x="0" y="32"/>
                    <a:pt x="1" y="30"/>
                  </a:cubicBezTo>
                  <a:cubicBezTo>
                    <a:pt x="3" y="28"/>
                    <a:pt x="5" y="28"/>
                    <a:pt x="7" y="29"/>
                  </a:cubicBezTo>
                  <a:cubicBezTo>
                    <a:pt x="12" y="33"/>
                    <a:pt x="15" y="32"/>
                    <a:pt x="16" y="32"/>
                  </a:cubicBezTo>
                  <a:cubicBezTo>
                    <a:pt x="25" y="29"/>
                    <a:pt x="31" y="10"/>
                    <a:pt x="33" y="4"/>
                  </a:cubicBezTo>
                  <a:cubicBezTo>
                    <a:pt x="33" y="2"/>
                    <a:pt x="35" y="0"/>
                    <a:pt x="38" y="1"/>
                  </a:cubicBezTo>
                  <a:cubicBezTo>
                    <a:pt x="40" y="2"/>
                    <a:pt x="41" y="4"/>
                    <a:pt x="41" y="6"/>
                  </a:cubicBezTo>
                  <a:cubicBezTo>
                    <a:pt x="40" y="9"/>
                    <a:pt x="33" y="35"/>
                    <a:pt x="19" y="40"/>
                  </a:cubicBezTo>
                  <a:cubicBezTo>
                    <a:pt x="17" y="40"/>
                    <a:pt x="15" y="41"/>
                    <a:pt x="14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6" name="Google Shape;7966;p236"/>
            <p:cNvSpPr/>
            <p:nvPr/>
          </p:nvSpPr>
          <p:spPr>
            <a:xfrm>
              <a:off x="-8694295" y="1019880"/>
              <a:ext cx="216048" cy="342413"/>
            </a:xfrm>
            <a:custGeom>
              <a:rect b="b" l="l" r="r" t="t"/>
              <a:pathLst>
                <a:path extrusionOk="0" h="136" w="87">
                  <a:moveTo>
                    <a:pt x="43" y="136"/>
                  </a:moveTo>
                  <a:cubicBezTo>
                    <a:pt x="33" y="136"/>
                    <a:pt x="25" y="128"/>
                    <a:pt x="24" y="118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99"/>
                    <a:pt x="18" y="82"/>
                    <a:pt x="8" y="67"/>
                  </a:cubicBezTo>
                  <a:cubicBezTo>
                    <a:pt x="3" y="59"/>
                    <a:pt x="0" y="49"/>
                    <a:pt x="1" y="39"/>
                  </a:cubicBezTo>
                  <a:cubicBezTo>
                    <a:pt x="4" y="19"/>
                    <a:pt x="20" y="3"/>
                    <a:pt x="39" y="1"/>
                  </a:cubicBezTo>
                  <a:cubicBezTo>
                    <a:pt x="51" y="0"/>
                    <a:pt x="64" y="4"/>
                    <a:pt x="73" y="12"/>
                  </a:cubicBezTo>
                  <a:cubicBezTo>
                    <a:pt x="82" y="20"/>
                    <a:pt x="87" y="31"/>
                    <a:pt x="87" y="44"/>
                  </a:cubicBezTo>
                  <a:cubicBezTo>
                    <a:pt x="87" y="53"/>
                    <a:pt x="84" y="61"/>
                    <a:pt x="79" y="68"/>
                  </a:cubicBezTo>
                  <a:cubicBezTo>
                    <a:pt x="69" y="83"/>
                    <a:pt x="63" y="100"/>
                    <a:pt x="63" y="118"/>
                  </a:cubicBezTo>
                  <a:cubicBezTo>
                    <a:pt x="62" y="128"/>
                    <a:pt x="54" y="136"/>
                    <a:pt x="43" y="136"/>
                  </a:cubicBezTo>
                  <a:close/>
                  <a:moveTo>
                    <a:pt x="44" y="9"/>
                  </a:moveTo>
                  <a:cubicBezTo>
                    <a:pt x="43" y="9"/>
                    <a:pt x="41" y="9"/>
                    <a:pt x="40" y="9"/>
                  </a:cubicBezTo>
                  <a:cubicBezTo>
                    <a:pt x="24" y="11"/>
                    <a:pt x="11" y="24"/>
                    <a:pt x="10" y="40"/>
                  </a:cubicBezTo>
                  <a:cubicBezTo>
                    <a:pt x="9" y="48"/>
                    <a:pt x="11" y="56"/>
                    <a:pt x="15" y="63"/>
                  </a:cubicBezTo>
                  <a:cubicBezTo>
                    <a:pt x="26" y="79"/>
                    <a:pt x="32" y="97"/>
                    <a:pt x="32" y="116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33" y="124"/>
                    <a:pt x="37" y="128"/>
                    <a:pt x="43" y="128"/>
                  </a:cubicBezTo>
                  <a:cubicBezTo>
                    <a:pt x="49" y="128"/>
                    <a:pt x="54" y="124"/>
                    <a:pt x="54" y="118"/>
                  </a:cubicBezTo>
                  <a:cubicBezTo>
                    <a:pt x="55" y="98"/>
                    <a:pt x="61" y="80"/>
                    <a:pt x="73" y="64"/>
                  </a:cubicBezTo>
                  <a:cubicBezTo>
                    <a:pt x="77" y="58"/>
                    <a:pt x="79" y="51"/>
                    <a:pt x="79" y="44"/>
                  </a:cubicBezTo>
                  <a:cubicBezTo>
                    <a:pt x="79" y="34"/>
                    <a:pt x="75" y="24"/>
                    <a:pt x="67" y="18"/>
                  </a:cubicBezTo>
                  <a:cubicBezTo>
                    <a:pt x="61" y="12"/>
                    <a:pt x="53" y="9"/>
                    <a:pt x="4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7" name="Google Shape;7967;p236"/>
            <p:cNvSpPr/>
            <p:nvPr/>
          </p:nvSpPr>
          <p:spPr>
            <a:xfrm>
              <a:off x="-8637227" y="1256308"/>
              <a:ext cx="105985" cy="32611"/>
            </a:xfrm>
            <a:custGeom>
              <a:rect b="b" l="l" r="r" t="t"/>
              <a:pathLst>
                <a:path extrusionOk="0" h="12" w="42">
                  <a:moveTo>
                    <a:pt x="21" y="12"/>
                  </a:moveTo>
                  <a:cubicBezTo>
                    <a:pt x="10" y="12"/>
                    <a:pt x="3" y="8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1"/>
                    <a:pt x="20" y="8"/>
                    <a:pt x="35" y="1"/>
                  </a:cubicBezTo>
                  <a:cubicBezTo>
                    <a:pt x="37" y="0"/>
                    <a:pt x="40" y="1"/>
                    <a:pt x="41" y="3"/>
                  </a:cubicBezTo>
                  <a:cubicBezTo>
                    <a:pt x="42" y="5"/>
                    <a:pt x="41" y="7"/>
                    <a:pt x="39" y="8"/>
                  </a:cubicBezTo>
                  <a:cubicBezTo>
                    <a:pt x="32" y="11"/>
                    <a:pt x="26" y="12"/>
                    <a:pt x="21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8" name="Google Shape;7968;p236"/>
            <p:cNvSpPr/>
            <p:nvPr/>
          </p:nvSpPr>
          <p:spPr>
            <a:xfrm>
              <a:off x="-8596463" y="926123"/>
              <a:ext cx="20383" cy="52994"/>
            </a:xfrm>
            <a:custGeom>
              <a:rect b="b" l="l" r="r" t="t"/>
              <a:pathLst>
                <a:path extrusionOk="0" h="22" w="8">
                  <a:moveTo>
                    <a:pt x="4" y="22"/>
                  </a:moveTo>
                  <a:cubicBezTo>
                    <a:pt x="2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0"/>
                    <a:pt x="6" y="22"/>
                    <a:pt x="4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9" name="Google Shape;7969;p236"/>
            <p:cNvSpPr/>
            <p:nvPr/>
          </p:nvSpPr>
          <p:spPr>
            <a:xfrm>
              <a:off x="-8718754" y="970964"/>
              <a:ext cx="44841" cy="48916"/>
            </a:xfrm>
            <a:custGeom>
              <a:rect b="b" l="l" r="r" t="t"/>
              <a:pathLst>
                <a:path extrusionOk="0" h="19" w="18">
                  <a:moveTo>
                    <a:pt x="13" y="19"/>
                  </a:moveTo>
                  <a:cubicBezTo>
                    <a:pt x="12" y="19"/>
                    <a:pt x="11" y="18"/>
                    <a:pt x="10" y="1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8" y="14"/>
                    <a:pt x="18" y="17"/>
                    <a:pt x="16" y="18"/>
                  </a:cubicBezTo>
                  <a:cubicBezTo>
                    <a:pt x="15" y="19"/>
                    <a:pt x="14" y="19"/>
                    <a:pt x="13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0" name="Google Shape;7970;p236"/>
            <p:cNvSpPr/>
            <p:nvPr/>
          </p:nvSpPr>
          <p:spPr>
            <a:xfrm>
              <a:off x="-8788053" y="1085102"/>
              <a:ext cx="57069" cy="28536"/>
            </a:xfrm>
            <a:custGeom>
              <a:rect b="b" l="l" r="r" t="t"/>
              <a:pathLst>
                <a:path extrusionOk="0" h="11" w="22">
                  <a:moveTo>
                    <a:pt x="18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3"/>
                    <a:pt x="22" y="5"/>
                    <a:pt x="22" y="7"/>
                  </a:cubicBezTo>
                  <a:cubicBezTo>
                    <a:pt x="21" y="9"/>
                    <a:pt x="19" y="11"/>
                    <a:pt x="1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1" name="Google Shape;7971;p236"/>
            <p:cNvSpPr/>
            <p:nvPr/>
          </p:nvSpPr>
          <p:spPr>
            <a:xfrm>
              <a:off x="-8763595" y="1199240"/>
              <a:ext cx="52994" cy="40763"/>
            </a:xfrm>
            <a:custGeom>
              <a:rect b="b" l="l" r="r" t="t"/>
              <a:pathLst>
                <a:path extrusionOk="0" h="15" w="21">
                  <a:moveTo>
                    <a:pt x="4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20" y="2"/>
                  </a:cubicBezTo>
                  <a:cubicBezTo>
                    <a:pt x="21" y="4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2" name="Google Shape;7972;p236"/>
            <p:cNvSpPr/>
            <p:nvPr/>
          </p:nvSpPr>
          <p:spPr>
            <a:xfrm>
              <a:off x="-8457867" y="1199240"/>
              <a:ext cx="52994" cy="40763"/>
            </a:xfrm>
            <a:custGeom>
              <a:rect b="b" l="l" r="r" t="t"/>
              <a:pathLst>
                <a:path extrusionOk="0" h="15" w="22">
                  <a:moveTo>
                    <a:pt x="17" y="15"/>
                  </a:moveTo>
                  <a:cubicBezTo>
                    <a:pt x="16" y="15"/>
                    <a:pt x="15" y="15"/>
                    <a:pt x="15" y="1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9"/>
                    <a:pt x="22" y="11"/>
                    <a:pt x="20" y="13"/>
                  </a:cubicBezTo>
                  <a:cubicBezTo>
                    <a:pt x="20" y="14"/>
                    <a:pt x="18" y="15"/>
                    <a:pt x="1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3" name="Google Shape;7973;p236"/>
            <p:cNvSpPr/>
            <p:nvPr/>
          </p:nvSpPr>
          <p:spPr>
            <a:xfrm>
              <a:off x="-8437487" y="1085102"/>
              <a:ext cx="52994" cy="28536"/>
            </a:xfrm>
            <a:custGeom>
              <a:rect b="b" l="l" r="r" t="t"/>
              <a:pathLst>
                <a:path extrusionOk="0" h="11" w="22">
                  <a:moveTo>
                    <a:pt x="5" y="11"/>
                  </a:moveTo>
                  <a:cubicBezTo>
                    <a:pt x="3" y="11"/>
                    <a:pt x="1" y="9"/>
                    <a:pt x="1" y="7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6"/>
                    <a:pt x="21" y="8"/>
                    <a:pt x="19" y="8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4" name="Google Shape;7974;p236"/>
            <p:cNvSpPr/>
            <p:nvPr/>
          </p:nvSpPr>
          <p:spPr>
            <a:xfrm>
              <a:off x="-8494556" y="970964"/>
              <a:ext cx="44841" cy="48916"/>
            </a:xfrm>
            <a:custGeom>
              <a:rect b="b" l="l" r="r" t="t"/>
              <a:pathLst>
                <a:path extrusionOk="0" h="19" w="18">
                  <a:moveTo>
                    <a:pt x="5" y="19"/>
                  </a:moveTo>
                  <a:cubicBezTo>
                    <a:pt x="4" y="19"/>
                    <a:pt x="3" y="19"/>
                    <a:pt x="2" y="18"/>
                  </a:cubicBezTo>
                  <a:cubicBezTo>
                    <a:pt x="1" y="17"/>
                    <a:pt x="0" y="14"/>
                    <a:pt x="2" y="1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0"/>
                    <a:pt x="15" y="0"/>
                    <a:pt x="16" y="1"/>
                  </a:cubicBezTo>
                  <a:cubicBezTo>
                    <a:pt x="18" y="3"/>
                    <a:pt x="18" y="5"/>
                    <a:pt x="17" y="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6" y="19"/>
                    <a:pt x="5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75" name="Google Shape;7975;p236"/>
          <p:cNvGrpSpPr/>
          <p:nvPr/>
        </p:nvGrpSpPr>
        <p:grpSpPr>
          <a:xfrm>
            <a:off x="1973968" y="3837428"/>
            <a:ext cx="542156" cy="676674"/>
            <a:chOff x="-7479544" y="5251128"/>
            <a:chExt cx="542156" cy="676674"/>
          </a:xfrm>
        </p:grpSpPr>
        <p:sp>
          <p:nvSpPr>
            <p:cNvPr id="7976" name="Google Shape;7976;p236"/>
            <p:cNvSpPr/>
            <p:nvPr/>
          </p:nvSpPr>
          <p:spPr>
            <a:xfrm>
              <a:off x="-7479544" y="5683221"/>
              <a:ext cx="101910" cy="244581"/>
            </a:xfrm>
            <a:custGeom>
              <a:rect b="b" l="l" r="r" t="t"/>
              <a:pathLst>
                <a:path extrusionOk="0" h="97" w="40">
                  <a:moveTo>
                    <a:pt x="28" y="97"/>
                  </a:moveTo>
                  <a:cubicBezTo>
                    <a:pt x="12" y="97"/>
                    <a:pt x="12" y="97"/>
                    <a:pt x="12" y="97"/>
                  </a:cubicBezTo>
                  <a:cubicBezTo>
                    <a:pt x="6" y="97"/>
                    <a:pt x="0" y="92"/>
                    <a:pt x="0" y="8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0" y="5"/>
                    <a:pt x="40" y="12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92"/>
                    <a:pt x="35" y="97"/>
                    <a:pt x="28" y="97"/>
                  </a:cubicBezTo>
                  <a:close/>
                  <a:moveTo>
                    <a:pt x="12" y="8"/>
                  </a:moveTo>
                  <a:cubicBezTo>
                    <a:pt x="10" y="8"/>
                    <a:pt x="8" y="10"/>
                    <a:pt x="8" y="12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7"/>
                    <a:pt x="10" y="89"/>
                    <a:pt x="12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89"/>
                    <a:pt x="32" y="87"/>
                    <a:pt x="32" y="85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0"/>
                    <a:pt x="30" y="8"/>
                    <a:pt x="28" y="8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7" name="Google Shape;7977;p236"/>
            <p:cNvSpPr/>
            <p:nvPr/>
          </p:nvSpPr>
          <p:spPr>
            <a:xfrm>
              <a:off x="-7398017" y="5699527"/>
              <a:ext cx="342413" cy="97832"/>
            </a:xfrm>
            <a:custGeom>
              <a:rect b="b" l="l" r="r" t="t"/>
              <a:pathLst>
                <a:path extrusionOk="0" h="39" w="137">
                  <a:moveTo>
                    <a:pt x="56" y="39"/>
                  </a:moveTo>
                  <a:cubicBezTo>
                    <a:pt x="54" y="39"/>
                    <a:pt x="53" y="38"/>
                    <a:pt x="52" y="36"/>
                  </a:cubicBezTo>
                  <a:cubicBezTo>
                    <a:pt x="52" y="34"/>
                    <a:pt x="53" y="32"/>
                    <a:pt x="55" y="31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9" y="24"/>
                    <a:pt x="80" y="24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5" y="30"/>
                    <a:pt x="127" y="29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2"/>
                    <a:pt x="127" y="20"/>
                    <a:pt x="125" y="20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0" y="21"/>
                    <a:pt x="0" y="18"/>
                  </a:cubicBezTo>
                  <a:cubicBezTo>
                    <a:pt x="0" y="16"/>
                    <a:pt x="1" y="14"/>
                    <a:pt x="3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7" y="0"/>
                    <a:pt x="77" y="0"/>
                    <a:pt x="78" y="0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33" y="13"/>
                    <a:pt x="137" y="20"/>
                    <a:pt x="136" y="27"/>
                  </a:cubicBezTo>
                  <a:cubicBezTo>
                    <a:pt x="135" y="28"/>
                    <a:pt x="135" y="28"/>
                    <a:pt x="135" y="28"/>
                  </a:cubicBezTo>
                  <a:cubicBezTo>
                    <a:pt x="134" y="35"/>
                    <a:pt x="128" y="39"/>
                    <a:pt x="121" y="38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57" y="39"/>
                    <a:pt x="57" y="39"/>
                    <a:pt x="56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8" name="Google Shape;7978;p236"/>
            <p:cNvSpPr/>
            <p:nvPr/>
          </p:nvSpPr>
          <p:spPr>
            <a:xfrm>
              <a:off x="-7398017" y="5776976"/>
              <a:ext cx="460629" cy="105985"/>
            </a:xfrm>
            <a:custGeom>
              <a:rect b="b" l="l" r="r" t="t"/>
              <a:pathLst>
                <a:path extrusionOk="0" h="43" w="183">
                  <a:moveTo>
                    <a:pt x="53" y="43"/>
                  </a:moveTo>
                  <a:cubicBezTo>
                    <a:pt x="37" y="43"/>
                    <a:pt x="20" y="42"/>
                    <a:pt x="4" y="40"/>
                  </a:cubicBezTo>
                  <a:cubicBezTo>
                    <a:pt x="1" y="40"/>
                    <a:pt x="0" y="38"/>
                    <a:pt x="0" y="35"/>
                  </a:cubicBezTo>
                  <a:cubicBezTo>
                    <a:pt x="0" y="33"/>
                    <a:pt x="2" y="31"/>
                    <a:pt x="5" y="32"/>
                  </a:cubicBezTo>
                  <a:cubicBezTo>
                    <a:pt x="57" y="38"/>
                    <a:pt x="110" y="34"/>
                    <a:pt x="162" y="20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73" y="17"/>
                    <a:pt x="174" y="15"/>
                    <a:pt x="174" y="14"/>
                  </a:cubicBezTo>
                  <a:cubicBezTo>
                    <a:pt x="174" y="13"/>
                    <a:pt x="174" y="11"/>
                    <a:pt x="171" y="10"/>
                  </a:cubicBezTo>
                  <a:cubicBezTo>
                    <a:pt x="171" y="9"/>
                    <a:pt x="170" y="9"/>
                    <a:pt x="169" y="9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0" y="8"/>
                    <a:pt x="118" y="6"/>
                    <a:pt x="118" y="4"/>
                  </a:cubicBezTo>
                  <a:cubicBezTo>
                    <a:pt x="118" y="1"/>
                    <a:pt x="120" y="0"/>
                    <a:pt x="122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2" y="1"/>
                    <a:pt x="174" y="1"/>
                    <a:pt x="175" y="2"/>
                  </a:cubicBezTo>
                  <a:cubicBezTo>
                    <a:pt x="180" y="5"/>
                    <a:pt x="183" y="10"/>
                    <a:pt x="182" y="15"/>
                  </a:cubicBezTo>
                  <a:cubicBezTo>
                    <a:pt x="181" y="20"/>
                    <a:pt x="178" y="24"/>
                    <a:pt x="173" y="26"/>
                  </a:cubicBezTo>
                  <a:cubicBezTo>
                    <a:pt x="164" y="28"/>
                    <a:pt x="164" y="28"/>
                    <a:pt x="164" y="28"/>
                  </a:cubicBezTo>
                  <a:cubicBezTo>
                    <a:pt x="128" y="38"/>
                    <a:pt x="91" y="43"/>
                    <a:pt x="53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9" name="Google Shape;7979;p236"/>
            <p:cNvSpPr/>
            <p:nvPr/>
          </p:nvSpPr>
          <p:spPr>
            <a:xfrm>
              <a:off x="-7308337" y="5328578"/>
              <a:ext cx="191590" cy="297575"/>
            </a:xfrm>
            <a:custGeom>
              <a:rect b="b" l="l" r="r" t="t"/>
              <a:pathLst>
                <a:path extrusionOk="0" h="118" w="75">
                  <a:moveTo>
                    <a:pt x="37" y="118"/>
                  </a:moveTo>
                  <a:cubicBezTo>
                    <a:pt x="28" y="118"/>
                    <a:pt x="21" y="111"/>
                    <a:pt x="20" y="101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85"/>
                    <a:pt x="15" y="71"/>
                    <a:pt x="7" y="59"/>
                  </a:cubicBezTo>
                  <a:cubicBezTo>
                    <a:pt x="2" y="51"/>
                    <a:pt x="0" y="43"/>
                    <a:pt x="1" y="34"/>
                  </a:cubicBezTo>
                  <a:cubicBezTo>
                    <a:pt x="3" y="17"/>
                    <a:pt x="17" y="3"/>
                    <a:pt x="34" y="1"/>
                  </a:cubicBezTo>
                  <a:cubicBezTo>
                    <a:pt x="44" y="0"/>
                    <a:pt x="55" y="3"/>
                    <a:pt x="63" y="10"/>
                  </a:cubicBezTo>
                  <a:cubicBezTo>
                    <a:pt x="71" y="17"/>
                    <a:pt x="75" y="28"/>
                    <a:pt x="75" y="38"/>
                  </a:cubicBezTo>
                  <a:cubicBezTo>
                    <a:pt x="75" y="46"/>
                    <a:pt x="73" y="53"/>
                    <a:pt x="69" y="59"/>
                  </a:cubicBezTo>
                  <a:cubicBezTo>
                    <a:pt x="60" y="72"/>
                    <a:pt x="55" y="86"/>
                    <a:pt x="54" y="101"/>
                  </a:cubicBezTo>
                  <a:cubicBezTo>
                    <a:pt x="54" y="111"/>
                    <a:pt x="47" y="118"/>
                    <a:pt x="37" y="118"/>
                  </a:cubicBezTo>
                  <a:close/>
                  <a:moveTo>
                    <a:pt x="38" y="9"/>
                  </a:moveTo>
                  <a:cubicBezTo>
                    <a:pt x="37" y="9"/>
                    <a:pt x="36" y="9"/>
                    <a:pt x="35" y="9"/>
                  </a:cubicBezTo>
                  <a:cubicBezTo>
                    <a:pt x="21" y="11"/>
                    <a:pt x="11" y="22"/>
                    <a:pt x="9" y="35"/>
                  </a:cubicBezTo>
                  <a:cubicBezTo>
                    <a:pt x="8" y="42"/>
                    <a:pt x="10" y="48"/>
                    <a:pt x="14" y="54"/>
                  </a:cubicBezTo>
                  <a:cubicBezTo>
                    <a:pt x="23" y="68"/>
                    <a:pt x="28" y="83"/>
                    <a:pt x="29" y="99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6"/>
                    <a:pt x="33" y="109"/>
                    <a:pt x="37" y="109"/>
                  </a:cubicBezTo>
                  <a:cubicBezTo>
                    <a:pt x="42" y="109"/>
                    <a:pt x="46" y="106"/>
                    <a:pt x="46" y="101"/>
                  </a:cubicBezTo>
                  <a:cubicBezTo>
                    <a:pt x="47" y="85"/>
                    <a:pt x="52" y="68"/>
                    <a:pt x="62" y="55"/>
                  </a:cubicBezTo>
                  <a:cubicBezTo>
                    <a:pt x="65" y="50"/>
                    <a:pt x="67" y="44"/>
                    <a:pt x="67" y="38"/>
                  </a:cubicBezTo>
                  <a:cubicBezTo>
                    <a:pt x="67" y="30"/>
                    <a:pt x="63" y="22"/>
                    <a:pt x="57" y="17"/>
                  </a:cubicBezTo>
                  <a:cubicBezTo>
                    <a:pt x="52" y="12"/>
                    <a:pt x="45" y="9"/>
                    <a:pt x="38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0" name="Google Shape;7980;p236"/>
            <p:cNvSpPr/>
            <p:nvPr/>
          </p:nvSpPr>
          <p:spPr>
            <a:xfrm>
              <a:off x="-7259421" y="5532395"/>
              <a:ext cx="93757" cy="28536"/>
            </a:xfrm>
            <a:custGeom>
              <a:rect b="b" l="l" r="r" t="t"/>
              <a:pathLst>
                <a:path extrusionOk="0" h="12" w="37">
                  <a:moveTo>
                    <a:pt x="18" y="12"/>
                  </a:moveTo>
                  <a:cubicBezTo>
                    <a:pt x="9" y="12"/>
                    <a:pt x="3" y="8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7" y="1"/>
                    <a:pt x="18" y="7"/>
                    <a:pt x="31" y="1"/>
                  </a:cubicBezTo>
                  <a:cubicBezTo>
                    <a:pt x="33" y="0"/>
                    <a:pt x="35" y="1"/>
                    <a:pt x="36" y="3"/>
                  </a:cubicBezTo>
                  <a:cubicBezTo>
                    <a:pt x="37" y="5"/>
                    <a:pt x="36" y="7"/>
                    <a:pt x="34" y="8"/>
                  </a:cubicBezTo>
                  <a:cubicBezTo>
                    <a:pt x="28" y="11"/>
                    <a:pt x="23" y="12"/>
                    <a:pt x="18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1" name="Google Shape;7981;p236"/>
            <p:cNvSpPr/>
            <p:nvPr/>
          </p:nvSpPr>
          <p:spPr>
            <a:xfrm>
              <a:off x="-7222735" y="5251128"/>
              <a:ext cx="20383" cy="48916"/>
            </a:xfrm>
            <a:custGeom>
              <a:rect b="b" l="l" r="r" t="t"/>
              <a:pathLst>
                <a:path extrusionOk="0" h="20" w="8">
                  <a:moveTo>
                    <a:pt x="4" y="20"/>
                  </a:moveTo>
                  <a:cubicBezTo>
                    <a:pt x="2" y="20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6" y="20"/>
                    <a:pt x="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2" name="Google Shape;7982;p236"/>
            <p:cNvSpPr/>
            <p:nvPr/>
          </p:nvSpPr>
          <p:spPr>
            <a:xfrm>
              <a:off x="-7328720" y="5287814"/>
              <a:ext cx="40763" cy="44841"/>
            </a:xfrm>
            <a:custGeom>
              <a:rect b="b" l="l" r="r" t="t"/>
              <a:pathLst>
                <a:path extrusionOk="0" h="18" w="17">
                  <a:moveTo>
                    <a:pt x="12" y="18"/>
                  </a:moveTo>
                  <a:cubicBezTo>
                    <a:pt x="11" y="18"/>
                    <a:pt x="10" y="17"/>
                    <a:pt x="9" y="1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3"/>
                    <a:pt x="17" y="15"/>
                    <a:pt x="15" y="17"/>
                  </a:cubicBezTo>
                  <a:cubicBezTo>
                    <a:pt x="14" y="17"/>
                    <a:pt x="13" y="18"/>
                    <a:pt x="12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3" name="Google Shape;7983;p236"/>
            <p:cNvSpPr/>
            <p:nvPr/>
          </p:nvSpPr>
          <p:spPr>
            <a:xfrm>
              <a:off x="-7385789" y="5385647"/>
              <a:ext cx="52994" cy="28536"/>
            </a:xfrm>
            <a:custGeom>
              <a:rect b="b" l="l" r="r" t="t"/>
              <a:pathLst>
                <a:path extrusionOk="0" h="11" w="20"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9" y="3"/>
                    <a:pt x="20" y="5"/>
                    <a:pt x="20" y="7"/>
                  </a:cubicBezTo>
                  <a:cubicBezTo>
                    <a:pt x="19" y="9"/>
                    <a:pt x="18" y="11"/>
                    <a:pt x="1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4" name="Google Shape;7984;p236"/>
            <p:cNvSpPr/>
            <p:nvPr/>
          </p:nvSpPr>
          <p:spPr>
            <a:xfrm>
              <a:off x="-7365406" y="5479404"/>
              <a:ext cx="48916" cy="40763"/>
            </a:xfrm>
            <a:custGeom>
              <a:rect b="b" l="l" r="r" t="t"/>
              <a:pathLst>
                <a:path extrusionOk="0" h="15" w="20">
                  <a:moveTo>
                    <a:pt x="5" y="15"/>
                  </a:moveTo>
                  <a:cubicBezTo>
                    <a:pt x="4" y="15"/>
                    <a:pt x="2" y="14"/>
                    <a:pt x="2" y="13"/>
                  </a:cubicBezTo>
                  <a:cubicBezTo>
                    <a:pt x="0" y="11"/>
                    <a:pt x="1" y="8"/>
                    <a:pt x="3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0"/>
                    <a:pt x="18" y="1"/>
                    <a:pt x="19" y="3"/>
                  </a:cubicBezTo>
                  <a:cubicBezTo>
                    <a:pt x="20" y="5"/>
                    <a:pt x="19" y="7"/>
                    <a:pt x="17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6" y="15"/>
                    <a:pt x="5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5" name="Google Shape;7985;p236"/>
            <p:cNvSpPr/>
            <p:nvPr/>
          </p:nvSpPr>
          <p:spPr>
            <a:xfrm>
              <a:off x="-7104520" y="5479404"/>
              <a:ext cx="48916" cy="40763"/>
            </a:xfrm>
            <a:custGeom>
              <a:rect b="b" l="l" r="r" t="t"/>
              <a:pathLst>
                <a:path extrusionOk="0" h="15" w="19">
                  <a:moveTo>
                    <a:pt x="15" y="15"/>
                  </a:moveTo>
                  <a:cubicBezTo>
                    <a:pt x="14" y="15"/>
                    <a:pt x="13" y="15"/>
                    <a:pt x="13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5" y="0"/>
                    <a:pt x="7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8"/>
                    <a:pt x="19" y="11"/>
                    <a:pt x="18" y="13"/>
                  </a:cubicBezTo>
                  <a:cubicBezTo>
                    <a:pt x="18" y="14"/>
                    <a:pt x="16" y="15"/>
                    <a:pt x="15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6" name="Google Shape;7986;p236"/>
            <p:cNvSpPr/>
            <p:nvPr/>
          </p:nvSpPr>
          <p:spPr>
            <a:xfrm>
              <a:off x="-7088214" y="5385647"/>
              <a:ext cx="48916" cy="28536"/>
            </a:xfrm>
            <a:custGeom>
              <a:rect b="b" l="l" r="r" t="t"/>
              <a:pathLst>
                <a:path extrusionOk="0" h="11" w="20">
                  <a:moveTo>
                    <a:pt x="4" y="11"/>
                  </a:moveTo>
                  <a:cubicBezTo>
                    <a:pt x="2" y="11"/>
                    <a:pt x="1" y="9"/>
                    <a:pt x="0" y="7"/>
                  </a:cubicBezTo>
                  <a:cubicBezTo>
                    <a:pt x="0" y="5"/>
                    <a:pt x="1" y="3"/>
                    <a:pt x="4" y="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2"/>
                    <a:pt x="20" y="4"/>
                  </a:cubicBezTo>
                  <a:cubicBezTo>
                    <a:pt x="20" y="6"/>
                    <a:pt x="19" y="8"/>
                    <a:pt x="16" y="9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7" name="Google Shape;7987;p236"/>
            <p:cNvSpPr/>
            <p:nvPr/>
          </p:nvSpPr>
          <p:spPr>
            <a:xfrm>
              <a:off x="-7137130" y="5287814"/>
              <a:ext cx="44841" cy="44841"/>
            </a:xfrm>
            <a:custGeom>
              <a:rect b="b" l="l" r="r" t="t"/>
              <a:pathLst>
                <a:path extrusionOk="0" h="18" w="17">
                  <a:moveTo>
                    <a:pt x="5" y="18"/>
                  </a:moveTo>
                  <a:cubicBezTo>
                    <a:pt x="4" y="18"/>
                    <a:pt x="3" y="17"/>
                    <a:pt x="2" y="17"/>
                  </a:cubicBezTo>
                  <a:cubicBezTo>
                    <a:pt x="0" y="15"/>
                    <a:pt x="0" y="13"/>
                    <a:pt x="2" y="1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0"/>
                    <a:pt x="13" y="0"/>
                    <a:pt x="15" y="2"/>
                  </a:cubicBezTo>
                  <a:cubicBezTo>
                    <a:pt x="17" y="3"/>
                    <a:pt x="17" y="6"/>
                    <a:pt x="15" y="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6" y="18"/>
                    <a:pt x="5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8" name="Google Shape;7988;p236"/>
          <p:cNvGrpSpPr/>
          <p:nvPr/>
        </p:nvGrpSpPr>
        <p:grpSpPr>
          <a:xfrm>
            <a:off x="11074461" y="2472248"/>
            <a:ext cx="521773" cy="741897"/>
            <a:chOff x="-2119146" y="3779566"/>
            <a:chExt cx="521773" cy="741897"/>
          </a:xfrm>
        </p:grpSpPr>
        <p:sp>
          <p:nvSpPr>
            <p:cNvPr id="7989" name="Google Shape;7989;p236"/>
            <p:cNvSpPr/>
            <p:nvPr/>
          </p:nvSpPr>
          <p:spPr>
            <a:xfrm>
              <a:off x="-2119146" y="3779566"/>
              <a:ext cx="521773" cy="521772"/>
            </a:xfrm>
            <a:custGeom>
              <a:rect b="b" l="l" r="r" t="t"/>
              <a:pathLst>
                <a:path extrusionOk="0" h="207" w="207">
                  <a:moveTo>
                    <a:pt x="103" y="207"/>
                  </a:moveTo>
                  <a:cubicBezTo>
                    <a:pt x="93" y="207"/>
                    <a:pt x="84" y="201"/>
                    <a:pt x="80" y="192"/>
                  </a:cubicBezTo>
                  <a:cubicBezTo>
                    <a:pt x="71" y="198"/>
                    <a:pt x="60" y="198"/>
                    <a:pt x="51" y="193"/>
                  </a:cubicBezTo>
                  <a:cubicBezTo>
                    <a:pt x="43" y="188"/>
                    <a:pt x="38" y="178"/>
                    <a:pt x="39" y="168"/>
                  </a:cubicBezTo>
                  <a:cubicBezTo>
                    <a:pt x="38" y="168"/>
                    <a:pt x="38" y="168"/>
                    <a:pt x="38" y="168"/>
                  </a:cubicBezTo>
                  <a:cubicBezTo>
                    <a:pt x="28" y="169"/>
                    <a:pt x="19" y="164"/>
                    <a:pt x="14" y="155"/>
                  </a:cubicBezTo>
                  <a:cubicBezTo>
                    <a:pt x="8" y="147"/>
                    <a:pt x="9" y="136"/>
                    <a:pt x="15" y="127"/>
                  </a:cubicBezTo>
                  <a:cubicBezTo>
                    <a:pt x="6" y="123"/>
                    <a:pt x="0" y="114"/>
                    <a:pt x="0" y="104"/>
                  </a:cubicBezTo>
                  <a:cubicBezTo>
                    <a:pt x="0" y="93"/>
                    <a:pt x="6" y="84"/>
                    <a:pt x="15" y="80"/>
                  </a:cubicBezTo>
                  <a:cubicBezTo>
                    <a:pt x="9" y="72"/>
                    <a:pt x="8" y="61"/>
                    <a:pt x="14" y="52"/>
                  </a:cubicBezTo>
                  <a:cubicBezTo>
                    <a:pt x="19" y="43"/>
                    <a:pt x="28" y="38"/>
                    <a:pt x="38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8" y="29"/>
                    <a:pt x="43" y="19"/>
                    <a:pt x="51" y="14"/>
                  </a:cubicBezTo>
                  <a:cubicBezTo>
                    <a:pt x="60" y="9"/>
                    <a:pt x="71" y="10"/>
                    <a:pt x="79" y="16"/>
                  </a:cubicBezTo>
                  <a:cubicBezTo>
                    <a:pt x="84" y="6"/>
                    <a:pt x="93" y="0"/>
                    <a:pt x="103" y="0"/>
                  </a:cubicBezTo>
                  <a:cubicBezTo>
                    <a:pt x="113" y="0"/>
                    <a:pt x="123" y="6"/>
                    <a:pt x="127" y="16"/>
                  </a:cubicBezTo>
                  <a:cubicBezTo>
                    <a:pt x="135" y="10"/>
                    <a:pt x="146" y="9"/>
                    <a:pt x="155" y="14"/>
                  </a:cubicBezTo>
                  <a:cubicBezTo>
                    <a:pt x="164" y="19"/>
                    <a:pt x="169" y="29"/>
                    <a:pt x="168" y="39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78" y="38"/>
                    <a:pt x="188" y="43"/>
                    <a:pt x="193" y="52"/>
                  </a:cubicBezTo>
                  <a:cubicBezTo>
                    <a:pt x="198" y="61"/>
                    <a:pt x="197" y="72"/>
                    <a:pt x="191" y="80"/>
                  </a:cubicBezTo>
                  <a:cubicBezTo>
                    <a:pt x="201" y="84"/>
                    <a:pt x="207" y="93"/>
                    <a:pt x="207" y="104"/>
                  </a:cubicBezTo>
                  <a:cubicBezTo>
                    <a:pt x="207" y="114"/>
                    <a:pt x="201" y="123"/>
                    <a:pt x="191" y="127"/>
                  </a:cubicBezTo>
                  <a:cubicBezTo>
                    <a:pt x="197" y="136"/>
                    <a:pt x="198" y="147"/>
                    <a:pt x="193" y="155"/>
                  </a:cubicBezTo>
                  <a:cubicBezTo>
                    <a:pt x="188" y="164"/>
                    <a:pt x="178" y="169"/>
                    <a:pt x="168" y="168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169" y="178"/>
                    <a:pt x="164" y="188"/>
                    <a:pt x="155" y="193"/>
                  </a:cubicBezTo>
                  <a:cubicBezTo>
                    <a:pt x="146" y="198"/>
                    <a:pt x="135" y="198"/>
                    <a:pt x="127" y="192"/>
                  </a:cubicBezTo>
                  <a:cubicBezTo>
                    <a:pt x="123" y="201"/>
                    <a:pt x="113" y="207"/>
                    <a:pt x="103" y="207"/>
                  </a:cubicBezTo>
                  <a:close/>
                  <a:moveTo>
                    <a:pt x="80" y="183"/>
                  </a:moveTo>
                  <a:cubicBezTo>
                    <a:pt x="80" y="183"/>
                    <a:pt x="81" y="184"/>
                    <a:pt x="82" y="184"/>
                  </a:cubicBezTo>
                  <a:cubicBezTo>
                    <a:pt x="84" y="184"/>
                    <a:pt x="86" y="186"/>
                    <a:pt x="87" y="188"/>
                  </a:cubicBezTo>
                  <a:cubicBezTo>
                    <a:pt x="90" y="195"/>
                    <a:pt x="96" y="199"/>
                    <a:pt x="103" y="199"/>
                  </a:cubicBezTo>
                  <a:cubicBezTo>
                    <a:pt x="110" y="199"/>
                    <a:pt x="116" y="195"/>
                    <a:pt x="119" y="188"/>
                  </a:cubicBezTo>
                  <a:cubicBezTo>
                    <a:pt x="120" y="186"/>
                    <a:pt x="122" y="184"/>
                    <a:pt x="125" y="184"/>
                  </a:cubicBezTo>
                  <a:cubicBezTo>
                    <a:pt x="127" y="183"/>
                    <a:pt x="130" y="184"/>
                    <a:pt x="132" y="185"/>
                  </a:cubicBezTo>
                  <a:cubicBezTo>
                    <a:pt x="137" y="189"/>
                    <a:pt x="145" y="190"/>
                    <a:pt x="151" y="186"/>
                  </a:cubicBezTo>
                  <a:cubicBezTo>
                    <a:pt x="157" y="183"/>
                    <a:pt x="160" y="176"/>
                    <a:pt x="159" y="169"/>
                  </a:cubicBezTo>
                  <a:cubicBezTo>
                    <a:pt x="159" y="167"/>
                    <a:pt x="160" y="164"/>
                    <a:pt x="162" y="162"/>
                  </a:cubicBezTo>
                  <a:cubicBezTo>
                    <a:pt x="164" y="160"/>
                    <a:pt x="166" y="160"/>
                    <a:pt x="169" y="160"/>
                  </a:cubicBezTo>
                  <a:cubicBezTo>
                    <a:pt x="176" y="161"/>
                    <a:pt x="182" y="157"/>
                    <a:pt x="186" y="151"/>
                  </a:cubicBezTo>
                  <a:cubicBezTo>
                    <a:pt x="189" y="145"/>
                    <a:pt x="189" y="138"/>
                    <a:pt x="185" y="132"/>
                  </a:cubicBezTo>
                  <a:cubicBezTo>
                    <a:pt x="183" y="130"/>
                    <a:pt x="183" y="128"/>
                    <a:pt x="183" y="125"/>
                  </a:cubicBezTo>
                  <a:cubicBezTo>
                    <a:pt x="184" y="123"/>
                    <a:pt x="186" y="121"/>
                    <a:pt x="188" y="120"/>
                  </a:cubicBezTo>
                  <a:cubicBezTo>
                    <a:pt x="194" y="117"/>
                    <a:pt x="198" y="111"/>
                    <a:pt x="198" y="104"/>
                  </a:cubicBezTo>
                  <a:cubicBezTo>
                    <a:pt x="198" y="97"/>
                    <a:pt x="194" y="91"/>
                    <a:pt x="188" y="88"/>
                  </a:cubicBezTo>
                  <a:cubicBezTo>
                    <a:pt x="186" y="87"/>
                    <a:pt x="184" y="85"/>
                    <a:pt x="183" y="82"/>
                  </a:cubicBezTo>
                  <a:cubicBezTo>
                    <a:pt x="183" y="80"/>
                    <a:pt x="183" y="77"/>
                    <a:pt x="185" y="75"/>
                  </a:cubicBezTo>
                  <a:cubicBezTo>
                    <a:pt x="189" y="69"/>
                    <a:pt x="189" y="62"/>
                    <a:pt x="186" y="56"/>
                  </a:cubicBezTo>
                  <a:cubicBezTo>
                    <a:pt x="182" y="50"/>
                    <a:pt x="176" y="47"/>
                    <a:pt x="169" y="47"/>
                  </a:cubicBezTo>
                  <a:cubicBezTo>
                    <a:pt x="166" y="48"/>
                    <a:pt x="164" y="47"/>
                    <a:pt x="162" y="45"/>
                  </a:cubicBezTo>
                  <a:cubicBezTo>
                    <a:pt x="160" y="43"/>
                    <a:pt x="159" y="41"/>
                    <a:pt x="159" y="38"/>
                  </a:cubicBezTo>
                  <a:cubicBezTo>
                    <a:pt x="160" y="31"/>
                    <a:pt x="157" y="25"/>
                    <a:pt x="151" y="21"/>
                  </a:cubicBezTo>
                  <a:cubicBezTo>
                    <a:pt x="145" y="18"/>
                    <a:pt x="137" y="18"/>
                    <a:pt x="132" y="22"/>
                  </a:cubicBezTo>
                  <a:cubicBezTo>
                    <a:pt x="130" y="24"/>
                    <a:pt x="127" y="24"/>
                    <a:pt x="125" y="24"/>
                  </a:cubicBezTo>
                  <a:cubicBezTo>
                    <a:pt x="122" y="23"/>
                    <a:pt x="120" y="21"/>
                    <a:pt x="119" y="19"/>
                  </a:cubicBezTo>
                  <a:cubicBezTo>
                    <a:pt x="116" y="13"/>
                    <a:pt x="110" y="8"/>
                    <a:pt x="103" y="8"/>
                  </a:cubicBezTo>
                  <a:cubicBezTo>
                    <a:pt x="96" y="8"/>
                    <a:pt x="90" y="13"/>
                    <a:pt x="87" y="19"/>
                  </a:cubicBezTo>
                  <a:cubicBezTo>
                    <a:pt x="86" y="21"/>
                    <a:pt x="84" y="23"/>
                    <a:pt x="82" y="24"/>
                  </a:cubicBezTo>
                  <a:cubicBezTo>
                    <a:pt x="79" y="24"/>
                    <a:pt x="77" y="24"/>
                    <a:pt x="75" y="22"/>
                  </a:cubicBezTo>
                  <a:cubicBezTo>
                    <a:pt x="69" y="18"/>
                    <a:pt x="62" y="18"/>
                    <a:pt x="56" y="21"/>
                  </a:cubicBezTo>
                  <a:cubicBezTo>
                    <a:pt x="50" y="25"/>
                    <a:pt x="46" y="31"/>
                    <a:pt x="47" y="38"/>
                  </a:cubicBezTo>
                  <a:cubicBezTo>
                    <a:pt x="47" y="41"/>
                    <a:pt x="46" y="43"/>
                    <a:pt x="45" y="45"/>
                  </a:cubicBezTo>
                  <a:cubicBezTo>
                    <a:pt x="43" y="47"/>
                    <a:pt x="40" y="48"/>
                    <a:pt x="38" y="47"/>
                  </a:cubicBezTo>
                  <a:cubicBezTo>
                    <a:pt x="31" y="47"/>
                    <a:pt x="24" y="50"/>
                    <a:pt x="21" y="56"/>
                  </a:cubicBezTo>
                  <a:cubicBezTo>
                    <a:pt x="17" y="62"/>
                    <a:pt x="18" y="69"/>
                    <a:pt x="22" y="75"/>
                  </a:cubicBezTo>
                  <a:cubicBezTo>
                    <a:pt x="23" y="77"/>
                    <a:pt x="24" y="80"/>
                    <a:pt x="23" y="82"/>
                  </a:cubicBezTo>
                  <a:cubicBezTo>
                    <a:pt x="22" y="85"/>
                    <a:pt x="21" y="87"/>
                    <a:pt x="18" y="88"/>
                  </a:cubicBezTo>
                  <a:cubicBezTo>
                    <a:pt x="12" y="91"/>
                    <a:pt x="8" y="97"/>
                    <a:pt x="8" y="104"/>
                  </a:cubicBezTo>
                  <a:cubicBezTo>
                    <a:pt x="8" y="111"/>
                    <a:pt x="12" y="117"/>
                    <a:pt x="18" y="120"/>
                  </a:cubicBezTo>
                  <a:cubicBezTo>
                    <a:pt x="21" y="121"/>
                    <a:pt x="22" y="123"/>
                    <a:pt x="23" y="125"/>
                  </a:cubicBezTo>
                  <a:cubicBezTo>
                    <a:pt x="24" y="128"/>
                    <a:pt x="23" y="130"/>
                    <a:pt x="22" y="132"/>
                  </a:cubicBezTo>
                  <a:cubicBezTo>
                    <a:pt x="18" y="138"/>
                    <a:pt x="17" y="145"/>
                    <a:pt x="21" y="151"/>
                  </a:cubicBezTo>
                  <a:cubicBezTo>
                    <a:pt x="24" y="157"/>
                    <a:pt x="31" y="161"/>
                    <a:pt x="38" y="160"/>
                  </a:cubicBezTo>
                  <a:cubicBezTo>
                    <a:pt x="40" y="160"/>
                    <a:pt x="43" y="160"/>
                    <a:pt x="45" y="162"/>
                  </a:cubicBezTo>
                  <a:cubicBezTo>
                    <a:pt x="46" y="164"/>
                    <a:pt x="47" y="167"/>
                    <a:pt x="47" y="169"/>
                  </a:cubicBezTo>
                  <a:cubicBezTo>
                    <a:pt x="46" y="176"/>
                    <a:pt x="50" y="183"/>
                    <a:pt x="56" y="186"/>
                  </a:cubicBezTo>
                  <a:cubicBezTo>
                    <a:pt x="62" y="190"/>
                    <a:pt x="69" y="189"/>
                    <a:pt x="75" y="185"/>
                  </a:cubicBezTo>
                  <a:cubicBezTo>
                    <a:pt x="76" y="184"/>
                    <a:pt x="78" y="183"/>
                    <a:pt x="80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0" name="Google Shape;7990;p236"/>
            <p:cNvSpPr/>
            <p:nvPr/>
          </p:nvSpPr>
          <p:spPr>
            <a:xfrm>
              <a:off x="-2041695" y="3857018"/>
              <a:ext cx="366871" cy="366871"/>
            </a:xfrm>
            <a:custGeom>
              <a:rect b="b" l="l" r="r" t="t"/>
              <a:pathLst>
                <a:path extrusionOk="0" h="145" w="145">
                  <a:moveTo>
                    <a:pt x="72" y="145"/>
                  </a:moveTo>
                  <a:cubicBezTo>
                    <a:pt x="32" y="145"/>
                    <a:pt x="0" y="113"/>
                    <a:pt x="0" y="73"/>
                  </a:cubicBezTo>
                  <a:cubicBezTo>
                    <a:pt x="0" y="33"/>
                    <a:pt x="32" y="0"/>
                    <a:pt x="72" y="0"/>
                  </a:cubicBezTo>
                  <a:cubicBezTo>
                    <a:pt x="112" y="0"/>
                    <a:pt x="145" y="33"/>
                    <a:pt x="145" y="73"/>
                  </a:cubicBezTo>
                  <a:cubicBezTo>
                    <a:pt x="145" y="113"/>
                    <a:pt x="112" y="145"/>
                    <a:pt x="72" y="145"/>
                  </a:cubicBezTo>
                  <a:close/>
                  <a:moveTo>
                    <a:pt x="72" y="8"/>
                  </a:moveTo>
                  <a:cubicBezTo>
                    <a:pt x="37" y="8"/>
                    <a:pt x="8" y="37"/>
                    <a:pt x="8" y="73"/>
                  </a:cubicBezTo>
                  <a:cubicBezTo>
                    <a:pt x="8" y="108"/>
                    <a:pt x="37" y="137"/>
                    <a:pt x="72" y="137"/>
                  </a:cubicBezTo>
                  <a:cubicBezTo>
                    <a:pt x="108" y="137"/>
                    <a:pt x="137" y="108"/>
                    <a:pt x="137" y="73"/>
                  </a:cubicBezTo>
                  <a:cubicBezTo>
                    <a:pt x="137" y="37"/>
                    <a:pt x="108" y="8"/>
                    <a:pt x="7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1" name="Google Shape;7991;p236"/>
            <p:cNvSpPr/>
            <p:nvPr/>
          </p:nvSpPr>
          <p:spPr>
            <a:xfrm>
              <a:off x="-2074305" y="4240194"/>
              <a:ext cx="203817" cy="281269"/>
            </a:xfrm>
            <a:custGeom>
              <a:rect b="b" l="l" r="r" t="t"/>
              <a:pathLst>
                <a:path extrusionOk="0" h="112" w="81">
                  <a:moveTo>
                    <a:pt x="51" y="112"/>
                  </a:moveTo>
                  <a:cubicBezTo>
                    <a:pt x="49" y="112"/>
                    <a:pt x="48" y="111"/>
                    <a:pt x="47" y="110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6" y="99"/>
                    <a:pt x="4" y="99"/>
                    <a:pt x="2" y="98"/>
                  </a:cubicBezTo>
                  <a:cubicBezTo>
                    <a:pt x="1" y="97"/>
                    <a:pt x="0" y="95"/>
                    <a:pt x="1" y="9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8" y="2"/>
                    <a:pt x="30" y="0"/>
                    <a:pt x="32" y="1"/>
                  </a:cubicBezTo>
                  <a:cubicBezTo>
                    <a:pt x="34" y="2"/>
                    <a:pt x="36" y="4"/>
                    <a:pt x="35" y="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2"/>
                    <a:pt x="35" y="72"/>
                    <a:pt x="36" y="72"/>
                  </a:cubicBezTo>
                  <a:cubicBezTo>
                    <a:pt x="37" y="73"/>
                    <a:pt x="38" y="73"/>
                    <a:pt x="39" y="74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3" y="16"/>
                    <a:pt x="75" y="15"/>
                    <a:pt x="77" y="16"/>
                  </a:cubicBezTo>
                  <a:cubicBezTo>
                    <a:pt x="80" y="16"/>
                    <a:pt x="81" y="19"/>
                    <a:pt x="80" y="21"/>
                  </a:cubicBezTo>
                  <a:cubicBezTo>
                    <a:pt x="55" y="109"/>
                    <a:pt x="55" y="109"/>
                    <a:pt x="55" y="109"/>
                  </a:cubicBezTo>
                  <a:cubicBezTo>
                    <a:pt x="54" y="111"/>
                    <a:pt x="53" y="112"/>
                    <a:pt x="51" y="112"/>
                  </a:cubicBezTo>
                  <a:cubicBezTo>
                    <a:pt x="51" y="112"/>
                    <a:pt x="51" y="112"/>
                    <a:pt x="51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2" name="Google Shape;7992;p236"/>
            <p:cNvSpPr/>
            <p:nvPr/>
          </p:nvSpPr>
          <p:spPr>
            <a:xfrm>
              <a:off x="-1846030" y="4240194"/>
              <a:ext cx="203817" cy="281269"/>
            </a:xfrm>
            <a:custGeom>
              <a:rect b="b" l="l" r="r" t="t"/>
              <a:pathLst>
                <a:path extrusionOk="0" h="112" w="81">
                  <a:moveTo>
                    <a:pt x="31" y="112"/>
                  </a:moveTo>
                  <a:cubicBezTo>
                    <a:pt x="31" y="112"/>
                    <a:pt x="31" y="112"/>
                    <a:pt x="30" y="112"/>
                  </a:cubicBezTo>
                  <a:cubicBezTo>
                    <a:pt x="29" y="112"/>
                    <a:pt x="27" y="111"/>
                    <a:pt x="27" y="10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19"/>
                    <a:pt x="2" y="16"/>
                    <a:pt x="4" y="16"/>
                  </a:cubicBezTo>
                  <a:cubicBezTo>
                    <a:pt x="6" y="15"/>
                    <a:pt x="8" y="16"/>
                    <a:pt x="9" y="19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3" y="73"/>
                    <a:pt x="44" y="73"/>
                    <a:pt x="45" y="72"/>
                  </a:cubicBezTo>
                  <a:cubicBezTo>
                    <a:pt x="46" y="72"/>
                    <a:pt x="47" y="72"/>
                    <a:pt x="48" y="73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6" y="4"/>
                    <a:pt x="47" y="2"/>
                    <a:pt x="49" y="1"/>
                  </a:cubicBezTo>
                  <a:cubicBezTo>
                    <a:pt x="51" y="0"/>
                    <a:pt x="54" y="2"/>
                    <a:pt x="54" y="4"/>
                  </a:cubicBezTo>
                  <a:cubicBezTo>
                    <a:pt x="80" y="94"/>
                    <a:pt x="80" y="94"/>
                    <a:pt x="80" y="94"/>
                  </a:cubicBezTo>
                  <a:cubicBezTo>
                    <a:pt x="81" y="95"/>
                    <a:pt x="80" y="97"/>
                    <a:pt x="79" y="98"/>
                  </a:cubicBezTo>
                  <a:cubicBezTo>
                    <a:pt x="78" y="99"/>
                    <a:pt x="76" y="99"/>
                    <a:pt x="74" y="98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4" y="111"/>
                    <a:pt x="32" y="112"/>
                    <a:pt x="31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3" name="Google Shape;7993;p236"/>
          <p:cNvGrpSpPr/>
          <p:nvPr/>
        </p:nvGrpSpPr>
        <p:grpSpPr>
          <a:xfrm>
            <a:off x="6979653" y="2555236"/>
            <a:ext cx="843805" cy="668521"/>
            <a:chOff x="-6293327" y="3816254"/>
            <a:chExt cx="843805" cy="668521"/>
          </a:xfrm>
        </p:grpSpPr>
        <p:sp>
          <p:nvSpPr>
            <p:cNvPr id="7994" name="Google Shape;7994;p236"/>
            <p:cNvSpPr/>
            <p:nvPr/>
          </p:nvSpPr>
          <p:spPr>
            <a:xfrm>
              <a:off x="-6056899" y="3918162"/>
              <a:ext cx="97832" cy="73374"/>
            </a:xfrm>
            <a:custGeom>
              <a:rect b="b" l="l" r="r" t="t"/>
              <a:pathLst>
                <a:path extrusionOk="0" h="29" w="39">
                  <a:moveTo>
                    <a:pt x="15" y="29"/>
                  </a:moveTo>
                  <a:cubicBezTo>
                    <a:pt x="14" y="29"/>
                    <a:pt x="13" y="29"/>
                    <a:pt x="12" y="2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16"/>
                    <a:pt x="0" y="14"/>
                    <a:pt x="2" y="12"/>
                  </a:cubicBezTo>
                  <a:cubicBezTo>
                    <a:pt x="3" y="10"/>
                    <a:pt x="6" y="10"/>
                    <a:pt x="8" y="1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6" y="0"/>
                    <a:pt x="38" y="2"/>
                  </a:cubicBezTo>
                  <a:cubicBezTo>
                    <a:pt x="39" y="3"/>
                    <a:pt x="39" y="6"/>
                    <a:pt x="38" y="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29"/>
                    <a:pt x="15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5" name="Google Shape;7995;p236"/>
            <p:cNvSpPr/>
            <p:nvPr/>
          </p:nvSpPr>
          <p:spPr>
            <a:xfrm>
              <a:off x="-5922378" y="3971155"/>
              <a:ext cx="232353" cy="20383"/>
            </a:xfrm>
            <a:custGeom>
              <a:rect b="b" l="l" r="r" t="t"/>
              <a:pathLst>
                <a:path extrusionOk="0" h="8" w="93">
                  <a:moveTo>
                    <a:pt x="89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6"/>
                    <a:pt x="91" y="8"/>
                    <a:pt x="8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6" name="Google Shape;7996;p236"/>
            <p:cNvSpPr/>
            <p:nvPr/>
          </p:nvSpPr>
          <p:spPr>
            <a:xfrm>
              <a:off x="-6056899" y="4028224"/>
              <a:ext cx="97832" cy="73374"/>
            </a:xfrm>
            <a:custGeom>
              <a:rect b="b" l="l" r="r" t="t"/>
              <a:pathLst>
                <a:path extrusionOk="0" h="29" w="39">
                  <a:moveTo>
                    <a:pt x="15" y="29"/>
                  </a:moveTo>
                  <a:cubicBezTo>
                    <a:pt x="14" y="29"/>
                    <a:pt x="13" y="28"/>
                    <a:pt x="12" y="2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2" y="12"/>
                  </a:cubicBezTo>
                  <a:cubicBezTo>
                    <a:pt x="3" y="10"/>
                    <a:pt x="6" y="10"/>
                    <a:pt x="8" y="1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4" y="0"/>
                    <a:pt x="36" y="0"/>
                    <a:pt x="38" y="2"/>
                  </a:cubicBezTo>
                  <a:cubicBezTo>
                    <a:pt x="39" y="3"/>
                    <a:pt x="39" y="6"/>
                    <a:pt x="38" y="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6" y="29"/>
                    <a:pt x="15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7" name="Google Shape;7997;p236"/>
            <p:cNvSpPr/>
            <p:nvPr/>
          </p:nvSpPr>
          <p:spPr>
            <a:xfrm>
              <a:off x="-5922378" y="4081216"/>
              <a:ext cx="232353" cy="20383"/>
            </a:xfrm>
            <a:custGeom>
              <a:rect b="b" l="l" r="r" t="t"/>
              <a:pathLst>
                <a:path extrusionOk="0" h="9" w="93">
                  <a:moveTo>
                    <a:pt x="89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2"/>
                    <a:pt x="93" y="5"/>
                  </a:cubicBezTo>
                  <a:cubicBezTo>
                    <a:pt x="93" y="7"/>
                    <a:pt x="91" y="9"/>
                    <a:pt x="89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8" name="Google Shape;7998;p236"/>
            <p:cNvSpPr/>
            <p:nvPr/>
          </p:nvSpPr>
          <p:spPr>
            <a:xfrm>
              <a:off x="-6056899" y="4142362"/>
              <a:ext cx="97832" cy="69299"/>
            </a:xfrm>
            <a:custGeom>
              <a:rect b="b" l="l" r="r" t="t"/>
              <a:pathLst>
                <a:path extrusionOk="0" h="28" w="39">
                  <a:moveTo>
                    <a:pt x="15" y="28"/>
                  </a:moveTo>
                  <a:cubicBezTo>
                    <a:pt x="14" y="28"/>
                    <a:pt x="13" y="28"/>
                    <a:pt x="12" y="2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6"/>
                    <a:pt x="0" y="13"/>
                    <a:pt x="2" y="11"/>
                  </a:cubicBezTo>
                  <a:cubicBezTo>
                    <a:pt x="3" y="10"/>
                    <a:pt x="6" y="10"/>
                    <a:pt x="8" y="1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4" y="0"/>
                    <a:pt x="36" y="0"/>
                    <a:pt x="38" y="1"/>
                  </a:cubicBezTo>
                  <a:cubicBezTo>
                    <a:pt x="39" y="3"/>
                    <a:pt x="39" y="5"/>
                    <a:pt x="38" y="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9" name="Google Shape;7999;p236"/>
            <p:cNvSpPr/>
            <p:nvPr/>
          </p:nvSpPr>
          <p:spPr>
            <a:xfrm>
              <a:off x="-5922378" y="4191278"/>
              <a:ext cx="232353" cy="20383"/>
            </a:xfrm>
            <a:custGeom>
              <a:rect b="b" l="l" r="r" t="t"/>
              <a:pathLst>
                <a:path extrusionOk="0" h="8" w="93">
                  <a:moveTo>
                    <a:pt x="89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7"/>
                    <a:pt x="91" y="8"/>
                    <a:pt x="8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0" name="Google Shape;8000;p236"/>
            <p:cNvSpPr/>
            <p:nvPr/>
          </p:nvSpPr>
          <p:spPr>
            <a:xfrm>
              <a:off x="-6293327" y="3816254"/>
              <a:ext cx="843805" cy="574766"/>
            </a:xfrm>
            <a:custGeom>
              <a:rect b="b" l="l" r="r" t="t"/>
              <a:pathLst>
                <a:path extrusionOk="0" h="227" w="336">
                  <a:moveTo>
                    <a:pt x="306" y="227"/>
                  </a:moveTo>
                  <a:cubicBezTo>
                    <a:pt x="30" y="227"/>
                    <a:pt x="30" y="227"/>
                    <a:pt x="30" y="227"/>
                  </a:cubicBezTo>
                  <a:cubicBezTo>
                    <a:pt x="14" y="227"/>
                    <a:pt x="0" y="213"/>
                    <a:pt x="0" y="19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23" y="0"/>
                    <a:pt x="336" y="13"/>
                    <a:pt x="336" y="30"/>
                  </a:cubicBezTo>
                  <a:cubicBezTo>
                    <a:pt x="336" y="197"/>
                    <a:pt x="336" y="197"/>
                    <a:pt x="336" y="197"/>
                  </a:cubicBezTo>
                  <a:cubicBezTo>
                    <a:pt x="336" y="213"/>
                    <a:pt x="323" y="227"/>
                    <a:pt x="306" y="227"/>
                  </a:cubicBezTo>
                  <a:close/>
                  <a:moveTo>
                    <a:pt x="30" y="8"/>
                  </a:moveTo>
                  <a:cubicBezTo>
                    <a:pt x="18" y="8"/>
                    <a:pt x="9" y="18"/>
                    <a:pt x="9" y="30"/>
                  </a:cubicBezTo>
                  <a:cubicBezTo>
                    <a:pt x="9" y="197"/>
                    <a:pt x="9" y="197"/>
                    <a:pt x="9" y="197"/>
                  </a:cubicBezTo>
                  <a:cubicBezTo>
                    <a:pt x="9" y="209"/>
                    <a:pt x="18" y="218"/>
                    <a:pt x="30" y="218"/>
                  </a:cubicBezTo>
                  <a:cubicBezTo>
                    <a:pt x="306" y="218"/>
                    <a:pt x="306" y="218"/>
                    <a:pt x="306" y="218"/>
                  </a:cubicBezTo>
                  <a:cubicBezTo>
                    <a:pt x="318" y="218"/>
                    <a:pt x="328" y="209"/>
                    <a:pt x="328" y="197"/>
                  </a:cubicBezTo>
                  <a:cubicBezTo>
                    <a:pt x="328" y="30"/>
                    <a:pt x="328" y="30"/>
                    <a:pt x="328" y="30"/>
                  </a:cubicBezTo>
                  <a:cubicBezTo>
                    <a:pt x="328" y="18"/>
                    <a:pt x="318" y="8"/>
                    <a:pt x="306" y="8"/>
                  </a:cubicBezTo>
                  <a:lnTo>
                    <a:pt x="30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1" name="Google Shape;8001;p236"/>
            <p:cNvSpPr/>
            <p:nvPr/>
          </p:nvSpPr>
          <p:spPr>
            <a:xfrm>
              <a:off x="-6293327" y="4289110"/>
              <a:ext cx="843805" cy="101910"/>
            </a:xfrm>
            <a:custGeom>
              <a:rect b="b" l="l" r="r" t="t"/>
              <a:pathLst>
                <a:path extrusionOk="0" h="40" w="336">
                  <a:moveTo>
                    <a:pt x="306" y="40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14" y="40"/>
                    <a:pt x="0" y="26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334" y="0"/>
                    <a:pt x="336" y="2"/>
                    <a:pt x="336" y="4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36" y="26"/>
                    <a:pt x="323" y="40"/>
                    <a:pt x="306" y="40"/>
                  </a:cubicBezTo>
                  <a:close/>
                  <a:moveTo>
                    <a:pt x="9" y="8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22"/>
                    <a:pt x="18" y="31"/>
                    <a:pt x="30" y="31"/>
                  </a:cubicBezTo>
                  <a:cubicBezTo>
                    <a:pt x="306" y="31"/>
                    <a:pt x="306" y="31"/>
                    <a:pt x="306" y="31"/>
                  </a:cubicBezTo>
                  <a:cubicBezTo>
                    <a:pt x="318" y="31"/>
                    <a:pt x="328" y="22"/>
                    <a:pt x="328" y="10"/>
                  </a:cubicBezTo>
                  <a:cubicBezTo>
                    <a:pt x="328" y="8"/>
                    <a:pt x="328" y="8"/>
                    <a:pt x="328" y="8"/>
                  </a:cubicBezTo>
                  <a:lnTo>
                    <a:pt x="9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2" name="Google Shape;8002;p236"/>
            <p:cNvSpPr/>
            <p:nvPr/>
          </p:nvSpPr>
          <p:spPr>
            <a:xfrm>
              <a:off x="-5926456" y="4366560"/>
              <a:ext cx="110063" cy="118215"/>
            </a:xfrm>
            <a:custGeom>
              <a:rect b="b" l="l" r="r" t="t"/>
              <a:pathLst>
                <a:path extrusionOk="0" h="47" w="44">
                  <a:moveTo>
                    <a:pt x="40" y="47"/>
                  </a:moveTo>
                  <a:cubicBezTo>
                    <a:pt x="4" y="47"/>
                    <a:pt x="4" y="47"/>
                    <a:pt x="4" y="47"/>
                  </a:cubicBezTo>
                  <a:cubicBezTo>
                    <a:pt x="2" y="47"/>
                    <a:pt x="0" y="45"/>
                    <a:pt x="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4" y="2"/>
                    <a:pt x="44" y="5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5"/>
                    <a:pt x="42" y="47"/>
                    <a:pt x="40" y="47"/>
                  </a:cubicBezTo>
                  <a:close/>
                  <a:moveTo>
                    <a:pt x="9" y="38"/>
                  </a:moveTo>
                  <a:cubicBezTo>
                    <a:pt x="36" y="38"/>
                    <a:pt x="36" y="38"/>
                    <a:pt x="36" y="3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9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3" name="Google Shape;8003;p236"/>
            <p:cNvSpPr/>
            <p:nvPr/>
          </p:nvSpPr>
          <p:spPr>
            <a:xfrm>
              <a:off x="-6012058" y="4464392"/>
              <a:ext cx="281269" cy="20383"/>
            </a:xfrm>
            <a:custGeom>
              <a:rect b="b" l="l" r="r" t="t"/>
              <a:pathLst>
                <a:path extrusionOk="0" h="9" w="111">
                  <a:moveTo>
                    <a:pt x="10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9" y="0"/>
                    <a:pt x="111" y="2"/>
                    <a:pt x="111" y="4"/>
                  </a:cubicBezTo>
                  <a:cubicBezTo>
                    <a:pt x="111" y="7"/>
                    <a:pt x="109" y="9"/>
                    <a:pt x="10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04" name="Google Shape;8004;p236"/>
          <p:cNvGrpSpPr/>
          <p:nvPr/>
        </p:nvGrpSpPr>
        <p:grpSpPr>
          <a:xfrm>
            <a:off x="1829258" y="1247488"/>
            <a:ext cx="831575" cy="562536"/>
            <a:chOff x="-7626292" y="995422"/>
            <a:chExt cx="831575" cy="562536"/>
          </a:xfrm>
        </p:grpSpPr>
        <p:sp>
          <p:nvSpPr>
            <p:cNvPr id="8005" name="Google Shape;8005;p236"/>
            <p:cNvSpPr/>
            <p:nvPr/>
          </p:nvSpPr>
          <p:spPr>
            <a:xfrm>
              <a:off x="-7459163" y="1252231"/>
              <a:ext cx="493239" cy="260886"/>
            </a:xfrm>
            <a:custGeom>
              <a:rect b="b" l="l" r="r" t="t"/>
              <a:pathLst>
                <a:path extrusionOk="0" h="103" w="197">
                  <a:moveTo>
                    <a:pt x="189" y="6"/>
                  </a:moveTo>
                  <a:cubicBezTo>
                    <a:pt x="189" y="58"/>
                    <a:pt x="189" y="58"/>
                    <a:pt x="189" y="58"/>
                  </a:cubicBezTo>
                  <a:cubicBezTo>
                    <a:pt x="137" y="103"/>
                    <a:pt x="61" y="103"/>
                    <a:pt x="9" y="5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4"/>
                    <a:pt x="3" y="2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3"/>
                  </a:cubicBezTo>
                  <a:cubicBezTo>
                    <a:pt x="30" y="88"/>
                    <a:pt x="64" y="100"/>
                    <a:pt x="99" y="100"/>
                  </a:cubicBezTo>
                  <a:cubicBezTo>
                    <a:pt x="134" y="100"/>
                    <a:pt x="168" y="88"/>
                    <a:pt x="196" y="63"/>
                  </a:cubicBezTo>
                  <a:cubicBezTo>
                    <a:pt x="197" y="62"/>
                    <a:pt x="197" y="61"/>
                    <a:pt x="197" y="60"/>
                  </a:cubicBezTo>
                  <a:cubicBezTo>
                    <a:pt x="197" y="3"/>
                    <a:pt x="197" y="3"/>
                    <a:pt x="197" y="3"/>
                  </a:cubicBezTo>
                  <a:cubicBezTo>
                    <a:pt x="195" y="4"/>
                    <a:pt x="192" y="5"/>
                    <a:pt x="18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6" name="Google Shape;8006;p236"/>
            <p:cNvSpPr/>
            <p:nvPr/>
          </p:nvSpPr>
          <p:spPr>
            <a:xfrm>
              <a:off x="-6974076" y="1403057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7" name="Google Shape;8007;p236"/>
            <p:cNvSpPr/>
            <p:nvPr/>
          </p:nvSpPr>
          <p:spPr>
            <a:xfrm>
              <a:off x="-7626292" y="995422"/>
              <a:ext cx="831575" cy="383177"/>
            </a:xfrm>
            <a:custGeom>
              <a:rect b="b" l="l" r="r" t="t"/>
              <a:pathLst>
                <a:path extrusionOk="0" h="153" w="330">
                  <a:moveTo>
                    <a:pt x="165" y="153"/>
                  </a:moveTo>
                  <a:cubicBezTo>
                    <a:pt x="164" y="153"/>
                    <a:pt x="164" y="152"/>
                    <a:pt x="163" y="152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1" y="79"/>
                    <a:pt x="0" y="78"/>
                    <a:pt x="0" y="76"/>
                  </a:cubicBezTo>
                  <a:cubicBezTo>
                    <a:pt x="0" y="75"/>
                    <a:pt x="1" y="73"/>
                    <a:pt x="3" y="73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4" y="0"/>
                    <a:pt x="166" y="0"/>
                    <a:pt x="167" y="0"/>
                  </a:cubicBezTo>
                  <a:cubicBezTo>
                    <a:pt x="327" y="73"/>
                    <a:pt x="327" y="73"/>
                    <a:pt x="327" y="73"/>
                  </a:cubicBezTo>
                  <a:cubicBezTo>
                    <a:pt x="329" y="73"/>
                    <a:pt x="330" y="75"/>
                    <a:pt x="330" y="76"/>
                  </a:cubicBezTo>
                  <a:cubicBezTo>
                    <a:pt x="330" y="78"/>
                    <a:pt x="329" y="79"/>
                    <a:pt x="327" y="80"/>
                  </a:cubicBezTo>
                  <a:cubicBezTo>
                    <a:pt x="167" y="152"/>
                    <a:pt x="167" y="152"/>
                    <a:pt x="167" y="152"/>
                  </a:cubicBezTo>
                  <a:cubicBezTo>
                    <a:pt x="166" y="152"/>
                    <a:pt x="166" y="153"/>
                    <a:pt x="165" y="153"/>
                  </a:cubicBezTo>
                  <a:close/>
                  <a:moveTo>
                    <a:pt x="14" y="76"/>
                  </a:moveTo>
                  <a:cubicBezTo>
                    <a:pt x="165" y="144"/>
                    <a:pt x="165" y="144"/>
                    <a:pt x="165" y="144"/>
                  </a:cubicBezTo>
                  <a:cubicBezTo>
                    <a:pt x="316" y="76"/>
                    <a:pt x="316" y="76"/>
                    <a:pt x="316" y="76"/>
                  </a:cubicBezTo>
                  <a:cubicBezTo>
                    <a:pt x="165" y="9"/>
                    <a:pt x="165" y="9"/>
                    <a:pt x="165" y="9"/>
                  </a:cubicBezTo>
                  <a:lnTo>
                    <a:pt x="14" y="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8" name="Google Shape;8008;p236"/>
            <p:cNvSpPr/>
            <p:nvPr/>
          </p:nvSpPr>
          <p:spPr>
            <a:xfrm>
              <a:off x="-7589606" y="1191087"/>
              <a:ext cx="20383" cy="199742"/>
            </a:xfrm>
            <a:custGeom>
              <a:rect b="b" l="l" r="r" t="t"/>
              <a:pathLst>
                <a:path extrusionOk="0" h="78" w="9">
                  <a:moveTo>
                    <a:pt x="5" y="78"/>
                  </a:moveTo>
                  <a:cubicBezTo>
                    <a:pt x="2" y="78"/>
                    <a:pt x="0" y="76"/>
                    <a:pt x="0" y="7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9" y="76"/>
                    <a:pt x="7" y="78"/>
                    <a:pt x="5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9" name="Google Shape;8009;p236"/>
            <p:cNvSpPr/>
            <p:nvPr/>
          </p:nvSpPr>
          <p:spPr>
            <a:xfrm>
              <a:off x="-7622217" y="1370446"/>
              <a:ext cx="89680" cy="89680"/>
            </a:xfrm>
            <a:custGeom>
              <a:rect b="b" l="l" r="r" t="t"/>
              <a:pathLst>
                <a:path extrusionOk="0"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6" y="8"/>
                    <a:pt x="36" y="18"/>
                  </a:cubicBezTo>
                  <a:cubicBezTo>
                    <a:pt x="36" y="28"/>
                    <a:pt x="27" y="36"/>
                    <a:pt x="18" y="36"/>
                  </a:cubicBezTo>
                  <a:close/>
                  <a:moveTo>
                    <a:pt x="18" y="8"/>
                  </a:moveTo>
                  <a:cubicBezTo>
                    <a:pt x="12" y="8"/>
                    <a:pt x="8" y="12"/>
                    <a:pt x="8" y="18"/>
                  </a:cubicBezTo>
                  <a:cubicBezTo>
                    <a:pt x="8" y="23"/>
                    <a:pt x="12" y="28"/>
                    <a:pt x="18" y="28"/>
                  </a:cubicBezTo>
                  <a:cubicBezTo>
                    <a:pt x="23" y="28"/>
                    <a:pt x="27" y="23"/>
                    <a:pt x="27" y="18"/>
                  </a:cubicBezTo>
                  <a:cubicBezTo>
                    <a:pt x="27" y="12"/>
                    <a:pt x="23" y="8"/>
                    <a:pt x="1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0" name="Google Shape;8010;p236"/>
            <p:cNvSpPr/>
            <p:nvPr/>
          </p:nvSpPr>
          <p:spPr>
            <a:xfrm>
              <a:off x="-7626292" y="1435668"/>
              <a:ext cx="93757" cy="122290"/>
            </a:xfrm>
            <a:custGeom>
              <a:rect b="b" l="l" r="r" t="t"/>
              <a:pathLst>
                <a:path extrusionOk="0" h="48" w="37">
                  <a:moveTo>
                    <a:pt x="32" y="48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3" y="48"/>
                    <a:pt x="2" y="48"/>
                    <a:pt x="2" y="47"/>
                  </a:cubicBezTo>
                  <a:cubicBezTo>
                    <a:pt x="1" y="46"/>
                    <a:pt x="0" y="45"/>
                    <a:pt x="1" y="4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2"/>
                    <a:pt x="11" y="0"/>
                    <a:pt x="13" y="1"/>
                  </a:cubicBezTo>
                  <a:cubicBezTo>
                    <a:pt x="15" y="1"/>
                    <a:pt x="17" y="3"/>
                    <a:pt x="16" y="5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3"/>
                    <a:pt x="22" y="1"/>
                    <a:pt x="24" y="1"/>
                  </a:cubicBezTo>
                  <a:cubicBezTo>
                    <a:pt x="26" y="0"/>
                    <a:pt x="28" y="2"/>
                    <a:pt x="29" y="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5"/>
                    <a:pt x="36" y="46"/>
                    <a:pt x="36" y="47"/>
                  </a:cubicBezTo>
                  <a:cubicBezTo>
                    <a:pt x="35" y="48"/>
                    <a:pt x="34" y="48"/>
                    <a:pt x="32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1" name="Google Shape;8011;p236"/>
          <p:cNvGrpSpPr/>
          <p:nvPr/>
        </p:nvGrpSpPr>
        <p:grpSpPr>
          <a:xfrm>
            <a:off x="4379440" y="1267869"/>
            <a:ext cx="851958" cy="521772"/>
            <a:chOff x="-4960360" y="1015803"/>
            <a:chExt cx="851958" cy="521772"/>
          </a:xfrm>
        </p:grpSpPr>
        <p:sp>
          <p:nvSpPr>
            <p:cNvPr id="8012" name="Google Shape;8012;p236"/>
            <p:cNvSpPr/>
            <p:nvPr/>
          </p:nvSpPr>
          <p:spPr>
            <a:xfrm>
              <a:off x="-4878833" y="1015803"/>
              <a:ext cx="692979" cy="448398"/>
            </a:xfrm>
            <a:custGeom>
              <a:rect b="b" l="l" r="r" t="t"/>
              <a:pathLst>
                <a:path extrusionOk="0" h="178" w="275">
                  <a:moveTo>
                    <a:pt x="270" y="178"/>
                  </a:moveTo>
                  <a:cubicBezTo>
                    <a:pt x="268" y="178"/>
                    <a:pt x="266" y="176"/>
                    <a:pt x="266" y="174"/>
                  </a:cubicBezTo>
                  <a:cubicBezTo>
                    <a:pt x="266" y="24"/>
                    <a:pt x="266" y="24"/>
                    <a:pt x="266" y="24"/>
                  </a:cubicBezTo>
                  <a:cubicBezTo>
                    <a:pt x="266" y="15"/>
                    <a:pt x="260" y="9"/>
                    <a:pt x="251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15" y="9"/>
                    <a:pt x="8" y="15"/>
                    <a:pt x="8" y="24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8" y="176"/>
                    <a:pt x="6" y="178"/>
                    <a:pt x="4" y="178"/>
                  </a:cubicBezTo>
                  <a:cubicBezTo>
                    <a:pt x="2" y="178"/>
                    <a:pt x="0" y="176"/>
                    <a:pt x="0" y="17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64" y="0"/>
                    <a:pt x="275" y="11"/>
                    <a:pt x="275" y="24"/>
                  </a:cubicBezTo>
                  <a:cubicBezTo>
                    <a:pt x="275" y="174"/>
                    <a:pt x="275" y="174"/>
                    <a:pt x="275" y="174"/>
                  </a:cubicBezTo>
                  <a:cubicBezTo>
                    <a:pt x="275" y="176"/>
                    <a:pt x="273" y="178"/>
                    <a:pt x="270" y="1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3" name="Google Shape;8013;p236"/>
            <p:cNvSpPr/>
            <p:nvPr/>
          </p:nvSpPr>
          <p:spPr>
            <a:xfrm>
              <a:off x="-4960360" y="1447895"/>
              <a:ext cx="851958" cy="89680"/>
            </a:xfrm>
            <a:custGeom>
              <a:rect b="b" l="l" r="r" t="t"/>
              <a:pathLst>
                <a:path extrusionOk="0" h="36" w="338">
                  <a:moveTo>
                    <a:pt x="306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15" y="36"/>
                    <a:pt x="0" y="22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8" y="0"/>
                    <a:pt x="131" y="2"/>
                    <a:pt x="133" y="6"/>
                  </a:cubicBezTo>
                  <a:cubicBezTo>
                    <a:pt x="133" y="6"/>
                    <a:pt x="134" y="7"/>
                    <a:pt x="135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7"/>
                    <a:pt x="205" y="6"/>
                    <a:pt x="205" y="6"/>
                  </a:cubicBezTo>
                  <a:cubicBezTo>
                    <a:pt x="205" y="6"/>
                    <a:pt x="205" y="6"/>
                    <a:pt x="205" y="6"/>
                  </a:cubicBezTo>
                  <a:cubicBezTo>
                    <a:pt x="207" y="2"/>
                    <a:pt x="211" y="0"/>
                    <a:pt x="214" y="0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6" y="0"/>
                    <a:pt x="338" y="2"/>
                    <a:pt x="338" y="4"/>
                  </a:cubicBezTo>
                  <a:cubicBezTo>
                    <a:pt x="338" y="22"/>
                    <a:pt x="324" y="36"/>
                    <a:pt x="306" y="36"/>
                  </a:cubicBezTo>
                  <a:close/>
                  <a:moveTo>
                    <a:pt x="9" y="8"/>
                  </a:moveTo>
                  <a:cubicBezTo>
                    <a:pt x="11" y="19"/>
                    <a:pt x="21" y="28"/>
                    <a:pt x="32" y="28"/>
                  </a:cubicBezTo>
                  <a:cubicBezTo>
                    <a:pt x="306" y="28"/>
                    <a:pt x="306" y="28"/>
                    <a:pt x="306" y="28"/>
                  </a:cubicBezTo>
                  <a:cubicBezTo>
                    <a:pt x="318" y="28"/>
                    <a:pt x="328" y="19"/>
                    <a:pt x="330" y="8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4" y="8"/>
                    <a:pt x="213" y="9"/>
                    <a:pt x="21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1" y="13"/>
                    <a:pt x="208" y="15"/>
                    <a:pt x="204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1" y="15"/>
                    <a:pt x="127" y="13"/>
                    <a:pt x="126" y="9"/>
                  </a:cubicBezTo>
                  <a:cubicBezTo>
                    <a:pt x="125" y="9"/>
                    <a:pt x="125" y="8"/>
                    <a:pt x="124" y="8"/>
                  </a:cubicBezTo>
                  <a:lnTo>
                    <a:pt x="9" y="8"/>
                  </a:lnTo>
                  <a:close/>
                  <a:moveTo>
                    <a:pt x="209" y="8"/>
                  </a:moveTo>
                  <a:cubicBezTo>
                    <a:pt x="209" y="8"/>
                    <a:pt x="209" y="8"/>
                    <a:pt x="20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4" name="Google Shape;8014;p236"/>
            <p:cNvSpPr/>
            <p:nvPr/>
          </p:nvSpPr>
          <p:spPr>
            <a:xfrm>
              <a:off x="-4683168" y="1231850"/>
              <a:ext cx="301650" cy="150826"/>
            </a:xfrm>
            <a:custGeom>
              <a:rect b="b" l="l" r="r" t="t"/>
              <a:pathLst>
                <a:path extrusionOk="0" h="60" w="119">
                  <a:moveTo>
                    <a:pt x="110" y="6"/>
                  </a:moveTo>
                  <a:cubicBezTo>
                    <a:pt x="110" y="33"/>
                    <a:pt x="110" y="33"/>
                    <a:pt x="110" y="33"/>
                  </a:cubicBezTo>
                  <a:cubicBezTo>
                    <a:pt x="81" y="58"/>
                    <a:pt x="38" y="58"/>
                    <a:pt x="8" y="3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3" y="1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1" y="38"/>
                  </a:cubicBezTo>
                  <a:cubicBezTo>
                    <a:pt x="18" y="52"/>
                    <a:pt x="39" y="60"/>
                    <a:pt x="59" y="60"/>
                  </a:cubicBezTo>
                  <a:cubicBezTo>
                    <a:pt x="80" y="60"/>
                    <a:pt x="101" y="52"/>
                    <a:pt x="117" y="38"/>
                  </a:cubicBezTo>
                  <a:cubicBezTo>
                    <a:pt x="118" y="37"/>
                    <a:pt x="119" y="36"/>
                    <a:pt x="119" y="35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6" y="3"/>
                    <a:pt x="113" y="4"/>
                    <a:pt x="110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5" name="Google Shape;8015;p236"/>
            <p:cNvSpPr/>
            <p:nvPr/>
          </p:nvSpPr>
          <p:spPr>
            <a:xfrm>
              <a:off x="-4781001" y="1072871"/>
              <a:ext cx="493239" cy="232353"/>
            </a:xfrm>
            <a:custGeom>
              <a:rect b="b" l="l" r="r" t="t"/>
              <a:pathLst>
                <a:path extrusionOk="0" h="93" w="196">
                  <a:moveTo>
                    <a:pt x="98" y="93"/>
                  </a:moveTo>
                  <a:cubicBezTo>
                    <a:pt x="98" y="93"/>
                    <a:pt x="97" y="93"/>
                    <a:pt x="97" y="93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0"/>
                    <a:pt x="0" y="49"/>
                    <a:pt x="0" y="47"/>
                  </a:cubicBezTo>
                  <a:cubicBezTo>
                    <a:pt x="0" y="45"/>
                    <a:pt x="1" y="44"/>
                    <a:pt x="3" y="43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8" y="0"/>
                    <a:pt x="99" y="0"/>
                    <a:pt x="100" y="1"/>
                  </a:cubicBezTo>
                  <a:cubicBezTo>
                    <a:pt x="194" y="43"/>
                    <a:pt x="194" y="43"/>
                    <a:pt x="194" y="43"/>
                  </a:cubicBezTo>
                  <a:cubicBezTo>
                    <a:pt x="196" y="44"/>
                    <a:pt x="196" y="45"/>
                    <a:pt x="196" y="47"/>
                  </a:cubicBezTo>
                  <a:cubicBezTo>
                    <a:pt x="196" y="49"/>
                    <a:pt x="196" y="50"/>
                    <a:pt x="194" y="51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99" y="93"/>
                    <a:pt x="99" y="93"/>
                    <a:pt x="98" y="93"/>
                  </a:cubicBezTo>
                  <a:close/>
                  <a:moveTo>
                    <a:pt x="14" y="47"/>
                  </a:moveTo>
                  <a:cubicBezTo>
                    <a:pt x="98" y="85"/>
                    <a:pt x="98" y="85"/>
                    <a:pt x="98" y="85"/>
                  </a:cubicBezTo>
                  <a:cubicBezTo>
                    <a:pt x="182" y="47"/>
                    <a:pt x="182" y="47"/>
                    <a:pt x="182" y="47"/>
                  </a:cubicBezTo>
                  <a:cubicBezTo>
                    <a:pt x="98" y="9"/>
                    <a:pt x="98" y="9"/>
                    <a:pt x="98" y="9"/>
                  </a:cubicBezTo>
                  <a:lnTo>
                    <a:pt x="14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6" name="Google Shape;8016;p236"/>
            <p:cNvSpPr/>
            <p:nvPr/>
          </p:nvSpPr>
          <p:spPr>
            <a:xfrm>
              <a:off x="-4756543" y="1191087"/>
              <a:ext cx="20383" cy="122290"/>
            </a:xfrm>
            <a:custGeom>
              <a:rect b="b" l="l" r="r" t="t"/>
              <a:pathLst>
                <a:path extrusionOk="0" h="49" w="8">
                  <a:moveTo>
                    <a:pt x="4" y="49"/>
                  </a:moveTo>
                  <a:cubicBezTo>
                    <a:pt x="1" y="49"/>
                    <a:pt x="0" y="47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7"/>
                    <a:pt x="6" y="49"/>
                    <a:pt x="4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7" name="Google Shape;8017;p236"/>
            <p:cNvSpPr/>
            <p:nvPr/>
          </p:nvSpPr>
          <p:spPr>
            <a:xfrm>
              <a:off x="-4781001" y="1292994"/>
              <a:ext cx="65222" cy="61146"/>
            </a:xfrm>
            <a:custGeom>
              <a:rect b="b" l="l" r="r" t="t"/>
              <a:pathLst>
                <a:path extrusionOk="0" h="24" w="25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9" y="0"/>
                    <a:pt x="25" y="5"/>
                    <a:pt x="25" y="12"/>
                  </a:cubicBezTo>
                  <a:cubicBezTo>
                    <a:pt x="25" y="19"/>
                    <a:pt x="19" y="24"/>
                    <a:pt x="13" y="24"/>
                  </a:cubicBezTo>
                  <a:close/>
                  <a:moveTo>
                    <a:pt x="13" y="8"/>
                  </a:moveTo>
                  <a:cubicBezTo>
                    <a:pt x="10" y="8"/>
                    <a:pt x="9" y="10"/>
                    <a:pt x="9" y="12"/>
                  </a:cubicBezTo>
                  <a:cubicBezTo>
                    <a:pt x="9" y="14"/>
                    <a:pt x="10" y="16"/>
                    <a:pt x="13" y="16"/>
                  </a:cubicBezTo>
                  <a:cubicBezTo>
                    <a:pt x="15" y="16"/>
                    <a:pt x="17" y="14"/>
                    <a:pt x="17" y="12"/>
                  </a:cubicBezTo>
                  <a:cubicBezTo>
                    <a:pt x="17" y="10"/>
                    <a:pt x="15" y="8"/>
                    <a:pt x="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8" name="Google Shape;8018;p236"/>
            <p:cNvSpPr/>
            <p:nvPr/>
          </p:nvSpPr>
          <p:spPr>
            <a:xfrm>
              <a:off x="-4781001" y="1329683"/>
              <a:ext cx="65222" cy="81527"/>
            </a:xfrm>
            <a:custGeom>
              <a:rect b="b" l="l" r="r" t="t"/>
              <a:pathLst>
                <a:path extrusionOk="0" h="32" w="25">
                  <a:moveTo>
                    <a:pt x="21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3" y="32"/>
                    <a:pt x="2" y="32"/>
                    <a:pt x="1" y="31"/>
                  </a:cubicBezTo>
                  <a:cubicBezTo>
                    <a:pt x="1" y="30"/>
                    <a:pt x="0" y="29"/>
                    <a:pt x="0" y="27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8" y="0"/>
                    <a:pt x="10" y="1"/>
                  </a:cubicBezTo>
                  <a:cubicBezTo>
                    <a:pt x="11" y="1"/>
                    <a:pt x="12" y="2"/>
                    <a:pt x="13" y="3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8" y="0"/>
                    <a:pt x="20" y="2"/>
                    <a:pt x="20" y="4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9"/>
                    <a:pt x="25" y="30"/>
                    <a:pt x="24" y="31"/>
                  </a:cubicBezTo>
                  <a:cubicBezTo>
                    <a:pt x="23" y="32"/>
                    <a:pt x="22" y="32"/>
                    <a:pt x="21" y="32"/>
                  </a:cubicBezTo>
                  <a:close/>
                  <a:moveTo>
                    <a:pt x="10" y="24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9" name="Google Shape;8019;p236"/>
          <p:cNvGrpSpPr/>
          <p:nvPr/>
        </p:nvGrpSpPr>
        <p:grpSpPr>
          <a:xfrm>
            <a:off x="3267402" y="1214877"/>
            <a:ext cx="517698" cy="627758"/>
            <a:chOff x="-6130273" y="962811"/>
            <a:chExt cx="517698" cy="627758"/>
          </a:xfrm>
        </p:grpSpPr>
        <p:sp>
          <p:nvSpPr>
            <p:cNvPr id="8020" name="Google Shape;8020;p236"/>
            <p:cNvSpPr/>
            <p:nvPr/>
          </p:nvSpPr>
          <p:spPr>
            <a:xfrm>
              <a:off x="-6130273" y="1378599"/>
              <a:ext cx="517698" cy="211970"/>
            </a:xfrm>
            <a:custGeom>
              <a:rect b="b" l="l" r="r" t="t"/>
              <a:pathLst>
                <a:path extrusionOk="0" h="85" w="207">
                  <a:moveTo>
                    <a:pt x="203" y="85"/>
                  </a:moveTo>
                  <a:cubicBezTo>
                    <a:pt x="200" y="85"/>
                    <a:pt x="198" y="83"/>
                    <a:pt x="198" y="81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26"/>
                    <a:pt x="181" y="8"/>
                    <a:pt x="159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26" y="8"/>
                    <a:pt x="8" y="26"/>
                    <a:pt x="8" y="48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6" y="85"/>
                    <a:pt x="4" y="85"/>
                  </a:cubicBezTo>
                  <a:cubicBezTo>
                    <a:pt x="1" y="85"/>
                    <a:pt x="0" y="83"/>
                    <a:pt x="0" y="8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85" y="0"/>
                    <a:pt x="207" y="21"/>
                    <a:pt x="207" y="48"/>
                  </a:cubicBezTo>
                  <a:cubicBezTo>
                    <a:pt x="207" y="81"/>
                    <a:pt x="207" y="81"/>
                    <a:pt x="207" y="81"/>
                  </a:cubicBezTo>
                  <a:cubicBezTo>
                    <a:pt x="207" y="83"/>
                    <a:pt x="205" y="85"/>
                    <a:pt x="2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1" name="Google Shape;8021;p236"/>
            <p:cNvSpPr/>
            <p:nvPr/>
          </p:nvSpPr>
          <p:spPr>
            <a:xfrm>
              <a:off x="-5987600" y="1146246"/>
              <a:ext cx="232353" cy="195665"/>
            </a:xfrm>
            <a:custGeom>
              <a:rect b="b" l="l" r="r" t="t"/>
              <a:pathLst>
                <a:path extrusionOk="0" h="78" w="92">
                  <a:moveTo>
                    <a:pt x="71" y="4"/>
                  </a:moveTo>
                  <a:cubicBezTo>
                    <a:pt x="79" y="11"/>
                    <a:pt x="84" y="21"/>
                    <a:pt x="84" y="32"/>
                  </a:cubicBezTo>
                  <a:cubicBezTo>
                    <a:pt x="84" y="53"/>
                    <a:pt x="67" y="70"/>
                    <a:pt x="46" y="70"/>
                  </a:cubicBezTo>
                  <a:cubicBezTo>
                    <a:pt x="25" y="70"/>
                    <a:pt x="8" y="53"/>
                    <a:pt x="8" y="32"/>
                  </a:cubicBezTo>
                  <a:cubicBezTo>
                    <a:pt x="8" y="21"/>
                    <a:pt x="13" y="11"/>
                    <a:pt x="21" y="4"/>
                  </a:cubicBezTo>
                  <a:cubicBezTo>
                    <a:pt x="18" y="3"/>
                    <a:pt x="15" y="2"/>
                    <a:pt x="13" y="1"/>
                  </a:cubicBezTo>
                  <a:cubicBezTo>
                    <a:pt x="5" y="9"/>
                    <a:pt x="0" y="20"/>
                    <a:pt x="0" y="32"/>
                  </a:cubicBezTo>
                  <a:cubicBezTo>
                    <a:pt x="0" y="58"/>
                    <a:pt x="21" y="78"/>
                    <a:pt x="46" y="78"/>
                  </a:cubicBezTo>
                  <a:cubicBezTo>
                    <a:pt x="72" y="78"/>
                    <a:pt x="92" y="58"/>
                    <a:pt x="92" y="32"/>
                  </a:cubicBezTo>
                  <a:cubicBezTo>
                    <a:pt x="92" y="20"/>
                    <a:pt x="87" y="9"/>
                    <a:pt x="79" y="0"/>
                  </a:cubicBezTo>
                  <a:cubicBezTo>
                    <a:pt x="77" y="2"/>
                    <a:pt x="74" y="3"/>
                    <a:pt x="7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2" name="Google Shape;8022;p236"/>
            <p:cNvSpPr/>
            <p:nvPr/>
          </p:nvSpPr>
          <p:spPr>
            <a:xfrm>
              <a:off x="-5979447" y="1068796"/>
              <a:ext cx="216048" cy="114138"/>
            </a:xfrm>
            <a:custGeom>
              <a:rect b="b" l="l" r="r" t="t"/>
              <a:pathLst>
                <a:path extrusionOk="0" h="45" w="85">
                  <a:moveTo>
                    <a:pt x="76" y="8"/>
                  </a:moveTo>
                  <a:cubicBezTo>
                    <a:pt x="76" y="24"/>
                    <a:pt x="76" y="24"/>
                    <a:pt x="76" y="24"/>
                  </a:cubicBezTo>
                  <a:cubicBezTo>
                    <a:pt x="57" y="41"/>
                    <a:pt x="28" y="41"/>
                    <a:pt x="8" y="2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1" y="9"/>
                    <a:pt x="15" y="10"/>
                    <a:pt x="19" y="1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4" y="8"/>
                    <a:pt x="8" y="6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9"/>
                  </a:cubicBezTo>
                  <a:cubicBezTo>
                    <a:pt x="13" y="39"/>
                    <a:pt x="27" y="45"/>
                    <a:pt x="42" y="45"/>
                  </a:cubicBezTo>
                  <a:cubicBezTo>
                    <a:pt x="57" y="45"/>
                    <a:pt x="72" y="39"/>
                    <a:pt x="83" y="29"/>
                  </a:cubicBezTo>
                  <a:cubicBezTo>
                    <a:pt x="84" y="28"/>
                    <a:pt x="85" y="27"/>
                    <a:pt x="85" y="2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2" y="5"/>
                    <a:pt x="79" y="6"/>
                    <a:pt x="7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3" name="Google Shape;8023;p236"/>
            <p:cNvSpPr/>
            <p:nvPr/>
          </p:nvSpPr>
          <p:spPr>
            <a:xfrm>
              <a:off x="-6044669" y="962811"/>
              <a:ext cx="346491" cy="167132"/>
            </a:xfrm>
            <a:custGeom>
              <a:rect b="b" l="l" r="r" t="t"/>
              <a:pathLst>
                <a:path extrusionOk="0" h="67" w="139">
                  <a:moveTo>
                    <a:pt x="69" y="67"/>
                  </a:moveTo>
                  <a:cubicBezTo>
                    <a:pt x="69" y="67"/>
                    <a:pt x="68" y="67"/>
                    <a:pt x="67" y="6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7"/>
                    <a:pt x="0" y="35"/>
                    <a:pt x="0" y="34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9" y="0"/>
                    <a:pt x="70" y="0"/>
                    <a:pt x="71" y="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8" y="31"/>
                    <a:pt x="139" y="32"/>
                    <a:pt x="139" y="34"/>
                  </a:cubicBezTo>
                  <a:cubicBezTo>
                    <a:pt x="139" y="35"/>
                    <a:pt x="138" y="37"/>
                    <a:pt x="136" y="38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0" y="67"/>
                    <a:pt x="70" y="67"/>
                    <a:pt x="69" y="67"/>
                  </a:cubicBezTo>
                  <a:close/>
                  <a:moveTo>
                    <a:pt x="14" y="34"/>
                  </a:moveTo>
                  <a:cubicBezTo>
                    <a:pt x="69" y="59"/>
                    <a:pt x="69" y="59"/>
                    <a:pt x="69" y="59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69" y="9"/>
                    <a:pt x="69" y="9"/>
                    <a:pt x="69" y="9"/>
                  </a:cubicBezTo>
                  <a:lnTo>
                    <a:pt x="14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4" name="Google Shape;8024;p236"/>
            <p:cNvSpPr/>
            <p:nvPr/>
          </p:nvSpPr>
          <p:spPr>
            <a:xfrm>
              <a:off x="-6032441" y="1040261"/>
              <a:ext cx="20383" cy="93757"/>
            </a:xfrm>
            <a:custGeom>
              <a:rect b="b" l="l" r="r" t="t"/>
              <a:pathLst>
                <a:path extrusionOk="0" h="37" w="8">
                  <a:moveTo>
                    <a:pt x="4" y="37"/>
                  </a:moveTo>
                  <a:cubicBezTo>
                    <a:pt x="1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5"/>
                    <a:pt x="6" y="37"/>
                    <a:pt x="4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5" name="Google Shape;8025;p236"/>
            <p:cNvSpPr/>
            <p:nvPr/>
          </p:nvSpPr>
          <p:spPr>
            <a:xfrm>
              <a:off x="-6044669" y="1113635"/>
              <a:ext cx="44841" cy="48916"/>
            </a:xfrm>
            <a:custGeom>
              <a:rect b="b" l="l" r="r" t="t"/>
              <a:pathLst>
                <a:path extrusionOk="0" h="19" w="19">
                  <a:moveTo>
                    <a:pt x="10" y="19"/>
                  </a:moveTo>
                  <a:cubicBezTo>
                    <a:pt x="4" y="19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" y="0"/>
                    <a:pt x="19" y="4"/>
                    <a:pt x="19" y="10"/>
                  </a:cubicBezTo>
                  <a:cubicBezTo>
                    <a:pt x="19" y="15"/>
                    <a:pt x="15" y="19"/>
                    <a:pt x="10" y="19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0"/>
                    <a:pt x="9" y="11"/>
                    <a:pt x="10" y="11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1" y="9"/>
                    <a:pt x="10" y="8"/>
                    <a:pt x="1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26" name="Google Shape;8026;p236"/>
          <p:cNvGrpSpPr/>
          <p:nvPr/>
        </p:nvGrpSpPr>
        <p:grpSpPr>
          <a:xfrm>
            <a:off x="4509304" y="3798626"/>
            <a:ext cx="684827" cy="684826"/>
            <a:chOff x="-4874758" y="5247051"/>
            <a:chExt cx="684827" cy="684826"/>
          </a:xfrm>
        </p:grpSpPr>
        <p:sp>
          <p:nvSpPr>
            <p:cNvPr id="8027" name="Google Shape;8027;p236"/>
            <p:cNvSpPr/>
            <p:nvPr/>
          </p:nvSpPr>
          <p:spPr>
            <a:xfrm>
              <a:off x="-4874758" y="5247051"/>
              <a:ext cx="684827" cy="684826"/>
            </a:xfrm>
            <a:custGeom>
              <a:rect b="b" l="l" r="r" t="t"/>
              <a:pathLst>
                <a:path extrusionOk="0" h="272" w="272">
                  <a:moveTo>
                    <a:pt x="136" y="272"/>
                  </a:moveTo>
                  <a:cubicBezTo>
                    <a:pt x="123" y="272"/>
                    <a:pt x="112" y="264"/>
                    <a:pt x="106" y="252"/>
                  </a:cubicBezTo>
                  <a:cubicBezTo>
                    <a:pt x="106" y="252"/>
                    <a:pt x="106" y="251"/>
                    <a:pt x="105" y="251"/>
                  </a:cubicBezTo>
                  <a:cubicBezTo>
                    <a:pt x="105" y="251"/>
                    <a:pt x="105" y="251"/>
                    <a:pt x="104" y="252"/>
                  </a:cubicBezTo>
                  <a:cubicBezTo>
                    <a:pt x="94" y="259"/>
                    <a:pt x="80" y="260"/>
                    <a:pt x="68" y="254"/>
                  </a:cubicBezTo>
                  <a:cubicBezTo>
                    <a:pt x="57" y="247"/>
                    <a:pt x="51" y="235"/>
                    <a:pt x="52" y="222"/>
                  </a:cubicBezTo>
                  <a:cubicBezTo>
                    <a:pt x="52" y="221"/>
                    <a:pt x="52" y="221"/>
                    <a:pt x="52" y="220"/>
                  </a:cubicBezTo>
                  <a:cubicBezTo>
                    <a:pt x="51" y="220"/>
                    <a:pt x="51" y="220"/>
                    <a:pt x="50" y="220"/>
                  </a:cubicBezTo>
                  <a:cubicBezTo>
                    <a:pt x="37" y="221"/>
                    <a:pt x="25" y="215"/>
                    <a:pt x="19" y="204"/>
                  </a:cubicBezTo>
                  <a:cubicBezTo>
                    <a:pt x="12" y="193"/>
                    <a:pt x="13" y="179"/>
                    <a:pt x="21" y="168"/>
                  </a:cubicBezTo>
                  <a:cubicBezTo>
                    <a:pt x="21" y="168"/>
                    <a:pt x="21" y="167"/>
                    <a:pt x="21" y="167"/>
                  </a:cubicBezTo>
                  <a:cubicBezTo>
                    <a:pt x="21" y="166"/>
                    <a:pt x="20" y="166"/>
                    <a:pt x="20" y="166"/>
                  </a:cubicBezTo>
                  <a:cubicBezTo>
                    <a:pt x="8" y="161"/>
                    <a:pt x="0" y="149"/>
                    <a:pt x="0" y="136"/>
                  </a:cubicBezTo>
                  <a:cubicBezTo>
                    <a:pt x="0" y="123"/>
                    <a:pt x="8" y="111"/>
                    <a:pt x="20" y="106"/>
                  </a:cubicBezTo>
                  <a:cubicBezTo>
                    <a:pt x="20" y="106"/>
                    <a:pt x="21" y="105"/>
                    <a:pt x="21" y="105"/>
                  </a:cubicBezTo>
                  <a:cubicBezTo>
                    <a:pt x="21" y="105"/>
                    <a:pt x="21" y="104"/>
                    <a:pt x="21" y="103"/>
                  </a:cubicBezTo>
                  <a:cubicBezTo>
                    <a:pt x="13" y="93"/>
                    <a:pt x="12" y="79"/>
                    <a:pt x="19" y="68"/>
                  </a:cubicBezTo>
                  <a:cubicBezTo>
                    <a:pt x="25" y="57"/>
                    <a:pt x="37" y="50"/>
                    <a:pt x="50" y="52"/>
                  </a:cubicBezTo>
                  <a:cubicBezTo>
                    <a:pt x="51" y="52"/>
                    <a:pt x="51" y="51"/>
                    <a:pt x="52" y="51"/>
                  </a:cubicBezTo>
                  <a:cubicBezTo>
                    <a:pt x="52" y="51"/>
                    <a:pt x="52" y="50"/>
                    <a:pt x="52" y="50"/>
                  </a:cubicBezTo>
                  <a:cubicBezTo>
                    <a:pt x="51" y="37"/>
                    <a:pt x="57" y="24"/>
                    <a:pt x="68" y="18"/>
                  </a:cubicBezTo>
                  <a:cubicBezTo>
                    <a:pt x="80" y="12"/>
                    <a:pt x="94" y="12"/>
                    <a:pt x="104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6" y="19"/>
                  </a:cubicBezTo>
                  <a:cubicBezTo>
                    <a:pt x="112" y="7"/>
                    <a:pt x="123" y="0"/>
                    <a:pt x="136" y="0"/>
                  </a:cubicBezTo>
                  <a:cubicBezTo>
                    <a:pt x="149" y="0"/>
                    <a:pt x="161" y="7"/>
                    <a:pt x="166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68" y="20"/>
                    <a:pt x="168" y="20"/>
                    <a:pt x="169" y="20"/>
                  </a:cubicBezTo>
                  <a:cubicBezTo>
                    <a:pt x="179" y="12"/>
                    <a:pt x="193" y="12"/>
                    <a:pt x="204" y="18"/>
                  </a:cubicBezTo>
                  <a:cubicBezTo>
                    <a:pt x="215" y="24"/>
                    <a:pt x="222" y="37"/>
                    <a:pt x="220" y="50"/>
                  </a:cubicBezTo>
                  <a:cubicBezTo>
                    <a:pt x="220" y="50"/>
                    <a:pt x="221" y="51"/>
                    <a:pt x="221" y="51"/>
                  </a:cubicBezTo>
                  <a:cubicBezTo>
                    <a:pt x="221" y="51"/>
                    <a:pt x="222" y="52"/>
                    <a:pt x="222" y="52"/>
                  </a:cubicBezTo>
                  <a:cubicBezTo>
                    <a:pt x="235" y="50"/>
                    <a:pt x="248" y="57"/>
                    <a:pt x="254" y="68"/>
                  </a:cubicBezTo>
                  <a:cubicBezTo>
                    <a:pt x="261" y="79"/>
                    <a:pt x="260" y="93"/>
                    <a:pt x="252" y="103"/>
                  </a:cubicBezTo>
                  <a:cubicBezTo>
                    <a:pt x="252" y="104"/>
                    <a:pt x="252" y="105"/>
                    <a:pt x="252" y="105"/>
                  </a:cubicBezTo>
                  <a:cubicBezTo>
                    <a:pt x="252" y="105"/>
                    <a:pt x="252" y="106"/>
                    <a:pt x="253" y="106"/>
                  </a:cubicBezTo>
                  <a:cubicBezTo>
                    <a:pt x="265" y="111"/>
                    <a:pt x="272" y="123"/>
                    <a:pt x="272" y="136"/>
                  </a:cubicBezTo>
                  <a:cubicBezTo>
                    <a:pt x="272" y="149"/>
                    <a:pt x="265" y="161"/>
                    <a:pt x="253" y="166"/>
                  </a:cubicBezTo>
                  <a:cubicBezTo>
                    <a:pt x="252" y="166"/>
                    <a:pt x="252" y="166"/>
                    <a:pt x="252" y="167"/>
                  </a:cubicBezTo>
                  <a:cubicBezTo>
                    <a:pt x="252" y="167"/>
                    <a:pt x="252" y="168"/>
                    <a:pt x="252" y="168"/>
                  </a:cubicBezTo>
                  <a:cubicBezTo>
                    <a:pt x="260" y="179"/>
                    <a:pt x="261" y="193"/>
                    <a:pt x="254" y="204"/>
                  </a:cubicBezTo>
                  <a:cubicBezTo>
                    <a:pt x="248" y="215"/>
                    <a:pt x="235" y="221"/>
                    <a:pt x="222" y="220"/>
                  </a:cubicBezTo>
                  <a:cubicBezTo>
                    <a:pt x="222" y="220"/>
                    <a:pt x="221" y="220"/>
                    <a:pt x="221" y="220"/>
                  </a:cubicBezTo>
                  <a:cubicBezTo>
                    <a:pt x="221" y="221"/>
                    <a:pt x="220" y="221"/>
                    <a:pt x="220" y="222"/>
                  </a:cubicBezTo>
                  <a:cubicBezTo>
                    <a:pt x="222" y="235"/>
                    <a:pt x="215" y="247"/>
                    <a:pt x="204" y="254"/>
                  </a:cubicBezTo>
                  <a:cubicBezTo>
                    <a:pt x="193" y="260"/>
                    <a:pt x="179" y="259"/>
                    <a:pt x="169" y="252"/>
                  </a:cubicBezTo>
                  <a:cubicBezTo>
                    <a:pt x="168" y="251"/>
                    <a:pt x="168" y="251"/>
                    <a:pt x="167" y="251"/>
                  </a:cubicBezTo>
                  <a:cubicBezTo>
                    <a:pt x="167" y="251"/>
                    <a:pt x="167" y="252"/>
                    <a:pt x="166" y="252"/>
                  </a:cubicBezTo>
                  <a:cubicBezTo>
                    <a:pt x="161" y="264"/>
                    <a:pt x="149" y="272"/>
                    <a:pt x="136" y="272"/>
                  </a:cubicBezTo>
                  <a:close/>
                  <a:moveTo>
                    <a:pt x="105" y="243"/>
                  </a:moveTo>
                  <a:cubicBezTo>
                    <a:pt x="106" y="243"/>
                    <a:pt x="107" y="243"/>
                    <a:pt x="107" y="243"/>
                  </a:cubicBezTo>
                  <a:cubicBezTo>
                    <a:pt x="110" y="244"/>
                    <a:pt x="113" y="246"/>
                    <a:pt x="114" y="249"/>
                  </a:cubicBezTo>
                  <a:cubicBezTo>
                    <a:pt x="118" y="258"/>
                    <a:pt x="127" y="264"/>
                    <a:pt x="136" y="264"/>
                  </a:cubicBezTo>
                  <a:cubicBezTo>
                    <a:pt x="146" y="264"/>
                    <a:pt x="155" y="258"/>
                    <a:pt x="159" y="249"/>
                  </a:cubicBezTo>
                  <a:cubicBezTo>
                    <a:pt x="160" y="246"/>
                    <a:pt x="162" y="244"/>
                    <a:pt x="165" y="243"/>
                  </a:cubicBezTo>
                  <a:cubicBezTo>
                    <a:pt x="168" y="243"/>
                    <a:pt x="171" y="243"/>
                    <a:pt x="173" y="245"/>
                  </a:cubicBezTo>
                  <a:cubicBezTo>
                    <a:pt x="181" y="251"/>
                    <a:pt x="192" y="251"/>
                    <a:pt x="200" y="246"/>
                  </a:cubicBezTo>
                  <a:cubicBezTo>
                    <a:pt x="209" y="242"/>
                    <a:pt x="213" y="232"/>
                    <a:pt x="212" y="223"/>
                  </a:cubicBezTo>
                  <a:cubicBezTo>
                    <a:pt x="212" y="220"/>
                    <a:pt x="213" y="217"/>
                    <a:pt x="215" y="215"/>
                  </a:cubicBezTo>
                  <a:cubicBezTo>
                    <a:pt x="217" y="212"/>
                    <a:pt x="220" y="211"/>
                    <a:pt x="223" y="212"/>
                  </a:cubicBezTo>
                  <a:cubicBezTo>
                    <a:pt x="233" y="213"/>
                    <a:pt x="242" y="208"/>
                    <a:pt x="247" y="200"/>
                  </a:cubicBezTo>
                  <a:cubicBezTo>
                    <a:pt x="252" y="191"/>
                    <a:pt x="251" y="181"/>
                    <a:pt x="245" y="173"/>
                  </a:cubicBezTo>
                  <a:cubicBezTo>
                    <a:pt x="244" y="171"/>
                    <a:pt x="243" y="168"/>
                    <a:pt x="244" y="165"/>
                  </a:cubicBezTo>
                  <a:cubicBezTo>
                    <a:pt x="245" y="162"/>
                    <a:pt x="247" y="159"/>
                    <a:pt x="249" y="158"/>
                  </a:cubicBezTo>
                  <a:cubicBezTo>
                    <a:pt x="258" y="154"/>
                    <a:pt x="264" y="145"/>
                    <a:pt x="264" y="136"/>
                  </a:cubicBezTo>
                  <a:cubicBezTo>
                    <a:pt x="264" y="126"/>
                    <a:pt x="258" y="117"/>
                    <a:pt x="249" y="113"/>
                  </a:cubicBezTo>
                  <a:cubicBezTo>
                    <a:pt x="247" y="112"/>
                    <a:pt x="245" y="110"/>
                    <a:pt x="244" y="107"/>
                  </a:cubicBezTo>
                  <a:cubicBezTo>
                    <a:pt x="243" y="104"/>
                    <a:pt x="244" y="101"/>
                    <a:pt x="245" y="99"/>
                  </a:cubicBezTo>
                  <a:cubicBezTo>
                    <a:pt x="251" y="91"/>
                    <a:pt x="252" y="80"/>
                    <a:pt x="247" y="72"/>
                  </a:cubicBezTo>
                  <a:cubicBezTo>
                    <a:pt x="242" y="64"/>
                    <a:pt x="233" y="59"/>
                    <a:pt x="223" y="60"/>
                  </a:cubicBezTo>
                  <a:cubicBezTo>
                    <a:pt x="220" y="60"/>
                    <a:pt x="217" y="59"/>
                    <a:pt x="215" y="57"/>
                  </a:cubicBezTo>
                  <a:cubicBezTo>
                    <a:pt x="213" y="55"/>
                    <a:pt x="212" y="52"/>
                    <a:pt x="212" y="49"/>
                  </a:cubicBezTo>
                  <a:cubicBezTo>
                    <a:pt x="213" y="39"/>
                    <a:pt x="209" y="30"/>
                    <a:pt x="200" y="25"/>
                  </a:cubicBezTo>
                  <a:cubicBezTo>
                    <a:pt x="192" y="20"/>
                    <a:pt x="181" y="21"/>
                    <a:pt x="173" y="27"/>
                  </a:cubicBezTo>
                  <a:cubicBezTo>
                    <a:pt x="171" y="28"/>
                    <a:pt x="168" y="29"/>
                    <a:pt x="165" y="28"/>
                  </a:cubicBezTo>
                  <a:cubicBezTo>
                    <a:pt x="162" y="27"/>
                    <a:pt x="160" y="25"/>
                    <a:pt x="159" y="23"/>
                  </a:cubicBezTo>
                  <a:cubicBezTo>
                    <a:pt x="155" y="14"/>
                    <a:pt x="146" y="8"/>
                    <a:pt x="136" y="8"/>
                  </a:cubicBezTo>
                  <a:cubicBezTo>
                    <a:pt x="127" y="8"/>
                    <a:pt x="118" y="14"/>
                    <a:pt x="114" y="23"/>
                  </a:cubicBezTo>
                  <a:cubicBezTo>
                    <a:pt x="113" y="25"/>
                    <a:pt x="110" y="27"/>
                    <a:pt x="107" y="28"/>
                  </a:cubicBezTo>
                  <a:cubicBezTo>
                    <a:pt x="105" y="29"/>
                    <a:pt x="102" y="28"/>
                    <a:pt x="99" y="27"/>
                  </a:cubicBezTo>
                  <a:cubicBezTo>
                    <a:pt x="91" y="21"/>
                    <a:pt x="81" y="20"/>
                    <a:pt x="72" y="25"/>
                  </a:cubicBezTo>
                  <a:cubicBezTo>
                    <a:pt x="64" y="30"/>
                    <a:pt x="59" y="39"/>
                    <a:pt x="60" y="49"/>
                  </a:cubicBezTo>
                  <a:cubicBezTo>
                    <a:pt x="61" y="52"/>
                    <a:pt x="60" y="55"/>
                    <a:pt x="58" y="57"/>
                  </a:cubicBezTo>
                  <a:cubicBezTo>
                    <a:pt x="55" y="59"/>
                    <a:pt x="52" y="60"/>
                    <a:pt x="49" y="60"/>
                  </a:cubicBezTo>
                  <a:cubicBezTo>
                    <a:pt x="40" y="59"/>
                    <a:pt x="30" y="64"/>
                    <a:pt x="26" y="72"/>
                  </a:cubicBezTo>
                  <a:cubicBezTo>
                    <a:pt x="21" y="80"/>
                    <a:pt x="21" y="91"/>
                    <a:pt x="27" y="99"/>
                  </a:cubicBezTo>
                  <a:cubicBezTo>
                    <a:pt x="29" y="101"/>
                    <a:pt x="29" y="104"/>
                    <a:pt x="29" y="107"/>
                  </a:cubicBezTo>
                  <a:cubicBezTo>
                    <a:pt x="28" y="110"/>
                    <a:pt x="26" y="112"/>
                    <a:pt x="23" y="113"/>
                  </a:cubicBezTo>
                  <a:cubicBezTo>
                    <a:pt x="14" y="117"/>
                    <a:pt x="9" y="126"/>
                    <a:pt x="9" y="136"/>
                  </a:cubicBezTo>
                  <a:cubicBezTo>
                    <a:pt x="9" y="145"/>
                    <a:pt x="14" y="154"/>
                    <a:pt x="23" y="158"/>
                  </a:cubicBezTo>
                  <a:cubicBezTo>
                    <a:pt x="26" y="159"/>
                    <a:pt x="28" y="162"/>
                    <a:pt x="29" y="165"/>
                  </a:cubicBezTo>
                  <a:cubicBezTo>
                    <a:pt x="29" y="168"/>
                    <a:pt x="29" y="171"/>
                    <a:pt x="27" y="173"/>
                  </a:cubicBezTo>
                  <a:cubicBezTo>
                    <a:pt x="21" y="181"/>
                    <a:pt x="21" y="191"/>
                    <a:pt x="26" y="200"/>
                  </a:cubicBezTo>
                  <a:cubicBezTo>
                    <a:pt x="30" y="208"/>
                    <a:pt x="40" y="213"/>
                    <a:pt x="49" y="212"/>
                  </a:cubicBezTo>
                  <a:cubicBezTo>
                    <a:pt x="52" y="211"/>
                    <a:pt x="55" y="212"/>
                    <a:pt x="58" y="215"/>
                  </a:cubicBezTo>
                  <a:cubicBezTo>
                    <a:pt x="60" y="217"/>
                    <a:pt x="61" y="220"/>
                    <a:pt x="60" y="223"/>
                  </a:cubicBezTo>
                  <a:cubicBezTo>
                    <a:pt x="59" y="232"/>
                    <a:pt x="64" y="242"/>
                    <a:pt x="72" y="246"/>
                  </a:cubicBezTo>
                  <a:cubicBezTo>
                    <a:pt x="81" y="251"/>
                    <a:pt x="91" y="251"/>
                    <a:pt x="99" y="245"/>
                  </a:cubicBezTo>
                  <a:cubicBezTo>
                    <a:pt x="101" y="244"/>
                    <a:pt x="103" y="243"/>
                    <a:pt x="105" y="2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8" name="Google Shape;8028;p236"/>
            <p:cNvSpPr/>
            <p:nvPr/>
          </p:nvSpPr>
          <p:spPr>
            <a:xfrm>
              <a:off x="-4772848" y="5348961"/>
              <a:ext cx="476934" cy="481009"/>
            </a:xfrm>
            <a:custGeom>
              <a:rect b="b" l="l" r="r" t="t"/>
              <a:pathLst>
                <a:path extrusionOk="0" h="190" w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2"/>
                    <a:pt x="43" y="0"/>
                    <a:pt x="95" y="0"/>
                  </a:cubicBezTo>
                  <a:cubicBezTo>
                    <a:pt x="148" y="0"/>
                    <a:pt x="190" y="42"/>
                    <a:pt x="190" y="95"/>
                  </a:cubicBezTo>
                  <a:cubicBezTo>
                    <a:pt x="190" y="147"/>
                    <a:pt x="148" y="190"/>
                    <a:pt x="95" y="190"/>
                  </a:cubicBezTo>
                  <a:close/>
                  <a:moveTo>
                    <a:pt x="95" y="8"/>
                  </a:moveTo>
                  <a:cubicBezTo>
                    <a:pt x="47" y="8"/>
                    <a:pt x="9" y="47"/>
                    <a:pt x="9" y="95"/>
                  </a:cubicBezTo>
                  <a:cubicBezTo>
                    <a:pt x="9" y="143"/>
                    <a:pt x="47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8"/>
                    <a:pt x="9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9" name="Google Shape;8029;p236"/>
            <p:cNvSpPr/>
            <p:nvPr/>
          </p:nvSpPr>
          <p:spPr>
            <a:xfrm>
              <a:off x="-4691321" y="5434563"/>
              <a:ext cx="317955" cy="309802"/>
            </a:xfrm>
            <a:custGeom>
              <a:rect b="b" l="l" r="r" t="t"/>
              <a:pathLst>
                <a:path extrusionOk="0" h="123" w="127">
                  <a:moveTo>
                    <a:pt x="97" y="122"/>
                  </a:moveTo>
                  <a:cubicBezTo>
                    <a:pt x="96" y="122"/>
                    <a:pt x="94" y="122"/>
                    <a:pt x="93" y="121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1" y="123"/>
                    <a:pt x="27" y="122"/>
                    <a:pt x="25" y="120"/>
                  </a:cubicBezTo>
                  <a:cubicBezTo>
                    <a:pt x="22" y="118"/>
                    <a:pt x="20" y="115"/>
                    <a:pt x="21" y="112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1" y="54"/>
                    <a:pt x="0" y="50"/>
                    <a:pt x="1" y="47"/>
                  </a:cubicBezTo>
                  <a:cubicBezTo>
                    <a:pt x="2" y="43"/>
                    <a:pt x="5" y="41"/>
                    <a:pt x="8" y="4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7" y="2"/>
                    <a:pt x="60" y="0"/>
                    <a:pt x="63" y="0"/>
                  </a:cubicBezTo>
                  <a:cubicBezTo>
                    <a:pt x="67" y="0"/>
                    <a:pt x="70" y="2"/>
                    <a:pt x="71" y="5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119" y="41"/>
                    <a:pt x="119" y="41"/>
                    <a:pt x="119" y="41"/>
                  </a:cubicBezTo>
                  <a:cubicBezTo>
                    <a:pt x="122" y="41"/>
                    <a:pt x="125" y="43"/>
                    <a:pt x="126" y="47"/>
                  </a:cubicBezTo>
                  <a:cubicBezTo>
                    <a:pt x="127" y="50"/>
                    <a:pt x="126" y="54"/>
                    <a:pt x="123" y="56"/>
                  </a:cubicBezTo>
                  <a:cubicBezTo>
                    <a:pt x="98" y="77"/>
                    <a:pt x="98" y="77"/>
                    <a:pt x="98" y="77"/>
                  </a:cubicBezTo>
                  <a:cubicBezTo>
                    <a:pt x="105" y="112"/>
                    <a:pt x="105" y="112"/>
                    <a:pt x="105" y="112"/>
                  </a:cubicBezTo>
                  <a:cubicBezTo>
                    <a:pt x="106" y="115"/>
                    <a:pt x="105" y="118"/>
                    <a:pt x="102" y="120"/>
                  </a:cubicBezTo>
                  <a:cubicBezTo>
                    <a:pt x="101" y="121"/>
                    <a:pt x="99" y="122"/>
                    <a:pt x="97" y="122"/>
                  </a:cubicBezTo>
                  <a:close/>
                  <a:moveTo>
                    <a:pt x="63" y="8"/>
                  </a:moveTo>
                  <a:cubicBezTo>
                    <a:pt x="63" y="8"/>
                    <a:pt x="63" y="8"/>
                    <a:pt x="63" y="9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6" y="44"/>
                    <a:pt x="45" y="45"/>
                    <a:pt x="43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3"/>
                    <a:pt x="38" y="75"/>
                    <a:pt x="37" y="76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4"/>
                    <a:pt x="29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2" y="94"/>
                    <a:pt x="64" y="94"/>
                    <a:pt x="65" y="95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97" y="114"/>
                    <a:pt x="97" y="113"/>
                    <a:pt x="97" y="113"/>
                  </a:cubicBezTo>
                  <a:cubicBezTo>
                    <a:pt x="89" y="76"/>
                    <a:pt x="89" y="76"/>
                    <a:pt x="89" y="76"/>
                  </a:cubicBezTo>
                  <a:cubicBezTo>
                    <a:pt x="89" y="75"/>
                    <a:pt x="90" y="73"/>
                    <a:pt x="91" y="72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2" y="45"/>
                    <a:pt x="81" y="44"/>
                    <a:pt x="80" y="4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8"/>
                    <a:pt x="64" y="8"/>
                    <a:pt x="6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30" name="Google Shape;8030;p236"/>
          <p:cNvGrpSpPr/>
          <p:nvPr/>
        </p:nvGrpSpPr>
        <p:grpSpPr>
          <a:xfrm>
            <a:off x="3245789" y="2497438"/>
            <a:ext cx="574766" cy="664446"/>
            <a:chOff x="-2147680" y="2381380"/>
            <a:chExt cx="574766" cy="664446"/>
          </a:xfrm>
        </p:grpSpPr>
        <p:sp>
          <p:nvSpPr>
            <p:cNvPr id="8031" name="Google Shape;8031;p236"/>
            <p:cNvSpPr/>
            <p:nvPr/>
          </p:nvSpPr>
          <p:spPr>
            <a:xfrm>
              <a:off x="-2082458" y="2666724"/>
              <a:ext cx="444323" cy="379102"/>
            </a:xfrm>
            <a:custGeom>
              <a:rect b="b" l="l" r="r" t="t"/>
              <a:pathLst>
                <a:path extrusionOk="0" h="151" w="176">
                  <a:moveTo>
                    <a:pt x="150" y="0"/>
                  </a:moveTo>
                  <a:cubicBezTo>
                    <a:pt x="149" y="1"/>
                    <a:pt x="148" y="2"/>
                    <a:pt x="148" y="3"/>
                  </a:cubicBezTo>
                  <a:cubicBezTo>
                    <a:pt x="147" y="4"/>
                    <a:pt x="145" y="5"/>
                    <a:pt x="144" y="6"/>
                  </a:cubicBezTo>
                  <a:cubicBezTo>
                    <a:pt x="159" y="20"/>
                    <a:pt x="168" y="40"/>
                    <a:pt x="168" y="62"/>
                  </a:cubicBezTo>
                  <a:cubicBezTo>
                    <a:pt x="168" y="106"/>
                    <a:pt x="132" y="142"/>
                    <a:pt x="88" y="142"/>
                  </a:cubicBezTo>
                  <a:cubicBezTo>
                    <a:pt x="44" y="142"/>
                    <a:pt x="8" y="106"/>
                    <a:pt x="8" y="62"/>
                  </a:cubicBezTo>
                  <a:cubicBezTo>
                    <a:pt x="8" y="40"/>
                    <a:pt x="17" y="20"/>
                    <a:pt x="31" y="6"/>
                  </a:cubicBezTo>
                  <a:cubicBezTo>
                    <a:pt x="29" y="4"/>
                    <a:pt x="27" y="2"/>
                    <a:pt x="25" y="0"/>
                  </a:cubicBezTo>
                  <a:cubicBezTo>
                    <a:pt x="10" y="16"/>
                    <a:pt x="0" y="38"/>
                    <a:pt x="0" y="62"/>
                  </a:cubicBezTo>
                  <a:cubicBezTo>
                    <a:pt x="0" y="111"/>
                    <a:pt x="40" y="151"/>
                    <a:pt x="88" y="151"/>
                  </a:cubicBezTo>
                  <a:cubicBezTo>
                    <a:pt x="137" y="151"/>
                    <a:pt x="176" y="111"/>
                    <a:pt x="176" y="62"/>
                  </a:cubicBezTo>
                  <a:cubicBezTo>
                    <a:pt x="176" y="38"/>
                    <a:pt x="166" y="16"/>
                    <a:pt x="1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2" name="Google Shape;8032;p236"/>
            <p:cNvSpPr/>
            <p:nvPr/>
          </p:nvSpPr>
          <p:spPr>
            <a:xfrm>
              <a:off x="-2013161" y="2907228"/>
              <a:ext cx="309802" cy="81527"/>
            </a:xfrm>
            <a:custGeom>
              <a:rect b="b" l="l" r="r" t="t"/>
              <a:pathLst>
                <a:path extrusionOk="0" h="31" w="124">
                  <a:moveTo>
                    <a:pt x="5" y="31"/>
                  </a:moveTo>
                  <a:cubicBezTo>
                    <a:pt x="4" y="31"/>
                    <a:pt x="3" y="30"/>
                    <a:pt x="2" y="29"/>
                  </a:cubicBezTo>
                  <a:cubicBezTo>
                    <a:pt x="0" y="28"/>
                    <a:pt x="0" y="25"/>
                    <a:pt x="2" y="23"/>
                  </a:cubicBezTo>
                  <a:cubicBezTo>
                    <a:pt x="18" y="8"/>
                    <a:pt x="40" y="0"/>
                    <a:pt x="62" y="0"/>
                  </a:cubicBezTo>
                  <a:cubicBezTo>
                    <a:pt x="84" y="0"/>
                    <a:pt x="106" y="8"/>
                    <a:pt x="122" y="23"/>
                  </a:cubicBezTo>
                  <a:cubicBezTo>
                    <a:pt x="123" y="25"/>
                    <a:pt x="124" y="27"/>
                    <a:pt x="122" y="29"/>
                  </a:cubicBezTo>
                  <a:cubicBezTo>
                    <a:pt x="121" y="31"/>
                    <a:pt x="118" y="31"/>
                    <a:pt x="116" y="29"/>
                  </a:cubicBezTo>
                  <a:cubicBezTo>
                    <a:pt x="101" y="16"/>
                    <a:pt x="82" y="8"/>
                    <a:pt x="62" y="8"/>
                  </a:cubicBezTo>
                  <a:cubicBezTo>
                    <a:pt x="42" y="8"/>
                    <a:pt x="22" y="16"/>
                    <a:pt x="8" y="30"/>
                  </a:cubicBezTo>
                  <a:cubicBezTo>
                    <a:pt x="7" y="30"/>
                    <a:pt x="6" y="31"/>
                    <a:pt x="5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3" name="Google Shape;8033;p236"/>
            <p:cNvSpPr/>
            <p:nvPr/>
          </p:nvSpPr>
          <p:spPr>
            <a:xfrm>
              <a:off x="-1980551" y="2703410"/>
              <a:ext cx="240506" cy="342413"/>
            </a:xfrm>
            <a:custGeom>
              <a:rect b="b" l="l" r="r" t="t"/>
              <a:pathLst>
                <a:path extrusionOk="0" h="136" w="96">
                  <a:moveTo>
                    <a:pt x="81" y="3"/>
                  </a:moveTo>
                  <a:cubicBezTo>
                    <a:pt x="81" y="3"/>
                    <a:pt x="81" y="3"/>
                    <a:pt x="81" y="3"/>
                  </a:cubicBezTo>
                  <a:cubicBezTo>
                    <a:pt x="85" y="16"/>
                    <a:pt x="88" y="31"/>
                    <a:pt x="88" y="47"/>
                  </a:cubicBezTo>
                  <a:cubicBezTo>
                    <a:pt x="88" y="91"/>
                    <a:pt x="70" y="127"/>
                    <a:pt x="48" y="127"/>
                  </a:cubicBezTo>
                  <a:cubicBezTo>
                    <a:pt x="26" y="127"/>
                    <a:pt x="8" y="91"/>
                    <a:pt x="8" y="47"/>
                  </a:cubicBezTo>
                  <a:cubicBezTo>
                    <a:pt x="8" y="31"/>
                    <a:pt x="11" y="15"/>
                    <a:pt x="15" y="2"/>
                  </a:cubicBezTo>
                  <a:cubicBezTo>
                    <a:pt x="13" y="1"/>
                    <a:pt x="10" y="1"/>
                    <a:pt x="7" y="0"/>
                  </a:cubicBezTo>
                  <a:cubicBezTo>
                    <a:pt x="3" y="13"/>
                    <a:pt x="0" y="30"/>
                    <a:pt x="0" y="47"/>
                  </a:cubicBezTo>
                  <a:cubicBezTo>
                    <a:pt x="0" y="97"/>
                    <a:pt x="21" y="136"/>
                    <a:pt x="48" y="136"/>
                  </a:cubicBezTo>
                  <a:cubicBezTo>
                    <a:pt x="75" y="136"/>
                    <a:pt x="96" y="97"/>
                    <a:pt x="96" y="47"/>
                  </a:cubicBezTo>
                  <a:cubicBezTo>
                    <a:pt x="96" y="30"/>
                    <a:pt x="94" y="14"/>
                    <a:pt x="89" y="0"/>
                  </a:cubicBezTo>
                  <a:cubicBezTo>
                    <a:pt x="86" y="1"/>
                    <a:pt x="84" y="2"/>
                    <a:pt x="81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4" name="Google Shape;8034;p236"/>
            <p:cNvSpPr/>
            <p:nvPr/>
          </p:nvSpPr>
          <p:spPr>
            <a:xfrm>
              <a:off x="-2082458" y="2813473"/>
              <a:ext cx="444323" cy="20383"/>
            </a:xfrm>
            <a:custGeom>
              <a:rect b="b" l="l" r="r" t="t"/>
              <a:pathLst>
                <a:path extrusionOk="0" h="8" w="176">
                  <a:moveTo>
                    <a:pt x="17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5" y="0"/>
                    <a:pt x="176" y="2"/>
                    <a:pt x="176" y="4"/>
                  </a:cubicBezTo>
                  <a:cubicBezTo>
                    <a:pt x="176" y="7"/>
                    <a:pt x="175" y="8"/>
                    <a:pt x="17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5" name="Google Shape;8035;p236"/>
            <p:cNvSpPr/>
            <p:nvPr/>
          </p:nvSpPr>
          <p:spPr>
            <a:xfrm>
              <a:off x="-1870488" y="2723793"/>
              <a:ext cx="20383" cy="322033"/>
            </a:xfrm>
            <a:custGeom>
              <a:rect b="b" l="l" r="r" t="t"/>
              <a:pathLst>
                <a:path extrusionOk="0" h="129" w="8">
                  <a:moveTo>
                    <a:pt x="0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9"/>
                    <a:pt x="4" y="129"/>
                  </a:cubicBezTo>
                  <a:cubicBezTo>
                    <a:pt x="6" y="129"/>
                    <a:pt x="8" y="127"/>
                    <a:pt x="8" y="12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1"/>
                    <a:pt x="3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6" name="Google Shape;8036;p236"/>
            <p:cNvSpPr/>
            <p:nvPr/>
          </p:nvSpPr>
          <p:spPr>
            <a:xfrm>
              <a:off x="-2033542" y="2568892"/>
              <a:ext cx="346491" cy="167132"/>
            </a:xfrm>
            <a:custGeom>
              <a:rect b="b" l="l" r="r" t="t"/>
              <a:pathLst>
                <a:path extrusionOk="0" h="67" w="138">
                  <a:moveTo>
                    <a:pt x="133" y="2"/>
                  </a:moveTo>
                  <a:cubicBezTo>
                    <a:pt x="132" y="3"/>
                    <a:pt x="131" y="3"/>
                    <a:pt x="130" y="3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95" y="66"/>
                    <a:pt x="43" y="66"/>
                    <a:pt x="9" y="3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4"/>
                    <a:pt x="3" y="2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21" y="59"/>
                    <a:pt x="45" y="67"/>
                    <a:pt x="69" y="67"/>
                  </a:cubicBezTo>
                  <a:cubicBezTo>
                    <a:pt x="93" y="67"/>
                    <a:pt x="117" y="59"/>
                    <a:pt x="136" y="42"/>
                  </a:cubicBezTo>
                  <a:cubicBezTo>
                    <a:pt x="137" y="41"/>
                    <a:pt x="138" y="40"/>
                    <a:pt x="138" y="39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6" y="2"/>
                    <a:pt x="135" y="2"/>
                    <a:pt x="13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7" name="Google Shape;8037;p236"/>
            <p:cNvSpPr/>
            <p:nvPr/>
          </p:nvSpPr>
          <p:spPr>
            <a:xfrm>
              <a:off x="-1695206" y="266672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8" name="Google Shape;8038;p236"/>
            <p:cNvSpPr/>
            <p:nvPr/>
          </p:nvSpPr>
          <p:spPr>
            <a:xfrm>
              <a:off x="-2147680" y="2381380"/>
              <a:ext cx="574766" cy="269039"/>
            </a:xfrm>
            <a:custGeom>
              <a:rect b="b" l="l" r="r" t="t"/>
              <a:pathLst>
                <a:path extrusionOk="0" h="107" w="228">
                  <a:moveTo>
                    <a:pt x="114" y="107"/>
                  </a:moveTo>
                  <a:cubicBezTo>
                    <a:pt x="114" y="107"/>
                    <a:pt x="113" y="107"/>
                    <a:pt x="112" y="10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6"/>
                    <a:pt x="0" y="55"/>
                    <a:pt x="0" y="53"/>
                  </a:cubicBezTo>
                  <a:cubicBezTo>
                    <a:pt x="0" y="52"/>
                    <a:pt x="1" y="50"/>
                    <a:pt x="3" y="5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4" y="0"/>
                    <a:pt x="115" y="0"/>
                    <a:pt x="116" y="0"/>
                  </a:cubicBezTo>
                  <a:cubicBezTo>
                    <a:pt x="226" y="50"/>
                    <a:pt x="226" y="50"/>
                    <a:pt x="226" y="50"/>
                  </a:cubicBezTo>
                  <a:cubicBezTo>
                    <a:pt x="227" y="50"/>
                    <a:pt x="228" y="52"/>
                    <a:pt x="228" y="53"/>
                  </a:cubicBezTo>
                  <a:cubicBezTo>
                    <a:pt x="228" y="55"/>
                    <a:pt x="227" y="56"/>
                    <a:pt x="226" y="57"/>
                  </a:cubicBezTo>
                  <a:cubicBezTo>
                    <a:pt x="116" y="106"/>
                    <a:pt x="116" y="106"/>
                    <a:pt x="116" y="106"/>
                  </a:cubicBezTo>
                  <a:cubicBezTo>
                    <a:pt x="115" y="107"/>
                    <a:pt x="115" y="107"/>
                    <a:pt x="114" y="107"/>
                  </a:cubicBezTo>
                  <a:close/>
                  <a:moveTo>
                    <a:pt x="14" y="53"/>
                  </a:moveTo>
                  <a:cubicBezTo>
                    <a:pt x="114" y="98"/>
                    <a:pt x="114" y="98"/>
                    <a:pt x="114" y="98"/>
                  </a:cubicBezTo>
                  <a:cubicBezTo>
                    <a:pt x="214" y="53"/>
                    <a:pt x="214" y="53"/>
                    <a:pt x="214" y="53"/>
                  </a:cubicBezTo>
                  <a:cubicBezTo>
                    <a:pt x="114" y="9"/>
                    <a:pt x="114" y="9"/>
                    <a:pt x="114" y="9"/>
                  </a:cubicBezTo>
                  <a:lnTo>
                    <a:pt x="14" y="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9" name="Google Shape;8039;p236"/>
            <p:cNvSpPr/>
            <p:nvPr/>
          </p:nvSpPr>
          <p:spPr>
            <a:xfrm>
              <a:off x="-2119146" y="2519976"/>
              <a:ext cx="20383" cy="138596"/>
            </a:xfrm>
            <a:custGeom>
              <a:rect b="b" l="l" r="r" t="t"/>
              <a:pathLst>
                <a:path extrusionOk="0" h="56" w="8">
                  <a:moveTo>
                    <a:pt x="4" y="56"/>
                  </a:moveTo>
                  <a:cubicBezTo>
                    <a:pt x="2" y="56"/>
                    <a:pt x="0" y="54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6" y="56"/>
                    <a:pt x="4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0" name="Google Shape;8040;p236"/>
            <p:cNvSpPr/>
            <p:nvPr/>
          </p:nvSpPr>
          <p:spPr>
            <a:xfrm>
              <a:off x="-2147680" y="2638189"/>
              <a:ext cx="73374" cy="69299"/>
            </a:xfrm>
            <a:custGeom>
              <a:rect b="b" l="l" r="r" t="t"/>
              <a:pathLst>
                <a:path extrusionOk="0" h="27" w="28">
                  <a:moveTo>
                    <a:pt x="14" y="27"/>
                  </a:move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3"/>
                  </a:cubicBezTo>
                  <a:cubicBezTo>
                    <a:pt x="28" y="21"/>
                    <a:pt x="22" y="27"/>
                    <a:pt x="14" y="27"/>
                  </a:cubicBezTo>
                  <a:close/>
                  <a:moveTo>
                    <a:pt x="14" y="8"/>
                  </a:moveTo>
                  <a:cubicBezTo>
                    <a:pt x="11" y="8"/>
                    <a:pt x="9" y="10"/>
                    <a:pt x="9" y="13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7" y="19"/>
                    <a:pt x="19" y="16"/>
                    <a:pt x="19" y="13"/>
                  </a:cubicBezTo>
                  <a:cubicBezTo>
                    <a:pt x="19" y="10"/>
                    <a:pt x="17" y="8"/>
                    <a:pt x="1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1" name="Google Shape;8041;p236"/>
            <p:cNvSpPr/>
            <p:nvPr/>
          </p:nvSpPr>
          <p:spPr>
            <a:xfrm>
              <a:off x="-2147680" y="2683030"/>
              <a:ext cx="73374" cy="93757"/>
            </a:xfrm>
            <a:custGeom>
              <a:rect b="b" l="l" r="r" t="t"/>
              <a:pathLst>
                <a:path extrusionOk="0" h="36" w="28">
                  <a:moveTo>
                    <a:pt x="23" y="36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8" y="0"/>
                    <a:pt x="11" y="1"/>
                  </a:cubicBezTo>
                  <a:cubicBezTo>
                    <a:pt x="13" y="1"/>
                    <a:pt x="14" y="3"/>
                    <a:pt x="14" y="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5" y="1"/>
                    <a:pt x="17" y="1"/>
                  </a:cubicBezTo>
                  <a:cubicBezTo>
                    <a:pt x="20" y="0"/>
                    <a:pt x="22" y="2"/>
                    <a:pt x="22" y="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6" y="35"/>
                    <a:pt x="25" y="36"/>
                    <a:pt x="2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42" name="Google Shape;8042;p236"/>
          <p:cNvGrpSpPr/>
          <p:nvPr/>
        </p:nvGrpSpPr>
        <p:grpSpPr>
          <a:xfrm>
            <a:off x="530941" y="3890420"/>
            <a:ext cx="701132" cy="566614"/>
            <a:chOff x="-8922571" y="5304120"/>
            <a:chExt cx="701132" cy="566614"/>
          </a:xfrm>
        </p:grpSpPr>
        <p:sp>
          <p:nvSpPr>
            <p:cNvPr id="8043" name="Google Shape;8043;p236"/>
            <p:cNvSpPr/>
            <p:nvPr/>
          </p:nvSpPr>
          <p:spPr>
            <a:xfrm>
              <a:off x="-8922571" y="5304120"/>
              <a:ext cx="701132" cy="566614"/>
            </a:xfrm>
            <a:custGeom>
              <a:rect b="b" l="l" r="r" t="t"/>
              <a:pathLst>
                <a:path extrusionOk="0" h="225" w="278">
                  <a:moveTo>
                    <a:pt x="274" y="225"/>
                  </a:moveTo>
                  <a:cubicBezTo>
                    <a:pt x="4" y="225"/>
                    <a:pt x="4" y="225"/>
                    <a:pt x="4" y="225"/>
                  </a:cubicBezTo>
                  <a:cubicBezTo>
                    <a:pt x="2" y="225"/>
                    <a:pt x="0" y="223"/>
                    <a:pt x="0" y="2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6" y="0"/>
                    <a:pt x="278" y="2"/>
                    <a:pt x="278" y="4"/>
                  </a:cubicBezTo>
                  <a:cubicBezTo>
                    <a:pt x="278" y="221"/>
                    <a:pt x="278" y="221"/>
                    <a:pt x="278" y="221"/>
                  </a:cubicBezTo>
                  <a:cubicBezTo>
                    <a:pt x="278" y="223"/>
                    <a:pt x="276" y="225"/>
                    <a:pt x="274" y="225"/>
                  </a:cubicBezTo>
                  <a:close/>
                  <a:moveTo>
                    <a:pt x="8" y="217"/>
                  </a:moveTo>
                  <a:cubicBezTo>
                    <a:pt x="270" y="217"/>
                    <a:pt x="270" y="217"/>
                    <a:pt x="270" y="217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21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4" name="Google Shape;8044;p236"/>
            <p:cNvSpPr/>
            <p:nvPr/>
          </p:nvSpPr>
          <p:spPr>
            <a:xfrm>
              <a:off x="-8922571" y="5304120"/>
              <a:ext cx="701132" cy="126368"/>
            </a:xfrm>
            <a:custGeom>
              <a:rect b="b" l="l" r="r" t="t"/>
              <a:pathLst>
                <a:path extrusionOk="0" h="50" w="278">
                  <a:moveTo>
                    <a:pt x="274" y="50"/>
                  </a:moveTo>
                  <a:cubicBezTo>
                    <a:pt x="4" y="50"/>
                    <a:pt x="4" y="50"/>
                    <a:pt x="4" y="50"/>
                  </a:cubicBezTo>
                  <a:cubicBezTo>
                    <a:pt x="2" y="50"/>
                    <a:pt x="0" y="49"/>
                    <a:pt x="0" y="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6" y="0"/>
                    <a:pt x="278" y="2"/>
                    <a:pt x="278" y="4"/>
                  </a:cubicBezTo>
                  <a:cubicBezTo>
                    <a:pt x="278" y="46"/>
                    <a:pt x="278" y="46"/>
                    <a:pt x="278" y="46"/>
                  </a:cubicBezTo>
                  <a:cubicBezTo>
                    <a:pt x="278" y="49"/>
                    <a:pt x="276" y="50"/>
                    <a:pt x="274" y="50"/>
                  </a:cubicBezTo>
                  <a:close/>
                  <a:moveTo>
                    <a:pt x="8" y="42"/>
                  </a:moveTo>
                  <a:cubicBezTo>
                    <a:pt x="270" y="42"/>
                    <a:pt x="270" y="42"/>
                    <a:pt x="270" y="42"/>
                  </a:cubicBezTo>
                  <a:cubicBezTo>
                    <a:pt x="270" y="9"/>
                    <a:pt x="270" y="9"/>
                    <a:pt x="270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5" name="Google Shape;8045;p236"/>
            <p:cNvSpPr/>
            <p:nvPr/>
          </p:nvSpPr>
          <p:spPr>
            <a:xfrm>
              <a:off x="-8869580" y="5357113"/>
              <a:ext cx="20383" cy="24458"/>
            </a:xfrm>
            <a:custGeom>
              <a:rect b="b" l="l" r="r" t="t"/>
              <a:pathLst>
                <a:path extrusionOk="0" h="9" w="8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6" name="Google Shape;8046;p236"/>
            <p:cNvSpPr/>
            <p:nvPr/>
          </p:nvSpPr>
          <p:spPr>
            <a:xfrm>
              <a:off x="-8788053" y="5357113"/>
              <a:ext cx="20383" cy="24458"/>
            </a:xfrm>
            <a:custGeom>
              <a:rect b="b" l="l" r="r" t="t"/>
              <a:pathLst>
                <a:path extrusionOk="0" h="9" w="8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7"/>
                    <a:pt x="7" y="7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7" name="Google Shape;8047;p236"/>
            <p:cNvSpPr/>
            <p:nvPr/>
          </p:nvSpPr>
          <p:spPr>
            <a:xfrm>
              <a:off x="-8824739" y="5357113"/>
              <a:ext cx="20383" cy="24458"/>
            </a:xfrm>
            <a:custGeom>
              <a:rect b="b" l="l" r="r" t="t"/>
              <a:pathLst>
                <a:path extrusionOk="0" h="9" w="8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0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7" y="2"/>
                    <a:pt x="8" y="3"/>
                    <a:pt x="8" y="4"/>
                  </a:cubicBezTo>
                  <a:cubicBezTo>
                    <a:pt x="8" y="5"/>
                    <a:pt x="7" y="7"/>
                    <a:pt x="7" y="7"/>
                  </a:cubicBezTo>
                  <a:cubicBezTo>
                    <a:pt x="6" y="8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8" name="Google Shape;8048;p236"/>
            <p:cNvSpPr/>
            <p:nvPr/>
          </p:nvSpPr>
          <p:spPr>
            <a:xfrm>
              <a:off x="-8841044" y="5499784"/>
              <a:ext cx="289422" cy="20383"/>
            </a:xfrm>
            <a:custGeom>
              <a:rect b="b" l="l" r="r" t="t"/>
              <a:pathLst>
                <a:path extrusionOk="0" h="8" w="115">
                  <a:moveTo>
                    <a:pt x="111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5" y="2"/>
                    <a:pt x="115" y="4"/>
                  </a:cubicBezTo>
                  <a:cubicBezTo>
                    <a:pt x="115" y="7"/>
                    <a:pt x="113" y="8"/>
                    <a:pt x="11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9" name="Google Shape;8049;p236"/>
            <p:cNvSpPr/>
            <p:nvPr/>
          </p:nvSpPr>
          <p:spPr>
            <a:xfrm>
              <a:off x="-8841044" y="5581311"/>
              <a:ext cx="529925" cy="24458"/>
            </a:xfrm>
            <a:custGeom>
              <a:rect b="b" l="l" r="r" t="t"/>
              <a:pathLst>
                <a:path extrusionOk="0" h="9" w="209">
                  <a:moveTo>
                    <a:pt x="205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7" y="0"/>
                    <a:pt x="209" y="2"/>
                    <a:pt x="209" y="5"/>
                  </a:cubicBezTo>
                  <a:cubicBezTo>
                    <a:pt x="209" y="7"/>
                    <a:pt x="207" y="9"/>
                    <a:pt x="205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0" name="Google Shape;8050;p236"/>
            <p:cNvSpPr/>
            <p:nvPr/>
          </p:nvSpPr>
          <p:spPr>
            <a:xfrm>
              <a:off x="-8841044" y="5666916"/>
              <a:ext cx="529925" cy="20383"/>
            </a:xfrm>
            <a:custGeom>
              <a:rect b="b" l="l" r="r" t="t"/>
              <a:pathLst>
                <a:path extrusionOk="0" h="8" w="209">
                  <a:moveTo>
                    <a:pt x="205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7" y="0"/>
                    <a:pt x="209" y="2"/>
                    <a:pt x="209" y="4"/>
                  </a:cubicBezTo>
                  <a:cubicBezTo>
                    <a:pt x="209" y="6"/>
                    <a:pt x="207" y="8"/>
                    <a:pt x="20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1" name="Google Shape;8051;p236"/>
            <p:cNvSpPr/>
            <p:nvPr/>
          </p:nvSpPr>
          <p:spPr>
            <a:xfrm>
              <a:off x="-8669837" y="5752518"/>
              <a:ext cx="358719" cy="20383"/>
            </a:xfrm>
            <a:custGeom>
              <a:rect b="b" l="l" r="r" t="t"/>
              <a:pathLst>
                <a:path extrusionOk="0" h="8" w="142">
                  <a:moveTo>
                    <a:pt x="13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2" y="2"/>
                    <a:pt x="142" y="4"/>
                  </a:cubicBezTo>
                  <a:cubicBezTo>
                    <a:pt x="142" y="6"/>
                    <a:pt x="140" y="8"/>
                    <a:pt x="13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2" name="Google Shape;8052;p236"/>
          <p:cNvGrpSpPr/>
          <p:nvPr/>
        </p:nvGrpSpPr>
        <p:grpSpPr>
          <a:xfrm>
            <a:off x="1961738" y="2546354"/>
            <a:ext cx="476935" cy="570689"/>
            <a:chOff x="-3431731" y="2430296"/>
            <a:chExt cx="476935" cy="570689"/>
          </a:xfrm>
        </p:grpSpPr>
        <p:sp>
          <p:nvSpPr>
            <p:cNvPr id="8053" name="Google Shape;8053;p236"/>
            <p:cNvSpPr/>
            <p:nvPr/>
          </p:nvSpPr>
          <p:spPr>
            <a:xfrm>
              <a:off x="-3431731" y="2466982"/>
              <a:ext cx="52994" cy="20383"/>
            </a:xfrm>
            <a:custGeom>
              <a:rect b="b" l="l" r="r" t="t"/>
              <a:pathLst>
                <a:path extrusionOk="0" h="8" w="21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4" name="Google Shape;8054;p236"/>
            <p:cNvSpPr/>
            <p:nvPr/>
          </p:nvSpPr>
          <p:spPr>
            <a:xfrm>
              <a:off x="-3431731" y="2544434"/>
              <a:ext cx="52994" cy="20383"/>
            </a:xfrm>
            <a:custGeom>
              <a:rect b="b" l="l" r="r" t="t"/>
              <a:pathLst>
                <a:path extrusionOk="0" h="9" w="21">
                  <a:moveTo>
                    <a:pt x="1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7"/>
                    <a:pt x="19" y="9"/>
                    <a:pt x="1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5" name="Google Shape;8055;p236"/>
            <p:cNvSpPr/>
            <p:nvPr/>
          </p:nvSpPr>
          <p:spPr>
            <a:xfrm>
              <a:off x="-3431731" y="2621883"/>
              <a:ext cx="52994" cy="20383"/>
            </a:xfrm>
            <a:custGeom>
              <a:rect b="b" l="l" r="r" t="t"/>
              <a:pathLst>
                <a:path extrusionOk="0" h="8" w="21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6" name="Google Shape;8056;p236"/>
            <p:cNvSpPr/>
            <p:nvPr/>
          </p:nvSpPr>
          <p:spPr>
            <a:xfrm>
              <a:off x="-3431731" y="2703410"/>
              <a:ext cx="52994" cy="20383"/>
            </a:xfrm>
            <a:custGeom>
              <a:rect b="b" l="l" r="r" t="t"/>
              <a:pathLst>
                <a:path extrusionOk="0" h="8" w="21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1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7" name="Google Shape;8057;p236"/>
            <p:cNvSpPr/>
            <p:nvPr/>
          </p:nvSpPr>
          <p:spPr>
            <a:xfrm>
              <a:off x="-3431731" y="2780862"/>
              <a:ext cx="52994" cy="20383"/>
            </a:xfrm>
            <a:custGeom>
              <a:rect b="b" l="l" r="r" t="t"/>
              <a:pathLst>
                <a:path extrusionOk="0" h="8" w="21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7"/>
                    <a:pt x="19" y="8"/>
                    <a:pt x="1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8" name="Google Shape;8058;p236"/>
            <p:cNvSpPr/>
            <p:nvPr/>
          </p:nvSpPr>
          <p:spPr>
            <a:xfrm>
              <a:off x="-3431731" y="2862389"/>
              <a:ext cx="52994" cy="20383"/>
            </a:xfrm>
            <a:custGeom>
              <a:rect b="b" l="l" r="r" t="t"/>
              <a:pathLst>
                <a:path extrusionOk="0" h="8" w="21">
                  <a:moveTo>
                    <a:pt x="1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4"/>
                  </a:cubicBezTo>
                  <a:cubicBezTo>
                    <a:pt x="21" y="6"/>
                    <a:pt x="19" y="8"/>
                    <a:pt x="1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9" name="Google Shape;8059;p236"/>
            <p:cNvSpPr/>
            <p:nvPr/>
          </p:nvSpPr>
          <p:spPr>
            <a:xfrm>
              <a:off x="-3431731" y="2939838"/>
              <a:ext cx="52994" cy="24458"/>
            </a:xfrm>
            <a:custGeom>
              <a:rect b="b" l="l" r="r" t="t"/>
              <a:pathLst>
                <a:path extrusionOk="0" h="9" w="21">
                  <a:moveTo>
                    <a:pt x="17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2"/>
                    <a:pt x="21" y="5"/>
                  </a:cubicBezTo>
                  <a:cubicBezTo>
                    <a:pt x="21" y="7"/>
                    <a:pt x="19" y="9"/>
                    <a:pt x="1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0" name="Google Shape;8060;p236"/>
            <p:cNvSpPr/>
            <p:nvPr/>
          </p:nvSpPr>
          <p:spPr>
            <a:xfrm>
              <a:off x="-3395042" y="2430296"/>
              <a:ext cx="440246" cy="570689"/>
            </a:xfrm>
            <a:custGeom>
              <a:rect b="b" l="l" r="r" t="t"/>
              <a:pathLst>
                <a:path extrusionOk="0" h="226" w="174">
                  <a:moveTo>
                    <a:pt x="170" y="226"/>
                  </a:moveTo>
                  <a:cubicBezTo>
                    <a:pt x="4" y="226"/>
                    <a:pt x="4" y="226"/>
                    <a:pt x="4" y="226"/>
                  </a:cubicBezTo>
                  <a:cubicBezTo>
                    <a:pt x="2" y="226"/>
                    <a:pt x="0" y="224"/>
                    <a:pt x="0" y="2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2" y="0"/>
                    <a:pt x="174" y="1"/>
                    <a:pt x="174" y="4"/>
                  </a:cubicBezTo>
                  <a:cubicBezTo>
                    <a:pt x="174" y="222"/>
                    <a:pt x="174" y="222"/>
                    <a:pt x="174" y="222"/>
                  </a:cubicBezTo>
                  <a:cubicBezTo>
                    <a:pt x="174" y="224"/>
                    <a:pt x="172" y="226"/>
                    <a:pt x="170" y="226"/>
                  </a:cubicBezTo>
                  <a:close/>
                  <a:moveTo>
                    <a:pt x="9" y="218"/>
                  </a:moveTo>
                  <a:cubicBezTo>
                    <a:pt x="166" y="218"/>
                    <a:pt x="166" y="218"/>
                    <a:pt x="166" y="218"/>
                  </a:cubicBezTo>
                  <a:cubicBezTo>
                    <a:pt x="166" y="8"/>
                    <a:pt x="166" y="8"/>
                    <a:pt x="166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1" name="Google Shape;8061;p236"/>
            <p:cNvSpPr/>
            <p:nvPr/>
          </p:nvSpPr>
          <p:spPr>
            <a:xfrm>
              <a:off x="-3264599" y="2768632"/>
              <a:ext cx="179359" cy="20383"/>
            </a:xfrm>
            <a:custGeom>
              <a:rect b="b" l="l" r="r" t="t"/>
              <a:pathLst>
                <a:path extrusionOk="0" h="8" w="70">
                  <a:moveTo>
                    <a:pt x="6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70" y="1"/>
                    <a:pt x="70" y="4"/>
                  </a:cubicBezTo>
                  <a:cubicBezTo>
                    <a:pt x="70" y="6"/>
                    <a:pt x="68" y="8"/>
                    <a:pt x="6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2" name="Google Shape;8062;p236"/>
            <p:cNvSpPr/>
            <p:nvPr/>
          </p:nvSpPr>
          <p:spPr>
            <a:xfrm>
              <a:off x="-3264599" y="2850159"/>
              <a:ext cx="179359" cy="16305"/>
            </a:xfrm>
            <a:custGeom>
              <a:rect b="b" l="l" r="r" t="t"/>
              <a:pathLst>
                <a:path extrusionOk="0" h="8" w="70">
                  <a:moveTo>
                    <a:pt x="66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8" y="0"/>
                    <a:pt x="70" y="2"/>
                    <a:pt x="70" y="4"/>
                  </a:cubicBezTo>
                  <a:cubicBezTo>
                    <a:pt x="70" y="7"/>
                    <a:pt x="68" y="8"/>
                    <a:pt x="6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63" name="Google Shape;8063;p236"/>
          <p:cNvGrpSpPr/>
          <p:nvPr/>
        </p:nvGrpSpPr>
        <p:grpSpPr>
          <a:xfrm>
            <a:off x="3188567" y="3863847"/>
            <a:ext cx="652219" cy="550308"/>
            <a:chOff x="-6195495" y="5312272"/>
            <a:chExt cx="652219" cy="550308"/>
          </a:xfrm>
        </p:grpSpPr>
        <p:sp>
          <p:nvSpPr>
            <p:cNvPr id="8064" name="Google Shape;8064;p236"/>
            <p:cNvSpPr/>
            <p:nvPr/>
          </p:nvSpPr>
          <p:spPr>
            <a:xfrm>
              <a:off x="-6195495" y="5312272"/>
              <a:ext cx="440246" cy="550308"/>
            </a:xfrm>
            <a:custGeom>
              <a:rect b="b" l="l" r="r" t="t"/>
              <a:pathLst>
                <a:path extrusionOk="0" h="219" w="175">
                  <a:moveTo>
                    <a:pt x="171" y="219"/>
                  </a:moveTo>
                  <a:cubicBezTo>
                    <a:pt x="4" y="219"/>
                    <a:pt x="4" y="219"/>
                    <a:pt x="4" y="219"/>
                  </a:cubicBezTo>
                  <a:cubicBezTo>
                    <a:pt x="2" y="219"/>
                    <a:pt x="0" y="217"/>
                    <a:pt x="0" y="2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4" y="0"/>
                    <a:pt x="175" y="2"/>
                    <a:pt x="175" y="4"/>
                  </a:cubicBezTo>
                  <a:cubicBezTo>
                    <a:pt x="175" y="72"/>
                    <a:pt x="175" y="72"/>
                    <a:pt x="175" y="72"/>
                  </a:cubicBezTo>
                  <a:cubicBezTo>
                    <a:pt x="175" y="74"/>
                    <a:pt x="174" y="76"/>
                    <a:pt x="171" y="76"/>
                  </a:cubicBezTo>
                  <a:cubicBezTo>
                    <a:pt x="169" y="76"/>
                    <a:pt x="167" y="74"/>
                    <a:pt x="167" y="72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211"/>
                    <a:pt x="8" y="211"/>
                    <a:pt x="8" y="211"/>
                  </a:cubicBezTo>
                  <a:cubicBezTo>
                    <a:pt x="167" y="211"/>
                    <a:pt x="167" y="211"/>
                    <a:pt x="167" y="211"/>
                  </a:cubicBezTo>
                  <a:cubicBezTo>
                    <a:pt x="167" y="129"/>
                    <a:pt x="167" y="129"/>
                    <a:pt x="167" y="129"/>
                  </a:cubicBezTo>
                  <a:cubicBezTo>
                    <a:pt x="167" y="126"/>
                    <a:pt x="169" y="125"/>
                    <a:pt x="171" y="125"/>
                  </a:cubicBezTo>
                  <a:cubicBezTo>
                    <a:pt x="174" y="125"/>
                    <a:pt x="175" y="126"/>
                    <a:pt x="175" y="129"/>
                  </a:cubicBezTo>
                  <a:cubicBezTo>
                    <a:pt x="175" y="215"/>
                    <a:pt x="175" y="215"/>
                    <a:pt x="175" y="215"/>
                  </a:cubicBezTo>
                  <a:cubicBezTo>
                    <a:pt x="175" y="217"/>
                    <a:pt x="174" y="219"/>
                    <a:pt x="171" y="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5" name="Google Shape;8065;p236"/>
            <p:cNvSpPr/>
            <p:nvPr/>
          </p:nvSpPr>
          <p:spPr>
            <a:xfrm>
              <a:off x="-6109890" y="5450868"/>
              <a:ext cx="105985" cy="101910"/>
            </a:xfrm>
            <a:custGeom>
              <a:rect b="b" l="l" r="r" t="t"/>
              <a:pathLst>
                <a:path extrusionOk="0" h="41" w="42">
                  <a:moveTo>
                    <a:pt x="38" y="41"/>
                  </a:moveTo>
                  <a:cubicBezTo>
                    <a:pt x="4" y="41"/>
                    <a:pt x="4" y="41"/>
                    <a:pt x="4" y="41"/>
                  </a:cubicBezTo>
                  <a:cubicBezTo>
                    <a:pt x="2" y="41"/>
                    <a:pt x="0" y="39"/>
                    <a:pt x="0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9"/>
                    <a:pt x="40" y="41"/>
                    <a:pt x="38" y="41"/>
                  </a:cubicBezTo>
                  <a:close/>
                  <a:moveTo>
                    <a:pt x="8" y="33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6" name="Google Shape;8066;p236"/>
            <p:cNvSpPr/>
            <p:nvPr/>
          </p:nvSpPr>
          <p:spPr>
            <a:xfrm>
              <a:off x="-6109890" y="5622075"/>
              <a:ext cx="105985" cy="105985"/>
            </a:xfrm>
            <a:custGeom>
              <a:rect b="b" l="l" r="r" t="t"/>
              <a:pathLst>
                <a:path extrusionOk="0" h="42" w="42">
                  <a:moveTo>
                    <a:pt x="38" y="42"/>
                  </a:moveTo>
                  <a:cubicBezTo>
                    <a:pt x="4" y="42"/>
                    <a:pt x="4" y="42"/>
                    <a:pt x="4" y="42"/>
                  </a:cubicBezTo>
                  <a:cubicBezTo>
                    <a:pt x="2" y="42"/>
                    <a:pt x="0" y="40"/>
                    <a:pt x="0" y="3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5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40"/>
                    <a:pt x="40" y="42"/>
                    <a:pt x="38" y="42"/>
                  </a:cubicBezTo>
                  <a:close/>
                  <a:moveTo>
                    <a:pt x="8" y="34"/>
                  </a:moveTo>
                  <a:cubicBezTo>
                    <a:pt x="34" y="34"/>
                    <a:pt x="34" y="34"/>
                    <a:pt x="34" y="34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8" y="9"/>
                    <a:pt x="8" y="9"/>
                    <a:pt x="8" y="9"/>
                  </a:cubicBezTo>
                  <a:lnTo>
                    <a:pt x="8" y="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7" name="Google Shape;8067;p236"/>
            <p:cNvSpPr/>
            <p:nvPr/>
          </p:nvSpPr>
          <p:spPr>
            <a:xfrm>
              <a:off x="-5967220" y="5532395"/>
              <a:ext cx="101910" cy="20383"/>
            </a:xfrm>
            <a:custGeom>
              <a:rect b="b" l="l" r="r" t="t"/>
              <a:pathLst>
                <a:path extrusionOk="0" h="8" w="40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2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8" name="Google Shape;8068;p236"/>
            <p:cNvSpPr/>
            <p:nvPr/>
          </p:nvSpPr>
          <p:spPr>
            <a:xfrm>
              <a:off x="-5967220" y="5707679"/>
              <a:ext cx="101910" cy="20383"/>
            </a:xfrm>
            <a:custGeom>
              <a:rect b="b" l="l" r="r" t="t"/>
              <a:pathLst>
                <a:path extrusionOk="0" h="8" w="40">
                  <a:moveTo>
                    <a:pt x="3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0" y="1"/>
                    <a:pt x="40" y="4"/>
                  </a:cubicBezTo>
                  <a:cubicBezTo>
                    <a:pt x="40" y="6"/>
                    <a:pt x="38" y="8"/>
                    <a:pt x="3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9" name="Google Shape;8069;p236"/>
            <p:cNvSpPr/>
            <p:nvPr/>
          </p:nvSpPr>
          <p:spPr>
            <a:xfrm>
              <a:off x="-5889768" y="5389724"/>
              <a:ext cx="297575" cy="293497"/>
            </a:xfrm>
            <a:custGeom>
              <a:rect b="b" l="l" r="r" t="t"/>
              <a:pathLst>
                <a:path extrusionOk="0" h="117" w="118">
                  <a:moveTo>
                    <a:pt x="5" y="117"/>
                  </a:moveTo>
                  <a:cubicBezTo>
                    <a:pt x="4" y="117"/>
                    <a:pt x="3" y="117"/>
                    <a:pt x="2" y="116"/>
                  </a:cubicBezTo>
                  <a:cubicBezTo>
                    <a:pt x="1" y="115"/>
                    <a:pt x="0" y="114"/>
                    <a:pt x="1" y="112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1" y="76"/>
                    <a:pt x="12" y="76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8" y="0"/>
                    <a:pt x="91" y="0"/>
                    <a:pt x="92" y="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8" y="27"/>
                    <a:pt x="118" y="28"/>
                    <a:pt x="118" y="29"/>
                  </a:cubicBezTo>
                  <a:cubicBezTo>
                    <a:pt x="118" y="30"/>
                    <a:pt x="118" y="31"/>
                    <a:pt x="117" y="32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2" y="107"/>
                    <a:pt x="41" y="107"/>
                    <a:pt x="40" y="10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5" y="117"/>
                    <a:pt x="5" y="117"/>
                    <a:pt x="5" y="117"/>
                  </a:cubicBezTo>
                  <a:close/>
                  <a:moveTo>
                    <a:pt x="18" y="81"/>
                  </a:moveTo>
                  <a:cubicBezTo>
                    <a:pt x="11" y="107"/>
                    <a:pt x="11" y="107"/>
                    <a:pt x="11" y="107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89" y="10"/>
                    <a:pt x="89" y="10"/>
                    <a:pt x="89" y="10"/>
                  </a:cubicBezTo>
                  <a:lnTo>
                    <a:pt x="18" y="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0" name="Google Shape;8070;p236"/>
            <p:cNvSpPr/>
            <p:nvPr/>
          </p:nvSpPr>
          <p:spPr>
            <a:xfrm>
              <a:off x="-5865310" y="5573158"/>
              <a:ext cx="85605" cy="85605"/>
            </a:xfrm>
            <a:custGeom>
              <a:rect b="b" l="l" r="r" t="t"/>
              <a:pathLst>
                <a:path extrusionOk="0" h="33" w="34">
                  <a:moveTo>
                    <a:pt x="29" y="33"/>
                  </a:moveTo>
                  <a:cubicBezTo>
                    <a:pt x="28" y="33"/>
                    <a:pt x="27" y="33"/>
                    <a:pt x="26" y="3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4" y="28"/>
                    <a:pt x="34" y="31"/>
                    <a:pt x="32" y="32"/>
                  </a:cubicBezTo>
                  <a:cubicBezTo>
                    <a:pt x="31" y="33"/>
                    <a:pt x="30" y="33"/>
                    <a:pt x="2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1" name="Google Shape;8071;p236"/>
            <p:cNvSpPr/>
            <p:nvPr/>
          </p:nvSpPr>
          <p:spPr>
            <a:xfrm>
              <a:off x="-5677797" y="5340808"/>
              <a:ext cx="134521" cy="130443"/>
            </a:xfrm>
            <a:custGeom>
              <a:rect b="b" l="l" r="r" t="t"/>
              <a:pathLst>
                <a:path extrusionOk="0" h="52" w="52">
                  <a:moveTo>
                    <a:pt x="29" y="52"/>
                  </a:moveTo>
                  <a:cubicBezTo>
                    <a:pt x="28" y="52"/>
                    <a:pt x="27" y="51"/>
                    <a:pt x="26" y="5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4"/>
                    <a:pt x="0" y="22"/>
                    <a:pt x="1" y="2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0"/>
                    <a:pt x="24" y="0"/>
                    <a:pt x="26" y="2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2" y="28"/>
                    <a:pt x="52" y="31"/>
                    <a:pt x="50" y="3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1" y="51"/>
                    <a:pt x="30" y="52"/>
                    <a:pt x="29" y="52"/>
                  </a:cubicBezTo>
                  <a:close/>
                  <a:moveTo>
                    <a:pt x="10" y="23"/>
                  </a:moveTo>
                  <a:cubicBezTo>
                    <a:pt x="29" y="42"/>
                    <a:pt x="29" y="42"/>
                    <a:pt x="29" y="42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23" y="11"/>
                    <a:pt x="23" y="11"/>
                    <a:pt x="23" y="11"/>
                  </a:cubicBezTo>
                  <a:lnTo>
                    <a:pt x="10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2" name="Google Shape;8072;p236"/>
          <p:cNvGrpSpPr/>
          <p:nvPr/>
        </p:nvGrpSpPr>
        <p:grpSpPr>
          <a:xfrm>
            <a:off x="5923798" y="3847542"/>
            <a:ext cx="529926" cy="586996"/>
            <a:chOff x="-3460264" y="5295967"/>
            <a:chExt cx="529926" cy="586996"/>
          </a:xfrm>
        </p:grpSpPr>
        <p:sp>
          <p:nvSpPr>
            <p:cNvPr id="8073" name="Google Shape;8073;p236"/>
            <p:cNvSpPr/>
            <p:nvPr/>
          </p:nvSpPr>
          <p:spPr>
            <a:xfrm>
              <a:off x="-3460264" y="5463098"/>
              <a:ext cx="89680" cy="130443"/>
            </a:xfrm>
            <a:custGeom>
              <a:rect b="b" l="l" r="r" t="t"/>
              <a:pathLst>
                <a:path extrusionOk="0" h="52" w="36">
                  <a:moveTo>
                    <a:pt x="32" y="52"/>
                  </a:moveTo>
                  <a:cubicBezTo>
                    <a:pt x="31" y="52"/>
                    <a:pt x="31" y="51"/>
                    <a:pt x="30" y="51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8"/>
                    <a:pt x="1" y="27"/>
                    <a:pt x="2" y="26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1" y="0"/>
                    <a:pt x="32" y="0"/>
                    <a:pt x="34" y="0"/>
                  </a:cubicBezTo>
                  <a:cubicBezTo>
                    <a:pt x="35" y="1"/>
                    <a:pt x="36" y="2"/>
                    <a:pt x="36" y="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9"/>
                    <a:pt x="35" y="50"/>
                    <a:pt x="34" y="51"/>
                  </a:cubicBezTo>
                  <a:cubicBezTo>
                    <a:pt x="34" y="51"/>
                    <a:pt x="33" y="52"/>
                    <a:pt x="32" y="52"/>
                  </a:cubicBezTo>
                  <a:close/>
                  <a:moveTo>
                    <a:pt x="11" y="29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13"/>
                    <a:pt x="28" y="13"/>
                    <a:pt x="28" y="13"/>
                  </a:cubicBezTo>
                  <a:lnTo>
                    <a:pt x="11" y="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4" name="Google Shape;8074;p236"/>
            <p:cNvSpPr/>
            <p:nvPr/>
          </p:nvSpPr>
          <p:spPr>
            <a:xfrm>
              <a:off x="-3460264" y="5528320"/>
              <a:ext cx="529925" cy="354643"/>
            </a:xfrm>
            <a:custGeom>
              <a:rect b="b" l="l" r="r" t="t"/>
              <a:pathLst>
                <a:path extrusionOk="0" h="141" w="211">
                  <a:moveTo>
                    <a:pt x="207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2" y="141"/>
                    <a:pt x="0" y="140"/>
                    <a:pt x="0" y="1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8"/>
                    <a:pt x="34" y="21"/>
                    <a:pt x="32" y="23"/>
                  </a:cubicBezTo>
                  <a:cubicBezTo>
                    <a:pt x="31" y="25"/>
                    <a:pt x="29" y="25"/>
                    <a:pt x="27" y="24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202" y="133"/>
                    <a:pt x="202" y="133"/>
                    <a:pt x="202" y="133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84" y="24"/>
                    <a:pt x="184" y="24"/>
                    <a:pt x="184" y="24"/>
                  </a:cubicBezTo>
                  <a:cubicBezTo>
                    <a:pt x="182" y="26"/>
                    <a:pt x="179" y="25"/>
                    <a:pt x="178" y="23"/>
                  </a:cubicBezTo>
                  <a:cubicBezTo>
                    <a:pt x="177" y="21"/>
                    <a:pt x="177" y="19"/>
                    <a:pt x="179" y="17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6" y="0"/>
                    <a:pt x="207" y="0"/>
                    <a:pt x="208" y="1"/>
                  </a:cubicBezTo>
                  <a:cubicBezTo>
                    <a:pt x="210" y="1"/>
                    <a:pt x="211" y="3"/>
                    <a:pt x="211" y="4"/>
                  </a:cubicBezTo>
                  <a:cubicBezTo>
                    <a:pt x="211" y="137"/>
                    <a:pt x="211" y="137"/>
                    <a:pt x="211" y="137"/>
                  </a:cubicBezTo>
                  <a:cubicBezTo>
                    <a:pt x="211" y="140"/>
                    <a:pt x="209" y="141"/>
                    <a:pt x="207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5" name="Google Shape;8075;p236"/>
            <p:cNvSpPr/>
            <p:nvPr/>
          </p:nvSpPr>
          <p:spPr>
            <a:xfrm>
              <a:off x="-3020018" y="5463098"/>
              <a:ext cx="89680" cy="130443"/>
            </a:xfrm>
            <a:custGeom>
              <a:rect b="b" l="l" r="r" t="t"/>
              <a:pathLst>
                <a:path extrusionOk="0" h="52" w="36">
                  <a:moveTo>
                    <a:pt x="4" y="52"/>
                  </a:moveTo>
                  <a:cubicBezTo>
                    <a:pt x="3" y="52"/>
                    <a:pt x="2" y="51"/>
                    <a:pt x="2" y="51"/>
                  </a:cubicBezTo>
                  <a:cubicBezTo>
                    <a:pt x="1" y="50"/>
                    <a:pt x="0" y="49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6" y="28"/>
                    <a:pt x="36" y="30"/>
                  </a:cubicBezTo>
                  <a:cubicBezTo>
                    <a:pt x="36" y="31"/>
                    <a:pt x="35" y="32"/>
                    <a:pt x="34" y="33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5" y="51"/>
                    <a:pt x="5" y="52"/>
                    <a:pt x="4" y="52"/>
                  </a:cubicBezTo>
                  <a:close/>
                  <a:moveTo>
                    <a:pt x="8" y="13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25" y="29"/>
                    <a:pt x="25" y="29"/>
                    <a:pt x="25" y="29"/>
                  </a:cubicBezTo>
                  <a:lnTo>
                    <a:pt x="8" y="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6" name="Google Shape;8076;p236"/>
            <p:cNvSpPr/>
            <p:nvPr/>
          </p:nvSpPr>
          <p:spPr>
            <a:xfrm>
              <a:off x="-3256446" y="5295967"/>
              <a:ext cx="122290" cy="65222"/>
            </a:xfrm>
            <a:custGeom>
              <a:rect b="b" l="l" r="r" t="t"/>
              <a:pathLst>
                <a:path extrusionOk="0" h="27" w="49">
                  <a:moveTo>
                    <a:pt x="45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1" y="26"/>
                    <a:pt x="0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6" y="0"/>
                    <a:pt x="27" y="1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1"/>
                    <a:pt x="49" y="23"/>
                    <a:pt x="49" y="24"/>
                  </a:cubicBezTo>
                  <a:cubicBezTo>
                    <a:pt x="48" y="26"/>
                    <a:pt x="47" y="27"/>
                    <a:pt x="45" y="27"/>
                  </a:cubicBezTo>
                  <a:close/>
                  <a:moveTo>
                    <a:pt x="15" y="19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15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7" name="Google Shape;8077;p236"/>
            <p:cNvSpPr/>
            <p:nvPr/>
          </p:nvSpPr>
          <p:spPr>
            <a:xfrm>
              <a:off x="-3390967" y="5340808"/>
              <a:ext cx="391329" cy="248658"/>
            </a:xfrm>
            <a:custGeom>
              <a:rect b="b" l="l" r="r" t="t"/>
              <a:pathLst>
                <a:path extrusionOk="0" h="98" w="155">
                  <a:moveTo>
                    <a:pt x="4" y="98"/>
                  </a:moveTo>
                  <a:cubicBezTo>
                    <a:pt x="2" y="98"/>
                    <a:pt x="0" y="97"/>
                    <a:pt x="0" y="9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3" y="0"/>
                    <a:pt x="155" y="2"/>
                    <a:pt x="155" y="4"/>
                  </a:cubicBezTo>
                  <a:cubicBezTo>
                    <a:pt x="155" y="94"/>
                    <a:pt x="155" y="94"/>
                    <a:pt x="155" y="94"/>
                  </a:cubicBezTo>
                  <a:cubicBezTo>
                    <a:pt x="155" y="96"/>
                    <a:pt x="153" y="98"/>
                    <a:pt x="151" y="98"/>
                  </a:cubicBezTo>
                  <a:cubicBezTo>
                    <a:pt x="149" y="98"/>
                    <a:pt x="147" y="96"/>
                    <a:pt x="147" y="9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7"/>
                    <a:pt x="6" y="98"/>
                    <a:pt x="4" y="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8" name="Google Shape;8078;p236"/>
            <p:cNvSpPr/>
            <p:nvPr/>
          </p:nvSpPr>
          <p:spPr>
            <a:xfrm>
              <a:off x="-3460264" y="5528320"/>
              <a:ext cx="529925" cy="354643"/>
            </a:xfrm>
            <a:custGeom>
              <a:rect b="b" l="l" r="r" t="t"/>
              <a:pathLst>
                <a:path extrusionOk="0" h="141" w="211">
                  <a:moveTo>
                    <a:pt x="207" y="141"/>
                  </a:moveTo>
                  <a:cubicBezTo>
                    <a:pt x="4" y="141"/>
                    <a:pt x="4" y="141"/>
                    <a:pt x="4" y="141"/>
                  </a:cubicBezTo>
                  <a:cubicBezTo>
                    <a:pt x="3" y="141"/>
                    <a:pt x="1" y="140"/>
                    <a:pt x="0" y="138"/>
                  </a:cubicBezTo>
                  <a:cubicBezTo>
                    <a:pt x="0" y="137"/>
                    <a:pt x="1" y="135"/>
                    <a:pt x="2" y="134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05" y="66"/>
                    <a:pt x="105" y="66"/>
                    <a:pt x="105" y="66"/>
                  </a:cubicBezTo>
                  <a:cubicBezTo>
                    <a:pt x="204" y="1"/>
                    <a:pt x="204" y="1"/>
                    <a:pt x="204" y="1"/>
                  </a:cubicBezTo>
                  <a:cubicBezTo>
                    <a:pt x="206" y="0"/>
                    <a:pt x="209" y="0"/>
                    <a:pt x="210" y="2"/>
                  </a:cubicBezTo>
                  <a:cubicBezTo>
                    <a:pt x="211" y="4"/>
                    <a:pt x="211" y="6"/>
                    <a:pt x="209" y="8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209" y="134"/>
                    <a:pt x="209" y="134"/>
                    <a:pt x="209" y="134"/>
                  </a:cubicBezTo>
                  <a:cubicBezTo>
                    <a:pt x="210" y="135"/>
                    <a:pt x="211" y="137"/>
                    <a:pt x="210" y="138"/>
                  </a:cubicBezTo>
                  <a:cubicBezTo>
                    <a:pt x="210" y="140"/>
                    <a:pt x="208" y="141"/>
                    <a:pt x="207" y="141"/>
                  </a:cubicBezTo>
                  <a:close/>
                  <a:moveTo>
                    <a:pt x="18" y="133"/>
                  </a:moveTo>
                  <a:cubicBezTo>
                    <a:pt x="193" y="133"/>
                    <a:pt x="193" y="133"/>
                    <a:pt x="193" y="133"/>
                  </a:cubicBezTo>
                  <a:cubicBezTo>
                    <a:pt x="105" y="76"/>
                    <a:pt x="105" y="76"/>
                    <a:pt x="105" y="76"/>
                  </a:cubicBezTo>
                  <a:lnTo>
                    <a:pt x="18" y="1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9" name="Google Shape;8079;p236"/>
            <p:cNvSpPr/>
            <p:nvPr/>
          </p:nvSpPr>
          <p:spPr>
            <a:xfrm>
              <a:off x="-3317593" y="5418257"/>
              <a:ext cx="158979" cy="24458"/>
            </a:xfrm>
            <a:custGeom>
              <a:rect b="b" l="l" r="r" t="t"/>
              <a:pathLst>
                <a:path extrusionOk="0" h="9" w="64">
                  <a:moveTo>
                    <a:pt x="60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2" y="0"/>
                    <a:pt x="64" y="2"/>
                    <a:pt x="64" y="4"/>
                  </a:cubicBezTo>
                  <a:cubicBezTo>
                    <a:pt x="64" y="7"/>
                    <a:pt x="62" y="9"/>
                    <a:pt x="60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0" name="Google Shape;8080;p236"/>
            <p:cNvSpPr/>
            <p:nvPr/>
          </p:nvSpPr>
          <p:spPr>
            <a:xfrm>
              <a:off x="-3317593" y="5495709"/>
              <a:ext cx="248659" cy="20383"/>
            </a:xfrm>
            <a:custGeom>
              <a:rect b="b" l="l" r="r" t="t"/>
              <a:pathLst>
                <a:path extrusionOk="0" h="8" w="99">
                  <a:moveTo>
                    <a:pt x="95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6"/>
                    <a:pt x="97" y="8"/>
                    <a:pt x="9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1" name="Google Shape;8081;p236"/>
            <p:cNvSpPr/>
            <p:nvPr/>
          </p:nvSpPr>
          <p:spPr>
            <a:xfrm>
              <a:off x="-3264599" y="5573158"/>
              <a:ext cx="195665" cy="20383"/>
            </a:xfrm>
            <a:custGeom>
              <a:rect b="b" l="l" r="r" t="t"/>
              <a:pathLst>
                <a:path extrusionOk="0" h="9" w="77">
                  <a:moveTo>
                    <a:pt x="73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5" y="0"/>
                    <a:pt x="77" y="2"/>
                    <a:pt x="77" y="4"/>
                  </a:cubicBezTo>
                  <a:cubicBezTo>
                    <a:pt x="77" y="7"/>
                    <a:pt x="75" y="9"/>
                    <a:pt x="7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2" name="Google Shape;8082;p236"/>
          <p:cNvGrpSpPr/>
          <p:nvPr/>
        </p:nvGrpSpPr>
        <p:grpSpPr>
          <a:xfrm>
            <a:off x="7142706" y="3798626"/>
            <a:ext cx="517698" cy="680751"/>
            <a:chOff x="-2119146" y="5247051"/>
            <a:chExt cx="517698" cy="680751"/>
          </a:xfrm>
        </p:grpSpPr>
        <p:sp>
          <p:nvSpPr>
            <p:cNvPr id="8083" name="Google Shape;8083;p236"/>
            <p:cNvSpPr/>
            <p:nvPr/>
          </p:nvSpPr>
          <p:spPr>
            <a:xfrm>
              <a:off x="-2119146" y="5247051"/>
              <a:ext cx="138596" cy="138596"/>
            </a:xfrm>
            <a:custGeom>
              <a:rect b="b" l="l" r="r" t="t"/>
              <a:pathLst>
                <a:path extrusionOk="0" h="55" w="55">
                  <a:moveTo>
                    <a:pt x="51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3" y="55"/>
                    <a:pt x="1" y="54"/>
                    <a:pt x="1" y="53"/>
                  </a:cubicBezTo>
                  <a:cubicBezTo>
                    <a:pt x="0" y="51"/>
                    <a:pt x="0" y="49"/>
                    <a:pt x="2" y="48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50" y="0"/>
                    <a:pt x="51" y="0"/>
                    <a:pt x="53" y="1"/>
                  </a:cubicBezTo>
                  <a:cubicBezTo>
                    <a:pt x="54" y="1"/>
                    <a:pt x="55" y="3"/>
                    <a:pt x="55" y="4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3"/>
                    <a:pt x="54" y="55"/>
                    <a:pt x="51" y="55"/>
                  </a:cubicBezTo>
                  <a:close/>
                  <a:moveTo>
                    <a:pt x="14" y="47"/>
                  </a:moveTo>
                  <a:cubicBezTo>
                    <a:pt x="47" y="47"/>
                    <a:pt x="47" y="47"/>
                    <a:pt x="47" y="47"/>
                  </a:cubicBezTo>
                  <a:cubicBezTo>
                    <a:pt x="47" y="14"/>
                    <a:pt x="47" y="14"/>
                    <a:pt x="47" y="14"/>
                  </a:cubicBezTo>
                  <a:lnTo>
                    <a:pt x="14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4" name="Google Shape;8084;p236"/>
            <p:cNvSpPr/>
            <p:nvPr/>
          </p:nvSpPr>
          <p:spPr>
            <a:xfrm>
              <a:off x="-2119146" y="5247051"/>
              <a:ext cx="517698" cy="680751"/>
            </a:xfrm>
            <a:custGeom>
              <a:rect b="b" l="l" r="r" t="t"/>
              <a:pathLst>
                <a:path extrusionOk="0" h="271" w="206">
                  <a:moveTo>
                    <a:pt x="202" y="271"/>
                  </a:moveTo>
                  <a:cubicBezTo>
                    <a:pt x="4" y="271"/>
                    <a:pt x="4" y="271"/>
                    <a:pt x="4" y="271"/>
                  </a:cubicBezTo>
                  <a:cubicBezTo>
                    <a:pt x="2" y="271"/>
                    <a:pt x="0" y="269"/>
                    <a:pt x="0" y="26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1" y="49"/>
                    <a:pt x="2" y="48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50" y="0"/>
                    <a:pt x="51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4" y="0"/>
                    <a:pt x="206" y="2"/>
                    <a:pt x="206" y="4"/>
                  </a:cubicBezTo>
                  <a:cubicBezTo>
                    <a:pt x="206" y="267"/>
                    <a:pt x="206" y="267"/>
                    <a:pt x="206" y="267"/>
                  </a:cubicBezTo>
                  <a:cubicBezTo>
                    <a:pt x="206" y="269"/>
                    <a:pt x="204" y="271"/>
                    <a:pt x="202" y="271"/>
                  </a:cubicBezTo>
                  <a:close/>
                  <a:moveTo>
                    <a:pt x="9" y="263"/>
                  </a:moveTo>
                  <a:cubicBezTo>
                    <a:pt x="198" y="263"/>
                    <a:pt x="198" y="263"/>
                    <a:pt x="198" y="263"/>
                  </a:cubicBezTo>
                  <a:cubicBezTo>
                    <a:pt x="198" y="9"/>
                    <a:pt x="198" y="9"/>
                    <a:pt x="198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9" y="26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5" name="Google Shape;8085;p236"/>
            <p:cNvSpPr/>
            <p:nvPr/>
          </p:nvSpPr>
          <p:spPr>
            <a:xfrm>
              <a:off x="-1935709" y="5446793"/>
              <a:ext cx="244581" cy="20383"/>
            </a:xfrm>
            <a:custGeom>
              <a:rect b="b" l="l" r="r" t="t"/>
              <a:pathLst>
                <a:path extrusionOk="0" h="9" w="97">
                  <a:moveTo>
                    <a:pt x="93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2"/>
                    <a:pt x="97" y="5"/>
                  </a:cubicBezTo>
                  <a:cubicBezTo>
                    <a:pt x="97" y="7"/>
                    <a:pt x="95" y="9"/>
                    <a:pt x="93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6" name="Google Shape;8086;p236"/>
            <p:cNvSpPr/>
            <p:nvPr/>
          </p:nvSpPr>
          <p:spPr>
            <a:xfrm>
              <a:off x="-2029467" y="5565006"/>
              <a:ext cx="338338" cy="20383"/>
            </a:xfrm>
            <a:custGeom>
              <a:rect b="b" l="l" r="r" t="t"/>
              <a:pathLst>
                <a:path extrusionOk="0" h="8" w="134">
                  <a:moveTo>
                    <a:pt x="13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2" y="0"/>
                    <a:pt x="134" y="2"/>
                    <a:pt x="134" y="4"/>
                  </a:cubicBezTo>
                  <a:cubicBezTo>
                    <a:pt x="134" y="7"/>
                    <a:pt x="132" y="8"/>
                    <a:pt x="13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7" name="Google Shape;8087;p236"/>
            <p:cNvSpPr/>
            <p:nvPr/>
          </p:nvSpPr>
          <p:spPr>
            <a:xfrm>
              <a:off x="-2029467" y="5683221"/>
              <a:ext cx="338338" cy="20383"/>
            </a:xfrm>
            <a:custGeom>
              <a:rect b="b" l="l" r="r" t="t"/>
              <a:pathLst>
                <a:path extrusionOk="0" h="8" w="134">
                  <a:moveTo>
                    <a:pt x="13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2" y="0"/>
                    <a:pt x="134" y="2"/>
                    <a:pt x="134" y="4"/>
                  </a:cubicBezTo>
                  <a:cubicBezTo>
                    <a:pt x="134" y="6"/>
                    <a:pt x="132" y="8"/>
                    <a:pt x="13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8" name="Google Shape;8088;p236"/>
            <p:cNvSpPr/>
            <p:nvPr/>
          </p:nvSpPr>
          <p:spPr>
            <a:xfrm>
              <a:off x="-2029467" y="5801434"/>
              <a:ext cx="224200" cy="20383"/>
            </a:xfrm>
            <a:custGeom>
              <a:rect b="b" l="l" r="r" t="t"/>
              <a:pathLst>
                <a:path extrusionOk="0" h="8" w="89">
                  <a:moveTo>
                    <a:pt x="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7" y="0"/>
                    <a:pt x="89" y="2"/>
                    <a:pt x="89" y="4"/>
                  </a:cubicBezTo>
                  <a:cubicBezTo>
                    <a:pt x="89" y="6"/>
                    <a:pt x="87" y="8"/>
                    <a:pt x="8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9" name="Google Shape;8089;p236"/>
          <p:cNvGrpSpPr/>
          <p:nvPr/>
        </p:nvGrpSpPr>
        <p:grpSpPr>
          <a:xfrm>
            <a:off x="4558799" y="2537469"/>
            <a:ext cx="472856" cy="611452"/>
            <a:chOff x="-8808433" y="3844787"/>
            <a:chExt cx="472856" cy="611452"/>
          </a:xfrm>
        </p:grpSpPr>
        <p:sp>
          <p:nvSpPr>
            <p:cNvPr id="8090" name="Google Shape;8090;p236"/>
            <p:cNvSpPr/>
            <p:nvPr/>
          </p:nvSpPr>
          <p:spPr>
            <a:xfrm>
              <a:off x="-8808433" y="3844787"/>
              <a:ext cx="472856" cy="611452"/>
            </a:xfrm>
            <a:custGeom>
              <a:rect b="b" l="l" r="r" t="t"/>
              <a:pathLst>
                <a:path extrusionOk="0" h="243" w="188">
                  <a:moveTo>
                    <a:pt x="184" y="243"/>
                  </a:moveTo>
                  <a:cubicBezTo>
                    <a:pt x="4" y="243"/>
                    <a:pt x="4" y="243"/>
                    <a:pt x="4" y="243"/>
                  </a:cubicBezTo>
                  <a:cubicBezTo>
                    <a:pt x="2" y="243"/>
                    <a:pt x="0" y="241"/>
                    <a:pt x="0" y="2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1"/>
                    <a:pt x="188" y="4"/>
                  </a:cubicBezTo>
                  <a:cubicBezTo>
                    <a:pt x="188" y="239"/>
                    <a:pt x="188" y="239"/>
                    <a:pt x="188" y="239"/>
                  </a:cubicBezTo>
                  <a:cubicBezTo>
                    <a:pt x="188" y="241"/>
                    <a:pt x="186" y="243"/>
                    <a:pt x="184" y="243"/>
                  </a:cubicBezTo>
                  <a:close/>
                  <a:moveTo>
                    <a:pt x="8" y="235"/>
                  </a:moveTo>
                  <a:cubicBezTo>
                    <a:pt x="180" y="235"/>
                    <a:pt x="180" y="235"/>
                    <a:pt x="180" y="235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1" name="Google Shape;8091;p236"/>
            <p:cNvSpPr/>
            <p:nvPr/>
          </p:nvSpPr>
          <p:spPr>
            <a:xfrm>
              <a:off x="-8808433" y="3844787"/>
              <a:ext cx="472856" cy="158979"/>
            </a:xfrm>
            <a:custGeom>
              <a:rect b="b" l="l" r="r" t="t"/>
              <a:pathLst>
                <a:path extrusionOk="0" h="62" w="188">
                  <a:moveTo>
                    <a:pt x="18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2" y="62"/>
                    <a:pt x="0" y="60"/>
                    <a:pt x="0" y="5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1"/>
                    <a:pt x="188" y="4"/>
                  </a:cubicBezTo>
                  <a:cubicBezTo>
                    <a:pt x="188" y="58"/>
                    <a:pt x="188" y="58"/>
                    <a:pt x="188" y="58"/>
                  </a:cubicBezTo>
                  <a:cubicBezTo>
                    <a:pt x="188" y="60"/>
                    <a:pt x="186" y="62"/>
                    <a:pt x="184" y="62"/>
                  </a:cubicBezTo>
                  <a:close/>
                  <a:moveTo>
                    <a:pt x="8" y="54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2" name="Google Shape;8092;p236"/>
            <p:cNvSpPr/>
            <p:nvPr/>
          </p:nvSpPr>
          <p:spPr>
            <a:xfrm>
              <a:off x="-8584235" y="3983383"/>
              <a:ext cx="20383" cy="472856"/>
            </a:xfrm>
            <a:custGeom>
              <a:rect b="b" l="l" r="r" t="t"/>
              <a:pathLst>
                <a:path extrusionOk="0" h="188" w="8">
                  <a:moveTo>
                    <a:pt x="4" y="188"/>
                  </a:moveTo>
                  <a:cubicBezTo>
                    <a:pt x="2" y="188"/>
                    <a:pt x="0" y="186"/>
                    <a:pt x="0" y="1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3" name="Google Shape;8093;p236"/>
            <p:cNvSpPr/>
            <p:nvPr/>
          </p:nvSpPr>
          <p:spPr>
            <a:xfrm>
              <a:off x="-8470098" y="3983383"/>
              <a:ext cx="20383" cy="472856"/>
            </a:xfrm>
            <a:custGeom>
              <a:rect b="b" l="l" r="r" t="t"/>
              <a:pathLst>
                <a:path extrusionOk="0" h="188" w="8">
                  <a:moveTo>
                    <a:pt x="4" y="188"/>
                  </a:moveTo>
                  <a:cubicBezTo>
                    <a:pt x="2" y="188"/>
                    <a:pt x="0" y="186"/>
                    <a:pt x="0" y="1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4" name="Google Shape;8094;p236"/>
            <p:cNvSpPr/>
            <p:nvPr/>
          </p:nvSpPr>
          <p:spPr>
            <a:xfrm>
              <a:off x="-8694295" y="3983383"/>
              <a:ext cx="20383" cy="472856"/>
            </a:xfrm>
            <a:custGeom>
              <a:rect b="b" l="l" r="r" t="t"/>
              <a:pathLst>
                <a:path extrusionOk="0" h="188" w="8">
                  <a:moveTo>
                    <a:pt x="4" y="188"/>
                  </a:moveTo>
                  <a:cubicBezTo>
                    <a:pt x="2" y="188"/>
                    <a:pt x="0" y="186"/>
                    <a:pt x="0" y="18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6"/>
                    <a:pt x="6" y="188"/>
                    <a:pt x="4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5" name="Google Shape;8095;p236"/>
            <p:cNvSpPr/>
            <p:nvPr/>
          </p:nvSpPr>
          <p:spPr>
            <a:xfrm>
              <a:off x="-8808433" y="4207584"/>
              <a:ext cx="472856" cy="20383"/>
            </a:xfrm>
            <a:custGeom>
              <a:rect b="b" l="l" r="r" t="t"/>
              <a:pathLst>
                <a:path extrusionOk="0" h="8" w="188">
                  <a:moveTo>
                    <a:pt x="1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2"/>
                    <a:pt x="188" y="4"/>
                  </a:cubicBezTo>
                  <a:cubicBezTo>
                    <a:pt x="188" y="6"/>
                    <a:pt x="186" y="8"/>
                    <a:pt x="18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6" name="Google Shape;8096;p236"/>
            <p:cNvSpPr/>
            <p:nvPr/>
          </p:nvSpPr>
          <p:spPr>
            <a:xfrm>
              <a:off x="-8808433" y="4321721"/>
              <a:ext cx="472856" cy="20383"/>
            </a:xfrm>
            <a:custGeom>
              <a:rect b="b" l="l" r="r" t="t"/>
              <a:pathLst>
                <a:path extrusionOk="0" h="8" w="188">
                  <a:moveTo>
                    <a:pt x="1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2"/>
                    <a:pt x="188" y="4"/>
                  </a:cubicBezTo>
                  <a:cubicBezTo>
                    <a:pt x="188" y="6"/>
                    <a:pt x="186" y="8"/>
                    <a:pt x="18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7" name="Google Shape;8097;p236"/>
            <p:cNvSpPr/>
            <p:nvPr/>
          </p:nvSpPr>
          <p:spPr>
            <a:xfrm>
              <a:off x="-8808433" y="4093446"/>
              <a:ext cx="472856" cy="20383"/>
            </a:xfrm>
            <a:custGeom>
              <a:rect b="b" l="l" r="r" t="t"/>
              <a:pathLst>
                <a:path extrusionOk="0" h="8" w="188">
                  <a:moveTo>
                    <a:pt x="184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1"/>
                    <a:pt x="188" y="4"/>
                  </a:cubicBezTo>
                  <a:cubicBezTo>
                    <a:pt x="188" y="6"/>
                    <a:pt x="186" y="8"/>
                    <a:pt x="18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98" name="Google Shape;8098;p236"/>
          <p:cNvGrpSpPr/>
          <p:nvPr/>
        </p:nvGrpSpPr>
        <p:grpSpPr>
          <a:xfrm>
            <a:off x="8404151" y="3847063"/>
            <a:ext cx="605920" cy="575190"/>
            <a:chOff x="3844166" y="605079"/>
            <a:chExt cx="4494802" cy="4266883"/>
          </a:xfrm>
        </p:grpSpPr>
        <p:sp>
          <p:nvSpPr>
            <p:cNvPr id="8099" name="Google Shape;8099;p236"/>
            <p:cNvSpPr/>
            <p:nvPr/>
          </p:nvSpPr>
          <p:spPr>
            <a:xfrm>
              <a:off x="4071533" y="605079"/>
              <a:ext cx="4046220" cy="2341517"/>
            </a:xfrm>
            <a:custGeom>
              <a:rect b="b" l="l" r="r" t="t"/>
              <a:pathLst>
                <a:path extrusionOk="0" h="2341517" w="4046220">
                  <a:moveTo>
                    <a:pt x="1370997" y="2251768"/>
                  </a:moveTo>
                  <a:cubicBezTo>
                    <a:pt x="1371036" y="2298840"/>
                    <a:pt x="1409191" y="2336995"/>
                    <a:pt x="1456263" y="2337033"/>
                  </a:cubicBezTo>
                  <a:lnTo>
                    <a:pt x="3956396" y="2337033"/>
                  </a:lnTo>
                  <a:cubicBezTo>
                    <a:pt x="4003468" y="2336995"/>
                    <a:pt x="4041623" y="2298840"/>
                    <a:pt x="4041623" y="2251768"/>
                  </a:cubicBezTo>
                  <a:lnTo>
                    <a:pt x="4041623" y="92575"/>
                  </a:lnTo>
                  <a:cubicBezTo>
                    <a:pt x="4041623" y="45503"/>
                    <a:pt x="4003468" y="7386"/>
                    <a:pt x="3956396" y="7348"/>
                  </a:cubicBezTo>
                  <a:lnTo>
                    <a:pt x="1456263" y="7348"/>
                  </a:lnTo>
                  <a:cubicBezTo>
                    <a:pt x="1409229" y="7386"/>
                    <a:pt x="1371074" y="45503"/>
                    <a:pt x="1371036" y="92575"/>
                  </a:cubicBezTo>
                  <a:lnTo>
                    <a:pt x="1371036" y="916495"/>
                  </a:lnTo>
                  <a:lnTo>
                    <a:pt x="774439" y="916495"/>
                  </a:lnTo>
                  <a:cubicBezTo>
                    <a:pt x="761197" y="916495"/>
                    <a:pt x="748147" y="919595"/>
                    <a:pt x="736322" y="925489"/>
                  </a:cubicBezTo>
                  <a:lnTo>
                    <a:pt x="547149" y="1020092"/>
                  </a:lnTo>
                  <a:lnTo>
                    <a:pt x="357976" y="925489"/>
                  </a:lnTo>
                  <a:cubicBezTo>
                    <a:pt x="346113" y="919595"/>
                    <a:pt x="333062" y="916495"/>
                    <a:pt x="319859" y="916495"/>
                  </a:cubicBezTo>
                  <a:lnTo>
                    <a:pt x="92575" y="916495"/>
                  </a:lnTo>
                  <a:cubicBezTo>
                    <a:pt x="45503" y="916495"/>
                    <a:pt x="7348" y="954650"/>
                    <a:pt x="7348" y="1001723"/>
                  </a:cubicBezTo>
                  <a:lnTo>
                    <a:pt x="7348" y="2251740"/>
                  </a:lnTo>
                  <a:cubicBezTo>
                    <a:pt x="7348" y="2298812"/>
                    <a:pt x="45503" y="2336967"/>
                    <a:pt x="92575" y="2337006"/>
                  </a:cubicBezTo>
                  <a:lnTo>
                    <a:pt x="1001721" y="2337006"/>
                  </a:lnTo>
                  <a:cubicBezTo>
                    <a:pt x="1048793" y="2336967"/>
                    <a:pt x="1086910" y="2298812"/>
                    <a:pt x="1086948" y="2251740"/>
                  </a:cubicBezTo>
                  <a:lnTo>
                    <a:pt x="1086948" y="1533414"/>
                  </a:lnTo>
                  <a:lnTo>
                    <a:pt x="1371065" y="1504979"/>
                  </a:lnTo>
                  <a:close/>
                  <a:moveTo>
                    <a:pt x="1541487" y="177810"/>
                  </a:moveTo>
                  <a:lnTo>
                    <a:pt x="3871150" y="177810"/>
                  </a:lnTo>
                  <a:lnTo>
                    <a:pt x="3871150" y="2166532"/>
                  </a:lnTo>
                  <a:lnTo>
                    <a:pt x="1541487" y="2166532"/>
                  </a:lnTo>
                  <a:lnTo>
                    <a:pt x="1541487" y="1487963"/>
                  </a:lnTo>
                  <a:lnTo>
                    <a:pt x="2146618" y="1427419"/>
                  </a:lnTo>
                  <a:lnTo>
                    <a:pt x="2146579" y="1427419"/>
                  </a:lnTo>
                  <a:cubicBezTo>
                    <a:pt x="2190169" y="1423095"/>
                    <a:pt x="2223349" y="1386432"/>
                    <a:pt x="2223349" y="1342651"/>
                  </a:cubicBezTo>
                  <a:lnTo>
                    <a:pt x="2223349" y="1228838"/>
                  </a:lnTo>
                  <a:lnTo>
                    <a:pt x="3420462" y="739706"/>
                  </a:lnTo>
                  <a:lnTo>
                    <a:pt x="3420424" y="739706"/>
                  </a:lnTo>
                  <a:cubicBezTo>
                    <a:pt x="3464013" y="721872"/>
                    <a:pt x="3484908" y="672121"/>
                    <a:pt x="3467113" y="628528"/>
                  </a:cubicBezTo>
                  <a:cubicBezTo>
                    <a:pt x="3449279" y="584977"/>
                    <a:pt x="3399528" y="564081"/>
                    <a:pt x="3355935" y="581877"/>
                  </a:cubicBezTo>
                  <a:lnTo>
                    <a:pt x="2223287" y="1044674"/>
                  </a:lnTo>
                  <a:lnTo>
                    <a:pt x="2223287" y="1001735"/>
                  </a:lnTo>
                  <a:lnTo>
                    <a:pt x="2223326" y="1001697"/>
                  </a:lnTo>
                  <a:cubicBezTo>
                    <a:pt x="2223287" y="954625"/>
                    <a:pt x="2185132" y="916470"/>
                    <a:pt x="2138060" y="916470"/>
                  </a:cubicBezTo>
                  <a:lnTo>
                    <a:pt x="1541463" y="916470"/>
                  </a:lnTo>
                  <a:close/>
                  <a:moveTo>
                    <a:pt x="993190" y="1371494"/>
                  </a:moveTo>
                  <a:lnTo>
                    <a:pt x="993190" y="1371533"/>
                  </a:lnTo>
                  <a:cubicBezTo>
                    <a:pt x="949601" y="1375857"/>
                    <a:pt x="916421" y="1412520"/>
                    <a:pt x="916459" y="1456300"/>
                  </a:cubicBezTo>
                  <a:lnTo>
                    <a:pt x="916459" y="2166554"/>
                  </a:lnTo>
                  <a:lnTo>
                    <a:pt x="177803" y="2166554"/>
                  </a:lnTo>
                  <a:lnTo>
                    <a:pt x="177765" y="1086909"/>
                  </a:lnTo>
                  <a:lnTo>
                    <a:pt x="299691" y="1086909"/>
                  </a:lnTo>
                  <a:lnTo>
                    <a:pt x="508987" y="1191581"/>
                  </a:lnTo>
                  <a:cubicBezTo>
                    <a:pt x="532982" y="1203560"/>
                    <a:pt x="561225" y="1203560"/>
                    <a:pt x="585221" y="1191581"/>
                  </a:cubicBezTo>
                  <a:lnTo>
                    <a:pt x="794517" y="1086909"/>
                  </a:lnTo>
                  <a:lnTo>
                    <a:pt x="2052862" y="1086909"/>
                  </a:lnTo>
                  <a:lnTo>
                    <a:pt x="2052862" y="12654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0" name="Google Shape;8100;p236"/>
            <p:cNvSpPr/>
            <p:nvPr/>
          </p:nvSpPr>
          <p:spPr>
            <a:xfrm>
              <a:off x="5435192" y="3216245"/>
              <a:ext cx="1312817" cy="1655717"/>
            </a:xfrm>
            <a:custGeom>
              <a:rect b="b" l="l" r="r" t="t"/>
              <a:pathLst>
                <a:path extrusionOk="0" h="1655717" w="1312817">
                  <a:moveTo>
                    <a:pt x="940124" y="755419"/>
                  </a:moveTo>
                  <a:cubicBezTo>
                    <a:pt x="1028145" y="679069"/>
                    <a:pt x="1081037" y="569998"/>
                    <a:pt x="1086503" y="453617"/>
                  </a:cubicBezTo>
                  <a:cubicBezTo>
                    <a:pt x="1092014" y="337237"/>
                    <a:pt x="1049611" y="223649"/>
                    <a:pt x="969202" y="139384"/>
                  </a:cubicBezTo>
                  <a:cubicBezTo>
                    <a:pt x="888759" y="55075"/>
                    <a:pt x="777315" y="7348"/>
                    <a:pt x="660817" y="7348"/>
                  </a:cubicBezTo>
                  <a:cubicBezTo>
                    <a:pt x="544319" y="7348"/>
                    <a:pt x="432877" y="55071"/>
                    <a:pt x="352433" y="139384"/>
                  </a:cubicBezTo>
                  <a:cubicBezTo>
                    <a:pt x="272027" y="223655"/>
                    <a:pt x="229626" y="337237"/>
                    <a:pt x="235131" y="453617"/>
                  </a:cubicBezTo>
                  <a:cubicBezTo>
                    <a:pt x="240604" y="569998"/>
                    <a:pt x="293493" y="679069"/>
                    <a:pt x="381511" y="755419"/>
                  </a:cubicBezTo>
                  <a:cubicBezTo>
                    <a:pt x="269764" y="808269"/>
                    <a:pt x="175271" y="891775"/>
                    <a:pt x="109032" y="996173"/>
                  </a:cubicBezTo>
                  <a:cubicBezTo>
                    <a:pt x="42825" y="1100572"/>
                    <a:pt x="7583" y="1221626"/>
                    <a:pt x="7348" y="1345275"/>
                  </a:cubicBezTo>
                  <a:lnTo>
                    <a:pt x="7348" y="1572559"/>
                  </a:lnTo>
                  <a:cubicBezTo>
                    <a:pt x="7386" y="1619632"/>
                    <a:pt x="45541" y="1657748"/>
                    <a:pt x="92613" y="1657786"/>
                  </a:cubicBezTo>
                  <a:lnTo>
                    <a:pt x="1229082" y="1657786"/>
                  </a:lnTo>
                  <a:cubicBezTo>
                    <a:pt x="1276116" y="1657748"/>
                    <a:pt x="1314271" y="1619632"/>
                    <a:pt x="1314309" y="1572559"/>
                  </a:cubicBezTo>
                  <a:lnTo>
                    <a:pt x="1314309" y="1345275"/>
                  </a:lnTo>
                  <a:cubicBezTo>
                    <a:pt x="1314118" y="1221626"/>
                    <a:pt x="1278833" y="1100572"/>
                    <a:pt x="1212625" y="996173"/>
                  </a:cubicBezTo>
                  <a:cubicBezTo>
                    <a:pt x="1146379" y="891775"/>
                    <a:pt x="1051932" y="808264"/>
                    <a:pt x="940147" y="755419"/>
                  </a:cubicBezTo>
                  <a:close/>
                  <a:moveTo>
                    <a:pt x="405151" y="436130"/>
                  </a:moveTo>
                  <a:cubicBezTo>
                    <a:pt x="405151" y="368315"/>
                    <a:pt x="432093" y="303261"/>
                    <a:pt x="480045" y="255304"/>
                  </a:cubicBezTo>
                  <a:cubicBezTo>
                    <a:pt x="527998" y="207352"/>
                    <a:pt x="593016" y="180448"/>
                    <a:pt x="660832" y="180448"/>
                  </a:cubicBezTo>
                  <a:cubicBezTo>
                    <a:pt x="728648" y="180448"/>
                    <a:pt x="793671" y="207352"/>
                    <a:pt x="841619" y="255304"/>
                  </a:cubicBezTo>
                  <a:cubicBezTo>
                    <a:pt x="889571" y="303256"/>
                    <a:pt x="916513" y="368314"/>
                    <a:pt x="916513" y="436130"/>
                  </a:cubicBezTo>
                  <a:cubicBezTo>
                    <a:pt x="916513" y="503945"/>
                    <a:pt x="889571" y="568969"/>
                    <a:pt x="841619" y="616916"/>
                  </a:cubicBezTo>
                  <a:cubicBezTo>
                    <a:pt x="793667" y="664864"/>
                    <a:pt x="728648" y="691811"/>
                    <a:pt x="660832" y="691811"/>
                  </a:cubicBezTo>
                  <a:cubicBezTo>
                    <a:pt x="593055" y="691734"/>
                    <a:pt x="528032" y="664792"/>
                    <a:pt x="480124" y="616840"/>
                  </a:cubicBezTo>
                  <a:cubicBezTo>
                    <a:pt x="432172" y="568926"/>
                    <a:pt x="405229" y="503908"/>
                    <a:pt x="405153" y="436132"/>
                  </a:cubicBezTo>
                  <a:close/>
                  <a:moveTo>
                    <a:pt x="1143836" y="1487363"/>
                  </a:moveTo>
                  <a:lnTo>
                    <a:pt x="177857" y="1487363"/>
                  </a:lnTo>
                  <a:lnTo>
                    <a:pt x="177857" y="1345305"/>
                  </a:lnTo>
                  <a:cubicBezTo>
                    <a:pt x="177857" y="1172747"/>
                    <a:pt x="269897" y="1013309"/>
                    <a:pt x="419337" y="927016"/>
                  </a:cubicBezTo>
                  <a:cubicBezTo>
                    <a:pt x="568783" y="840755"/>
                    <a:pt x="752861" y="840755"/>
                    <a:pt x="902307" y="927016"/>
                  </a:cubicBezTo>
                  <a:cubicBezTo>
                    <a:pt x="1051753" y="1013315"/>
                    <a:pt x="1143787" y="1172747"/>
                    <a:pt x="1143787" y="1345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1" name="Google Shape;8101;p236"/>
            <p:cNvSpPr/>
            <p:nvPr/>
          </p:nvSpPr>
          <p:spPr>
            <a:xfrm>
              <a:off x="7026151" y="3216245"/>
              <a:ext cx="1312817" cy="1655717"/>
            </a:xfrm>
            <a:custGeom>
              <a:rect b="b" l="l" r="r" t="t"/>
              <a:pathLst>
                <a:path extrusionOk="0" h="1655717" w="1312817">
                  <a:moveTo>
                    <a:pt x="940124" y="755419"/>
                  </a:moveTo>
                  <a:cubicBezTo>
                    <a:pt x="1028107" y="679069"/>
                    <a:pt x="1081037" y="569998"/>
                    <a:pt x="1086503" y="453617"/>
                  </a:cubicBezTo>
                  <a:cubicBezTo>
                    <a:pt x="1092014" y="337237"/>
                    <a:pt x="1049611" y="223649"/>
                    <a:pt x="969163" y="139384"/>
                  </a:cubicBezTo>
                  <a:cubicBezTo>
                    <a:pt x="888757" y="55075"/>
                    <a:pt x="777315" y="7348"/>
                    <a:pt x="660817" y="7348"/>
                  </a:cubicBezTo>
                  <a:cubicBezTo>
                    <a:pt x="544280" y="7348"/>
                    <a:pt x="432877" y="55071"/>
                    <a:pt x="352433" y="139384"/>
                  </a:cubicBezTo>
                  <a:cubicBezTo>
                    <a:pt x="272027" y="223655"/>
                    <a:pt x="229625" y="337237"/>
                    <a:pt x="235092" y="453617"/>
                  </a:cubicBezTo>
                  <a:cubicBezTo>
                    <a:pt x="240603" y="569998"/>
                    <a:pt x="293492" y="679069"/>
                    <a:pt x="381510" y="755419"/>
                  </a:cubicBezTo>
                  <a:cubicBezTo>
                    <a:pt x="269725" y="808269"/>
                    <a:pt x="175271" y="891775"/>
                    <a:pt x="109032" y="996173"/>
                  </a:cubicBezTo>
                  <a:cubicBezTo>
                    <a:pt x="42825" y="1100572"/>
                    <a:pt x="7544" y="1221626"/>
                    <a:pt x="7348" y="1345275"/>
                  </a:cubicBezTo>
                  <a:lnTo>
                    <a:pt x="7348" y="1572559"/>
                  </a:lnTo>
                  <a:cubicBezTo>
                    <a:pt x="7386" y="1619632"/>
                    <a:pt x="45503" y="1657748"/>
                    <a:pt x="92575" y="1657786"/>
                  </a:cubicBezTo>
                  <a:lnTo>
                    <a:pt x="1229044" y="1657786"/>
                  </a:lnTo>
                  <a:cubicBezTo>
                    <a:pt x="1276116" y="1657748"/>
                    <a:pt x="1314271" y="1619632"/>
                    <a:pt x="1314271" y="1572559"/>
                  </a:cubicBezTo>
                  <a:lnTo>
                    <a:pt x="1314271" y="1345275"/>
                  </a:lnTo>
                  <a:cubicBezTo>
                    <a:pt x="1314080" y="1221626"/>
                    <a:pt x="1278833" y="1100572"/>
                    <a:pt x="1212586" y="996173"/>
                  </a:cubicBezTo>
                  <a:cubicBezTo>
                    <a:pt x="1146379" y="891775"/>
                    <a:pt x="1051894" y="808264"/>
                    <a:pt x="940138" y="755419"/>
                  </a:cubicBezTo>
                  <a:close/>
                  <a:moveTo>
                    <a:pt x="405151" y="436130"/>
                  </a:moveTo>
                  <a:lnTo>
                    <a:pt x="405113" y="436130"/>
                  </a:lnTo>
                  <a:cubicBezTo>
                    <a:pt x="405113" y="368315"/>
                    <a:pt x="432055" y="303261"/>
                    <a:pt x="480007" y="255304"/>
                  </a:cubicBezTo>
                  <a:cubicBezTo>
                    <a:pt x="527959" y="207352"/>
                    <a:pt x="593017" y="180409"/>
                    <a:pt x="660833" y="180409"/>
                  </a:cubicBezTo>
                  <a:cubicBezTo>
                    <a:pt x="728648" y="180409"/>
                    <a:pt x="793672" y="207352"/>
                    <a:pt x="841619" y="255304"/>
                  </a:cubicBezTo>
                  <a:cubicBezTo>
                    <a:pt x="889572" y="303256"/>
                    <a:pt x="916514" y="368314"/>
                    <a:pt x="916514" y="436130"/>
                  </a:cubicBezTo>
                  <a:cubicBezTo>
                    <a:pt x="916514" y="503945"/>
                    <a:pt x="889572" y="568969"/>
                    <a:pt x="841619" y="616916"/>
                  </a:cubicBezTo>
                  <a:cubicBezTo>
                    <a:pt x="793668" y="664868"/>
                    <a:pt x="728648" y="691811"/>
                    <a:pt x="660833" y="691811"/>
                  </a:cubicBezTo>
                  <a:cubicBezTo>
                    <a:pt x="593018" y="691734"/>
                    <a:pt x="528032" y="664792"/>
                    <a:pt x="480085" y="616840"/>
                  </a:cubicBezTo>
                  <a:cubicBezTo>
                    <a:pt x="432172" y="568926"/>
                    <a:pt x="405191" y="503908"/>
                    <a:pt x="405115" y="436132"/>
                  </a:cubicBezTo>
                  <a:close/>
                  <a:moveTo>
                    <a:pt x="1143836" y="1487363"/>
                  </a:moveTo>
                  <a:lnTo>
                    <a:pt x="177818" y="1487363"/>
                  </a:lnTo>
                  <a:lnTo>
                    <a:pt x="177818" y="1345305"/>
                  </a:lnTo>
                  <a:cubicBezTo>
                    <a:pt x="177627" y="1217060"/>
                    <a:pt x="228411" y="1094027"/>
                    <a:pt x="319034" y="1003286"/>
                  </a:cubicBezTo>
                  <a:cubicBezTo>
                    <a:pt x="409619" y="912548"/>
                    <a:pt x="532582" y="861531"/>
                    <a:pt x="660827" y="861531"/>
                  </a:cubicBezTo>
                  <a:cubicBezTo>
                    <a:pt x="789033" y="861531"/>
                    <a:pt x="911996" y="912545"/>
                    <a:pt x="1002620" y="1003286"/>
                  </a:cubicBezTo>
                  <a:cubicBezTo>
                    <a:pt x="1093205" y="1094024"/>
                    <a:pt x="1143993" y="1217060"/>
                    <a:pt x="1143797" y="1345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2" name="Google Shape;8102;p236"/>
            <p:cNvSpPr/>
            <p:nvPr/>
          </p:nvSpPr>
          <p:spPr>
            <a:xfrm>
              <a:off x="3844166" y="3216245"/>
              <a:ext cx="1312817" cy="1655717"/>
            </a:xfrm>
            <a:custGeom>
              <a:rect b="b" l="l" r="r" t="t"/>
              <a:pathLst>
                <a:path extrusionOk="0" h="1655717" w="1312817">
                  <a:moveTo>
                    <a:pt x="940095" y="755419"/>
                  </a:moveTo>
                  <a:cubicBezTo>
                    <a:pt x="1028116" y="679069"/>
                    <a:pt x="1081007" y="569998"/>
                    <a:pt x="1086513" y="453617"/>
                  </a:cubicBezTo>
                  <a:cubicBezTo>
                    <a:pt x="1091986" y="337237"/>
                    <a:pt x="1049583" y="223649"/>
                    <a:pt x="969173" y="139384"/>
                  </a:cubicBezTo>
                  <a:cubicBezTo>
                    <a:pt x="888729" y="55075"/>
                    <a:pt x="777325" y="7348"/>
                    <a:pt x="660788" y="7348"/>
                  </a:cubicBezTo>
                  <a:cubicBezTo>
                    <a:pt x="544290" y="7348"/>
                    <a:pt x="432848" y="55071"/>
                    <a:pt x="352442" y="139384"/>
                  </a:cubicBezTo>
                  <a:cubicBezTo>
                    <a:pt x="271999" y="223655"/>
                    <a:pt x="229596" y="337237"/>
                    <a:pt x="235102" y="453617"/>
                  </a:cubicBezTo>
                  <a:cubicBezTo>
                    <a:pt x="240575" y="569998"/>
                    <a:pt x="293502" y="679069"/>
                    <a:pt x="381481" y="755419"/>
                  </a:cubicBezTo>
                  <a:cubicBezTo>
                    <a:pt x="269735" y="808269"/>
                    <a:pt x="175242" y="891775"/>
                    <a:pt x="109032" y="996173"/>
                  </a:cubicBezTo>
                  <a:cubicBezTo>
                    <a:pt x="42787" y="1100572"/>
                    <a:pt x="7544" y="1221626"/>
                    <a:pt x="7348" y="1345275"/>
                  </a:cubicBezTo>
                  <a:lnTo>
                    <a:pt x="7348" y="1572559"/>
                  </a:lnTo>
                  <a:cubicBezTo>
                    <a:pt x="7348" y="1619632"/>
                    <a:pt x="45503" y="1657748"/>
                    <a:pt x="92575" y="1657786"/>
                  </a:cubicBezTo>
                  <a:lnTo>
                    <a:pt x="1229044" y="1657786"/>
                  </a:lnTo>
                  <a:cubicBezTo>
                    <a:pt x="1276116" y="1657748"/>
                    <a:pt x="1314233" y="1619632"/>
                    <a:pt x="1314271" y="1572559"/>
                  </a:cubicBezTo>
                  <a:lnTo>
                    <a:pt x="1314271" y="1345275"/>
                  </a:lnTo>
                  <a:cubicBezTo>
                    <a:pt x="1314080" y="1221626"/>
                    <a:pt x="1278795" y="1100572"/>
                    <a:pt x="1212587" y="996173"/>
                  </a:cubicBezTo>
                  <a:cubicBezTo>
                    <a:pt x="1146341" y="891775"/>
                    <a:pt x="1051894" y="808264"/>
                    <a:pt x="940108" y="755419"/>
                  </a:cubicBezTo>
                  <a:close/>
                  <a:moveTo>
                    <a:pt x="405122" y="436130"/>
                  </a:moveTo>
                  <a:cubicBezTo>
                    <a:pt x="405122" y="368315"/>
                    <a:pt x="432064" y="303261"/>
                    <a:pt x="480016" y="255304"/>
                  </a:cubicBezTo>
                  <a:cubicBezTo>
                    <a:pt x="527968" y="207352"/>
                    <a:pt x="592987" y="180409"/>
                    <a:pt x="660803" y="180409"/>
                  </a:cubicBezTo>
                  <a:cubicBezTo>
                    <a:pt x="728619" y="180409"/>
                    <a:pt x="793672" y="207352"/>
                    <a:pt x="841628" y="255304"/>
                  </a:cubicBezTo>
                  <a:cubicBezTo>
                    <a:pt x="889581" y="303256"/>
                    <a:pt x="916523" y="368314"/>
                    <a:pt x="916523" y="436130"/>
                  </a:cubicBezTo>
                  <a:cubicBezTo>
                    <a:pt x="916523" y="503945"/>
                    <a:pt x="889581" y="568969"/>
                    <a:pt x="841628" y="616916"/>
                  </a:cubicBezTo>
                  <a:cubicBezTo>
                    <a:pt x="793676" y="664864"/>
                    <a:pt x="728619" y="691811"/>
                    <a:pt x="660803" y="691811"/>
                  </a:cubicBezTo>
                  <a:cubicBezTo>
                    <a:pt x="593026" y="691734"/>
                    <a:pt x="528042" y="664792"/>
                    <a:pt x="480094" y="616840"/>
                  </a:cubicBezTo>
                  <a:cubicBezTo>
                    <a:pt x="432142" y="568926"/>
                    <a:pt x="405200" y="503908"/>
                    <a:pt x="405124" y="436132"/>
                  </a:cubicBezTo>
                  <a:close/>
                  <a:moveTo>
                    <a:pt x="1143807" y="1487363"/>
                  </a:moveTo>
                  <a:lnTo>
                    <a:pt x="177828" y="1487363"/>
                  </a:lnTo>
                  <a:lnTo>
                    <a:pt x="177828" y="1345305"/>
                  </a:lnTo>
                  <a:cubicBezTo>
                    <a:pt x="177637" y="1217060"/>
                    <a:pt x="228421" y="1094027"/>
                    <a:pt x="319005" y="1003286"/>
                  </a:cubicBezTo>
                  <a:cubicBezTo>
                    <a:pt x="409628" y="912548"/>
                    <a:pt x="532592" y="861531"/>
                    <a:pt x="660798" y="861531"/>
                  </a:cubicBezTo>
                  <a:cubicBezTo>
                    <a:pt x="789042" y="861531"/>
                    <a:pt x="912006" y="912545"/>
                    <a:pt x="1002591" y="1003286"/>
                  </a:cubicBezTo>
                  <a:cubicBezTo>
                    <a:pt x="1093214" y="1094024"/>
                    <a:pt x="1144003" y="1217060"/>
                    <a:pt x="1143807" y="13453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3" name="Google Shape;8103;p236"/>
            <p:cNvSpPr/>
            <p:nvPr/>
          </p:nvSpPr>
          <p:spPr>
            <a:xfrm>
              <a:off x="4241998" y="605091"/>
              <a:ext cx="744583" cy="744583"/>
            </a:xfrm>
            <a:custGeom>
              <a:rect b="b" l="l" r="r" t="t"/>
              <a:pathLst>
                <a:path extrusionOk="0" h="744582" w="744582">
                  <a:moveTo>
                    <a:pt x="376690" y="746033"/>
                  </a:moveTo>
                  <a:cubicBezTo>
                    <a:pt x="474624" y="746033"/>
                    <a:pt x="568577" y="707112"/>
                    <a:pt x="637843" y="637843"/>
                  </a:cubicBezTo>
                  <a:cubicBezTo>
                    <a:pt x="707112" y="568574"/>
                    <a:pt x="745994" y="474662"/>
                    <a:pt x="745994" y="376690"/>
                  </a:cubicBezTo>
                  <a:cubicBezTo>
                    <a:pt x="745994" y="278757"/>
                    <a:pt x="707111" y="184804"/>
                    <a:pt x="637843" y="115538"/>
                  </a:cubicBezTo>
                  <a:cubicBezTo>
                    <a:pt x="568574" y="46269"/>
                    <a:pt x="474623" y="7348"/>
                    <a:pt x="376690" y="7348"/>
                  </a:cubicBezTo>
                  <a:cubicBezTo>
                    <a:pt x="278719" y="7348"/>
                    <a:pt x="184764" y="46269"/>
                    <a:pt x="115538" y="115538"/>
                  </a:cubicBezTo>
                  <a:cubicBezTo>
                    <a:pt x="46269" y="184806"/>
                    <a:pt x="7348" y="278758"/>
                    <a:pt x="7348" y="376690"/>
                  </a:cubicBezTo>
                  <a:cubicBezTo>
                    <a:pt x="7463" y="474624"/>
                    <a:pt x="46422" y="568499"/>
                    <a:pt x="115655" y="637735"/>
                  </a:cubicBezTo>
                  <a:cubicBezTo>
                    <a:pt x="184886" y="706966"/>
                    <a:pt x="278758" y="745925"/>
                    <a:pt x="376700" y="746043"/>
                  </a:cubicBezTo>
                  <a:close/>
                  <a:moveTo>
                    <a:pt x="376690" y="177799"/>
                  </a:moveTo>
                  <a:cubicBezTo>
                    <a:pt x="429426" y="177799"/>
                    <a:pt x="480021" y="198770"/>
                    <a:pt x="517299" y="236046"/>
                  </a:cubicBezTo>
                  <a:cubicBezTo>
                    <a:pt x="554612" y="273359"/>
                    <a:pt x="575546" y="323952"/>
                    <a:pt x="575546" y="376683"/>
                  </a:cubicBezTo>
                  <a:cubicBezTo>
                    <a:pt x="575584" y="429420"/>
                    <a:pt x="554612" y="480014"/>
                    <a:pt x="517337" y="517292"/>
                  </a:cubicBezTo>
                  <a:cubicBezTo>
                    <a:pt x="480024" y="554606"/>
                    <a:pt x="429430" y="575539"/>
                    <a:pt x="376699" y="575577"/>
                  </a:cubicBezTo>
                  <a:cubicBezTo>
                    <a:pt x="323963" y="575577"/>
                    <a:pt x="273369" y="554606"/>
                    <a:pt x="236061" y="517330"/>
                  </a:cubicBezTo>
                  <a:cubicBezTo>
                    <a:pt x="198786" y="480017"/>
                    <a:pt x="177814" y="429423"/>
                    <a:pt x="177814" y="376692"/>
                  </a:cubicBezTo>
                  <a:cubicBezTo>
                    <a:pt x="177891" y="323956"/>
                    <a:pt x="198862" y="273440"/>
                    <a:pt x="236138" y="236123"/>
                  </a:cubicBezTo>
                  <a:cubicBezTo>
                    <a:pt x="273413" y="198848"/>
                    <a:pt x="323967" y="177876"/>
                    <a:pt x="376707" y="1778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04" name="Google Shape;8104;p236"/>
          <p:cNvGrpSpPr/>
          <p:nvPr/>
        </p:nvGrpSpPr>
        <p:grpSpPr>
          <a:xfrm>
            <a:off x="9716679" y="3795696"/>
            <a:ext cx="591980" cy="677924"/>
            <a:chOff x="7901731" y="1250976"/>
            <a:chExt cx="504223" cy="577429"/>
          </a:xfrm>
        </p:grpSpPr>
        <p:sp>
          <p:nvSpPr>
            <p:cNvPr id="8105" name="Google Shape;8105;p236"/>
            <p:cNvSpPr/>
            <p:nvPr/>
          </p:nvSpPr>
          <p:spPr>
            <a:xfrm>
              <a:off x="8078462" y="1722649"/>
              <a:ext cx="35252" cy="105756"/>
            </a:xfrm>
            <a:custGeom>
              <a:rect b="b" l="l" r="r" t="t"/>
              <a:pathLst>
                <a:path extrusionOk="0" h="105756" w="35252">
                  <a:moveTo>
                    <a:pt x="18214" y="99176"/>
                  </a:moveTo>
                  <a:cubicBezTo>
                    <a:pt x="13043" y="99176"/>
                    <a:pt x="8813" y="94946"/>
                    <a:pt x="8813" y="89775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4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89775"/>
                  </a:lnTo>
                  <a:cubicBezTo>
                    <a:pt x="27497" y="94946"/>
                    <a:pt x="23384" y="99176"/>
                    <a:pt x="18214" y="99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6" name="Google Shape;8106;p236"/>
            <p:cNvSpPr/>
            <p:nvPr/>
          </p:nvSpPr>
          <p:spPr>
            <a:xfrm>
              <a:off x="8194559" y="1722649"/>
              <a:ext cx="35252" cy="105756"/>
            </a:xfrm>
            <a:custGeom>
              <a:rect b="b" l="l" r="r" t="t"/>
              <a:pathLst>
                <a:path extrusionOk="0" h="105756" w="35252">
                  <a:moveTo>
                    <a:pt x="18214" y="99176"/>
                  </a:moveTo>
                  <a:cubicBezTo>
                    <a:pt x="13043" y="99176"/>
                    <a:pt x="8813" y="94946"/>
                    <a:pt x="8813" y="89775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4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89775"/>
                  </a:lnTo>
                  <a:cubicBezTo>
                    <a:pt x="27614" y="94946"/>
                    <a:pt x="23384" y="99176"/>
                    <a:pt x="18214" y="99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7" name="Google Shape;8107;p236"/>
            <p:cNvSpPr/>
            <p:nvPr/>
          </p:nvSpPr>
          <p:spPr>
            <a:xfrm>
              <a:off x="8090565" y="1529585"/>
              <a:ext cx="117507" cy="117507"/>
            </a:xfrm>
            <a:custGeom>
              <a:rect b="b" l="l" r="r" t="t"/>
              <a:pathLst>
                <a:path extrusionOk="0" h="117507" w="117507">
                  <a:moveTo>
                    <a:pt x="64159" y="119505"/>
                  </a:moveTo>
                  <a:cubicBezTo>
                    <a:pt x="33607" y="119505"/>
                    <a:pt x="8813" y="94711"/>
                    <a:pt x="8813" y="64159"/>
                  </a:cubicBezTo>
                  <a:cubicBezTo>
                    <a:pt x="8813" y="33607"/>
                    <a:pt x="33607" y="8813"/>
                    <a:pt x="64159" y="8813"/>
                  </a:cubicBezTo>
                  <a:cubicBezTo>
                    <a:pt x="94711" y="8813"/>
                    <a:pt x="119505" y="33607"/>
                    <a:pt x="119505" y="64159"/>
                  </a:cubicBezTo>
                  <a:cubicBezTo>
                    <a:pt x="119505" y="94711"/>
                    <a:pt x="94711" y="119505"/>
                    <a:pt x="64159" y="119505"/>
                  </a:cubicBezTo>
                  <a:close/>
                  <a:moveTo>
                    <a:pt x="64159" y="27614"/>
                  </a:moveTo>
                  <a:cubicBezTo>
                    <a:pt x="43948" y="27614"/>
                    <a:pt x="27497" y="44065"/>
                    <a:pt x="27497" y="64276"/>
                  </a:cubicBezTo>
                  <a:cubicBezTo>
                    <a:pt x="27497" y="84488"/>
                    <a:pt x="43948" y="100939"/>
                    <a:pt x="64159" y="100939"/>
                  </a:cubicBezTo>
                  <a:cubicBezTo>
                    <a:pt x="84370" y="100939"/>
                    <a:pt x="100821" y="84488"/>
                    <a:pt x="100821" y="64276"/>
                  </a:cubicBezTo>
                  <a:cubicBezTo>
                    <a:pt x="100821" y="43948"/>
                    <a:pt x="84370" y="27614"/>
                    <a:pt x="64159" y="27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8" name="Google Shape;8108;p236"/>
            <p:cNvSpPr/>
            <p:nvPr/>
          </p:nvSpPr>
          <p:spPr>
            <a:xfrm>
              <a:off x="8036159" y="1654612"/>
              <a:ext cx="235014" cy="164510"/>
            </a:xfrm>
            <a:custGeom>
              <a:rect b="b" l="l" r="r" t="t"/>
              <a:pathLst>
                <a:path extrusionOk="0" h="164509" w="235014">
                  <a:moveTo>
                    <a:pt x="218916" y="167213"/>
                  </a:moveTo>
                  <a:lnTo>
                    <a:pt x="18214" y="167213"/>
                  </a:lnTo>
                  <a:cubicBezTo>
                    <a:pt x="13043" y="167213"/>
                    <a:pt x="8813" y="162982"/>
                    <a:pt x="8813" y="157812"/>
                  </a:cubicBezTo>
                  <a:lnTo>
                    <a:pt x="8813" y="72502"/>
                  </a:lnTo>
                  <a:cubicBezTo>
                    <a:pt x="8813" y="37367"/>
                    <a:pt x="37368" y="8813"/>
                    <a:pt x="72502" y="8813"/>
                  </a:cubicBezTo>
                  <a:lnTo>
                    <a:pt x="164393" y="8813"/>
                  </a:lnTo>
                  <a:cubicBezTo>
                    <a:pt x="199527" y="8813"/>
                    <a:pt x="228081" y="37367"/>
                    <a:pt x="228081" y="72502"/>
                  </a:cubicBezTo>
                  <a:lnTo>
                    <a:pt x="228081" y="157812"/>
                  </a:lnTo>
                  <a:cubicBezTo>
                    <a:pt x="228317" y="162982"/>
                    <a:pt x="224086" y="167213"/>
                    <a:pt x="218916" y="167213"/>
                  </a:cubicBezTo>
                  <a:close/>
                  <a:moveTo>
                    <a:pt x="27614" y="148529"/>
                  </a:moveTo>
                  <a:lnTo>
                    <a:pt x="209515" y="148529"/>
                  </a:lnTo>
                  <a:lnTo>
                    <a:pt x="209515" y="72502"/>
                  </a:lnTo>
                  <a:cubicBezTo>
                    <a:pt x="209515" y="47708"/>
                    <a:pt x="189304" y="27497"/>
                    <a:pt x="164510" y="27497"/>
                  </a:cubicBezTo>
                  <a:lnTo>
                    <a:pt x="72620" y="27497"/>
                  </a:lnTo>
                  <a:cubicBezTo>
                    <a:pt x="47825" y="27497"/>
                    <a:pt x="27614" y="47708"/>
                    <a:pt x="27614" y="72502"/>
                  </a:cubicBezTo>
                  <a:lnTo>
                    <a:pt x="27614" y="1485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9" name="Google Shape;8109;p236"/>
            <p:cNvSpPr/>
            <p:nvPr/>
          </p:nvSpPr>
          <p:spPr>
            <a:xfrm>
              <a:off x="8078462" y="1444040"/>
              <a:ext cx="35252" cy="58754"/>
            </a:xfrm>
            <a:custGeom>
              <a:rect b="b" l="l" r="r" t="t"/>
              <a:pathLst>
                <a:path extrusionOk="0" h="58753" w="35252">
                  <a:moveTo>
                    <a:pt x="18214" y="60751"/>
                  </a:moveTo>
                  <a:cubicBezTo>
                    <a:pt x="13043" y="60751"/>
                    <a:pt x="8813" y="56521"/>
                    <a:pt x="8813" y="51351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4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51351"/>
                  </a:lnTo>
                  <a:cubicBezTo>
                    <a:pt x="27497" y="56521"/>
                    <a:pt x="23384" y="60751"/>
                    <a:pt x="18214" y="60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0" name="Google Shape;8110;p236"/>
            <p:cNvSpPr/>
            <p:nvPr/>
          </p:nvSpPr>
          <p:spPr>
            <a:xfrm>
              <a:off x="8194559" y="1444040"/>
              <a:ext cx="35252" cy="58754"/>
            </a:xfrm>
            <a:custGeom>
              <a:rect b="b" l="l" r="r" t="t"/>
              <a:pathLst>
                <a:path extrusionOk="0" h="58753" w="35252">
                  <a:moveTo>
                    <a:pt x="18214" y="60751"/>
                  </a:moveTo>
                  <a:cubicBezTo>
                    <a:pt x="13043" y="60751"/>
                    <a:pt x="8813" y="56521"/>
                    <a:pt x="8813" y="51351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4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51351"/>
                  </a:lnTo>
                  <a:cubicBezTo>
                    <a:pt x="27614" y="56521"/>
                    <a:pt x="23384" y="60751"/>
                    <a:pt x="18214" y="60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1" name="Google Shape;8111;p236"/>
            <p:cNvSpPr/>
            <p:nvPr/>
          </p:nvSpPr>
          <p:spPr>
            <a:xfrm>
              <a:off x="8090565" y="1250976"/>
              <a:ext cx="117507" cy="117507"/>
            </a:xfrm>
            <a:custGeom>
              <a:rect b="b" l="l" r="r" t="t"/>
              <a:pathLst>
                <a:path extrusionOk="0" h="117507" w="117507">
                  <a:moveTo>
                    <a:pt x="64159" y="119505"/>
                  </a:moveTo>
                  <a:cubicBezTo>
                    <a:pt x="33607" y="119505"/>
                    <a:pt x="8813" y="94711"/>
                    <a:pt x="8813" y="64159"/>
                  </a:cubicBezTo>
                  <a:cubicBezTo>
                    <a:pt x="8813" y="33607"/>
                    <a:pt x="33607" y="8813"/>
                    <a:pt x="64159" y="8813"/>
                  </a:cubicBezTo>
                  <a:cubicBezTo>
                    <a:pt x="94711" y="8813"/>
                    <a:pt x="119505" y="33607"/>
                    <a:pt x="119505" y="64159"/>
                  </a:cubicBezTo>
                  <a:cubicBezTo>
                    <a:pt x="119505" y="94711"/>
                    <a:pt x="94711" y="119505"/>
                    <a:pt x="64159" y="119505"/>
                  </a:cubicBezTo>
                  <a:close/>
                  <a:moveTo>
                    <a:pt x="64159" y="27614"/>
                  </a:moveTo>
                  <a:cubicBezTo>
                    <a:pt x="43948" y="27614"/>
                    <a:pt x="27497" y="44065"/>
                    <a:pt x="27497" y="64276"/>
                  </a:cubicBezTo>
                  <a:cubicBezTo>
                    <a:pt x="27497" y="84488"/>
                    <a:pt x="43948" y="100939"/>
                    <a:pt x="64159" y="100939"/>
                  </a:cubicBezTo>
                  <a:cubicBezTo>
                    <a:pt x="84370" y="100939"/>
                    <a:pt x="100821" y="84488"/>
                    <a:pt x="100821" y="64276"/>
                  </a:cubicBezTo>
                  <a:cubicBezTo>
                    <a:pt x="100821" y="44065"/>
                    <a:pt x="84370" y="27614"/>
                    <a:pt x="64159" y="27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2" name="Google Shape;8112;p236"/>
            <p:cNvSpPr/>
            <p:nvPr/>
          </p:nvSpPr>
          <p:spPr>
            <a:xfrm>
              <a:off x="8036159" y="1376003"/>
              <a:ext cx="235014" cy="129258"/>
            </a:xfrm>
            <a:custGeom>
              <a:rect b="b" l="l" r="r" t="t"/>
              <a:pathLst>
                <a:path extrusionOk="0" h="129257" w="235014">
                  <a:moveTo>
                    <a:pt x="218916" y="128788"/>
                  </a:moveTo>
                  <a:cubicBezTo>
                    <a:pt x="213745" y="128788"/>
                    <a:pt x="209515" y="124557"/>
                    <a:pt x="209515" y="119387"/>
                  </a:cubicBezTo>
                  <a:lnTo>
                    <a:pt x="209515" y="72502"/>
                  </a:lnTo>
                  <a:cubicBezTo>
                    <a:pt x="209515" y="47708"/>
                    <a:pt x="189304" y="27497"/>
                    <a:pt x="164510" y="27497"/>
                  </a:cubicBezTo>
                  <a:lnTo>
                    <a:pt x="72620" y="27497"/>
                  </a:lnTo>
                  <a:cubicBezTo>
                    <a:pt x="47825" y="27497"/>
                    <a:pt x="27614" y="47708"/>
                    <a:pt x="27614" y="72502"/>
                  </a:cubicBezTo>
                  <a:lnTo>
                    <a:pt x="27614" y="119387"/>
                  </a:lnTo>
                  <a:cubicBezTo>
                    <a:pt x="27614" y="124557"/>
                    <a:pt x="23384" y="128788"/>
                    <a:pt x="18214" y="128788"/>
                  </a:cubicBezTo>
                  <a:cubicBezTo>
                    <a:pt x="13043" y="128788"/>
                    <a:pt x="8813" y="124557"/>
                    <a:pt x="8813" y="119387"/>
                  </a:cubicBezTo>
                  <a:lnTo>
                    <a:pt x="8813" y="72502"/>
                  </a:lnTo>
                  <a:cubicBezTo>
                    <a:pt x="8813" y="37367"/>
                    <a:pt x="37368" y="8813"/>
                    <a:pt x="72502" y="8813"/>
                  </a:cubicBezTo>
                  <a:lnTo>
                    <a:pt x="164393" y="8813"/>
                  </a:lnTo>
                  <a:cubicBezTo>
                    <a:pt x="199527" y="8813"/>
                    <a:pt x="228081" y="37367"/>
                    <a:pt x="228081" y="72502"/>
                  </a:cubicBezTo>
                  <a:lnTo>
                    <a:pt x="228081" y="119387"/>
                  </a:lnTo>
                  <a:cubicBezTo>
                    <a:pt x="228317" y="124557"/>
                    <a:pt x="224086" y="128788"/>
                    <a:pt x="218916" y="1287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3" name="Google Shape;8113;p236"/>
            <p:cNvSpPr/>
            <p:nvPr/>
          </p:nvSpPr>
          <p:spPr>
            <a:xfrm>
              <a:off x="8333217" y="1729699"/>
              <a:ext cx="35252" cy="94006"/>
            </a:xfrm>
            <a:custGeom>
              <a:rect b="b" l="l" r="r" t="t"/>
              <a:pathLst>
                <a:path extrusionOk="0" h="94005" w="35252">
                  <a:moveTo>
                    <a:pt x="18213" y="92125"/>
                  </a:moveTo>
                  <a:cubicBezTo>
                    <a:pt x="13043" y="92125"/>
                    <a:pt x="8813" y="87895"/>
                    <a:pt x="8813" y="82725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3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82725"/>
                  </a:lnTo>
                  <a:cubicBezTo>
                    <a:pt x="27614" y="87895"/>
                    <a:pt x="23384" y="92125"/>
                    <a:pt x="18213" y="92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4" name="Google Shape;8114;p236"/>
            <p:cNvSpPr/>
            <p:nvPr/>
          </p:nvSpPr>
          <p:spPr>
            <a:xfrm>
              <a:off x="8239329" y="1555436"/>
              <a:ext cx="117507" cy="117507"/>
            </a:xfrm>
            <a:custGeom>
              <a:rect b="b" l="l" r="r" t="t"/>
              <a:pathLst>
                <a:path extrusionOk="0" h="117507" w="117507">
                  <a:moveTo>
                    <a:pt x="59694" y="110574"/>
                  </a:moveTo>
                  <a:cubicBezTo>
                    <a:pt x="31609" y="110574"/>
                    <a:pt x="8813" y="87778"/>
                    <a:pt x="8813" y="59694"/>
                  </a:cubicBezTo>
                  <a:cubicBezTo>
                    <a:pt x="8813" y="31609"/>
                    <a:pt x="31609" y="8813"/>
                    <a:pt x="59694" y="8813"/>
                  </a:cubicBezTo>
                  <a:cubicBezTo>
                    <a:pt x="87778" y="8813"/>
                    <a:pt x="110574" y="31609"/>
                    <a:pt x="110574" y="59694"/>
                  </a:cubicBezTo>
                  <a:cubicBezTo>
                    <a:pt x="110574" y="87778"/>
                    <a:pt x="87778" y="110574"/>
                    <a:pt x="59694" y="110574"/>
                  </a:cubicBezTo>
                  <a:close/>
                  <a:moveTo>
                    <a:pt x="59694" y="27614"/>
                  </a:moveTo>
                  <a:cubicBezTo>
                    <a:pt x="41950" y="27614"/>
                    <a:pt x="27614" y="42068"/>
                    <a:pt x="27614" y="59694"/>
                  </a:cubicBezTo>
                  <a:cubicBezTo>
                    <a:pt x="27614" y="77437"/>
                    <a:pt x="42068" y="91773"/>
                    <a:pt x="59694" y="91773"/>
                  </a:cubicBezTo>
                  <a:cubicBezTo>
                    <a:pt x="77437" y="91773"/>
                    <a:pt x="91891" y="77320"/>
                    <a:pt x="91891" y="59694"/>
                  </a:cubicBezTo>
                  <a:cubicBezTo>
                    <a:pt x="91891" y="41950"/>
                    <a:pt x="77437" y="27614"/>
                    <a:pt x="59694" y="27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5" name="Google Shape;8115;p236"/>
            <p:cNvSpPr/>
            <p:nvPr/>
          </p:nvSpPr>
          <p:spPr>
            <a:xfrm>
              <a:off x="8261303" y="1668126"/>
              <a:ext cx="141008" cy="152759"/>
            </a:xfrm>
            <a:custGeom>
              <a:rect b="b" l="l" r="r" t="t"/>
              <a:pathLst>
                <a:path extrusionOk="0" h="152759" w="141008">
                  <a:moveTo>
                    <a:pt x="128200" y="153699"/>
                  </a:moveTo>
                  <a:cubicBezTo>
                    <a:pt x="123030" y="153699"/>
                    <a:pt x="118800" y="149469"/>
                    <a:pt x="118800" y="144299"/>
                  </a:cubicBezTo>
                  <a:lnTo>
                    <a:pt x="118800" y="67332"/>
                  </a:lnTo>
                  <a:cubicBezTo>
                    <a:pt x="118800" y="45475"/>
                    <a:pt x="100939" y="27614"/>
                    <a:pt x="79082" y="27614"/>
                  </a:cubicBezTo>
                  <a:lnTo>
                    <a:pt x="18214" y="27614"/>
                  </a:lnTo>
                  <a:cubicBezTo>
                    <a:pt x="13043" y="27614"/>
                    <a:pt x="8813" y="23384"/>
                    <a:pt x="8813" y="18214"/>
                  </a:cubicBezTo>
                  <a:cubicBezTo>
                    <a:pt x="8813" y="13043"/>
                    <a:pt x="13043" y="8813"/>
                    <a:pt x="18214" y="8813"/>
                  </a:cubicBezTo>
                  <a:lnTo>
                    <a:pt x="79082" y="8813"/>
                  </a:lnTo>
                  <a:cubicBezTo>
                    <a:pt x="111279" y="8813"/>
                    <a:pt x="137483" y="35017"/>
                    <a:pt x="137483" y="67214"/>
                  </a:cubicBezTo>
                  <a:lnTo>
                    <a:pt x="137483" y="144181"/>
                  </a:lnTo>
                  <a:cubicBezTo>
                    <a:pt x="137601" y="149469"/>
                    <a:pt x="133371" y="153699"/>
                    <a:pt x="128200" y="1536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6" name="Google Shape;8116;p236"/>
            <p:cNvSpPr/>
            <p:nvPr/>
          </p:nvSpPr>
          <p:spPr>
            <a:xfrm>
              <a:off x="7939804" y="1729699"/>
              <a:ext cx="35252" cy="94006"/>
            </a:xfrm>
            <a:custGeom>
              <a:rect b="b" l="l" r="r" t="t"/>
              <a:pathLst>
                <a:path extrusionOk="0" h="94005" w="35252">
                  <a:moveTo>
                    <a:pt x="18213" y="92125"/>
                  </a:moveTo>
                  <a:cubicBezTo>
                    <a:pt x="13043" y="92125"/>
                    <a:pt x="8813" y="87895"/>
                    <a:pt x="8813" y="82725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3" y="8813"/>
                  </a:cubicBezTo>
                  <a:cubicBezTo>
                    <a:pt x="23384" y="8813"/>
                    <a:pt x="27614" y="13043"/>
                    <a:pt x="27614" y="18214"/>
                  </a:cubicBezTo>
                  <a:lnTo>
                    <a:pt x="27614" y="82725"/>
                  </a:lnTo>
                  <a:cubicBezTo>
                    <a:pt x="27614" y="87895"/>
                    <a:pt x="23384" y="92125"/>
                    <a:pt x="18213" y="921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7" name="Google Shape;8117;p236"/>
            <p:cNvSpPr/>
            <p:nvPr/>
          </p:nvSpPr>
          <p:spPr>
            <a:xfrm>
              <a:off x="7950732" y="1555436"/>
              <a:ext cx="117507" cy="117507"/>
            </a:xfrm>
            <a:custGeom>
              <a:rect b="b" l="l" r="r" t="t"/>
              <a:pathLst>
                <a:path extrusionOk="0" h="117507" w="117507">
                  <a:moveTo>
                    <a:pt x="59694" y="110574"/>
                  </a:moveTo>
                  <a:cubicBezTo>
                    <a:pt x="31609" y="110574"/>
                    <a:pt x="8813" y="87778"/>
                    <a:pt x="8813" y="59694"/>
                  </a:cubicBezTo>
                  <a:cubicBezTo>
                    <a:pt x="8813" y="31609"/>
                    <a:pt x="31609" y="8813"/>
                    <a:pt x="59694" y="8813"/>
                  </a:cubicBezTo>
                  <a:cubicBezTo>
                    <a:pt x="87778" y="8813"/>
                    <a:pt x="110574" y="31609"/>
                    <a:pt x="110574" y="59694"/>
                  </a:cubicBezTo>
                  <a:cubicBezTo>
                    <a:pt x="110574" y="87778"/>
                    <a:pt x="87778" y="110574"/>
                    <a:pt x="59694" y="110574"/>
                  </a:cubicBezTo>
                  <a:close/>
                  <a:moveTo>
                    <a:pt x="59694" y="27614"/>
                  </a:moveTo>
                  <a:cubicBezTo>
                    <a:pt x="41950" y="27614"/>
                    <a:pt x="27497" y="42068"/>
                    <a:pt x="27497" y="59694"/>
                  </a:cubicBezTo>
                  <a:cubicBezTo>
                    <a:pt x="27497" y="77437"/>
                    <a:pt x="41950" y="91773"/>
                    <a:pt x="59694" y="91773"/>
                  </a:cubicBezTo>
                  <a:cubicBezTo>
                    <a:pt x="77437" y="91773"/>
                    <a:pt x="91773" y="77320"/>
                    <a:pt x="91773" y="59694"/>
                  </a:cubicBezTo>
                  <a:cubicBezTo>
                    <a:pt x="91891" y="41950"/>
                    <a:pt x="77437" y="27614"/>
                    <a:pt x="59694" y="276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8" name="Google Shape;8118;p236"/>
            <p:cNvSpPr/>
            <p:nvPr/>
          </p:nvSpPr>
          <p:spPr>
            <a:xfrm>
              <a:off x="7901731" y="1668243"/>
              <a:ext cx="141008" cy="152759"/>
            </a:xfrm>
            <a:custGeom>
              <a:rect b="b" l="l" r="r" t="t"/>
              <a:pathLst>
                <a:path extrusionOk="0" h="152759" w="141008">
                  <a:moveTo>
                    <a:pt x="18213" y="153582"/>
                  </a:moveTo>
                  <a:cubicBezTo>
                    <a:pt x="13043" y="153582"/>
                    <a:pt x="8813" y="149351"/>
                    <a:pt x="8813" y="144181"/>
                  </a:cubicBezTo>
                  <a:lnTo>
                    <a:pt x="8813" y="67214"/>
                  </a:lnTo>
                  <a:cubicBezTo>
                    <a:pt x="8813" y="35017"/>
                    <a:pt x="35017" y="8813"/>
                    <a:pt x="67214" y="8813"/>
                  </a:cubicBezTo>
                  <a:lnTo>
                    <a:pt x="128083" y="8813"/>
                  </a:lnTo>
                  <a:cubicBezTo>
                    <a:pt x="133253" y="8813"/>
                    <a:pt x="137483" y="13043"/>
                    <a:pt x="137483" y="18214"/>
                  </a:cubicBezTo>
                  <a:cubicBezTo>
                    <a:pt x="137483" y="23384"/>
                    <a:pt x="133253" y="27614"/>
                    <a:pt x="128083" y="27614"/>
                  </a:cubicBezTo>
                  <a:lnTo>
                    <a:pt x="67214" y="27614"/>
                  </a:lnTo>
                  <a:cubicBezTo>
                    <a:pt x="45358" y="27614"/>
                    <a:pt x="27497" y="45475"/>
                    <a:pt x="27497" y="67332"/>
                  </a:cubicBezTo>
                  <a:lnTo>
                    <a:pt x="27497" y="144299"/>
                  </a:lnTo>
                  <a:cubicBezTo>
                    <a:pt x="27497" y="149351"/>
                    <a:pt x="23384" y="153582"/>
                    <a:pt x="18213" y="1535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9" name="Google Shape;8119;p236"/>
            <p:cNvSpPr/>
            <p:nvPr/>
          </p:nvSpPr>
          <p:spPr>
            <a:xfrm>
              <a:off x="8276696" y="1426531"/>
              <a:ext cx="129258" cy="152759"/>
            </a:xfrm>
            <a:custGeom>
              <a:rect b="b" l="l" r="r" t="t"/>
              <a:pathLst>
                <a:path extrusionOk="0" h="152759" w="129257">
                  <a:moveTo>
                    <a:pt x="112807" y="152524"/>
                  </a:moveTo>
                  <a:cubicBezTo>
                    <a:pt x="107637" y="152524"/>
                    <a:pt x="103406" y="148294"/>
                    <a:pt x="103406" y="143124"/>
                  </a:cubicBezTo>
                  <a:lnTo>
                    <a:pt x="103406" y="27614"/>
                  </a:lnTo>
                  <a:lnTo>
                    <a:pt x="18214" y="27614"/>
                  </a:lnTo>
                  <a:cubicBezTo>
                    <a:pt x="13043" y="27614"/>
                    <a:pt x="8813" y="23384"/>
                    <a:pt x="8813" y="18214"/>
                  </a:cubicBezTo>
                  <a:cubicBezTo>
                    <a:pt x="8813" y="13043"/>
                    <a:pt x="13043" y="8813"/>
                    <a:pt x="18214" y="8813"/>
                  </a:cubicBezTo>
                  <a:lnTo>
                    <a:pt x="112690" y="8813"/>
                  </a:lnTo>
                  <a:cubicBezTo>
                    <a:pt x="117860" y="8813"/>
                    <a:pt x="122090" y="13043"/>
                    <a:pt x="122090" y="18214"/>
                  </a:cubicBezTo>
                  <a:lnTo>
                    <a:pt x="122090" y="143006"/>
                  </a:lnTo>
                  <a:cubicBezTo>
                    <a:pt x="122208" y="148294"/>
                    <a:pt x="117977" y="152524"/>
                    <a:pt x="112807" y="1525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0" name="Google Shape;8120;p236"/>
            <p:cNvSpPr/>
            <p:nvPr/>
          </p:nvSpPr>
          <p:spPr>
            <a:xfrm>
              <a:off x="7901731" y="1426649"/>
              <a:ext cx="129258" cy="152759"/>
            </a:xfrm>
            <a:custGeom>
              <a:rect b="b" l="l" r="r" t="t"/>
              <a:pathLst>
                <a:path extrusionOk="0" h="152759" w="129257">
                  <a:moveTo>
                    <a:pt x="18213" y="152407"/>
                  </a:moveTo>
                  <a:cubicBezTo>
                    <a:pt x="13043" y="152407"/>
                    <a:pt x="8813" y="148176"/>
                    <a:pt x="8813" y="143006"/>
                  </a:cubicBezTo>
                  <a:lnTo>
                    <a:pt x="8813" y="18214"/>
                  </a:lnTo>
                  <a:cubicBezTo>
                    <a:pt x="8813" y="13043"/>
                    <a:pt x="13043" y="8813"/>
                    <a:pt x="18213" y="8813"/>
                  </a:cubicBezTo>
                  <a:lnTo>
                    <a:pt x="112689" y="8813"/>
                  </a:lnTo>
                  <a:cubicBezTo>
                    <a:pt x="117860" y="8813"/>
                    <a:pt x="122090" y="13043"/>
                    <a:pt x="122090" y="18214"/>
                  </a:cubicBezTo>
                  <a:cubicBezTo>
                    <a:pt x="122090" y="23384"/>
                    <a:pt x="117860" y="27614"/>
                    <a:pt x="112689" y="27614"/>
                  </a:cubicBezTo>
                  <a:lnTo>
                    <a:pt x="27497" y="27614"/>
                  </a:lnTo>
                  <a:lnTo>
                    <a:pt x="27497" y="143124"/>
                  </a:lnTo>
                  <a:cubicBezTo>
                    <a:pt x="27497" y="148176"/>
                    <a:pt x="23384" y="152407"/>
                    <a:pt x="18213" y="1524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1" name="Google Shape;8121;p236"/>
          <p:cNvGrpSpPr/>
          <p:nvPr/>
        </p:nvGrpSpPr>
        <p:grpSpPr>
          <a:xfrm>
            <a:off x="11032900" y="3893836"/>
            <a:ext cx="570650" cy="481645"/>
            <a:chOff x="9485106" y="315957"/>
            <a:chExt cx="4122148" cy="3479211"/>
          </a:xfrm>
        </p:grpSpPr>
        <p:sp>
          <p:nvSpPr>
            <p:cNvPr id="8122" name="Google Shape;8122;p236"/>
            <p:cNvSpPr/>
            <p:nvPr/>
          </p:nvSpPr>
          <p:spPr>
            <a:xfrm>
              <a:off x="9485106" y="315957"/>
              <a:ext cx="4122148" cy="2615837"/>
            </a:xfrm>
            <a:custGeom>
              <a:rect b="b" l="l" r="r" t="t"/>
              <a:pathLst>
                <a:path extrusionOk="0" h="2615837" w="4122147">
                  <a:moveTo>
                    <a:pt x="4056017" y="5512"/>
                  </a:moveTo>
                  <a:lnTo>
                    <a:pt x="69805" y="5512"/>
                  </a:lnTo>
                  <a:cubicBezTo>
                    <a:pt x="34300" y="5512"/>
                    <a:pt x="5511" y="34301"/>
                    <a:pt x="5511" y="69806"/>
                  </a:cubicBezTo>
                  <a:cubicBezTo>
                    <a:pt x="5511" y="105311"/>
                    <a:pt x="34300" y="134100"/>
                    <a:pt x="69805" y="134100"/>
                  </a:cubicBezTo>
                  <a:lnTo>
                    <a:pt x="920466" y="134100"/>
                  </a:lnTo>
                  <a:lnTo>
                    <a:pt x="374689" y="2578070"/>
                  </a:lnTo>
                  <a:cubicBezTo>
                    <a:pt x="380258" y="2577898"/>
                    <a:pt x="385711" y="2577238"/>
                    <a:pt x="391308" y="2577238"/>
                  </a:cubicBezTo>
                  <a:cubicBezTo>
                    <a:pt x="457812" y="2577238"/>
                    <a:pt x="523657" y="2590240"/>
                    <a:pt x="585166" y="2615470"/>
                  </a:cubicBezTo>
                  <a:lnTo>
                    <a:pt x="1407686" y="134098"/>
                  </a:lnTo>
                  <a:lnTo>
                    <a:pt x="1648813" y="134098"/>
                  </a:lnTo>
                  <a:lnTo>
                    <a:pt x="1796600" y="2588283"/>
                  </a:lnTo>
                  <a:lnTo>
                    <a:pt x="1796572" y="2588283"/>
                  </a:lnTo>
                  <a:cubicBezTo>
                    <a:pt x="1866233" y="2573616"/>
                    <a:pt x="1938165" y="2573616"/>
                    <a:pt x="2007793" y="2588283"/>
                  </a:cubicBezTo>
                  <a:lnTo>
                    <a:pt x="2155610" y="134098"/>
                  </a:lnTo>
                  <a:lnTo>
                    <a:pt x="2548889" y="134098"/>
                  </a:lnTo>
                  <a:lnTo>
                    <a:pt x="2696677" y="2588283"/>
                  </a:lnTo>
                  <a:cubicBezTo>
                    <a:pt x="2766338" y="2573616"/>
                    <a:pt x="2838270" y="2573616"/>
                    <a:pt x="2907898" y="2588283"/>
                  </a:cubicBezTo>
                  <a:lnTo>
                    <a:pt x="3055715" y="134098"/>
                  </a:lnTo>
                  <a:lnTo>
                    <a:pt x="3448995" y="134098"/>
                  </a:lnTo>
                  <a:lnTo>
                    <a:pt x="3596782" y="2588283"/>
                  </a:lnTo>
                  <a:cubicBezTo>
                    <a:pt x="3666444" y="2573616"/>
                    <a:pt x="3738375" y="2573616"/>
                    <a:pt x="3808003" y="2588283"/>
                  </a:cubicBezTo>
                  <a:lnTo>
                    <a:pt x="3955820" y="134098"/>
                  </a:lnTo>
                  <a:lnTo>
                    <a:pt x="4056023" y="134098"/>
                  </a:lnTo>
                  <a:cubicBezTo>
                    <a:pt x="4091528" y="134098"/>
                    <a:pt x="4120317" y="105309"/>
                    <a:pt x="4120317" y="69805"/>
                  </a:cubicBezTo>
                  <a:cubicBezTo>
                    <a:pt x="4120317" y="34300"/>
                    <a:pt x="4091528" y="5511"/>
                    <a:pt x="4056023" y="5511"/>
                  </a:cubicBezTo>
                  <a:close/>
                  <a:moveTo>
                    <a:pt x="597969" y="2168281"/>
                  </a:moveTo>
                  <a:lnTo>
                    <a:pt x="1051670" y="136598"/>
                  </a:lnTo>
                  <a:lnTo>
                    <a:pt x="1271988" y="134704"/>
                  </a:lnTo>
                  <a:close/>
                  <a:moveTo>
                    <a:pt x="1902213" y="2203040"/>
                  </a:moveTo>
                  <a:lnTo>
                    <a:pt x="1777616" y="134103"/>
                  </a:lnTo>
                  <a:lnTo>
                    <a:pt x="2026811" y="134103"/>
                  </a:lnTo>
                  <a:close/>
                  <a:moveTo>
                    <a:pt x="2802326" y="2203040"/>
                  </a:moveTo>
                  <a:lnTo>
                    <a:pt x="2677728" y="134103"/>
                  </a:lnTo>
                  <a:lnTo>
                    <a:pt x="2926924" y="134103"/>
                  </a:lnTo>
                  <a:close/>
                  <a:moveTo>
                    <a:pt x="3702438" y="2203040"/>
                  </a:moveTo>
                  <a:lnTo>
                    <a:pt x="3577841" y="134103"/>
                  </a:lnTo>
                  <a:lnTo>
                    <a:pt x="3827036" y="1341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3" name="Google Shape;8123;p236"/>
            <p:cNvSpPr/>
            <p:nvPr/>
          </p:nvSpPr>
          <p:spPr>
            <a:xfrm>
              <a:off x="12796197" y="3016295"/>
              <a:ext cx="778873" cy="778873"/>
            </a:xfrm>
            <a:custGeom>
              <a:rect b="b" l="l" r="r" t="t"/>
              <a:pathLst>
                <a:path extrusionOk="0" h="778872" w="778872">
                  <a:moveTo>
                    <a:pt x="391273" y="5511"/>
                  </a:moveTo>
                  <a:cubicBezTo>
                    <a:pt x="288947" y="5511"/>
                    <a:pt x="190846" y="46153"/>
                    <a:pt x="118484" y="118484"/>
                  </a:cubicBezTo>
                  <a:cubicBezTo>
                    <a:pt x="46153" y="190844"/>
                    <a:pt x="5511" y="288947"/>
                    <a:pt x="5511" y="391273"/>
                  </a:cubicBezTo>
                  <a:cubicBezTo>
                    <a:pt x="5511" y="493600"/>
                    <a:pt x="46153" y="591701"/>
                    <a:pt x="118484" y="664063"/>
                  </a:cubicBezTo>
                  <a:cubicBezTo>
                    <a:pt x="190844" y="736394"/>
                    <a:pt x="288947" y="777036"/>
                    <a:pt x="391273" y="777036"/>
                  </a:cubicBezTo>
                  <a:cubicBezTo>
                    <a:pt x="493600" y="777036"/>
                    <a:pt x="591701" y="736394"/>
                    <a:pt x="664063" y="664063"/>
                  </a:cubicBezTo>
                  <a:cubicBezTo>
                    <a:pt x="736394" y="591703"/>
                    <a:pt x="777036" y="493600"/>
                    <a:pt x="777036" y="391273"/>
                  </a:cubicBezTo>
                  <a:cubicBezTo>
                    <a:pt x="776921" y="289006"/>
                    <a:pt x="736250" y="190956"/>
                    <a:pt x="663916" y="118631"/>
                  </a:cubicBezTo>
                  <a:cubicBezTo>
                    <a:pt x="591582" y="46306"/>
                    <a:pt x="493533" y="5628"/>
                    <a:pt x="391273" y="5511"/>
                  </a:cubicBezTo>
                  <a:close/>
                  <a:moveTo>
                    <a:pt x="391273" y="648448"/>
                  </a:moveTo>
                  <a:cubicBezTo>
                    <a:pt x="323077" y="648448"/>
                    <a:pt x="257660" y="621353"/>
                    <a:pt x="209414" y="573133"/>
                  </a:cubicBezTo>
                  <a:cubicBezTo>
                    <a:pt x="161194" y="524884"/>
                    <a:pt x="134098" y="459469"/>
                    <a:pt x="134098" y="391273"/>
                  </a:cubicBezTo>
                  <a:cubicBezTo>
                    <a:pt x="134098" y="323078"/>
                    <a:pt x="161194" y="257660"/>
                    <a:pt x="209414" y="209414"/>
                  </a:cubicBezTo>
                  <a:cubicBezTo>
                    <a:pt x="257663" y="161194"/>
                    <a:pt x="323078" y="134098"/>
                    <a:pt x="391273" y="134098"/>
                  </a:cubicBezTo>
                  <a:cubicBezTo>
                    <a:pt x="459469" y="134098"/>
                    <a:pt x="524887" y="161194"/>
                    <a:pt x="573133" y="209414"/>
                  </a:cubicBezTo>
                  <a:cubicBezTo>
                    <a:pt x="621353" y="257663"/>
                    <a:pt x="648448" y="323078"/>
                    <a:pt x="648448" y="391273"/>
                  </a:cubicBezTo>
                  <a:cubicBezTo>
                    <a:pt x="648362" y="459470"/>
                    <a:pt x="621238" y="524828"/>
                    <a:pt x="573045" y="573045"/>
                  </a:cubicBezTo>
                  <a:cubicBezTo>
                    <a:pt x="524824" y="621236"/>
                    <a:pt x="459469" y="648360"/>
                    <a:pt x="391273" y="6484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4" name="Google Shape;8124;p236"/>
            <p:cNvSpPr/>
            <p:nvPr/>
          </p:nvSpPr>
          <p:spPr>
            <a:xfrm>
              <a:off x="9485106" y="3016295"/>
              <a:ext cx="778873" cy="778873"/>
            </a:xfrm>
            <a:custGeom>
              <a:rect b="b" l="l" r="r" t="t"/>
              <a:pathLst>
                <a:path extrusionOk="0" h="778872" w="778872">
                  <a:moveTo>
                    <a:pt x="391273" y="5511"/>
                  </a:moveTo>
                  <a:cubicBezTo>
                    <a:pt x="288947" y="5511"/>
                    <a:pt x="190846" y="46153"/>
                    <a:pt x="118484" y="118484"/>
                  </a:cubicBezTo>
                  <a:cubicBezTo>
                    <a:pt x="46153" y="190844"/>
                    <a:pt x="5511" y="288947"/>
                    <a:pt x="5511" y="391273"/>
                  </a:cubicBezTo>
                  <a:cubicBezTo>
                    <a:pt x="5511" y="493600"/>
                    <a:pt x="46153" y="591701"/>
                    <a:pt x="118484" y="664063"/>
                  </a:cubicBezTo>
                  <a:cubicBezTo>
                    <a:pt x="190844" y="736394"/>
                    <a:pt x="288947" y="777036"/>
                    <a:pt x="391273" y="777036"/>
                  </a:cubicBezTo>
                  <a:cubicBezTo>
                    <a:pt x="493600" y="777036"/>
                    <a:pt x="591701" y="736394"/>
                    <a:pt x="664063" y="664063"/>
                  </a:cubicBezTo>
                  <a:cubicBezTo>
                    <a:pt x="736393" y="591703"/>
                    <a:pt x="777036" y="493600"/>
                    <a:pt x="777036" y="391273"/>
                  </a:cubicBezTo>
                  <a:cubicBezTo>
                    <a:pt x="776921" y="289006"/>
                    <a:pt x="736249" y="190956"/>
                    <a:pt x="663916" y="118631"/>
                  </a:cubicBezTo>
                  <a:cubicBezTo>
                    <a:pt x="591582" y="46306"/>
                    <a:pt x="493534" y="5628"/>
                    <a:pt x="391273" y="5511"/>
                  </a:cubicBezTo>
                  <a:close/>
                  <a:moveTo>
                    <a:pt x="391273" y="648448"/>
                  </a:moveTo>
                  <a:cubicBezTo>
                    <a:pt x="323077" y="648448"/>
                    <a:pt x="257660" y="621353"/>
                    <a:pt x="209414" y="573133"/>
                  </a:cubicBezTo>
                  <a:cubicBezTo>
                    <a:pt x="161194" y="524884"/>
                    <a:pt x="134098" y="459469"/>
                    <a:pt x="134098" y="391273"/>
                  </a:cubicBezTo>
                  <a:cubicBezTo>
                    <a:pt x="134098" y="323078"/>
                    <a:pt x="161194" y="257660"/>
                    <a:pt x="209414" y="209414"/>
                  </a:cubicBezTo>
                  <a:cubicBezTo>
                    <a:pt x="257663" y="161194"/>
                    <a:pt x="323078" y="134098"/>
                    <a:pt x="391273" y="134098"/>
                  </a:cubicBezTo>
                  <a:cubicBezTo>
                    <a:pt x="459469" y="134098"/>
                    <a:pt x="524887" y="161194"/>
                    <a:pt x="573133" y="209414"/>
                  </a:cubicBezTo>
                  <a:cubicBezTo>
                    <a:pt x="621353" y="257663"/>
                    <a:pt x="648448" y="323078"/>
                    <a:pt x="648448" y="391273"/>
                  </a:cubicBezTo>
                  <a:cubicBezTo>
                    <a:pt x="648362" y="459470"/>
                    <a:pt x="621239" y="524828"/>
                    <a:pt x="573045" y="573045"/>
                  </a:cubicBezTo>
                  <a:cubicBezTo>
                    <a:pt x="524824" y="621236"/>
                    <a:pt x="459469" y="648360"/>
                    <a:pt x="391273" y="6484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5" name="Google Shape;8125;p236"/>
            <p:cNvSpPr/>
            <p:nvPr/>
          </p:nvSpPr>
          <p:spPr>
            <a:xfrm>
              <a:off x="10995972" y="3016295"/>
              <a:ext cx="778873" cy="778873"/>
            </a:xfrm>
            <a:custGeom>
              <a:rect b="b" l="l" r="r" t="t"/>
              <a:pathLst>
                <a:path extrusionOk="0" h="778872" w="778872">
                  <a:moveTo>
                    <a:pt x="391273" y="5511"/>
                  </a:moveTo>
                  <a:cubicBezTo>
                    <a:pt x="288947" y="5511"/>
                    <a:pt x="190846" y="46153"/>
                    <a:pt x="118484" y="118484"/>
                  </a:cubicBezTo>
                  <a:cubicBezTo>
                    <a:pt x="46154" y="190844"/>
                    <a:pt x="5511" y="288947"/>
                    <a:pt x="5511" y="391273"/>
                  </a:cubicBezTo>
                  <a:cubicBezTo>
                    <a:pt x="5511" y="493600"/>
                    <a:pt x="46154" y="591701"/>
                    <a:pt x="118484" y="664063"/>
                  </a:cubicBezTo>
                  <a:cubicBezTo>
                    <a:pt x="190844" y="736394"/>
                    <a:pt x="288947" y="777036"/>
                    <a:pt x="391273" y="777036"/>
                  </a:cubicBezTo>
                  <a:cubicBezTo>
                    <a:pt x="493600" y="777036"/>
                    <a:pt x="591701" y="736394"/>
                    <a:pt x="664063" y="664063"/>
                  </a:cubicBezTo>
                  <a:cubicBezTo>
                    <a:pt x="736394" y="591703"/>
                    <a:pt x="777036" y="493600"/>
                    <a:pt x="777036" y="391273"/>
                  </a:cubicBezTo>
                  <a:cubicBezTo>
                    <a:pt x="776921" y="289006"/>
                    <a:pt x="736250" y="190956"/>
                    <a:pt x="663916" y="118631"/>
                  </a:cubicBezTo>
                  <a:cubicBezTo>
                    <a:pt x="591582" y="46306"/>
                    <a:pt x="493533" y="5628"/>
                    <a:pt x="391273" y="5511"/>
                  </a:cubicBezTo>
                  <a:close/>
                  <a:moveTo>
                    <a:pt x="391273" y="648448"/>
                  </a:moveTo>
                  <a:cubicBezTo>
                    <a:pt x="323077" y="648448"/>
                    <a:pt x="257660" y="621353"/>
                    <a:pt x="209414" y="573133"/>
                  </a:cubicBezTo>
                  <a:cubicBezTo>
                    <a:pt x="161194" y="524884"/>
                    <a:pt x="134098" y="459469"/>
                    <a:pt x="134098" y="391273"/>
                  </a:cubicBezTo>
                  <a:cubicBezTo>
                    <a:pt x="134098" y="323078"/>
                    <a:pt x="161194" y="257660"/>
                    <a:pt x="209414" y="209414"/>
                  </a:cubicBezTo>
                  <a:cubicBezTo>
                    <a:pt x="257663" y="161194"/>
                    <a:pt x="323078" y="134098"/>
                    <a:pt x="391273" y="134098"/>
                  </a:cubicBezTo>
                  <a:cubicBezTo>
                    <a:pt x="459469" y="134098"/>
                    <a:pt x="524887" y="161194"/>
                    <a:pt x="573133" y="209414"/>
                  </a:cubicBezTo>
                  <a:cubicBezTo>
                    <a:pt x="621353" y="257663"/>
                    <a:pt x="648448" y="323078"/>
                    <a:pt x="648448" y="391273"/>
                  </a:cubicBezTo>
                  <a:cubicBezTo>
                    <a:pt x="648362" y="459470"/>
                    <a:pt x="621239" y="524828"/>
                    <a:pt x="573045" y="573045"/>
                  </a:cubicBezTo>
                  <a:cubicBezTo>
                    <a:pt x="524824" y="621236"/>
                    <a:pt x="459469" y="648360"/>
                    <a:pt x="391273" y="6484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6" name="Google Shape;8126;p236"/>
            <p:cNvSpPr/>
            <p:nvPr/>
          </p:nvSpPr>
          <p:spPr>
            <a:xfrm>
              <a:off x="11896085" y="3016295"/>
              <a:ext cx="778873" cy="778873"/>
            </a:xfrm>
            <a:custGeom>
              <a:rect b="b" l="l" r="r" t="t"/>
              <a:pathLst>
                <a:path extrusionOk="0" h="778872" w="778872">
                  <a:moveTo>
                    <a:pt x="391273" y="5511"/>
                  </a:moveTo>
                  <a:cubicBezTo>
                    <a:pt x="288947" y="5511"/>
                    <a:pt x="190846" y="46153"/>
                    <a:pt x="118484" y="118484"/>
                  </a:cubicBezTo>
                  <a:cubicBezTo>
                    <a:pt x="46154" y="190844"/>
                    <a:pt x="5511" y="288947"/>
                    <a:pt x="5511" y="391273"/>
                  </a:cubicBezTo>
                  <a:cubicBezTo>
                    <a:pt x="5511" y="493600"/>
                    <a:pt x="46154" y="591701"/>
                    <a:pt x="118484" y="664063"/>
                  </a:cubicBezTo>
                  <a:cubicBezTo>
                    <a:pt x="190844" y="736394"/>
                    <a:pt x="288947" y="777036"/>
                    <a:pt x="391273" y="777036"/>
                  </a:cubicBezTo>
                  <a:cubicBezTo>
                    <a:pt x="493600" y="777036"/>
                    <a:pt x="591701" y="736394"/>
                    <a:pt x="664063" y="664063"/>
                  </a:cubicBezTo>
                  <a:cubicBezTo>
                    <a:pt x="736394" y="591703"/>
                    <a:pt x="777036" y="493600"/>
                    <a:pt x="777036" y="391273"/>
                  </a:cubicBezTo>
                  <a:cubicBezTo>
                    <a:pt x="776921" y="289006"/>
                    <a:pt x="736250" y="190956"/>
                    <a:pt x="663916" y="118631"/>
                  </a:cubicBezTo>
                  <a:cubicBezTo>
                    <a:pt x="591582" y="46306"/>
                    <a:pt x="493533" y="5628"/>
                    <a:pt x="391273" y="5511"/>
                  </a:cubicBezTo>
                  <a:close/>
                  <a:moveTo>
                    <a:pt x="391273" y="648448"/>
                  </a:moveTo>
                  <a:cubicBezTo>
                    <a:pt x="323077" y="648448"/>
                    <a:pt x="257660" y="621353"/>
                    <a:pt x="209414" y="573133"/>
                  </a:cubicBezTo>
                  <a:cubicBezTo>
                    <a:pt x="161194" y="524884"/>
                    <a:pt x="134098" y="459469"/>
                    <a:pt x="134098" y="391273"/>
                  </a:cubicBezTo>
                  <a:cubicBezTo>
                    <a:pt x="134098" y="323078"/>
                    <a:pt x="161194" y="257660"/>
                    <a:pt x="209414" y="209414"/>
                  </a:cubicBezTo>
                  <a:cubicBezTo>
                    <a:pt x="257663" y="161194"/>
                    <a:pt x="323078" y="134098"/>
                    <a:pt x="391273" y="134098"/>
                  </a:cubicBezTo>
                  <a:cubicBezTo>
                    <a:pt x="459469" y="134098"/>
                    <a:pt x="524887" y="161194"/>
                    <a:pt x="573133" y="209414"/>
                  </a:cubicBezTo>
                  <a:cubicBezTo>
                    <a:pt x="621353" y="257663"/>
                    <a:pt x="648448" y="323078"/>
                    <a:pt x="648448" y="391273"/>
                  </a:cubicBezTo>
                  <a:cubicBezTo>
                    <a:pt x="648362" y="459470"/>
                    <a:pt x="621239" y="524828"/>
                    <a:pt x="573045" y="573045"/>
                  </a:cubicBezTo>
                  <a:cubicBezTo>
                    <a:pt x="524824" y="621236"/>
                    <a:pt x="459469" y="648360"/>
                    <a:pt x="391273" y="6484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27" name="Google Shape;8127;p236"/>
          <p:cNvSpPr/>
          <p:nvPr/>
        </p:nvSpPr>
        <p:spPr>
          <a:xfrm>
            <a:off x="520684" y="5216750"/>
            <a:ext cx="706181" cy="441856"/>
          </a:xfrm>
          <a:custGeom>
            <a:rect b="b" l="l" r="r" t="t"/>
            <a:pathLst>
              <a:path extrusionOk="0" h="2655443" w="4243973">
                <a:moveTo>
                  <a:pt x="4230050" y="1301403"/>
                </a:moveTo>
                <a:lnTo>
                  <a:pt x="3513516" y="40608"/>
                </a:lnTo>
                <a:cubicBezTo>
                  <a:pt x="3490746" y="3142"/>
                  <a:pt x="3443061" y="-10674"/>
                  <a:pt x="3403798" y="8806"/>
                </a:cubicBezTo>
                <a:lnTo>
                  <a:pt x="3074594" y="196441"/>
                </a:lnTo>
                <a:cubicBezTo>
                  <a:pt x="3033836" y="219900"/>
                  <a:pt x="3019638" y="271833"/>
                  <a:pt x="3042754" y="312742"/>
                </a:cubicBezTo>
                <a:lnTo>
                  <a:pt x="3108617" y="445504"/>
                </a:lnTo>
                <a:cubicBezTo>
                  <a:pt x="3062119" y="477459"/>
                  <a:pt x="3005443" y="491121"/>
                  <a:pt x="2949492" y="483927"/>
                </a:cubicBezTo>
                <a:cubicBezTo>
                  <a:pt x="2897483" y="476196"/>
                  <a:pt x="2846122" y="464447"/>
                  <a:pt x="2795872" y="448795"/>
                </a:cubicBezTo>
                <a:cubicBezTo>
                  <a:pt x="2554461" y="384042"/>
                  <a:pt x="2151789" y="274318"/>
                  <a:pt x="1756787" y="448795"/>
                </a:cubicBezTo>
                <a:cubicBezTo>
                  <a:pt x="1681243" y="480291"/>
                  <a:pt x="1611251" y="523613"/>
                  <a:pt x="1549402" y="577187"/>
                </a:cubicBezTo>
                <a:cubicBezTo>
                  <a:pt x="1513198" y="577187"/>
                  <a:pt x="1439683" y="564022"/>
                  <a:pt x="1363942" y="553039"/>
                </a:cubicBezTo>
                <a:cubicBezTo>
                  <a:pt x="1286024" y="521772"/>
                  <a:pt x="1215417" y="474700"/>
                  <a:pt x="1156556" y="414811"/>
                </a:cubicBezTo>
                <a:lnTo>
                  <a:pt x="1202633" y="333602"/>
                </a:lnTo>
                <a:lnTo>
                  <a:pt x="1202671" y="333602"/>
                </a:lnTo>
                <a:cubicBezTo>
                  <a:pt x="1225786" y="292652"/>
                  <a:pt x="1211588" y="240720"/>
                  <a:pt x="1170830" y="217300"/>
                </a:cubicBezTo>
                <a:lnTo>
                  <a:pt x="841627" y="29665"/>
                </a:lnTo>
                <a:cubicBezTo>
                  <a:pt x="821994" y="18414"/>
                  <a:pt x="798650" y="15658"/>
                  <a:pt x="776912" y="21973"/>
                </a:cubicBezTo>
                <a:cubicBezTo>
                  <a:pt x="754983" y="27407"/>
                  <a:pt x="736269" y="41720"/>
                  <a:pt x="725324" y="61467"/>
                </a:cubicBezTo>
                <a:lnTo>
                  <a:pt x="11014" y="1323339"/>
                </a:lnTo>
                <a:cubicBezTo>
                  <a:pt x="-237" y="1342971"/>
                  <a:pt x="-2993" y="1366354"/>
                  <a:pt x="3322" y="1388092"/>
                </a:cubicBezTo>
                <a:cubicBezTo>
                  <a:pt x="8756" y="1410021"/>
                  <a:pt x="23069" y="1428696"/>
                  <a:pt x="42816" y="1439642"/>
                </a:cubicBezTo>
                <a:lnTo>
                  <a:pt x="372020" y="1627276"/>
                </a:lnTo>
                <a:cubicBezTo>
                  <a:pt x="384687" y="1634586"/>
                  <a:pt x="399076" y="1638375"/>
                  <a:pt x="413696" y="1638260"/>
                </a:cubicBezTo>
                <a:cubicBezTo>
                  <a:pt x="421350" y="1639332"/>
                  <a:pt x="429118" y="1639332"/>
                  <a:pt x="436735" y="1638260"/>
                </a:cubicBezTo>
                <a:cubicBezTo>
                  <a:pt x="458702" y="1632826"/>
                  <a:pt x="477377" y="1618513"/>
                  <a:pt x="488322" y="1598766"/>
                </a:cubicBezTo>
                <a:lnTo>
                  <a:pt x="566240" y="1462713"/>
                </a:lnTo>
                <a:lnTo>
                  <a:pt x="566240" y="1462675"/>
                </a:lnTo>
                <a:cubicBezTo>
                  <a:pt x="630841" y="1547902"/>
                  <a:pt x="700833" y="1628922"/>
                  <a:pt x="775811" y="1705193"/>
                </a:cubicBezTo>
                <a:lnTo>
                  <a:pt x="758245" y="1730413"/>
                </a:lnTo>
                <a:cubicBezTo>
                  <a:pt x="732642" y="1767114"/>
                  <a:pt x="718865" y="1810780"/>
                  <a:pt x="718750" y="1855522"/>
                </a:cubicBezTo>
                <a:cubicBezTo>
                  <a:pt x="718827" y="1925939"/>
                  <a:pt x="752695" y="1992075"/>
                  <a:pt x="809833" y="2033292"/>
                </a:cubicBezTo>
                <a:cubicBezTo>
                  <a:pt x="846037" y="2060043"/>
                  <a:pt x="889933" y="2074279"/>
                  <a:pt x="934943" y="2073896"/>
                </a:cubicBezTo>
                <a:lnTo>
                  <a:pt x="943707" y="2073896"/>
                </a:lnTo>
                <a:cubicBezTo>
                  <a:pt x="940377" y="2095710"/>
                  <a:pt x="940377" y="2117907"/>
                  <a:pt x="943707" y="2139721"/>
                </a:cubicBezTo>
                <a:cubicBezTo>
                  <a:pt x="953771" y="2196360"/>
                  <a:pt x="985689" y="2246804"/>
                  <a:pt x="1032570" y="2280173"/>
                </a:cubicBezTo>
                <a:cubicBezTo>
                  <a:pt x="1068888" y="2306694"/>
                  <a:pt x="1112707" y="2320931"/>
                  <a:pt x="1157679" y="2320777"/>
                </a:cubicBezTo>
                <a:cubicBezTo>
                  <a:pt x="1179990" y="2320854"/>
                  <a:pt x="1202188" y="2317524"/>
                  <a:pt x="1223504" y="2310903"/>
                </a:cubicBezTo>
                <a:cubicBezTo>
                  <a:pt x="1235903" y="2374126"/>
                  <a:pt x="1275437" y="2428695"/>
                  <a:pt x="1331616" y="2460153"/>
                </a:cubicBezTo>
                <a:cubicBezTo>
                  <a:pt x="1387835" y="2491649"/>
                  <a:pt x="1455040" y="2496854"/>
                  <a:pt x="1515390" y="2474389"/>
                </a:cubicBezTo>
                <a:cubicBezTo>
                  <a:pt x="1527904" y="2525327"/>
                  <a:pt x="1558291" y="2570103"/>
                  <a:pt x="1600963" y="2600567"/>
                </a:cubicBezTo>
                <a:cubicBezTo>
                  <a:pt x="1637396" y="2626705"/>
                  <a:pt x="1681215" y="2640559"/>
                  <a:pt x="1726072" y="2640061"/>
                </a:cubicBezTo>
                <a:lnTo>
                  <a:pt x="1763386" y="2640061"/>
                </a:lnTo>
                <a:cubicBezTo>
                  <a:pt x="1820141" y="2630991"/>
                  <a:pt x="1870772" y="2599303"/>
                  <a:pt x="1903838" y="2552308"/>
                </a:cubicBezTo>
                <a:lnTo>
                  <a:pt x="1903838" y="2545726"/>
                </a:lnTo>
                <a:cubicBezTo>
                  <a:pt x="2028487" y="2611168"/>
                  <a:pt x="2165911" y="2648635"/>
                  <a:pt x="2306549" y="2655444"/>
                </a:cubicBezTo>
                <a:cubicBezTo>
                  <a:pt x="2355611" y="2654908"/>
                  <a:pt x="2404215" y="2646029"/>
                  <a:pt x="2450293" y="2629114"/>
                </a:cubicBezTo>
                <a:cubicBezTo>
                  <a:pt x="2528479" y="2605119"/>
                  <a:pt x="2594223" y="2551578"/>
                  <a:pt x="2633529" y="2479864"/>
                </a:cubicBezTo>
                <a:lnTo>
                  <a:pt x="2669732" y="2479864"/>
                </a:lnTo>
                <a:cubicBezTo>
                  <a:pt x="2731194" y="2480285"/>
                  <a:pt x="2791276" y="2461878"/>
                  <a:pt x="2842025" y="2427205"/>
                </a:cubicBezTo>
                <a:cubicBezTo>
                  <a:pt x="2900731" y="2385184"/>
                  <a:pt x="2942102" y="2323110"/>
                  <a:pt x="2958327" y="2252727"/>
                </a:cubicBezTo>
                <a:cubicBezTo>
                  <a:pt x="3026830" y="2245494"/>
                  <a:pt x="3090167" y="2213003"/>
                  <a:pt x="3136096" y="2161644"/>
                </a:cubicBezTo>
                <a:cubicBezTo>
                  <a:pt x="3170386" y="2122801"/>
                  <a:pt x="3196180" y="2077220"/>
                  <a:pt x="3211794" y="2027776"/>
                </a:cubicBezTo>
                <a:cubicBezTo>
                  <a:pt x="3297864" y="2020084"/>
                  <a:pt x="3377082" y="1977680"/>
                  <a:pt x="3431231" y="1910406"/>
                </a:cubicBezTo>
                <a:cubicBezTo>
                  <a:pt x="3465673" y="1857556"/>
                  <a:pt x="3477155" y="1792997"/>
                  <a:pt x="3463071" y="1731530"/>
                </a:cubicBezTo>
                <a:cubicBezTo>
                  <a:pt x="3457484" y="1706348"/>
                  <a:pt x="3447878" y="1682277"/>
                  <a:pt x="3434522" y="1660195"/>
                </a:cubicBezTo>
                <a:cubicBezTo>
                  <a:pt x="3534678" y="1612817"/>
                  <a:pt x="3623117" y="1543854"/>
                  <a:pt x="3693499" y="1458325"/>
                </a:cubicBezTo>
                <a:lnTo>
                  <a:pt x="3757142" y="1568043"/>
                </a:lnTo>
                <a:cubicBezTo>
                  <a:pt x="3768355" y="1587790"/>
                  <a:pt x="3786879" y="1602371"/>
                  <a:pt x="3808730" y="1608647"/>
                </a:cubicBezTo>
                <a:cubicBezTo>
                  <a:pt x="3816346" y="1609719"/>
                  <a:pt x="3824115" y="1609719"/>
                  <a:pt x="3831769" y="1608647"/>
                </a:cubicBezTo>
                <a:cubicBezTo>
                  <a:pt x="3846312" y="1608265"/>
                  <a:pt x="3860586" y="1604476"/>
                  <a:pt x="3873445" y="1597664"/>
                </a:cubicBezTo>
                <a:lnTo>
                  <a:pt x="4202649" y="1410029"/>
                </a:lnTo>
                <a:cubicBezTo>
                  <a:pt x="4222396" y="1398816"/>
                  <a:pt x="4236977" y="1380293"/>
                  <a:pt x="4243253" y="1358479"/>
                </a:cubicBezTo>
                <a:cubicBezTo>
                  <a:pt x="4245894" y="1338464"/>
                  <a:pt x="4241225" y="1318219"/>
                  <a:pt x="4230088" y="1301419"/>
                </a:cubicBezTo>
                <a:close/>
                <a:moveTo>
                  <a:pt x="514679" y="1323331"/>
                </a:moveTo>
                <a:lnTo>
                  <a:pt x="404961" y="1508792"/>
                </a:lnTo>
                <a:lnTo>
                  <a:pt x="118590" y="1354065"/>
                </a:lnTo>
                <a:lnTo>
                  <a:pt x="812081" y="137162"/>
                </a:lnTo>
                <a:lnTo>
                  <a:pt x="1098452" y="300657"/>
                </a:lnTo>
                <a:close/>
                <a:moveTo>
                  <a:pt x="1023827" y="1913688"/>
                </a:moveTo>
                <a:cubicBezTo>
                  <a:pt x="988542" y="1959497"/>
                  <a:pt x="923710" y="1970059"/>
                  <a:pt x="875684" y="1937797"/>
                </a:cubicBezTo>
                <a:cubicBezTo>
                  <a:pt x="828842" y="1902742"/>
                  <a:pt x="817743" y="1837112"/>
                  <a:pt x="850465" y="1788587"/>
                </a:cubicBezTo>
                <a:lnTo>
                  <a:pt x="889959" y="1731526"/>
                </a:lnTo>
                <a:lnTo>
                  <a:pt x="940437" y="1661301"/>
                </a:lnTo>
                <a:cubicBezTo>
                  <a:pt x="975568" y="1613769"/>
                  <a:pt x="1042043" y="1602633"/>
                  <a:pt x="1090764" y="1636081"/>
                </a:cubicBezTo>
                <a:cubicBezTo>
                  <a:pt x="1133397" y="1667309"/>
                  <a:pt x="1147672" y="1724484"/>
                  <a:pt x="1124786" y="1772134"/>
                </a:cubicBezTo>
                <a:close/>
                <a:moveTo>
                  <a:pt x="1260830" y="2140825"/>
                </a:moveTo>
                <a:lnTo>
                  <a:pt x="1246555" y="2160572"/>
                </a:lnTo>
                <a:cubicBezTo>
                  <a:pt x="1233275" y="2190882"/>
                  <a:pt x="1207022" y="2213576"/>
                  <a:pt x="1175105" y="2222340"/>
                </a:cubicBezTo>
                <a:cubicBezTo>
                  <a:pt x="1143188" y="2231104"/>
                  <a:pt x="1109012" y="2224980"/>
                  <a:pt x="1082146" y="2205693"/>
                </a:cubicBezTo>
                <a:cubicBezTo>
                  <a:pt x="1055243" y="2186404"/>
                  <a:pt x="1038481" y="2156018"/>
                  <a:pt x="1036529" y="2122991"/>
                </a:cubicBezTo>
                <a:cubicBezTo>
                  <a:pt x="1034577" y="2089926"/>
                  <a:pt x="1047665" y="2057779"/>
                  <a:pt x="1072120" y="2035467"/>
                </a:cubicBezTo>
                <a:lnTo>
                  <a:pt x="1111614" y="1981697"/>
                </a:lnTo>
                <a:lnTo>
                  <a:pt x="1201587" y="1855520"/>
                </a:lnTo>
                <a:lnTo>
                  <a:pt x="1320113" y="1688744"/>
                </a:lnTo>
                <a:lnTo>
                  <a:pt x="1320075" y="1688744"/>
                </a:lnTo>
                <a:cubicBezTo>
                  <a:pt x="1335306" y="1663791"/>
                  <a:pt x="1359837" y="1645919"/>
                  <a:pt x="1388272" y="1639107"/>
                </a:cubicBezTo>
                <a:cubicBezTo>
                  <a:pt x="1416706" y="1632333"/>
                  <a:pt x="1446672" y="1637155"/>
                  <a:pt x="1471509" y="1652540"/>
                </a:cubicBezTo>
                <a:cubicBezTo>
                  <a:pt x="1495313" y="1668766"/>
                  <a:pt x="1511234" y="1694254"/>
                  <a:pt x="1515405" y="1722766"/>
                </a:cubicBezTo>
                <a:cubicBezTo>
                  <a:pt x="1519806" y="1750856"/>
                  <a:pt x="1513109" y="1779597"/>
                  <a:pt x="1496768" y="1802866"/>
                </a:cubicBezTo>
                <a:lnTo>
                  <a:pt x="1457274" y="1858816"/>
                </a:lnTo>
                <a:close/>
                <a:moveTo>
                  <a:pt x="1551609" y="2292259"/>
                </a:moveTo>
                <a:lnTo>
                  <a:pt x="1525279" y="2328462"/>
                </a:lnTo>
                <a:cubicBezTo>
                  <a:pt x="1511808" y="2358888"/>
                  <a:pt x="1485211" y="2381582"/>
                  <a:pt x="1453025" y="2390078"/>
                </a:cubicBezTo>
                <a:cubicBezTo>
                  <a:pt x="1420839" y="2398612"/>
                  <a:pt x="1386511" y="2392068"/>
                  <a:pt x="1359761" y="2372282"/>
                </a:cubicBezTo>
                <a:cubicBezTo>
                  <a:pt x="1332972" y="2352497"/>
                  <a:pt x="1316631" y="2321612"/>
                  <a:pt x="1315329" y="2288318"/>
                </a:cubicBezTo>
                <a:cubicBezTo>
                  <a:pt x="1313990" y="2255061"/>
                  <a:pt x="1327881" y="2222990"/>
                  <a:pt x="1353026" y="2201177"/>
                </a:cubicBezTo>
                <a:lnTo>
                  <a:pt x="1549429" y="1924672"/>
                </a:lnTo>
                <a:lnTo>
                  <a:pt x="1549429" y="1924634"/>
                </a:lnTo>
                <a:cubicBezTo>
                  <a:pt x="1576792" y="1893444"/>
                  <a:pt x="1619386" y="1880318"/>
                  <a:pt x="1659569" y="1890765"/>
                </a:cubicBezTo>
                <a:cubicBezTo>
                  <a:pt x="1699752" y="1901213"/>
                  <a:pt x="1730560" y="1933437"/>
                  <a:pt x="1739247" y="1974003"/>
                </a:cubicBezTo>
                <a:cubicBezTo>
                  <a:pt x="1744834" y="2002170"/>
                  <a:pt x="1738022" y="2031332"/>
                  <a:pt x="1720610" y="2054141"/>
                </a:cubicBezTo>
                <a:lnTo>
                  <a:pt x="1654784" y="2147405"/>
                </a:lnTo>
                <a:close/>
                <a:moveTo>
                  <a:pt x="1920305" y="2335045"/>
                </a:moveTo>
                <a:lnTo>
                  <a:pt x="1851189" y="2430491"/>
                </a:lnTo>
                <a:lnTo>
                  <a:pt x="1842425" y="2443656"/>
                </a:lnTo>
                <a:lnTo>
                  <a:pt x="1814985" y="2480970"/>
                </a:lnTo>
                <a:cubicBezTo>
                  <a:pt x="1779509" y="2517442"/>
                  <a:pt x="1723596" y="2524751"/>
                  <a:pt x="1679932" y="2498613"/>
                </a:cubicBezTo>
                <a:cubicBezTo>
                  <a:pt x="1636266" y="2472474"/>
                  <a:pt x="1616288" y="2419738"/>
                  <a:pt x="1631711" y="2371250"/>
                </a:cubicBezTo>
                <a:lnTo>
                  <a:pt x="1640475" y="2356975"/>
                </a:lnTo>
                <a:lnTo>
                  <a:pt x="1744726" y="2211047"/>
                </a:lnTo>
                <a:lnTo>
                  <a:pt x="1744765" y="2211047"/>
                </a:lnTo>
                <a:cubicBezTo>
                  <a:pt x="1780356" y="2165544"/>
                  <a:pt x="1845146" y="2155478"/>
                  <a:pt x="1892868" y="2188008"/>
                </a:cubicBezTo>
                <a:cubicBezTo>
                  <a:pt x="1940400" y="2223139"/>
                  <a:pt x="1951574" y="2289575"/>
                  <a:pt x="1918126" y="2338335"/>
                </a:cubicBezTo>
                <a:close/>
                <a:moveTo>
                  <a:pt x="3335796" y="1852232"/>
                </a:moveTo>
                <a:cubicBezTo>
                  <a:pt x="3293891" y="1895554"/>
                  <a:pt x="3236904" y="1921080"/>
                  <a:pt x="3176671" y="1923567"/>
                </a:cubicBezTo>
                <a:lnTo>
                  <a:pt x="2528188" y="1517564"/>
                </a:lnTo>
                <a:cubicBezTo>
                  <a:pt x="2502738" y="1501260"/>
                  <a:pt x="2468869" y="1508609"/>
                  <a:pt x="2452490" y="1534020"/>
                </a:cubicBezTo>
                <a:cubicBezTo>
                  <a:pt x="2444453" y="1546305"/>
                  <a:pt x="2441773" y="1561345"/>
                  <a:pt x="2445103" y="1575620"/>
                </a:cubicBezTo>
                <a:cubicBezTo>
                  <a:pt x="2448395" y="1589932"/>
                  <a:pt x="2457426" y="1602256"/>
                  <a:pt x="2470056" y="1609719"/>
                </a:cubicBezTo>
                <a:lnTo>
                  <a:pt x="3102089" y="2006924"/>
                </a:lnTo>
                <a:lnTo>
                  <a:pt x="3102089" y="2006963"/>
                </a:lnTo>
                <a:cubicBezTo>
                  <a:pt x="3090838" y="2038650"/>
                  <a:pt x="3073272" y="2067773"/>
                  <a:pt x="3050501" y="2092535"/>
                </a:cubicBezTo>
                <a:cubicBezTo>
                  <a:pt x="3017091" y="2127858"/>
                  <a:pt x="2970746" y="2148065"/>
                  <a:pt x="2922139" y="2148485"/>
                </a:cubicBezTo>
                <a:lnTo>
                  <a:pt x="2349349" y="1828089"/>
                </a:lnTo>
                <a:cubicBezTo>
                  <a:pt x="2322674" y="1813241"/>
                  <a:pt x="2289036" y="1822808"/>
                  <a:pt x="2274186" y="1849482"/>
                </a:cubicBezTo>
                <a:cubicBezTo>
                  <a:pt x="2259337" y="1876157"/>
                  <a:pt x="2268905" y="1909795"/>
                  <a:pt x="2295580" y="1924645"/>
                </a:cubicBezTo>
                <a:lnTo>
                  <a:pt x="2844220" y="2230766"/>
                </a:lnTo>
                <a:lnTo>
                  <a:pt x="2844220" y="2230805"/>
                </a:lnTo>
                <a:cubicBezTo>
                  <a:pt x="2834690" y="2275159"/>
                  <a:pt x="2808819" y="2314310"/>
                  <a:pt x="2771775" y="2340523"/>
                </a:cubicBezTo>
                <a:cubicBezTo>
                  <a:pt x="2724205" y="2371790"/>
                  <a:pt x="2665573" y="2381357"/>
                  <a:pt x="2610503" y="2366853"/>
                </a:cubicBezTo>
                <a:lnTo>
                  <a:pt x="2603921" y="2366853"/>
                </a:lnTo>
                <a:cubicBezTo>
                  <a:pt x="2600515" y="2363600"/>
                  <a:pt x="2596841" y="2360653"/>
                  <a:pt x="2592938" y="2358089"/>
                </a:cubicBezTo>
                <a:lnTo>
                  <a:pt x="2154016" y="2138652"/>
                </a:lnTo>
                <a:lnTo>
                  <a:pt x="2154016" y="2138614"/>
                </a:lnTo>
                <a:cubicBezTo>
                  <a:pt x="2127495" y="2127593"/>
                  <a:pt x="2096955" y="2138882"/>
                  <a:pt x="2083982" y="2164523"/>
                </a:cubicBezTo>
                <a:cubicBezTo>
                  <a:pt x="2071008" y="2190164"/>
                  <a:pt x="2080040" y="2221469"/>
                  <a:pt x="2104648" y="2236279"/>
                </a:cubicBezTo>
                <a:lnTo>
                  <a:pt x="2524896" y="2448064"/>
                </a:lnTo>
                <a:cubicBezTo>
                  <a:pt x="2498528" y="2486947"/>
                  <a:pt x="2459914" y="2515917"/>
                  <a:pt x="2415178" y="2530344"/>
                </a:cubicBezTo>
                <a:cubicBezTo>
                  <a:pt x="2264283" y="2557631"/>
                  <a:pt x="2108557" y="2530000"/>
                  <a:pt x="1976256" y="2452426"/>
                </a:cubicBezTo>
                <a:lnTo>
                  <a:pt x="2011388" y="2398695"/>
                </a:lnTo>
                <a:cubicBezTo>
                  <a:pt x="2044683" y="2351546"/>
                  <a:pt x="2058077" y="2293219"/>
                  <a:pt x="2048701" y="2236278"/>
                </a:cubicBezTo>
                <a:cubicBezTo>
                  <a:pt x="2039861" y="2187714"/>
                  <a:pt x="2014947" y="2143511"/>
                  <a:pt x="1977901" y="2110865"/>
                </a:cubicBezTo>
                <a:cubicBezTo>
                  <a:pt x="1940856" y="2078183"/>
                  <a:pt x="1893899" y="2058970"/>
                  <a:pt x="1844611" y="2056330"/>
                </a:cubicBezTo>
                <a:cubicBezTo>
                  <a:pt x="1854485" y="2023265"/>
                  <a:pt x="1856743" y="1988362"/>
                  <a:pt x="1851194" y="1954263"/>
                </a:cubicBezTo>
                <a:cubicBezTo>
                  <a:pt x="1841397" y="1897777"/>
                  <a:pt x="1809901" y="1847377"/>
                  <a:pt x="1763402" y="1813812"/>
                </a:cubicBezTo>
                <a:cubicBezTo>
                  <a:pt x="1723793" y="1785607"/>
                  <a:pt x="1675955" y="1771294"/>
                  <a:pt x="1627350" y="1773245"/>
                </a:cubicBezTo>
                <a:cubicBezTo>
                  <a:pt x="1630603" y="1752121"/>
                  <a:pt x="1630603" y="1730689"/>
                  <a:pt x="1627350" y="1709602"/>
                </a:cubicBezTo>
                <a:cubicBezTo>
                  <a:pt x="1616673" y="1653421"/>
                  <a:pt x="1584525" y="1603676"/>
                  <a:pt x="1537721" y="1570835"/>
                </a:cubicBezTo>
                <a:cubicBezTo>
                  <a:pt x="1490956" y="1538038"/>
                  <a:pt x="1433205" y="1524759"/>
                  <a:pt x="1376754" y="1533867"/>
                </a:cubicBezTo>
                <a:cubicBezTo>
                  <a:pt x="1320344" y="1542975"/>
                  <a:pt x="1269711" y="1573744"/>
                  <a:pt x="1235617" y="1619592"/>
                </a:cubicBezTo>
                <a:lnTo>
                  <a:pt x="1225743" y="1632757"/>
                </a:lnTo>
                <a:lnTo>
                  <a:pt x="1225743" y="1632796"/>
                </a:lnTo>
                <a:cubicBezTo>
                  <a:pt x="1210664" y="1598620"/>
                  <a:pt x="1186364" y="1569344"/>
                  <a:pt x="1155517" y="1548295"/>
                </a:cubicBezTo>
                <a:cubicBezTo>
                  <a:pt x="1108445" y="1515421"/>
                  <a:pt x="1050394" y="1502295"/>
                  <a:pt x="993786" y="1511747"/>
                </a:cubicBezTo>
                <a:cubicBezTo>
                  <a:pt x="937185" y="1521200"/>
                  <a:pt x="886517" y="1552428"/>
                  <a:pt x="852648" y="1598773"/>
                </a:cubicBezTo>
                <a:lnTo>
                  <a:pt x="843884" y="1609757"/>
                </a:lnTo>
                <a:lnTo>
                  <a:pt x="843884" y="1609718"/>
                </a:lnTo>
                <a:cubicBezTo>
                  <a:pt x="765240" y="1528968"/>
                  <a:pt x="691950" y="1443206"/>
                  <a:pt x="624409" y="1352965"/>
                </a:cubicBezTo>
                <a:lnTo>
                  <a:pt x="1102823" y="512438"/>
                </a:lnTo>
                <a:cubicBezTo>
                  <a:pt x="1173087" y="582243"/>
                  <a:pt x="1258813" y="634521"/>
                  <a:pt x="1353032" y="664980"/>
                </a:cubicBezTo>
                <a:lnTo>
                  <a:pt x="1462750" y="680326"/>
                </a:lnTo>
                <a:cubicBezTo>
                  <a:pt x="1405537" y="754150"/>
                  <a:pt x="1365124" y="839491"/>
                  <a:pt x="1344224" y="930496"/>
                </a:cubicBezTo>
                <a:cubicBezTo>
                  <a:pt x="1324401" y="1013007"/>
                  <a:pt x="1348932" y="1099879"/>
                  <a:pt x="1408978" y="1159847"/>
                </a:cubicBezTo>
                <a:cubicBezTo>
                  <a:pt x="1466191" y="1217673"/>
                  <a:pt x="1548852" y="1242472"/>
                  <a:pt x="1628414" y="1225672"/>
                </a:cubicBezTo>
                <a:cubicBezTo>
                  <a:pt x="1712073" y="1208718"/>
                  <a:pt x="1787275" y="1163368"/>
                  <a:pt x="1841306" y="1097310"/>
                </a:cubicBezTo>
                <a:lnTo>
                  <a:pt x="1951024" y="951382"/>
                </a:lnTo>
                <a:lnTo>
                  <a:pt x="2105751" y="910777"/>
                </a:lnTo>
                <a:lnTo>
                  <a:pt x="2105751" y="910739"/>
                </a:lnTo>
                <a:cubicBezTo>
                  <a:pt x="2538245" y="1104272"/>
                  <a:pt x="2938351" y="1363357"/>
                  <a:pt x="3291891" y="1678855"/>
                </a:cubicBezTo>
                <a:lnTo>
                  <a:pt x="3298473" y="1678855"/>
                </a:lnTo>
                <a:cubicBezTo>
                  <a:pt x="3301650" y="1682644"/>
                  <a:pt x="3305362" y="1685935"/>
                  <a:pt x="3309457" y="1688729"/>
                </a:cubicBezTo>
                <a:cubicBezTo>
                  <a:pt x="3331806" y="1705185"/>
                  <a:pt x="3347076" y="1729486"/>
                  <a:pt x="3352243" y="1756734"/>
                </a:cubicBezTo>
                <a:cubicBezTo>
                  <a:pt x="3359935" y="1789494"/>
                  <a:pt x="3354003" y="1823937"/>
                  <a:pt x="3335787" y="1852218"/>
                </a:cubicBezTo>
                <a:close/>
                <a:moveTo>
                  <a:pt x="3350071" y="1579019"/>
                </a:moveTo>
                <a:cubicBezTo>
                  <a:pt x="2988497" y="1257516"/>
                  <a:pt x="2578585" y="994982"/>
                  <a:pt x="2135421" y="801028"/>
                </a:cubicBezTo>
                <a:cubicBezTo>
                  <a:pt x="2125279" y="798847"/>
                  <a:pt x="2114793" y="798847"/>
                  <a:pt x="2104690" y="801028"/>
                </a:cubicBezTo>
                <a:cubicBezTo>
                  <a:pt x="2097418" y="799995"/>
                  <a:pt x="2090032" y="799995"/>
                  <a:pt x="2082723" y="801028"/>
                </a:cubicBezTo>
                <a:lnTo>
                  <a:pt x="1912654" y="846034"/>
                </a:lnTo>
                <a:cubicBezTo>
                  <a:pt x="1894475" y="851239"/>
                  <a:pt x="1878364" y="861955"/>
                  <a:pt x="1866577" y="876727"/>
                </a:cubicBezTo>
                <a:lnTo>
                  <a:pt x="1756859" y="1028161"/>
                </a:lnTo>
                <a:cubicBezTo>
                  <a:pt x="1718130" y="1074047"/>
                  <a:pt x="1665240" y="1105697"/>
                  <a:pt x="1606532" y="1118134"/>
                </a:cubicBezTo>
                <a:cubicBezTo>
                  <a:pt x="1562750" y="1127357"/>
                  <a:pt x="1517285" y="1113733"/>
                  <a:pt x="1485831" y="1081931"/>
                </a:cubicBezTo>
                <a:cubicBezTo>
                  <a:pt x="1452536" y="1048177"/>
                  <a:pt x="1438873" y="999727"/>
                  <a:pt x="1449627" y="953569"/>
                </a:cubicBezTo>
                <a:cubicBezTo>
                  <a:pt x="1473853" y="847103"/>
                  <a:pt x="1530607" y="750856"/>
                  <a:pt x="1612005" y="678142"/>
                </a:cubicBezTo>
                <a:cubicBezTo>
                  <a:pt x="1671018" y="625711"/>
                  <a:pt x="1738104" y="583117"/>
                  <a:pt x="1810623" y="551964"/>
                </a:cubicBezTo>
                <a:cubicBezTo>
                  <a:pt x="2168336" y="395053"/>
                  <a:pt x="2549082" y="498194"/>
                  <a:pt x="2776220" y="559657"/>
                </a:cubicBezTo>
                <a:lnTo>
                  <a:pt x="2776220" y="559618"/>
                </a:lnTo>
                <a:cubicBezTo>
                  <a:pt x="2832477" y="577185"/>
                  <a:pt x="2890111" y="590043"/>
                  <a:pt x="2948512" y="598042"/>
                </a:cubicBezTo>
                <a:cubicBezTo>
                  <a:pt x="3025550" y="606232"/>
                  <a:pt x="3103042" y="587632"/>
                  <a:pt x="3167948" y="545382"/>
                </a:cubicBezTo>
                <a:lnTo>
                  <a:pt x="3631020" y="1359573"/>
                </a:lnTo>
                <a:lnTo>
                  <a:pt x="3631020" y="1359535"/>
                </a:lnTo>
                <a:cubicBezTo>
                  <a:pt x="3559876" y="1458114"/>
                  <a:pt x="3462020" y="1534277"/>
                  <a:pt x="3349009" y="1579011"/>
                </a:cubicBezTo>
                <a:close/>
                <a:moveTo>
                  <a:pt x="3837253" y="1497810"/>
                </a:moveTo>
                <a:lnTo>
                  <a:pt x="3734119" y="1316759"/>
                </a:lnTo>
                <a:lnTo>
                  <a:pt x="3250228" y="466357"/>
                </a:lnTo>
                <a:lnTo>
                  <a:pt x="3145976" y="283121"/>
                </a:lnTo>
                <a:lnTo>
                  <a:pt x="3431240" y="116344"/>
                </a:lnTo>
                <a:lnTo>
                  <a:pt x="4122516" y="13343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28" name="Google Shape;8128;p236"/>
          <p:cNvGrpSpPr/>
          <p:nvPr/>
        </p:nvGrpSpPr>
        <p:grpSpPr>
          <a:xfrm>
            <a:off x="1901523" y="5074019"/>
            <a:ext cx="536878" cy="727318"/>
            <a:chOff x="16827563" y="-1263306"/>
            <a:chExt cx="3621023" cy="4905465"/>
          </a:xfrm>
        </p:grpSpPr>
        <p:sp>
          <p:nvSpPr>
            <p:cNvPr id="8129" name="Google Shape;8129;p236"/>
            <p:cNvSpPr/>
            <p:nvPr/>
          </p:nvSpPr>
          <p:spPr>
            <a:xfrm>
              <a:off x="17485978" y="76024"/>
              <a:ext cx="2304229" cy="2861770"/>
            </a:xfrm>
            <a:custGeom>
              <a:rect b="b" l="l" r="r" t="t"/>
              <a:pathLst>
                <a:path extrusionOk="0" h="2861770" w="2304229">
                  <a:moveTo>
                    <a:pt x="2084815" y="493762"/>
                  </a:moveTo>
                  <a:cubicBezTo>
                    <a:pt x="2080758" y="344159"/>
                    <a:pt x="1962546" y="220970"/>
                    <a:pt x="1813630" y="220970"/>
                  </a:cubicBezTo>
                  <a:lnTo>
                    <a:pt x="1042408" y="219554"/>
                  </a:lnTo>
                  <a:lnTo>
                    <a:pt x="1042408" y="0"/>
                  </a:lnTo>
                  <a:lnTo>
                    <a:pt x="493768" y="0"/>
                  </a:lnTo>
                  <a:lnTo>
                    <a:pt x="493768" y="548640"/>
                  </a:lnTo>
                  <a:lnTo>
                    <a:pt x="1042408" y="548640"/>
                  </a:lnTo>
                  <a:lnTo>
                    <a:pt x="1042408" y="329204"/>
                  </a:lnTo>
                  <a:lnTo>
                    <a:pt x="1810485" y="329204"/>
                  </a:lnTo>
                  <a:cubicBezTo>
                    <a:pt x="1899693" y="329204"/>
                    <a:pt x="1974430" y="401074"/>
                    <a:pt x="1976840" y="490817"/>
                  </a:cubicBezTo>
                  <a:lnTo>
                    <a:pt x="1977338" y="603524"/>
                  </a:lnTo>
                  <a:lnTo>
                    <a:pt x="1755638" y="603524"/>
                  </a:lnTo>
                  <a:lnTo>
                    <a:pt x="1755638" y="1152164"/>
                  </a:lnTo>
                  <a:lnTo>
                    <a:pt x="1975075" y="1152164"/>
                  </a:lnTo>
                  <a:lnTo>
                    <a:pt x="1975075" y="1261882"/>
                  </a:lnTo>
                  <a:cubicBezTo>
                    <a:pt x="1975075" y="1323152"/>
                    <a:pt x="1926127" y="1371600"/>
                    <a:pt x="1865356" y="1371600"/>
                  </a:cubicBezTo>
                  <a:lnTo>
                    <a:pt x="1042396" y="1371600"/>
                  </a:lnTo>
                  <a:lnTo>
                    <a:pt x="1042396" y="1152164"/>
                  </a:lnTo>
                  <a:lnTo>
                    <a:pt x="493756" y="1152164"/>
                  </a:lnTo>
                  <a:lnTo>
                    <a:pt x="493756" y="1370189"/>
                  </a:lnTo>
                  <a:lnTo>
                    <a:pt x="326362" y="1370189"/>
                  </a:lnTo>
                  <a:cubicBezTo>
                    <a:pt x="145576" y="1370189"/>
                    <a:pt x="0" y="1519331"/>
                    <a:pt x="0" y="1700804"/>
                  </a:cubicBezTo>
                  <a:lnTo>
                    <a:pt x="0" y="2249444"/>
                  </a:lnTo>
                  <a:cubicBezTo>
                    <a:pt x="0" y="2430995"/>
                    <a:pt x="145615" y="2577266"/>
                    <a:pt x="326362" y="2577266"/>
                  </a:cubicBezTo>
                  <a:lnTo>
                    <a:pt x="853076" y="2577266"/>
                  </a:lnTo>
                  <a:lnTo>
                    <a:pt x="646915" y="2784427"/>
                  </a:lnTo>
                  <a:lnTo>
                    <a:pt x="724718" y="2861770"/>
                  </a:lnTo>
                  <a:lnTo>
                    <a:pt x="1062416" y="2522319"/>
                  </a:lnTo>
                  <a:lnTo>
                    <a:pt x="724718" y="2182828"/>
                  </a:lnTo>
                  <a:lnTo>
                    <a:pt x="646915" y="2260172"/>
                  </a:lnTo>
                  <a:lnTo>
                    <a:pt x="852655" y="2468821"/>
                  </a:lnTo>
                  <a:lnTo>
                    <a:pt x="329155" y="2468859"/>
                  </a:lnTo>
                  <a:cubicBezTo>
                    <a:pt x="208914" y="2468859"/>
                    <a:pt x="108258" y="2369046"/>
                    <a:pt x="108258" y="2248042"/>
                  </a:cubicBezTo>
                  <a:lnTo>
                    <a:pt x="108258" y="1699362"/>
                  </a:lnTo>
                  <a:cubicBezTo>
                    <a:pt x="108258" y="1578319"/>
                    <a:pt x="206077" y="1479926"/>
                    <a:pt x="326402" y="1479926"/>
                  </a:cubicBezTo>
                  <a:lnTo>
                    <a:pt x="493756" y="1479926"/>
                  </a:lnTo>
                  <a:lnTo>
                    <a:pt x="493756" y="1700822"/>
                  </a:lnTo>
                  <a:lnTo>
                    <a:pt x="1042396" y="1700822"/>
                  </a:lnTo>
                  <a:lnTo>
                    <a:pt x="1042396" y="1481386"/>
                  </a:lnTo>
                  <a:lnTo>
                    <a:pt x="1865356" y="1481386"/>
                  </a:lnTo>
                  <a:cubicBezTo>
                    <a:pt x="1986674" y="1481386"/>
                    <a:pt x="2084793" y="1383720"/>
                    <a:pt x="2084793" y="1261949"/>
                  </a:cubicBezTo>
                  <a:lnTo>
                    <a:pt x="2084793" y="1152231"/>
                  </a:lnTo>
                  <a:lnTo>
                    <a:pt x="2304229" y="1152231"/>
                  </a:lnTo>
                  <a:lnTo>
                    <a:pt x="2304229" y="603591"/>
                  </a:lnTo>
                  <a:lnTo>
                    <a:pt x="2084793" y="603591"/>
                  </a:lnTo>
                  <a:close/>
                  <a:moveTo>
                    <a:pt x="932671" y="438920"/>
                  </a:moveTo>
                  <a:lnTo>
                    <a:pt x="603467" y="438920"/>
                  </a:lnTo>
                  <a:lnTo>
                    <a:pt x="603467" y="109716"/>
                  </a:lnTo>
                  <a:lnTo>
                    <a:pt x="932671" y="109716"/>
                  </a:lnTo>
                  <a:close/>
                  <a:moveTo>
                    <a:pt x="932671" y="1591064"/>
                  </a:moveTo>
                  <a:lnTo>
                    <a:pt x="603467" y="1591064"/>
                  </a:lnTo>
                  <a:lnTo>
                    <a:pt x="603467" y="1261861"/>
                  </a:lnTo>
                  <a:lnTo>
                    <a:pt x="932671" y="1261861"/>
                  </a:lnTo>
                  <a:close/>
                  <a:moveTo>
                    <a:pt x="2194543" y="1042424"/>
                  </a:moveTo>
                  <a:lnTo>
                    <a:pt x="1865339" y="1042424"/>
                  </a:lnTo>
                  <a:lnTo>
                    <a:pt x="1865339" y="713221"/>
                  </a:lnTo>
                  <a:lnTo>
                    <a:pt x="2194543" y="7132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0" name="Google Shape;8130;p236"/>
            <p:cNvSpPr/>
            <p:nvPr/>
          </p:nvSpPr>
          <p:spPr>
            <a:xfrm>
              <a:off x="16827563" y="-1263306"/>
              <a:ext cx="3621023" cy="4905465"/>
            </a:xfrm>
            <a:custGeom>
              <a:rect b="b" l="l" r="r" t="t"/>
              <a:pathLst>
                <a:path extrusionOk="0" h="4905465" w="3621023">
                  <a:moveTo>
                    <a:pt x="2688366" y="516346"/>
                  </a:moveTo>
                  <a:lnTo>
                    <a:pt x="2688366" y="351744"/>
                  </a:lnTo>
                  <a:lnTo>
                    <a:pt x="2372633" y="354040"/>
                  </a:lnTo>
                  <a:cubicBezTo>
                    <a:pt x="2305661" y="354002"/>
                    <a:pt x="2246269" y="318258"/>
                    <a:pt x="2221424" y="263034"/>
                  </a:cubicBezTo>
                  <a:cubicBezTo>
                    <a:pt x="2149553" y="103252"/>
                    <a:pt x="1988859" y="0"/>
                    <a:pt x="1811972" y="0"/>
                  </a:cubicBezTo>
                  <a:cubicBezTo>
                    <a:pt x="1635084" y="0"/>
                    <a:pt x="1474392" y="103252"/>
                    <a:pt x="1402481" y="263034"/>
                  </a:cubicBezTo>
                  <a:cubicBezTo>
                    <a:pt x="1377643" y="318334"/>
                    <a:pt x="1318210" y="354040"/>
                    <a:pt x="1251624" y="354040"/>
                  </a:cubicBezTo>
                  <a:lnTo>
                    <a:pt x="932678" y="351744"/>
                  </a:lnTo>
                  <a:lnTo>
                    <a:pt x="932678" y="516346"/>
                  </a:lnTo>
                  <a:lnTo>
                    <a:pt x="0" y="516346"/>
                  </a:lnTo>
                  <a:lnTo>
                    <a:pt x="0" y="4905466"/>
                  </a:lnTo>
                  <a:lnTo>
                    <a:pt x="3621024" y="4905466"/>
                  </a:lnTo>
                  <a:lnTo>
                    <a:pt x="3621024" y="516346"/>
                  </a:lnTo>
                  <a:close/>
                  <a:moveTo>
                    <a:pt x="1042445" y="461466"/>
                  </a:moveTo>
                  <a:lnTo>
                    <a:pt x="1261882" y="461466"/>
                  </a:lnTo>
                  <a:cubicBezTo>
                    <a:pt x="1372060" y="461466"/>
                    <a:pt x="1459931" y="402645"/>
                    <a:pt x="1502558" y="308004"/>
                  </a:cubicBezTo>
                  <a:cubicBezTo>
                    <a:pt x="1556749" y="187567"/>
                    <a:pt x="1678221" y="109729"/>
                    <a:pt x="1812011" y="109729"/>
                  </a:cubicBezTo>
                  <a:cubicBezTo>
                    <a:pt x="1945762" y="109729"/>
                    <a:pt x="2067197" y="187570"/>
                    <a:pt x="2121385" y="308043"/>
                  </a:cubicBezTo>
                  <a:cubicBezTo>
                    <a:pt x="2164018" y="402646"/>
                    <a:pt x="2249052" y="461427"/>
                    <a:pt x="2359230" y="461427"/>
                  </a:cubicBezTo>
                  <a:lnTo>
                    <a:pt x="2578667" y="461427"/>
                  </a:lnTo>
                  <a:lnTo>
                    <a:pt x="2578667" y="735747"/>
                  </a:lnTo>
                  <a:cubicBezTo>
                    <a:pt x="2578667" y="808537"/>
                    <a:pt x="2541737" y="845465"/>
                    <a:pt x="2468949" y="845465"/>
                  </a:cubicBezTo>
                  <a:lnTo>
                    <a:pt x="1152115" y="845542"/>
                  </a:lnTo>
                  <a:cubicBezTo>
                    <a:pt x="1079325" y="845542"/>
                    <a:pt x="1042396" y="808611"/>
                    <a:pt x="1042396" y="735824"/>
                  </a:cubicBezTo>
                  <a:close/>
                  <a:moveTo>
                    <a:pt x="3511325" y="4795722"/>
                  </a:moveTo>
                  <a:lnTo>
                    <a:pt x="109757" y="4795722"/>
                  </a:lnTo>
                  <a:lnTo>
                    <a:pt x="109757" y="626058"/>
                  </a:lnTo>
                  <a:lnTo>
                    <a:pt x="932717" y="626058"/>
                  </a:lnTo>
                  <a:lnTo>
                    <a:pt x="932717" y="735776"/>
                  </a:lnTo>
                  <a:cubicBezTo>
                    <a:pt x="932717" y="869106"/>
                    <a:pt x="1018864" y="955213"/>
                    <a:pt x="1152154" y="955213"/>
                  </a:cubicBezTo>
                  <a:lnTo>
                    <a:pt x="2468890" y="955213"/>
                  </a:lnTo>
                  <a:cubicBezTo>
                    <a:pt x="2602219" y="955213"/>
                    <a:pt x="2688326" y="869067"/>
                    <a:pt x="2688326" y="735776"/>
                  </a:cubicBezTo>
                  <a:lnTo>
                    <a:pt x="2688326" y="626058"/>
                  </a:lnTo>
                  <a:lnTo>
                    <a:pt x="3511286" y="6260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1" name="Google Shape;8131;p236"/>
            <p:cNvSpPr/>
            <p:nvPr/>
          </p:nvSpPr>
          <p:spPr>
            <a:xfrm>
              <a:off x="18802667" y="1944227"/>
              <a:ext cx="1037732" cy="1149322"/>
            </a:xfrm>
            <a:custGeom>
              <a:rect b="b" l="l" r="r" t="t"/>
              <a:pathLst>
                <a:path extrusionOk="0" h="1149322" w="1037732">
                  <a:moveTo>
                    <a:pt x="944964" y="0"/>
                  </a:moveTo>
                  <a:lnTo>
                    <a:pt x="808529" y="216644"/>
                  </a:lnTo>
                  <a:lnTo>
                    <a:pt x="0" y="216644"/>
                  </a:lnTo>
                  <a:lnTo>
                    <a:pt x="0" y="1149322"/>
                  </a:lnTo>
                  <a:lnTo>
                    <a:pt x="932678" y="1149322"/>
                  </a:lnTo>
                  <a:lnTo>
                    <a:pt x="932678" y="225295"/>
                  </a:lnTo>
                  <a:lnTo>
                    <a:pt x="1037733" y="58440"/>
                  </a:lnTo>
                  <a:close/>
                  <a:moveTo>
                    <a:pt x="822960" y="1039575"/>
                  </a:moveTo>
                  <a:lnTo>
                    <a:pt x="109718" y="1039575"/>
                  </a:lnTo>
                  <a:lnTo>
                    <a:pt x="109718" y="326333"/>
                  </a:lnTo>
                  <a:lnTo>
                    <a:pt x="739381" y="326333"/>
                  </a:lnTo>
                  <a:lnTo>
                    <a:pt x="438657" y="803826"/>
                  </a:lnTo>
                  <a:lnTo>
                    <a:pt x="287683" y="584654"/>
                  </a:lnTo>
                  <a:lnTo>
                    <a:pt x="197365" y="646920"/>
                  </a:lnTo>
                  <a:lnTo>
                    <a:pt x="442754" y="1003252"/>
                  </a:lnTo>
                  <a:lnTo>
                    <a:pt x="822972" y="3995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2" name="Google Shape;8132;p236"/>
            <p:cNvSpPr/>
            <p:nvPr/>
          </p:nvSpPr>
          <p:spPr>
            <a:xfrm>
              <a:off x="18538526" y="-919018"/>
              <a:ext cx="202252" cy="200038"/>
            </a:xfrm>
            <a:custGeom>
              <a:rect b="b" l="l" r="r" t="t"/>
              <a:pathLst>
                <a:path extrusionOk="0" h="200038" w="202252">
                  <a:moveTo>
                    <a:pt x="202252" y="100039"/>
                  </a:moveTo>
                  <a:cubicBezTo>
                    <a:pt x="202252" y="155262"/>
                    <a:pt x="156979" y="200038"/>
                    <a:pt x="101146" y="200038"/>
                  </a:cubicBezTo>
                  <a:cubicBezTo>
                    <a:pt x="45272" y="200038"/>
                    <a:pt x="0" y="155262"/>
                    <a:pt x="0" y="100039"/>
                  </a:cubicBezTo>
                  <a:cubicBezTo>
                    <a:pt x="0" y="44777"/>
                    <a:pt x="45274" y="0"/>
                    <a:pt x="101146" y="0"/>
                  </a:cubicBezTo>
                  <a:cubicBezTo>
                    <a:pt x="156982" y="0"/>
                    <a:pt x="202252" y="44776"/>
                    <a:pt x="202252" y="10003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33" name="Google Shape;8133;p236"/>
          <p:cNvGrpSpPr/>
          <p:nvPr/>
        </p:nvGrpSpPr>
        <p:grpSpPr>
          <a:xfrm>
            <a:off x="3235793" y="5188538"/>
            <a:ext cx="498186" cy="498280"/>
            <a:chOff x="4264723" y="1597818"/>
            <a:chExt cx="3662635" cy="3663322"/>
          </a:xfrm>
        </p:grpSpPr>
        <p:sp>
          <p:nvSpPr>
            <p:cNvPr id="8134" name="Google Shape;8134;p236"/>
            <p:cNvSpPr/>
            <p:nvPr/>
          </p:nvSpPr>
          <p:spPr>
            <a:xfrm>
              <a:off x="4264723" y="1841665"/>
              <a:ext cx="1971675" cy="3419475"/>
            </a:xfrm>
            <a:custGeom>
              <a:rect b="b" l="l" r="r" t="t"/>
              <a:pathLst>
                <a:path extrusionOk="0" h="3419475" w="1971675">
                  <a:moveTo>
                    <a:pt x="7239" y="2794057"/>
                  </a:moveTo>
                  <a:cubicBezTo>
                    <a:pt x="21622" y="2760910"/>
                    <a:pt x="30956" y="2723953"/>
                    <a:pt x="51721" y="2695473"/>
                  </a:cubicBezTo>
                  <a:cubicBezTo>
                    <a:pt x="79820" y="2656992"/>
                    <a:pt x="116777" y="2625083"/>
                    <a:pt x="152400" y="2587841"/>
                  </a:cubicBezTo>
                  <a:cubicBezTo>
                    <a:pt x="97727" y="2529262"/>
                    <a:pt x="66199" y="2454681"/>
                    <a:pt x="68771" y="2367813"/>
                  </a:cubicBezTo>
                  <a:cubicBezTo>
                    <a:pt x="71057" y="2291232"/>
                    <a:pt x="99251" y="2224652"/>
                    <a:pt x="151638" y="2168740"/>
                  </a:cubicBezTo>
                  <a:cubicBezTo>
                    <a:pt x="226981" y="2088349"/>
                    <a:pt x="380810" y="2022817"/>
                    <a:pt x="551879" y="2130736"/>
                  </a:cubicBezTo>
                  <a:cubicBezTo>
                    <a:pt x="551879" y="1846319"/>
                    <a:pt x="551879" y="1563903"/>
                    <a:pt x="551879" y="1281487"/>
                  </a:cubicBezTo>
                  <a:cubicBezTo>
                    <a:pt x="550736" y="1280915"/>
                    <a:pt x="549593" y="1280439"/>
                    <a:pt x="548450" y="1279867"/>
                  </a:cubicBezTo>
                  <a:cubicBezTo>
                    <a:pt x="531590" y="1333493"/>
                    <a:pt x="515112" y="1387119"/>
                    <a:pt x="497872" y="1440554"/>
                  </a:cubicBezTo>
                  <a:cubicBezTo>
                    <a:pt x="456057" y="1570189"/>
                    <a:pt x="325374" y="1626196"/>
                    <a:pt x="211645" y="1563331"/>
                  </a:cubicBezTo>
                  <a:cubicBezTo>
                    <a:pt x="135827" y="1521421"/>
                    <a:pt x="94964" y="1430934"/>
                    <a:pt x="118586" y="1347781"/>
                  </a:cubicBezTo>
                  <a:cubicBezTo>
                    <a:pt x="172879" y="1156423"/>
                    <a:pt x="227457" y="965066"/>
                    <a:pt x="285274" y="774661"/>
                  </a:cubicBezTo>
                  <a:cubicBezTo>
                    <a:pt x="330518" y="625405"/>
                    <a:pt x="476726" y="511486"/>
                    <a:pt x="632365" y="497770"/>
                  </a:cubicBezTo>
                  <a:cubicBezTo>
                    <a:pt x="645128" y="496627"/>
                    <a:pt x="657701" y="493960"/>
                    <a:pt x="671036" y="491864"/>
                  </a:cubicBezTo>
                  <a:cubicBezTo>
                    <a:pt x="591884" y="304984"/>
                    <a:pt x="607695" y="178301"/>
                    <a:pt x="720662" y="82670"/>
                  </a:cubicBezTo>
                  <a:cubicBezTo>
                    <a:pt x="827151" y="-7436"/>
                    <a:pt x="972598" y="-18295"/>
                    <a:pt x="1087374" y="57524"/>
                  </a:cubicBezTo>
                  <a:cubicBezTo>
                    <a:pt x="1180052" y="118770"/>
                    <a:pt x="1265396" y="249453"/>
                    <a:pt x="1201103" y="434714"/>
                  </a:cubicBezTo>
                  <a:cubicBezTo>
                    <a:pt x="1214914" y="428428"/>
                    <a:pt x="1226344" y="423760"/>
                    <a:pt x="1237202" y="418045"/>
                  </a:cubicBezTo>
                  <a:cubicBezTo>
                    <a:pt x="1381411" y="343179"/>
                    <a:pt x="1525334" y="267836"/>
                    <a:pt x="1669828" y="193446"/>
                  </a:cubicBezTo>
                  <a:cubicBezTo>
                    <a:pt x="1803940" y="124294"/>
                    <a:pt x="1947672" y="201637"/>
                    <a:pt x="1964055" y="350989"/>
                  </a:cubicBezTo>
                  <a:cubicBezTo>
                    <a:pt x="1972056" y="423951"/>
                    <a:pt x="1929860" y="500437"/>
                    <a:pt x="1858423" y="537870"/>
                  </a:cubicBezTo>
                  <a:cubicBezTo>
                    <a:pt x="1677638" y="632358"/>
                    <a:pt x="1496568" y="726274"/>
                    <a:pt x="1315212" y="819619"/>
                  </a:cubicBezTo>
                  <a:cubicBezTo>
                    <a:pt x="1294162" y="830478"/>
                    <a:pt x="1284351" y="842098"/>
                    <a:pt x="1284351" y="867911"/>
                  </a:cubicBezTo>
                  <a:cubicBezTo>
                    <a:pt x="1285303" y="1258722"/>
                    <a:pt x="1285018" y="1649628"/>
                    <a:pt x="1285113" y="2040439"/>
                  </a:cubicBezTo>
                  <a:cubicBezTo>
                    <a:pt x="1285113" y="2050916"/>
                    <a:pt x="1286066" y="2061394"/>
                    <a:pt x="1286828" y="2075872"/>
                  </a:cubicBezTo>
                  <a:cubicBezTo>
                    <a:pt x="1428941" y="2062346"/>
                    <a:pt x="1544669" y="2105685"/>
                    <a:pt x="1612868" y="2235511"/>
                  </a:cubicBezTo>
                  <a:cubicBezTo>
                    <a:pt x="1680115" y="2363622"/>
                    <a:pt x="1655540" y="2482780"/>
                    <a:pt x="1562291" y="2593556"/>
                  </a:cubicBezTo>
                  <a:cubicBezTo>
                    <a:pt x="1569244" y="2598794"/>
                    <a:pt x="1576102" y="2604414"/>
                    <a:pt x="1583436" y="2609367"/>
                  </a:cubicBezTo>
                  <a:cubicBezTo>
                    <a:pt x="1664684" y="2664612"/>
                    <a:pt x="1709642" y="2741288"/>
                    <a:pt x="1710881" y="2839300"/>
                  </a:cubicBezTo>
                  <a:cubicBezTo>
                    <a:pt x="1712881" y="3006750"/>
                    <a:pt x="1712881" y="3174295"/>
                    <a:pt x="1709928" y="3341744"/>
                  </a:cubicBezTo>
                  <a:cubicBezTo>
                    <a:pt x="1709452" y="3366128"/>
                    <a:pt x="1687925" y="3390131"/>
                    <a:pt x="1676114" y="3414420"/>
                  </a:cubicBezTo>
                  <a:cubicBezTo>
                    <a:pt x="1457420" y="3414420"/>
                    <a:pt x="1238726" y="3414420"/>
                    <a:pt x="1020032" y="3414420"/>
                  </a:cubicBezTo>
                  <a:cubicBezTo>
                    <a:pt x="990505" y="3395370"/>
                    <a:pt x="979265" y="3367652"/>
                    <a:pt x="979361" y="3333172"/>
                  </a:cubicBezTo>
                  <a:cubicBezTo>
                    <a:pt x="979837" y="3173914"/>
                    <a:pt x="979075" y="3014751"/>
                    <a:pt x="979742" y="2855493"/>
                  </a:cubicBezTo>
                  <a:cubicBezTo>
                    <a:pt x="980123" y="2772435"/>
                    <a:pt x="1006888" y="2699569"/>
                    <a:pt x="1068324" y="2641371"/>
                  </a:cubicBezTo>
                  <a:cubicBezTo>
                    <a:pt x="1072801" y="2637180"/>
                    <a:pt x="1075754" y="2631465"/>
                    <a:pt x="1080135" y="2625369"/>
                  </a:cubicBezTo>
                  <a:cubicBezTo>
                    <a:pt x="931354" y="2625369"/>
                    <a:pt x="785908" y="2625369"/>
                    <a:pt x="638080" y="2625369"/>
                  </a:cubicBezTo>
                  <a:cubicBezTo>
                    <a:pt x="641318" y="2630798"/>
                    <a:pt x="642461" y="2634132"/>
                    <a:pt x="644747" y="2636227"/>
                  </a:cubicBezTo>
                  <a:cubicBezTo>
                    <a:pt x="713708" y="2698902"/>
                    <a:pt x="739426" y="2778436"/>
                    <a:pt x="738950" y="2869495"/>
                  </a:cubicBezTo>
                  <a:cubicBezTo>
                    <a:pt x="738188" y="3021609"/>
                    <a:pt x="738378" y="3173628"/>
                    <a:pt x="739045" y="3325742"/>
                  </a:cubicBezTo>
                  <a:cubicBezTo>
                    <a:pt x="739235" y="3362128"/>
                    <a:pt x="731711" y="3393560"/>
                    <a:pt x="698945" y="3414325"/>
                  </a:cubicBezTo>
                  <a:cubicBezTo>
                    <a:pt x="469011" y="3414325"/>
                    <a:pt x="238982" y="3414325"/>
                    <a:pt x="7144" y="3414325"/>
                  </a:cubicBezTo>
                  <a:cubicBezTo>
                    <a:pt x="7239" y="3207537"/>
                    <a:pt x="7239" y="3000844"/>
                    <a:pt x="7239" y="2794057"/>
                  </a:cubicBezTo>
                  <a:close/>
                  <a:moveTo>
                    <a:pt x="1064324" y="2500591"/>
                  </a:moveTo>
                  <a:cubicBezTo>
                    <a:pt x="1062704" y="2492305"/>
                    <a:pt x="1062133" y="2485351"/>
                    <a:pt x="1060037" y="2478875"/>
                  </a:cubicBezTo>
                  <a:cubicBezTo>
                    <a:pt x="1018889" y="2352001"/>
                    <a:pt x="1048322" y="2243893"/>
                    <a:pt x="1143857" y="2151405"/>
                  </a:cubicBezTo>
                  <a:cubicBezTo>
                    <a:pt x="1155287" y="2140356"/>
                    <a:pt x="1162145" y="2118925"/>
                    <a:pt x="1162145" y="2102256"/>
                  </a:cubicBezTo>
                  <a:cubicBezTo>
                    <a:pt x="1163098" y="1678108"/>
                    <a:pt x="1163765" y="1254055"/>
                    <a:pt x="1161860" y="829906"/>
                  </a:cubicBezTo>
                  <a:cubicBezTo>
                    <a:pt x="1161669" y="778281"/>
                    <a:pt x="1180433" y="749992"/>
                    <a:pt x="1225201" y="727417"/>
                  </a:cubicBezTo>
                  <a:cubicBezTo>
                    <a:pt x="1406176" y="635882"/>
                    <a:pt x="1585722" y="541585"/>
                    <a:pt x="1765745" y="448240"/>
                  </a:cubicBezTo>
                  <a:cubicBezTo>
                    <a:pt x="1780508" y="440620"/>
                    <a:pt x="1795272" y="432904"/>
                    <a:pt x="1808988" y="423570"/>
                  </a:cubicBezTo>
                  <a:cubicBezTo>
                    <a:pt x="1839754" y="402520"/>
                    <a:pt x="1849565" y="365372"/>
                    <a:pt x="1834134" y="332701"/>
                  </a:cubicBezTo>
                  <a:cubicBezTo>
                    <a:pt x="1819275" y="301269"/>
                    <a:pt x="1785461" y="284219"/>
                    <a:pt x="1751362" y="292982"/>
                  </a:cubicBezTo>
                  <a:cubicBezTo>
                    <a:pt x="1737836" y="296506"/>
                    <a:pt x="1724882" y="303364"/>
                    <a:pt x="1712309" y="309841"/>
                  </a:cubicBezTo>
                  <a:cubicBezTo>
                    <a:pt x="1529048" y="404710"/>
                    <a:pt x="1346359" y="500722"/>
                    <a:pt x="1162336" y="594067"/>
                  </a:cubicBezTo>
                  <a:cubicBezTo>
                    <a:pt x="1134999" y="607974"/>
                    <a:pt x="1101662" y="615499"/>
                    <a:pt x="1070896" y="616165"/>
                  </a:cubicBezTo>
                  <a:cubicBezTo>
                    <a:pt x="934307" y="618832"/>
                    <a:pt x="797624" y="615594"/>
                    <a:pt x="661035" y="618928"/>
                  </a:cubicBezTo>
                  <a:cubicBezTo>
                    <a:pt x="535781" y="621976"/>
                    <a:pt x="433197" y="705415"/>
                    <a:pt x="397288" y="826477"/>
                  </a:cubicBezTo>
                  <a:cubicBezTo>
                    <a:pt x="387191" y="860577"/>
                    <a:pt x="377095" y="894581"/>
                    <a:pt x="367284" y="928776"/>
                  </a:cubicBezTo>
                  <a:cubicBezTo>
                    <a:pt x="324517" y="1076699"/>
                    <a:pt x="281369" y="1224432"/>
                    <a:pt x="239458" y="1372641"/>
                  </a:cubicBezTo>
                  <a:cubicBezTo>
                    <a:pt x="226314" y="1419123"/>
                    <a:pt x="255175" y="1460080"/>
                    <a:pt x="301371" y="1464938"/>
                  </a:cubicBezTo>
                  <a:cubicBezTo>
                    <a:pt x="338614" y="1468843"/>
                    <a:pt x="366332" y="1446745"/>
                    <a:pt x="381381" y="1399311"/>
                  </a:cubicBezTo>
                  <a:cubicBezTo>
                    <a:pt x="439293" y="1216431"/>
                    <a:pt x="496538" y="1033265"/>
                    <a:pt x="554641" y="850480"/>
                  </a:cubicBezTo>
                  <a:cubicBezTo>
                    <a:pt x="567119" y="811333"/>
                    <a:pt x="592836" y="793807"/>
                    <a:pt x="624745" y="799045"/>
                  </a:cubicBezTo>
                  <a:cubicBezTo>
                    <a:pt x="657035" y="804379"/>
                    <a:pt x="676085" y="829716"/>
                    <a:pt x="677227" y="869149"/>
                  </a:cubicBezTo>
                  <a:cubicBezTo>
                    <a:pt x="677513" y="878674"/>
                    <a:pt x="677323" y="888199"/>
                    <a:pt x="677323" y="897629"/>
                  </a:cubicBezTo>
                  <a:cubicBezTo>
                    <a:pt x="677323" y="1164901"/>
                    <a:pt x="680466" y="1432267"/>
                    <a:pt x="676466" y="1699539"/>
                  </a:cubicBezTo>
                  <a:cubicBezTo>
                    <a:pt x="672465" y="1966525"/>
                    <a:pt x="695325" y="2234177"/>
                    <a:pt x="660749" y="2499544"/>
                  </a:cubicBezTo>
                  <a:cubicBezTo>
                    <a:pt x="723519" y="2499544"/>
                    <a:pt x="789527" y="2499544"/>
                    <a:pt x="858393" y="2499544"/>
                  </a:cubicBezTo>
                  <a:cubicBezTo>
                    <a:pt x="858393" y="2155405"/>
                    <a:pt x="858393" y="1813744"/>
                    <a:pt x="858393" y="1470367"/>
                  </a:cubicBezTo>
                  <a:cubicBezTo>
                    <a:pt x="900875" y="1470367"/>
                    <a:pt x="940213" y="1470367"/>
                    <a:pt x="984028" y="1470367"/>
                  </a:cubicBezTo>
                  <a:cubicBezTo>
                    <a:pt x="984028" y="1815458"/>
                    <a:pt x="984028" y="2157882"/>
                    <a:pt x="984028" y="2500687"/>
                  </a:cubicBezTo>
                  <a:cubicBezTo>
                    <a:pt x="1013079" y="2500591"/>
                    <a:pt x="1037844" y="2500591"/>
                    <a:pt x="1064324" y="2500591"/>
                  </a:cubicBezTo>
                  <a:close/>
                  <a:moveTo>
                    <a:pt x="1586865" y="3291928"/>
                  </a:moveTo>
                  <a:cubicBezTo>
                    <a:pt x="1586865" y="3134480"/>
                    <a:pt x="1591628" y="2980270"/>
                    <a:pt x="1585055" y="2826537"/>
                  </a:cubicBezTo>
                  <a:cubicBezTo>
                    <a:pt x="1581245" y="2737859"/>
                    <a:pt x="1513618" y="2687091"/>
                    <a:pt x="1422749" y="2685948"/>
                  </a:cubicBezTo>
                  <a:cubicBezTo>
                    <a:pt x="1374077" y="2685376"/>
                    <a:pt x="1325309" y="2685567"/>
                    <a:pt x="1276636" y="2685853"/>
                  </a:cubicBezTo>
                  <a:cubicBezTo>
                    <a:pt x="1167575" y="2686615"/>
                    <a:pt x="1104710" y="2749194"/>
                    <a:pt x="1104329" y="2858350"/>
                  </a:cubicBezTo>
                  <a:cubicBezTo>
                    <a:pt x="1103852" y="2991415"/>
                    <a:pt x="1104138" y="3124384"/>
                    <a:pt x="1104329" y="3257448"/>
                  </a:cubicBezTo>
                  <a:cubicBezTo>
                    <a:pt x="1104329" y="3268687"/>
                    <a:pt x="1105376" y="3280022"/>
                    <a:pt x="1106043" y="3291928"/>
                  </a:cubicBezTo>
                  <a:cubicBezTo>
                    <a:pt x="1268063" y="3291928"/>
                    <a:pt x="1425893" y="3291928"/>
                    <a:pt x="1586865" y="3291928"/>
                  </a:cubicBezTo>
                  <a:close/>
                  <a:moveTo>
                    <a:pt x="613220" y="3291928"/>
                  </a:moveTo>
                  <a:cubicBezTo>
                    <a:pt x="613220" y="3132099"/>
                    <a:pt x="616458" y="2975413"/>
                    <a:pt x="611791" y="2819012"/>
                  </a:cubicBezTo>
                  <a:cubicBezTo>
                    <a:pt x="609600" y="2747003"/>
                    <a:pt x="539591" y="2689282"/>
                    <a:pt x="466725" y="2686710"/>
                  </a:cubicBezTo>
                  <a:cubicBezTo>
                    <a:pt x="414528" y="2684900"/>
                    <a:pt x="362045" y="2688520"/>
                    <a:pt x="309944" y="2685186"/>
                  </a:cubicBezTo>
                  <a:cubicBezTo>
                    <a:pt x="201168" y="2678328"/>
                    <a:pt x="126587" y="2756147"/>
                    <a:pt x="128397" y="2865685"/>
                  </a:cubicBezTo>
                  <a:cubicBezTo>
                    <a:pt x="130492" y="2996368"/>
                    <a:pt x="128873" y="3127051"/>
                    <a:pt x="128969" y="3257734"/>
                  </a:cubicBezTo>
                  <a:cubicBezTo>
                    <a:pt x="128969" y="3268973"/>
                    <a:pt x="129921" y="3280308"/>
                    <a:pt x="130397" y="3291833"/>
                  </a:cubicBezTo>
                  <a:cubicBezTo>
                    <a:pt x="292799" y="3291928"/>
                    <a:pt x="450628" y="3291928"/>
                    <a:pt x="613220" y="3291928"/>
                  </a:cubicBezTo>
                  <a:close/>
                  <a:moveTo>
                    <a:pt x="1527048" y="2379148"/>
                  </a:moveTo>
                  <a:cubicBezTo>
                    <a:pt x="1527524" y="2279611"/>
                    <a:pt x="1447991" y="2197887"/>
                    <a:pt x="1348264" y="2195696"/>
                  </a:cubicBezTo>
                  <a:cubicBezTo>
                    <a:pt x="1249871" y="2193505"/>
                    <a:pt x="1163288" y="2279135"/>
                    <a:pt x="1163860" y="2378291"/>
                  </a:cubicBezTo>
                  <a:cubicBezTo>
                    <a:pt x="1164431" y="2477065"/>
                    <a:pt x="1246727" y="2559075"/>
                    <a:pt x="1345597" y="2559170"/>
                  </a:cubicBezTo>
                  <a:cubicBezTo>
                    <a:pt x="1445514" y="2559361"/>
                    <a:pt x="1526572" y="2478970"/>
                    <a:pt x="1527048" y="2379148"/>
                  </a:cubicBezTo>
                  <a:close/>
                  <a:moveTo>
                    <a:pt x="191643" y="2379148"/>
                  </a:moveTo>
                  <a:cubicBezTo>
                    <a:pt x="192024" y="2479160"/>
                    <a:pt x="272796" y="2559361"/>
                    <a:pt x="372904" y="2559170"/>
                  </a:cubicBezTo>
                  <a:cubicBezTo>
                    <a:pt x="472059" y="2558980"/>
                    <a:pt x="553974" y="2477255"/>
                    <a:pt x="554450" y="2378291"/>
                  </a:cubicBezTo>
                  <a:cubicBezTo>
                    <a:pt x="554927" y="2278754"/>
                    <a:pt x="469011" y="2193696"/>
                    <a:pt x="370237" y="2195696"/>
                  </a:cubicBezTo>
                  <a:cubicBezTo>
                    <a:pt x="270415" y="2197696"/>
                    <a:pt x="191167" y="2279135"/>
                    <a:pt x="191643" y="2379148"/>
                  </a:cubicBezTo>
                  <a:close/>
                  <a:moveTo>
                    <a:pt x="1100614" y="311461"/>
                  </a:moveTo>
                  <a:cubicBezTo>
                    <a:pt x="1100614" y="211353"/>
                    <a:pt x="1020890" y="130581"/>
                    <a:pt x="920972" y="129533"/>
                  </a:cubicBezTo>
                  <a:cubicBezTo>
                    <a:pt x="822389" y="128485"/>
                    <a:pt x="740188" y="209924"/>
                    <a:pt x="739426" y="309556"/>
                  </a:cubicBezTo>
                  <a:cubicBezTo>
                    <a:pt x="738569" y="411949"/>
                    <a:pt x="818579" y="492436"/>
                    <a:pt x="920877" y="492150"/>
                  </a:cubicBezTo>
                  <a:cubicBezTo>
                    <a:pt x="1021556" y="491864"/>
                    <a:pt x="1100709" y="412330"/>
                    <a:pt x="1100614" y="311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5" name="Google Shape;8135;p236"/>
            <p:cNvSpPr/>
            <p:nvPr/>
          </p:nvSpPr>
          <p:spPr>
            <a:xfrm>
              <a:off x="4264818" y="1597818"/>
              <a:ext cx="3657600" cy="1590675"/>
            </a:xfrm>
            <a:custGeom>
              <a:rect b="b" l="l" r="r" t="t"/>
              <a:pathLst>
                <a:path extrusionOk="0" h="1590675" w="3657600">
                  <a:moveTo>
                    <a:pt x="7144" y="43339"/>
                  </a:moveTo>
                  <a:cubicBezTo>
                    <a:pt x="31623" y="13716"/>
                    <a:pt x="63056" y="7144"/>
                    <a:pt x="100870" y="7144"/>
                  </a:cubicBezTo>
                  <a:cubicBezTo>
                    <a:pt x="1256062" y="8001"/>
                    <a:pt x="2411349" y="7811"/>
                    <a:pt x="3566636" y="7811"/>
                  </a:cubicBezTo>
                  <a:cubicBezTo>
                    <a:pt x="3642836" y="7811"/>
                    <a:pt x="3658362" y="23241"/>
                    <a:pt x="3658457" y="99060"/>
                  </a:cubicBezTo>
                  <a:cubicBezTo>
                    <a:pt x="3658457" y="567214"/>
                    <a:pt x="3658457" y="1035368"/>
                    <a:pt x="3658457" y="1503521"/>
                  </a:cubicBezTo>
                  <a:cubicBezTo>
                    <a:pt x="3658457" y="1571625"/>
                    <a:pt x="3640074" y="1590104"/>
                    <a:pt x="3571970" y="1590104"/>
                  </a:cubicBezTo>
                  <a:cubicBezTo>
                    <a:pt x="2863596" y="1590104"/>
                    <a:pt x="2155222" y="1590104"/>
                    <a:pt x="1446848" y="1590104"/>
                  </a:cubicBezTo>
                  <a:cubicBezTo>
                    <a:pt x="1435037" y="1590104"/>
                    <a:pt x="1423226" y="1590104"/>
                    <a:pt x="1408652" y="1590104"/>
                  </a:cubicBezTo>
                  <a:cubicBezTo>
                    <a:pt x="1408652" y="1549908"/>
                    <a:pt x="1408652" y="1511522"/>
                    <a:pt x="1408652" y="1469136"/>
                  </a:cubicBezTo>
                  <a:cubicBezTo>
                    <a:pt x="2116455" y="1469136"/>
                    <a:pt x="2824163" y="1469136"/>
                    <a:pt x="3534442" y="1469136"/>
                  </a:cubicBezTo>
                  <a:cubicBezTo>
                    <a:pt x="3534442" y="1021556"/>
                    <a:pt x="3534442" y="577882"/>
                    <a:pt x="3534442" y="131636"/>
                  </a:cubicBezTo>
                  <a:cubicBezTo>
                    <a:pt x="2401348" y="131636"/>
                    <a:pt x="1268063" y="131636"/>
                    <a:pt x="130683" y="131636"/>
                  </a:cubicBezTo>
                  <a:cubicBezTo>
                    <a:pt x="130683" y="513588"/>
                    <a:pt x="130683" y="896588"/>
                    <a:pt x="130683" y="1283875"/>
                  </a:cubicBezTo>
                  <a:cubicBezTo>
                    <a:pt x="86868" y="1283875"/>
                    <a:pt x="47054" y="1283875"/>
                    <a:pt x="7239" y="1283875"/>
                  </a:cubicBezTo>
                  <a:cubicBezTo>
                    <a:pt x="7144" y="870395"/>
                    <a:pt x="7144" y="456914"/>
                    <a:pt x="7144" y="43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6" name="Google Shape;8136;p236"/>
            <p:cNvSpPr/>
            <p:nvPr/>
          </p:nvSpPr>
          <p:spPr>
            <a:xfrm>
              <a:off x="7184408" y="3908080"/>
              <a:ext cx="742950" cy="1352550"/>
            </a:xfrm>
            <a:custGeom>
              <a:rect b="b" l="l" r="r" t="t"/>
              <a:pathLst>
                <a:path extrusionOk="0" h="1352550" w="742950">
                  <a:moveTo>
                    <a:pt x="47162" y="1347910"/>
                  </a:moveTo>
                  <a:cubicBezTo>
                    <a:pt x="14396" y="1327146"/>
                    <a:pt x="6776" y="1295713"/>
                    <a:pt x="7157" y="1259328"/>
                  </a:cubicBezTo>
                  <a:cubicBezTo>
                    <a:pt x="8491" y="1093021"/>
                    <a:pt x="6776" y="926619"/>
                    <a:pt x="10682" y="760408"/>
                  </a:cubicBezTo>
                  <a:cubicBezTo>
                    <a:pt x="12968" y="663253"/>
                    <a:pt x="62783" y="590006"/>
                    <a:pt x="144412" y="538095"/>
                  </a:cubicBezTo>
                  <a:cubicBezTo>
                    <a:pt x="148222" y="535713"/>
                    <a:pt x="151652" y="532665"/>
                    <a:pt x="158224" y="527617"/>
                  </a:cubicBezTo>
                  <a:cubicBezTo>
                    <a:pt x="84881" y="444559"/>
                    <a:pt x="52687" y="349881"/>
                    <a:pt x="77833" y="241200"/>
                  </a:cubicBezTo>
                  <a:cubicBezTo>
                    <a:pt x="95359" y="165477"/>
                    <a:pt x="138412" y="105755"/>
                    <a:pt x="201562" y="60130"/>
                  </a:cubicBezTo>
                  <a:cubicBezTo>
                    <a:pt x="317482" y="-23499"/>
                    <a:pt x="491408" y="-6450"/>
                    <a:pt x="592754" y="99373"/>
                  </a:cubicBezTo>
                  <a:cubicBezTo>
                    <a:pt x="694481" y="205672"/>
                    <a:pt x="717627" y="387123"/>
                    <a:pt x="589611" y="526855"/>
                  </a:cubicBezTo>
                  <a:cubicBezTo>
                    <a:pt x="596945" y="532380"/>
                    <a:pt x="603899" y="537904"/>
                    <a:pt x="611233" y="542952"/>
                  </a:cubicBezTo>
                  <a:cubicBezTo>
                    <a:pt x="693434" y="599245"/>
                    <a:pt x="737820" y="676779"/>
                    <a:pt x="738582" y="776601"/>
                  </a:cubicBezTo>
                  <a:cubicBezTo>
                    <a:pt x="739725" y="935859"/>
                    <a:pt x="737915" y="1095117"/>
                    <a:pt x="739630" y="1254280"/>
                  </a:cubicBezTo>
                  <a:cubicBezTo>
                    <a:pt x="740011" y="1292094"/>
                    <a:pt x="733058" y="1323526"/>
                    <a:pt x="703339" y="1348005"/>
                  </a:cubicBezTo>
                  <a:cubicBezTo>
                    <a:pt x="484550" y="1347910"/>
                    <a:pt x="265856" y="1347910"/>
                    <a:pt x="47162" y="1347910"/>
                  </a:cubicBezTo>
                  <a:close/>
                  <a:moveTo>
                    <a:pt x="614947" y="1225514"/>
                  </a:moveTo>
                  <a:cubicBezTo>
                    <a:pt x="614947" y="1068256"/>
                    <a:pt x="619615" y="913951"/>
                    <a:pt x="613138" y="760218"/>
                  </a:cubicBezTo>
                  <a:cubicBezTo>
                    <a:pt x="609423" y="673064"/>
                    <a:pt x="541700" y="620962"/>
                    <a:pt x="454166" y="619533"/>
                  </a:cubicBezTo>
                  <a:cubicBezTo>
                    <a:pt x="404254" y="618676"/>
                    <a:pt x="354344" y="619057"/>
                    <a:pt x="304433" y="619343"/>
                  </a:cubicBezTo>
                  <a:cubicBezTo>
                    <a:pt x="195371" y="620010"/>
                    <a:pt x="132220" y="682970"/>
                    <a:pt x="131839" y="791746"/>
                  </a:cubicBezTo>
                  <a:cubicBezTo>
                    <a:pt x="131459" y="924810"/>
                    <a:pt x="131744" y="1057874"/>
                    <a:pt x="131839" y="1190938"/>
                  </a:cubicBezTo>
                  <a:cubicBezTo>
                    <a:pt x="131839" y="1202178"/>
                    <a:pt x="132792" y="1213513"/>
                    <a:pt x="133363" y="1225419"/>
                  </a:cubicBezTo>
                  <a:cubicBezTo>
                    <a:pt x="295574" y="1225514"/>
                    <a:pt x="453499" y="1225514"/>
                    <a:pt x="614947" y="1225514"/>
                  </a:cubicBezTo>
                  <a:close/>
                  <a:moveTo>
                    <a:pt x="554559" y="310161"/>
                  </a:moveTo>
                  <a:cubicBezTo>
                    <a:pt x="554178" y="210721"/>
                    <a:pt x="472358" y="128901"/>
                    <a:pt x="373584" y="129186"/>
                  </a:cubicBezTo>
                  <a:cubicBezTo>
                    <a:pt x="275286" y="129472"/>
                    <a:pt x="192418" y="212244"/>
                    <a:pt x="191752" y="310828"/>
                  </a:cubicBezTo>
                  <a:cubicBezTo>
                    <a:pt x="191085" y="410555"/>
                    <a:pt x="275191" y="493613"/>
                    <a:pt x="375870" y="492756"/>
                  </a:cubicBezTo>
                  <a:cubicBezTo>
                    <a:pt x="475692" y="491803"/>
                    <a:pt x="554940" y="410841"/>
                    <a:pt x="554559" y="310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7" name="Google Shape;8137;p236"/>
            <p:cNvSpPr/>
            <p:nvPr/>
          </p:nvSpPr>
          <p:spPr>
            <a:xfrm>
              <a:off x="6211139" y="3906994"/>
              <a:ext cx="742950" cy="1352550"/>
            </a:xfrm>
            <a:custGeom>
              <a:rect b="b" l="l" r="r" t="t"/>
              <a:pathLst>
                <a:path extrusionOk="0" h="1352550" w="742950">
                  <a:moveTo>
                    <a:pt x="43357" y="1348996"/>
                  </a:moveTo>
                  <a:cubicBezTo>
                    <a:pt x="12305" y="1323469"/>
                    <a:pt x="6781" y="1290132"/>
                    <a:pt x="7162" y="1251460"/>
                  </a:cubicBezTo>
                  <a:cubicBezTo>
                    <a:pt x="8876" y="1101727"/>
                    <a:pt x="9257" y="951994"/>
                    <a:pt x="7447" y="802356"/>
                  </a:cubicBezTo>
                  <a:cubicBezTo>
                    <a:pt x="6019" y="687104"/>
                    <a:pt x="49357" y="597569"/>
                    <a:pt x="148227" y="536418"/>
                  </a:cubicBezTo>
                  <a:cubicBezTo>
                    <a:pt x="151275" y="534513"/>
                    <a:pt x="154704" y="533370"/>
                    <a:pt x="160705" y="530608"/>
                  </a:cubicBezTo>
                  <a:cubicBezTo>
                    <a:pt x="86314" y="451074"/>
                    <a:pt x="57454" y="360873"/>
                    <a:pt x="73837" y="259050"/>
                  </a:cubicBezTo>
                  <a:cubicBezTo>
                    <a:pt x="84886" y="190375"/>
                    <a:pt x="117842" y="131225"/>
                    <a:pt x="171087" y="85409"/>
                  </a:cubicBezTo>
                  <a:cubicBezTo>
                    <a:pt x="295007" y="-21175"/>
                    <a:pt x="458075" y="-18508"/>
                    <a:pt x="582186" y="91029"/>
                  </a:cubicBezTo>
                  <a:cubicBezTo>
                    <a:pt x="702868" y="197519"/>
                    <a:pt x="706392" y="355443"/>
                    <a:pt x="591616" y="527369"/>
                  </a:cubicBezTo>
                  <a:cubicBezTo>
                    <a:pt x="593235" y="529941"/>
                    <a:pt x="594473" y="533942"/>
                    <a:pt x="597045" y="535466"/>
                  </a:cubicBezTo>
                  <a:cubicBezTo>
                    <a:pt x="697248" y="595664"/>
                    <a:pt x="740110" y="686627"/>
                    <a:pt x="740015" y="800737"/>
                  </a:cubicBezTo>
                  <a:cubicBezTo>
                    <a:pt x="739920" y="953994"/>
                    <a:pt x="739539" y="1107251"/>
                    <a:pt x="740301" y="1260509"/>
                  </a:cubicBezTo>
                  <a:cubicBezTo>
                    <a:pt x="740491" y="1297180"/>
                    <a:pt x="732110" y="1328136"/>
                    <a:pt x="699534" y="1348806"/>
                  </a:cubicBezTo>
                  <a:cubicBezTo>
                    <a:pt x="480840" y="1348996"/>
                    <a:pt x="262051" y="1348996"/>
                    <a:pt x="43357" y="1348996"/>
                  </a:cubicBezTo>
                  <a:close/>
                  <a:moveTo>
                    <a:pt x="129653" y="1225457"/>
                  </a:moveTo>
                  <a:cubicBezTo>
                    <a:pt x="294340" y="1225457"/>
                    <a:pt x="453122" y="1225457"/>
                    <a:pt x="611809" y="1225457"/>
                  </a:cubicBezTo>
                  <a:cubicBezTo>
                    <a:pt x="613142" y="1220218"/>
                    <a:pt x="614761" y="1216884"/>
                    <a:pt x="614761" y="1213550"/>
                  </a:cubicBezTo>
                  <a:cubicBezTo>
                    <a:pt x="614761" y="1063913"/>
                    <a:pt x="616095" y="914180"/>
                    <a:pt x="613714" y="764542"/>
                  </a:cubicBezTo>
                  <a:cubicBezTo>
                    <a:pt x="612476" y="687961"/>
                    <a:pt x="545134" y="624239"/>
                    <a:pt x="467791" y="621381"/>
                  </a:cubicBezTo>
                  <a:cubicBezTo>
                    <a:pt x="415594" y="619476"/>
                    <a:pt x="363111" y="623286"/>
                    <a:pt x="311009" y="619857"/>
                  </a:cubicBezTo>
                  <a:cubicBezTo>
                    <a:pt x="205663" y="612999"/>
                    <a:pt x="126129" y="686342"/>
                    <a:pt x="129177" y="803594"/>
                  </a:cubicBezTo>
                  <a:cubicBezTo>
                    <a:pt x="131463" y="892653"/>
                    <a:pt x="129653" y="981712"/>
                    <a:pt x="129653" y="1070866"/>
                  </a:cubicBezTo>
                  <a:cubicBezTo>
                    <a:pt x="129653" y="1121634"/>
                    <a:pt x="129653" y="1172402"/>
                    <a:pt x="129653" y="1225457"/>
                  </a:cubicBezTo>
                  <a:close/>
                  <a:moveTo>
                    <a:pt x="192423" y="313343"/>
                  </a:moveTo>
                  <a:cubicBezTo>
                    <a:pt x="192709" y="413260"/>
                    <a:pt x="273481" y="493746"/>
                    <a:pt x="373398" y="493841"/>
                  </a:cubicBezTo>
                  <a:cubicBezTo>
                    <a:pt x="472363" y="493937"/>
                    <a:pt x="554468" y="412498"/>
                    <a:pt x="555516" y="313343"/>
                  </a:cubicBezTo>
                  <a:cubicBezTo>
                    <a:pt x="556564" y="214473"/>
                    <a:pt x="470172" y="128462"/>
                    <a:pt x="371588" y="130272"/>
                  </a:cubicBezTo>
                  <a:cubicBezTo>
                    <a:pt x="272147" y="132177"/>
                    <a:pt x="192042" y="213902"/>
                    <a:pt x="192423" y="313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8" name="Google Shape;8138;p236"/>
            <p:cNvSpPr/>
            <p:nvPr/>
          </p:nvSpPr>
          <p:spPr>
            <a:xfrm>
              <a:off x="6455663" y="2270760"/>
              <a:ext cx="1228725" cy="123825"/>
            </a:xfrm>
            <a:custGeom>
              <a:rect b="b" l="l" r="r" t="t"/>
              <a:pathLst>
                <a:path extrusionOk="0" h="123825" w="1228725">
                  <a:moveTo>
                    <a:pt x="7144" y="123158"/>
                  </a:moveTo>
                  <a:cubicBezTo>
                    <a:pt x="7144" y="83439"/>
                    <a:pt x="7144" y="46768"/>
                    <a:pt x="7144" y="7144"/>
                  </a:cubicBezTo>
                  <a:cubicBezTo>
                    <a:pt x="412337" y="7144"/>
                    <a:pt x="816674" y="7144"/>
                    <a:pt x="1222915" y="7144"/>
                  </a:cubicBezTo>
                  <a:cubicBezTo>
                    <a:pt x="1222915" y="45148"/>
                    <a:pt x="1222915" y="82772"/>
                    <a:pt x="1222915" y="123158"/>
                  </a:cubicBezTo>
                  <a:cubicBezTo>
                    <a:pt x="818864" y="123158"/>
                    <a:pt x="414528" y="123158"/>
                    <a:pt x="7144" y="123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9" name="Google Shape;8139;p236"/>
            <p:cNvSpPr/>
            <p:nvPr/>
          </p:nvSpPr>
          <p:spPr>
            <a:xfrm>
              <a:off x="6213729" y="2635091"/>
              <a:ext cx="1228725" cy="123825"/>
            </a:xfrm>
            <a:custGeom>
              <a:rect b="b" l="l" r="r" t="t"/>
              <a:pathLst>
                <a:path extrusionOk="0" h="123825" w="1228725">
                  <a:moveTo>
                    <a:pt x="1222724" y="7144"/>
                  </a:moveTo>
                  <a:cubicBezTo>
                    <a:pt x="1222724" y="47244"/>
                    <a:pt x="1222724" y="83915"/>
                    <a:pt x="1222724" y="123349"/>
                  </a:cubicBezTo>
                  <a:cubicBezTo>
                    <a:pt x="817435" y="123349"/>
                    <a:pt x="413195" y="123349"/>
                    <a:pt x="7144" y="123349"/>
                  </a:cubicBezTo>
                  <a:cubicBezTo>
                    <a:pt x="7144" y="84963"/>
                    <a:pt x="7144" y="47434"/>
                    <a:pt x="7144" y="7144"/>
                  </a:cubicBezTo>
                  <a:cubicBezTo>
                    <a:pt x="411385" y="7144"/>
                    <a:pt x="815626" y="7144"/>
                    <a:pt x="1222724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0" name="Google Shape;8140;p236"/>
            <p:cNvSpPr/>
            <p:nvPr/>
          </p:nvSpPr>
          <p:spPr>
            <a:xfrm>
              <a:off x="6275165" y="1905190"/>
              <a:ext cx="1219200" cy="123825"/>
            </a:xfrm>
            <a:custGeom>
              <a:rect b="b" l="l" r="r" t="t"/>
              <a:pathLst>
                <a:path extrusionOk="0" h="123825" w="1219200">
                  <a:moveTo>
                    <a:pt x="1220534" y="7144"/>
                  </a:moveTo>
                  <a:cubicBezTo>
                    <a:pt x="1220534" y="46196"/>
                    <a:pt x="1220534" y="83725"/>
                    <a:pt x="1220534" y="124301"/>
                  </a:cubicBezTo>
                  <a:cubicBezTo>
                    <a:pt x="816864" y="124301"/>
                    <a:pt x="413671" y="124301"/>
                    <a:pt x="7144" y="124301"/>
                  </a:cubicBezTo>
                  <a:cubicBezTo>
                    <a:pt x="7144" y="87154"/>
                    <a:pt x="7144" y="48863"/>
                    <a:pt x="7144" y="7144"/>
                  </a:cubicBezTo>
                  <a:cubicBezTo>
                    <a:pt x="409956" y="7144"/>
                    <a:pt x="813054" y="7144"/>
                    <a:pt x="1220534" y="7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44" name="Shape 8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5" name="Google Shape;8145;p23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46" name="Google Shape;8146;p23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Icons </a:t>
            </a:r>
            <a:endParaRPr/>
          </a:p>
        </p:txBody>
      </p:sp>
      <p:grpSp>
        <p:nvGrpSpPr>
          <p:cNvPr id="8147" name="Google Shape;8147;p237"/>
          <p:cNvGrpSpPr/>
          <p:nvPr/>
        </p:nvGrpSpPr>
        <p:grpSpPr>
          <a:xfrm>
            <a:off x="8515299" y="1392443"/>
            <a:ext cx="383624" cy="335670"/>
            <a:chOff x="-5765030" y="2231754"/>
            <a:chExt cx="339646" cy="297189"/>
          </a:xfrm>
        </p:grpSpPr>
        <p:sp>
          <p:nvSpPr>
            <p:cNvPr id="8148" name="Google Shape;8148;p237"/>
            <p:cNvSpPr/>
            <p:nvPr/>
          </p:nvSpPr>
          <p:spPr>
            <a:xfrm>
              <a:off x="-5765030" y="2231754"/>
              <a:ext cx="339646" cy="178314"/>
            </a:xfrm>
            <a:custGeom>
              <a:rect b="b" l="l" r="r" t="t"/>
              <a:pathLst>
                <a:path extrusionOk="0" h="83" w="160">
                  <a:moveTo>
                    <a:pt x="156" y="83"/>
                  </a:moveTo>
                  <a:cubicBezTo>
                    <a:pt x="155" y="83"/>
                    <a:pt x="154" y="83"/>
                    <a:pt x="153" y="8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5" y="83"/>
                    <a:pt x="3" y="83"/>
                    <a:pt x="1" y="82"/>
                  </a:cubicBezTo>
                  <a:cubicBezTo>
                    <a:pt x="0" y="81"/>
                    <a:pt x="0" y="78"/>
                    <a:pt x="1" y="77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9" y="0"/>
                    <a:pt x="81" y="0"/>
                    <a:pt x="82" y="1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60" y="78"/>
                    <a:pt x="160" y="81"/>
                    <a:pt x="158" y="82"/>
                  </a:cubicBezTo>
                  <a:cubicBezTo>
                    <a:pt x="158" y="83"/>
                    <a:pt x="157" y="83"/>
                    <a:pt x="156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9" name="Google Shape;8149;p237"/>
            <p:cNvSpPr/>
            <p:nvPr/>
          </p:nvSpPr>
          <p:spPr>
            <a:xfrm>
              <a:off x="-5765030" y="2350629"/>
              <a:ext cx="339646" cy="178314"/>
            </a:xfrm>
            <a:custGeom>
              <a:rect b="b" l="l" r="r" t="t"/>
              <a:pathLst>
                <a:path extrusionOk="0" h="84" w="160">
                  <a:moveTo>
                    <a:pt x="156" y="83"/>
                  </a:moveTo>
                  <a:cubicBezTo>
                    <a:pt x="155" y="83"/>
                    <a:pt x="154" y="83"/>
                    <a:pt x="153" y="82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5" y="84"/>
                    <a:pt x="3" y="84"/>
                    <a:pt x="1" y="82"/>
                  </a:cubicBezTo>
                  <a:cubicBezTo>
                    <a:pt x="0" y="81"/>
                    <a:pt x="0" y="79"/>
                    <a:pt x="1" y="77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9" y="0"/>
                    <a:pt x="81" y="0"/>
                    <a:pt x="82" y="1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60" y="79"/>
                    <a:pt x="160" y="81"/>
                    <a:pt x="158" y="82"/>
                  </a:cubicBezTo>
                  <a:cubicBezTo>
                    <a:pt x="158" y="83"/>
                    <a:pt x="157" y="83"/>
                    <a:pt x="156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0" name="Google Shape;8150;p237"/>
          <p:cNvGrpSpPr/>
          <p:nvPr/>
        </p:nvGrpSpPr>
        <p:grpSpPr>
          <a:xfrm>
            <a:off x="603638" y="1417917"/>
            <a:ext cx="540272" cy="332474"/>
            <a:chOff x="-5835793" y="1170363"/>
            <a:chExt cx="478335" cy="294359"/>
          </a:xfrm>
        </p:grpSpPr>
        <p:sp>
          <p:nvSpPr>
            <p:cNvPr id="8151" name="Google Shape;8151;p237"/>
            <p:cNvSpPr/>
            <p:nvPr/>
          </p:nvSpPr>
          <p:spPr>
            <a:xfrm>
              <a:off x="-5835793" y="1309051"/>
              <a:ext cx="478335" cy="16982"/>
            </a:xfrm>
            <a:custGeom>
              <a:rect b="b" l="l" r="r" t="t"/>
              <a:pathLst>
                <a:path extrusionOk="0" h="7" w="224">
                  <a:moveTo>
                    <a:pt x="22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2" y="0"/>
                    <a:pt x="224" y="2"/>
                    <a:pt x="224" y="4"/>
                  </a:cubicBezTo>
                  <a:cubicBezTo>
                    <a:pt x="224" y="6"/>
                    <a:pt x="222" y="7"/>
                    <a:pt x="22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2" name="Google Shape;8152;p237"/>
            <p:cNvSpPr/>
            <p:nvPr/>
          </p:nvSpPr>
          <p:spPr>
            <a:xfrm>
              <a:off x="-5835793" y="1170363"/>
              <a:ext cx="155672" cy="294359"/>
            </a:xfrm>
            <a:custGeom>
              <a:rect b="b" l="l" r="r" t="t"/>
              <a:pathLst>
                <a:path extrusionOk="0" h="137" w="72">
                  <a:moveTo>
                    <a:pt x="68" y="137"/>
                  </a:moveTo>
                  <a:cubicBezTo>
                    <a:pt x="67" y="137"/>
                    <a:pt x="66" y="137"/>
                    <a:pt x="66" y="136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0"/>
                    <a:pt x="0" y="70"/>
                    <a:pt x="0" y="69"/>
                  </a:cubicBezTo>
                  <a:cubicBezTo>
                    <a:pt x="0" y="68"/>
                    <a:pt x="0" y="67"/>
                    <a:pt x="1" y="66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7" y="0"/>
                    <a:pt x="69" y="0"/>
                    <a:pt x="71" y="1"/>
                  </a:cubicBezTo>
                  <a:cubicBezTo>
                    <a:pt x="72" y="2"/>
                    <a:pt x="72" y="5"/>
                    <a:pt x="71" y="6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2" y="132"/>
                    <a:pt x="72" y="135"/>
                    <a:pt x="71" y="136"/>
                  </a:cubicBezTo>
                  <a:cubicBezTo>
                    <a:pt x="70" y="137"/>
                    <a:pt x="69" y="137"/>
                    <a:pt x="68" y="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3" name="Google Shape;8153;p237"/>
          <p:cNvGrpSpPr/>
          <p:nvPr/>
        </p:nvGrpSpPr>
        <p:grpSpPr>
          <a:xfrm>
            <a:off x="1853248" y="2729928"/>
            <a:ext cx="652164" cy="246160"/>
            <a:chOff x="-1958174" y="2271379"/>
            <a:chExt cx="577399" cy="217940"/>
          </a:xfrm>
        </p:grpSpPr>
        <p:sp>
          <p:nvSpPr>
            <p:cNvPr id="8154" name="Google Shape;8154;p237"/>
            <p:cNvSpPr/>
            <p:nvPr/>
          </p:nvSpPr>
          <p:spPr>
            <a:xfrm>
              <a:off x="-1958174" y="2373272"/>
              <a:ext cx="356628" cy="14153"/>
            </a:xfrm>
            <a:custGeom>
              <a:rect b="b" l="l" r="r" t="t"/>
              <a:pathLst>
                <a:path extrusionOk="0" h="7" w="167">
                  <a:moveTo>
                    <a:pt x="16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1"/>
                    <a:pt x="167" y="3"/>
                  </a:cubicBezTo>
                  <a:cubicBezTo>
                    <a:pt x="167" y="5"/>
                    <a:pt x="165" y="7"/>
                    <a:pt x="16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5" name="Google Shape;8155;p237"/>
            <p:cNvSpPr/>
            <p:nvPr/>
          </p:nvSpPr>
          <p:spPr>
            <a:xfrm>
              <a:off x="-1958174" y="2271379"/>
              <a:ext cx="116046" cy="217940"/>
            </a:xfrm>
            <a:custGeom>
              <a:rect b="b" l="l" r="r" t="t"/>
              <a:pathLst>
                <a:path extrusionOk="0" h="102" w="55">
                  <a:moveTo>
                    <a:pt x="51" y="102"/>
                  </a:moveTo>
                  <a:cubicBezTo>
                    <a:pt x="51" y="102"/>
                    <a:pt x="50" y="102"/>
                    <a:pt x="49" y="10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2"/>
                    <a:pt x="0" y="50"/>
                    <a:pt x="1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0" y="0"/>
                    <a:pt x="53" y="0"/>
                    <a:pt x="54" y="1"/>
                  </a:cubicBezTo>
                  <a:cubicBezTo>
                    <a:pt x="55" y="2"/>
                    <a:pt x="55" y="5"/>
                    <a:pt x="54" y="6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5" y="98"/>
                    <a:pt x="55" y="100"/>
                    <a:pt x="54" y="101"/>
                  </a:cubicBezTo>
                  <a:cubicBezTo>
                    <a:pt x="53" y="102"/>
                    <a:pt x="52" y="102"/>
                    <a:pt x="51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6" name="Google Shape;8156;p237"/>
            <p:cNvSpPr/>
            <p:nvPr/>
          </p:nvSpPr>
          <p:spPr>
            <a:xfrm>
              <a:off x="-1737404" y="2373272"/>
              <a:ext cx="356628" cy="14153"/>
            </a:xfrm>
            <a:custGeom>
              <a:rect b="b" l="l" r="r" t="t"/>
              <a:pathLst>
                <a:path extrusionOk="0" h="7" w="167">
                  <a:moveTo>
                    <a:pt x="16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1"/>
                    <a:pt x="167" y="3"/>
                  </a:cubicBezTo>
                  <a:cubicBezTo>
                    <a:pt x="167" y="5"/>
                    <a:pt x="165" y="7"/>
                    <a:pt x="16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7" name="Google Shape;8157;p237"/>
            <p:cNvSpPr/>
            <p:nvPr/>
          </p:nvSpPr>
          <p:spPr>
            <a:xfrm>
              <a:off x="-1502482" y="2271379"/>
              <a:ext cx="121707" cy="217940"/>
            </a:xfrm>
            <a:custGeom>
              <a:rect b="b" l="l" r="r" t="t"/>
              <a:pathLst>
                <a:path extrusionOk="0" h="102" w="56">
                  <a:moveTo>
                    <a:pt x="4" y="102"/>
                  </a:moveTo>
                  <a:cubicBezTo>
                    <a:pt x="3" y="102"/>
                    <a:pt x="3" y="102"/>
                    <a:pt x="2" y="101"/>
                  </a:cubicBezTo>
                  <a:cubicBezTo>
                    <a:pt x="0" y="100"/>
                    <a:pt x="0" y="98"/>
                    <a:pt x="2" y="96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6" y="50"/>
                    <a:pt x="56" y="52"/>
                    <a:pt x="55" y="54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6" y="102"/>
                    <a:pt x="5" y="102"/>
                    <a:pt x="4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58" name="Google Shape;8158;p237"/>
          <p:cNvGrpSpPr/>
          <p:nvPr/>
        </p:nvGrpSpPr>
        <p:grpSpPr>
          <a:xfrm>
            <a:off x="3358609" y="2551615"/>
            <a:ext cx="252554" cy="648966"/>
            <a:chOff x="-800548" y="2093066"/>
            <a:chExt cx="223601" cy="574568"/>
          </a:xfrm>
        </p:grpSpPr>
        <p:sp>
          <p:nvSpPr>
            <p:cNvPr id="8159" name="Google Shape;8159;p237"/>
            <p:cNvSpPr/>
            <p:nvPr/>
          </p:nvSpPr>
          <p:spPr>
            <a:xfrm>
              <a:off x="-698656" y="2093066"/>
              <a:ext cx="16982" cy="356629"/>
            </a:xfrm>
            <a:custGeom>
              <a:rect b="b" l="l" r="r" t="t"/>
              <a:pathLst>
                <a:path extrusionOk="0" h="167" w="8">
                  <a:moveTo>
                    <a:pt x="4" y="167"/>
                  </a:moveTo>
                  <a:cubicBezTo>
                    <a:pt x="2" y="167"/>
                    <a:pt x="0" y="165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5"/>
                    <a:pt x="6" y="167"/>
                    <a:pt x="4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0" name="Google Shape;8160;p237"/>
            <p:cNvSpPr/>
            <p:nvPr/>
          </p:nvSpPr>
          <p:spPr>
            <a:xfrm>
              <a:off x="-800548" y="2093066"/>
              <a:ext cx="223601" cy="118876"/>
            </a:xfrm>
            <a:custGeom>
              <a:rect b="b" l="l" r="r" t="t"/>
              <a:pathLst>
                <a:path extrusionOk="0" h="56" w="104">
                  <a:moveTo>
                    <a:pt x="100" y="55"/>
                  </a:moveTo>
                  <a:cubicBezTo>
                    <a:pt x="99" y="55"/>
                    <a:pt x="98" y="55"/>
                    <a:pt x="97" y="5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5" y="56"/>
                    <a:pt x="3" y="56"/>
                    <a:pt x="2" y="54"/>
                  </a:cubicBezTo>
                  <a:cubicBezTo>
                    <a:pt x="0" y="53"/>
                    <a:pt x="0" y="51"/>
                    <a:pt x="2" y="49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1" y="0"/>
                    <a:pt x="53" y="0"/>
                    <a:pt x="55" y="2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4" y="51"/>
                    <a:pt x="104" y="53"/>
                    <a:pt x="102" y="54"/>
                  </a:cubicBezTo>
                  <a:cubicBezTo>
                    <a:pt x="101" y="55"/>
                    <a:pt x="101" y="55"/>
                    <a:pt x="100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1" name="Google Shape;8161;p237"/>
            <p:cNvSpPr/>
            <p:nvPr/>
          </p:nvSpPr>
          <p:spPr>
            <a:xfrm>
              <a:off x="-698656" y="2311004"/>
              <a:ext cx="16982" cy="356629"/>
            </a:xfrm>
            <a:custGeom>
              <a:rect b="b" l="l" r="r" t="t"/>
              <a:pathLst>
                <a:path extrusionOk="0" h="167" w="8">
                  <a:moveTo>
                    <a:pt x="4" y="167"/>
                  </a:moveTo>
                  <a:cubicBezTo>
                    <a:pt x="2" y="167"/>
                    <a:pt x="0" y="165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63"/>
                    <a:pt x="8" y="163"/>
                    <a:pt x="8" y="163"/>
                  </a:cubicBezTo>
                  <a:cubicBezTo>
                    <a:pt x="8" y="165"/>
                    <a:pt x="6" y="167"/>
                    <a:pt x="4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2" name="Google Shape;8162;p237"/>
            <p:cNvSpPr/>
            <p:nvPr/>
          </p:nvSpPr>
          <p:spPr>
            <a:xfrm>
              <a:off x="-800548" y="2551588"/>
              <a:ext cx="223601" cy="116046"/>
            </a:xfrm>
            <a:custGeom>
              <a:rect b="b" l="l" r="r" t="t"/>
              <a:pathLst>
                <a:path extrusionOk="0" h="55" w="104">
                  <a:moveTo>
                    <a:pt x="52" y="55"/>
                  </a:moveTo>
                  <a:cubicBezTo>
                    <a:pt x="51" y="55"/>
                    <a:pt x="50" y="55"/>
                    <a:pt x="49" y="5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8" y="0"/>
                    <a:pt x="101" y="0"/>
                    <a:pt x="102" y="1"/>
                  </a:cubicBezTo>
                  <a:cubicBezTo>
                    <a:pt x="104" y="2"/>
                    <a:pt x="104" y="5"/>
                    <a:pt x="102" y="6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4" y="55"/>
                    <a:pt x="53" y="55"/>
                    <a:pt x="52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63" name="Google Shape;8163;p237"/>
          <p:cNvGrpSpPr/>
          <p:nvPr/>
        </p:nvGrpSpPr>
        <p:grpSpPr>
          <a:xfrm>
            <a:off x="4464362" y="2534919"/>
            <a:ext cx="652161" cy="652164"/>
            <a:chOff x="-5883906" y="3154457"/>
            <a:chExt cx="577397" cy="577400"/>
          </a:xfrm>
        </p:grpSpPr>
        <p:sp>
          <p:nvSpPr>
            <p:cNvPr id="8164" name="Google Shape;8164;p237"/>
            <p:cNvSpPr/>
            <p:nvPr/>
          </p:nvSpPr>
          <p:spPr>
            <a:xfrm>
              <a:off x="-5663139" y="3434665"/>
              <a:ext cx="356628" cy="14153"/>
            </a:xfrm>
            <a:custGeom>
              <a:rect b="b" l="l" r="r" t="t"/>
              <a:pathLst>
                <a:path extrusionOk="0" h="7" w="167">
                  <a:moveTo>
                    <a:pt x="16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6"/>
                    <a:pt x="165" y="7"/>
                    <a:pt x="16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5" name="Google Shape;8165;p237"/>
            <p:cNvSpPr/>
            <p:nvPr/>
          </p:nvSpPr>
          <p:spPr>
            <a:xfrm>
              <a:off x="-5428216" y="3332771"/>
              <a:ext cx="121707" cy="220769"/>
            </a:xfrm>
            <a:custGeom>
              <a:rect b="b" l="l" r="r" t="t"/>
              <a:pathLst>
                <a:path extrusionOk="0" h="103" w="56">
                  <a:moveTo>
                    <a:pt x="4" y="103"/>
                  </a:moveTo>
                  <a:cubicBezTo>
                    <a:pt x="3" y="103"/>
                    <a:pt x="2" y="103"/>
                    <a:pt x="2" y="102"/>
                  </a:cubicBezTo>
                  <a:cubicBezTo>
                    <a:pt x="0" y="101"/>
                    <a:pt x="0" y="98"/>
                    <a:pt x="2" y="97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6" y="51"/>
                    <a:pt x="56" y="53"/>
                    <a:pt x="54" y="54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6" y="103"/>
                    <a:pt x="5" y="103"/>
                    <a:pt x="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6" name="Google Shape;8166;p237"/>
            <p:cNvSpPr/>
            <p:nvPr/>
          </p:nvSpPr>
          <p:spPr>
            <a:xfrm>
              <a:off x="-5883906" y="3434665"/>
              <a:ext cx="356628" cy="14153"/>
            </a:xfrm>
            <a:custGeom>
              <a:rect b="b" l="l" r="r" t="t"/>
              <a:pathLst>
                <a:path extrusionOk="0" h="7" w="167">
                  <a:moveTo>
                    <a:pt x="16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5" y="0"/>
                    <a:pt x="167" y="2"/>
                    <a:pt x="167" y="4"/>
                  </a:cubicBezTo>
                  <a:cubicBezTo>
                    <a:pt x="167" y="6"/>
                    <a:pt x="165" y="7"/>
                    <a:pt x="16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7" name="Google Shape;8167;p237"/>
            <p:cNvSpPr/>
            <p:nvPr/>
          </p:nvSpPr>
          <p:spPr>
            <a:xfrm>
              <a:off x="-5883906" y="3332771"/>
              <a:ext cx="118876" cy="220769"/>
            </a:xfrm>
            <a:custGeom>
              <a:rect b="b" l="l" r="r" t="t"/>
              <a:pathLst>
                <a:path extrusionOk="0" h="103" w="55">
                  <a:moveTo>
                    <a:pt x="51" y="103"/>
                  </a:moveTo>
                  <a:cubicBezTo>
                    <a:pt x="50" y="103"/>
                    <a:pt x="50" y="103"/>
                    <a:pt x="49" y="102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3"/>
                    <a:pt x="0" y="51"/>
                    <a:pt x="1" y="49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0"/>
                    <a:pt x="52" y="0"/>
                    <a:pt x="54" y="2"/>
                  </a:cubicBezTo>
                  <a:cubicBezTo>
                    <a:pt x="55" y="3"/>
                    <a:pt x="55" y="5"/>
                    <a:pt x="54" y="7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5" y="98"/>
                    <a:pt x="55" y="101"/>
                    <a:pt x="54" y="102"/>
                  </a:cubicBezTo>
                  <a:cubicBezTo>
                    <a:pt x="53" y="103"/>
                    <a:pt x="52" y="103"/>
                    <a:pt x="51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8" name="Google Shape;8168;p237"/>
            <p:cNvSpPr/>
            <p:nvPr/>
          </p:nvSpPr>
          <p:spPr>
            <a:xfrm>
              <a:off x="-5603701" y="3375228"/>
              <a:ext cx="14153" cy="356629"/>
            </a:xfrm>
            <a:custGeom>
              <a:rect b="b" l="l" r="r" t="t"/>
              <a:pathLst>
                <a:path extrusionOk="0" h="167" w="7">
                  <a:moveTo>
                    <a:pt x="4" y="167"/>
                  </a:moveTo>
                  <a:cubicBezTo>
                    <a:pt x="2" y="167"/>
                    <a:pt x="0" y="165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7" y="165"/>
                    <a:pt x="6" y="167"/>
                    <a:pt x="4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9" name="Google Shape;8169;p237"/>
            <p:cNvSpPr/>
            <p:nvPr/>
          </p:nvSpPr>
          <p:spPr>
            <a:xfrm>
              <a:off x="-5705593" y="3612977"/>
              <a:ext cx="217940" cy="116046"/>
            </a:xfrm>
            <a:custGeom>
              <a:rect b="b" l="l" r="r" t="t"/>
              <a:pathLst>
                <a:path extrusionOk="0" h="55" w="103">
                  <a:moveTo>
                    <a:pt x="52" y="55"/>
                  </a:moveTo>
                  <a:cubicBezTo>
                    <a:pt x="51" y="55"/>
                    <a:pt x="50" y="55"/>
                    <a:pt x="49" y="5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97" y="2"/>
                    <a:pt x="97" y="2"/>
                    <a:pt x="97" y="2"/>
                  </a:cubicBezTo>
                  <a:cubicBezTo>
                    <a:pt x="98" y="0"/>
                    <a:pt x="101" y="0"/>
                    <a:pt x="102" y="2"/>
                  </a:cubicBezTo>
                  <a:cubicBezTo>
                    <a:pt x="103" y="3"/>
                    <a:pt x="103" y="5"/>
                    <a:pt x="102" y="7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4" y="55"/>
                    <a:pt x="53" y="55"/>
                    <a:pt x="52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0" name="Google Shape;8170;p237"/>
            <p:cNvSpPr/>
            <p:nvPr/>
          </p:nvSpPr>
          <p:spPr>
            <a:xfrm>
              <a:off x="-5603701" y="3154457"/>
              <a:ext cx="14153" cy="356629"/>
            </a:xfrm>
            <a:custGeom>
              <a:rect b="b" l="l" r="r" t="t"/>
              <a:pathLst>
                <a:path extrusionOk="0" h="167" w="7">
                  <a:moveTo>
                    <a:pt x="4" y="167"/>
                  </a:moveTo>
                  <a:cubicBezTo>
                    <a:pt x="2" y="167"/>
                    <a:pt x="0" y="165"/>
                    <a:pt x="0" y="16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63"/>
                    <a:pt x="7" y="163"/>
                    <a:pt x="7" y="163"/>
                  </a:cubicBezTo>
                  <a:cubicBezTo>
                    <a:pt x="7" y="165"/>
                    <a:pt x="6" y="167"/>
                    <a:pt x="4" y="1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1" name="Google Shape;8171;p237"/>
            <p:cNvSpPr/>
            <p:nvPr/>
          </p:nvSpPr>
          <p:spPr>
            <a:xfrm>
              <a:off x="-5705593" y="3154457"/>
              <a:ext cx="217940" cy="118876"/>
            </a:xfrm>
            <a:custGeom>
              <a:rect b="b" l="l" r="r" t="t"/>
              <a:pathLst>
                <a:path extrusionOk="0" h="55" w="103">
                  <a:moveTo>
                    <a:pt x="4" y="55"/>
                  </a:moveTo>
                  <a:cubicBezTo>
                    <a:pt x="3" y="55"/>
                    <a:pt x="2" y="55"/>
                    <a:pt x="2" y="54"/>
                  </a:cubicBezTo>
                  <a:cubicBezTo>
                    <a:pt x="0" y="52"/>
                    <a:pt x="0" y="50"/>
                    <a:pt x="2" y="49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51" y="0"/>
                    <a:pt x="53" y="0"/>
                    <a:pt x="54" y="1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103" y="50"/>
                    <a:pt x="103" y="52"/>
                    <a:pt x="102" y="54"/>
                  </a:cubicBezTo>
                  <a:cubicBezTo>
                    <a:pt x="101" y="55"/>
                    <a:pt x="98" y="55"/>
                    <a:pt x="97" y="54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5"/>
                    <a:pt x="5" y="55"/>
                    <a:pt x="4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72" name="Google Shape;8172;p237"/>
          <p:cNvGrpSpPr/>
          <p:nvPr/>
        </p:nvGrpSpPr>
        <p:grpSpPr>
          <a:xfrm>
            <a:off x="5862627" y="2617001"/>
            <a:ext cx="466743" cy="466744"/>
            <a:chOff x="-4819685" y="3236539"/>
            <a:chExt cx="413235" cy="413236"/>
          </a:xfrm>
        </p:grpSpPr>
        <p:sp>
          <p:nvSpPr>
            <p:cNvPr id="8173" name="Google Shape;8173;p237"/>
            <p:cNvSpPr/>
            <p:nvPr/>
          </p:nvSpPr>
          <p:spPr>
            <a:xfrm>
              <a:off x="-4664015" y="3392208"/>
              <a:ext cx="257565" cy="257565"/>
            </a:xfrm>
            <a:custGeom>
              <a:rect b="b" l="l" r="r" t="t"/>
              <a:pathLst>
                <a:path extrusionOk="0" h="120" w="121">
                  <a:moveTo>
                    <a:pt x="117" y="120"/>
                  </a:moveTo>
                  <a:cubicBezTo>
                    <a:pt x="116" y="120"/>
                    <a:pt x="115" y="120"/>
                    <a:pt x="114" y="11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5"/>
                    <a:pt x="121" y="118"/>
                    <a:pt x="119" y="119"/>
                  </a:cubicBezTo>
                  <a:cubicBezTo>
                    <a:pt x="118" y="120"/>
                    <a:pt x="118" y="120"/>
                    <a:pt x="11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4" name="Google Shape;8174;p237"/>
            <p:cNvSpPr/>
            <p:nvPr/>
          </p:nvSpPr>
          <p:spPr>
            <a:xfrm>
              <a:off x="-4567782" y="3488443"/>
              <a:ext cx="158501" cy="161332"/>
            </a:xfrm>
            <a:custGeom>
              <a:rect b="b" l="l" r="r" t="t"/>
              <a:pathLst>
                <a:path extrusionOk="0" h="75" w="74">
                  <a:moveTo>
                    <a:pt x="71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1" y="75"/>
                    <a:pt x="0" y="73"/>
                    <a:pt x="0" y="71"/>
                  </a:cubicBezTo>
                  <a:cubicBezTo>
                    <a:pt x="0" y="69"/>
                    <a:pt x="1" y="68"/>
                    <a:pt x="3" y="68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2"/>
                    <a:pt x="69" y="0"/>
                    <a:pt x="71" y="0"/>
                  </a:cubicBezTo>
                  <a:cubicBezTo>
                    <a:pt x="73" y="0"/>
                    <a:pt x="74" y="2"/>
                    <a:pt x="74" y="4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3"/>
                    <a:pt x="73" y="75"/>
                    <a:pt x="71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5" name="Google Shape;8175;p237"/>
            <p:cNvSpPr/>
            <p:nvPr/>
          </p:nvSpPr>
          <p:spPr>
            <a:xfrm>
              <a:off x="-4819685" y="3236539"/>
              <a:ext cx="257565" cy="254734"/>
            </a:xfrm>
            <a:custGeom>
              <a:rect b="b" l="l" r="r" t="t"/>
              <a:pathLst>
                <a:path extrusionOk="0" h="120" w="121">
                  <a:moveTo>
                    <a:pt x="117" y="120"/>
                  </a:moveTo>
                  <a:cubicBezTo>
                    <a:pt x="116" y="120"/>
                    <a:pt x="115" y="120"/>
                    <a:pt x="114" y="11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21" y="116"/>
                    <a:pt x="121" y="118"/>
                    <a:pt x="119" y="119"/>
                  </a:cubicBezTo>
                  <a:cubicBezTo>
                    <a:pt x="119" y="120"/>
                    <a:pt x="118" y="120"/>
                    <a:pt x="11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6" name="Google Shape;8176;p237"/>
            <p:cNvSpPr/>
            <p:nvPr/>
          </p:nvSpPr>
          <p:spPr>
            <a:xfrm>
              <a:off x="-4819685" y="3236539"/>
              <a:ext cx="158501" cy="161332"/>
            </a:xfrm>
            <a:custGeom>
              <a:rect b="b" l="l" r="r" t="t"/>
              <a:pathLst>
                <a:path extrusionOk="0" h="75" w="74">
                  <a:moveTo>
                    <a:pt x="3" y="75"/>
                  </a:moveTo>
                  <a:cubicBezTo>
                    <a:pt x="1" y="75"/>
                    <a:pt x="0" y="73"/>
                    <a:pt x="0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2" y="0"/>
                    <a:pt x="74" y="2"/>
                    <a:pt x="74" y="4"/>
                  </a:cubicBezTo>
                  <a:cubicBezTo>
                    <a:pt x="74" y="6"/>
                    <a:pt x="72" y="8"/>
                    <a:pt x="71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3"/>
                    <a:pt x="5" y="75"/>
                    <a:pt x="3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7" name="Google Shape;8177;p237"/>
            <p:cNvSpPr/>
            <p:nvPr/>
          </p:nvSpPr>
          <p:spPr>
            <a:xfrm>
              <a:off x="-4819685" y="3392208"/>
              <a:ext cx="257565" cy="257565"/>
            </a:xfrm>
            <a:custGeom>
              <a:rect b="b" l="l" r="r" t="t"/>
              <a:pathLst>
                <a:path extrusionOk="0" h="120" w="121">
                  <a:moveTo>
                    <a:pt x="4" y="120"/>
                  </a:moveTo>
                  <a:cubicBezTo>
                    <a:pt x="3" y="120"/>
                    <a:pt x="2" y="120"/>
                    <a:pt x="2" y="119"/>
                  </a:cubicBezTo>
                  <a:cubicBezTo>
                    <a:pt x="0" y="118"/>
                    <a:pt x="0" y="115"/>
                    <a:pt x="2" y="114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6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6"/>
                  </a:cubicBezTo>
                  <a:cubicBezTo>
                    <a:pt x="7" y="119"/>
                    <a:pt x="7" y="119"/>
                    <a:pt x="7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8" name="Google Shape;8178;p237"/>
            <p:cNvSpPr/>
            <p:nvPr/>
          </p:nvSpPr>
          <p:spPr>
            <a:xfrm>
              <a:off x="-4819685" y="3488443"/>
              <a:ext cx="158501" cy="161332"/>
            </a:xfrm>
            <a:custGeom>
              <a:rect b="b" l="l" r="r" t="t"/>
              <a:pathLst>
                <a:path extrusionOk="0" h="75" w="74">
                  <a:moveTo>
                    <a:pt x="71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1" y="75"/>
                    <a:pt x="0" y="73"/>
                    <a:pt x="0" y="7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4" y="69"/>
                    <a:pt x="74" y="71"/>
                  </a:cubicBezTo>
                  <a:cubicBezTo>
                    <a:pt x="74" y="73"/>
                    <a:pt x="72" y="75"/>
                    <a:pt x="71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9" name="Google Shape;8179;p237"/>
            <p:cNvSpPr/>
            <p:nvPr/>
          </p:nvSpPr>
          <p:spPr>
            <a:xfrm>
              <a:off x="-4664015" y="3236539"/>
              <a:ext cx="257565" cy="254734"/>
            </a:xfrm>
            <a:custGeom>
              <a:rect b="b" l="l" r="r" t="t"/>
              <a:pathLst>
                <a:path extrusionOk="0" h="120" w="121">
                  <a:moveTo>
                    <a:pt x="4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8"/>
                    <a:pt x="0" y="116"/>
                    <a:pt x="1" y="114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0"/>
                    <a:pt x="118" y="0"/>
                    <a:pt x="119" y="1"/>
                  </a:cubicBezTo>
                  <a:cubicBezTo>
                    <a:pt x="121" y="3"/>
                    <a:pt x="121" y="5"/>
                    <a:pt x="119" y="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6" y="120"/>
                    <a:pt x="5" y="120"/>
                    <a:pt x="4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0" name="Google Shape;8180;p237"/>
            <p:cNvSpPr/>
            <p:nvPr/>
          </p:nvSpPr>
          <p:spPr>
            <a:xfrm>
              <a:off x="-4567782" y="3236539"/>
              <a:ext cx="158501" cy="161332"/>
            </a:xfrm>
            <a:custGeom>
              <a:rect b="b" l="l" r="r" t="t"/>
              <a:pathLst>
                <a:path extrusionOk="0" h="75" w="74">
                  <a:moveTo>
                    <a:pt x="71" y="75"/>
                  </a:moveTo>
                  <a:cubicBezTo>
                    <a:pt x="69" y="75"/>
                    <a:pt x="67" y="73"/>
                    <a:pt x="67" y="71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4" y="2"/>
                    <a:pt x="74" y="4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3"/>
                    <a:pt x="73" y="75"/>
                    <a:pt x="71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1" name="Google Shape;8181;p237"/>
          <p:cNvGrpSpPr/>
          <p:nvPr/>
        </p:nvGrpSpPr>
        <p:grpSpPr>
          <a:xfrm>
            <a:off x="1909194" y="1417917"/>
            <a:ext cx="540272" cy="332474"/>
            <a:chOff x="-4853650" y="1170363"/>
            <a:chExt cx="478335" cy="294359"/>
          </a:xfrm>
        </p:grpSpPr>
        <p:sp>
          <p:nvSpPr>
            <p:cNvPr id="8182" name="Google Shape;8182;p237"/>
            <p:cNvSpPr/>
            <p:nvPr/>
          </p:nvSpPr>
          <p:spPr>
            <a:xfrm>
              <a:off x="-4853650" y="1309051"/>
              <a:ext cx="478335" cy="16982"/>
            </a:xfrm>
            <a:custGeom>
              <a:rect b="b" l="l" r="r" t="t"/>
              <a:pathLst>
                <a:path extrusionOk="0" h="7" w="224">
                  <a:moveTo>
                    <a:pt x="22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3" y="0"/>
                    <a:pt x="224" y="2"/>
                    <a:pt x="224" y="4"/>
                  </a:cubicBezTo>
                  <a:cubicBezTo>
                    <a:pt x="224" y="6"/>
                    <a:pt x="223" y="7"/>
                    <a:pt x="22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3" name="Google Shape;8183;p237"/>
            <p:cNvSpPr/>
            <p:nvPr/>
          </p:nvSpPr>
          <p:spPr>
            <a:xfrm>
              <a:off x="-4530987" y="1170363"/>
              <a:ext cx="155672" cy="294359"/>
            </a:xfrm>
            <a:custGeom>
              <a:rect b="b" l="l" r="r" t="t"/>
              <a:pathLst>
                <a:path extrusionOk="0" h="137" w="73">
                  <a:moveTo>
                    <a:pt x="4" y="137"/>
                  </a:moveTo>
                  <a:cubicBezTo>
                    <a:pt x="3" y="137"/>
                    <a:pt x="3" y="137"/>
                    <a:pt x="2" y="136"/>
                  </a:cubicBezTo>
                  <a:cubicBezTo>
                    <a:pt x="0" y="135"/>
                    <a:pt x="0" y="132"/>
                    <a:pt x="2" y="131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3" y="67"/>
                    <a:pt x="73" y="68"/>
                    <a:pt x="73" y="69"/>
                  </a:cubicBezTo>
                  <a:cubicBezTo>
                    <a:pt x="73" y="70"/>
                    <a:pt x="73" y="70"/>
                    <a:pt x="72" y="71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6" y="137"/>
                    <a:pt x="5" y="137"/>
                    <a:pt x="4" y="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4" name="Google Shape;8184;p237"/>
          <p:cNvGrpSpPr/>
          <p:nvPr/>
        </p:nvGrpSpPr>
        <p:grpSpPr>
          <a:xfrm>
            <a:off x="9819258" y="1392442"/>
            <a:ext cx="386823" cy="332473"/>
            <a:chOff x="-4785721" y="2231754"/>
            <a:chExt cx="342477" cy="294358"/>
          </a:xfrm>
        </p:grpSpPr>
        <p:sp>
          <p:nvSpPr>
            <p:cNvPr id="8185" name="Google Shape;8185;p237"/>
            <p:cNvSpPr/>
            <p:nvPr/>
          </p:nvSpPr>
          <p:spPr>
            <a:xfrm>
              <a:off x="-4785721" y="2350629"/>
              <a:ext cx="342477" cy="175483"/>
            </a:xfrm>
            <a:custGeom>
              <a:rect b="b" l="l" r="r" t="t"/>
              <a:pathLst>
                <a:path extrusionOk="0" h="83" w="160">
                  <a:moveTo>
                    <a:pt x="80" y="83"/>
                  </a:moveTo>
                  <a:cubicBezTo>
                    <a:pt x="79" y="83"/>
                    <a:pt x="78" y="83"/>
                    <a:pt x="77" y="8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5" y="0"/>
                    <a:pt x="157" y="0"/>
                    <a:pt x="158" y="1"/>
                  </a:cubicBezTo>
                  <a:cubicBezTo>
                    <a:pt x="160" y="3"/>
                    <a:pt x="160" y="5"/>
                    <a:pt x="158" y="6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3"/>
                    <a:pt x="81" y="83"/>
                    <a:pt x="80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6" name="Google Shape;8186;p237"/>
            <p:cNvSpPr/>
            <p:nvPr/>
          </p:nvSpPr>
          <p:spPr>
            <a:xfrm>
              <a:off x="-4785721" y="2231754"/>
              <a:ext cx="342477" cy="178314"/>
            </a:xfrm>
            <a:custGeom>
              <a:rect b="b" l="l" r="r" t="t"/>
              <a:pathLst>
                <a:path extrusionOk="0" h="83" w="160">
                  <a:moveTo>
                    <a:pt x="80" y="83"/>
                  </a:moveTo>
                  <a:cubicBezTo>
                    <a:pt x="79" y="83"/>
                    <a:pt x="78" y="83"/>
                    <a:pt x="77" y="8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5" y="0"/>
                    <a:pt x="157" y="0"/>
                    <a:pt x="158" y="1"/>
                  </a:cubicBezTo>
                  <a:cubicBezTo>
                    <a:pt x="160" y="2"/>
                    <a:pt x="160" y="5"/>
                    <a:pt x="158" y="6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3"/>
                    <a:pt x="81" y="83"/>
                    <a:pt x="80" y="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7" name="Google Shape;8187;p237"/>
          <p:cNvGrpSpPr/>
          <p:nvPr/>
        </p:nvGrpSpPr>
        <p:grpSpPr>
          <a:xfrm>
            <a:off x="11151988" y="1369800"/>
            <a:ext cx="332475" cy="386824"/>
            <a:chOff x="-3780937" y="2209111"/>
            <a:chExt cx="294360" cy="342478"/>
          </a:xfrm>
        </p:grpSpPr>
        <p:sp>
          <p:nvSpPr>
            <p:cNvPr id="8188" name="Google Shape;8188;p237"/>
            <p:cNvSpPr/>
            <p:nvPr/>
          </p:nvSpPr>
          <p:spPr>
            <a:xfrm>
              <a:off x="-3780937" y="2209111"/>
              <a:ext cx="178315" cy="342478"/>
            </a:xfrm>
            <a:custGeom>
              <a:rect b="b" l="l" r="r" t="t"/>
              <a:pathLst>
                <a:path extrusionOk="0" h="160" w="84">
                  <a:moveTo>
                    <a:pt x="80" y="160"/>
                  </a:moveTo>
                  <a:cubicBezTo>
                    <a:pt x="79" y="160"/>
                    <a:pt x="78" y="159"/>
                    <a:pt x="78" y="159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0" y="81"/>
                    <a:pt x="0" y="79"/>
                    <a:pt x="2" y="78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9" y="0"/>
                    <a:pt x="81" y="0"/>
                    <a:pt x="83" y="2"/>
                  </a:cubicBezTo>
                  <a:cubicBezTo>
                    <a:pt x="84" y="3"/>
                    <a:pt x="84" y="5"/>
                    <a:pt x="83" y="7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3" y="154"/>
                    <a:pt x="83" y="154"/>
                    <a:pt x="83" y="154"/>
                  </a:cubicBezTo>
                  <a:cubicBezTo>
                    <a:pt x="84" y="155"/>
                    <a:pt x="84" y="157"/>
                    <a:pt x="83" y="159"/>
                  </a:cubicBezTo>
                  <a:cubicBezTo>
                    <a:pt x="82" y="159"/>
                    <a:pt x="81" y="160"/>
                    <a:pt x="80" y="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9" name="Google Shape;8189;p237"/>
            <p:cNvSpPr/>
            <p:nvPr/>
          </p:nvSpPr>
          <p:spPr>
            <a:xfrm>
              <a:off x="-3662061" y="2209111"/>
              <a:ext cx="175484" cy="342478"/>
            </a:xfrm>
            <a:custGeom>
              <a:rect b="b" l="l" r="r" t="t"/>
              <a:pathLst>
                <a:path extrusionOk="0" h="160" w="83">
                  <a:moveTo>
                    <a:pt x="79" y="160"/>
                  </a:moveTo>
                  <a:cubicBezTo>
                    <a:pt x="79" y="160"/>
                    <a:pt x="78" y="159"/>
                    <a:pt x="77" y="159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7" y="2"/>
                    <a:pt x="77" y="2"/>
                    <a:pt x="77" y="2"/>
                  </a:cubicBezTo>
                  <a:cubicBezTo>
                    <a:pt x="78" y="0"/>
                    <a:pt x="81" y="0"/>
                    <a:pt x="82" y="2"/>
                  </a:cubicBezTo>
                  <a:cubicBezTo>
                    <a:pt x="83" y="3"/>
                    <a:pt x="83" y="5"/>
                    <a:pt x="82" y="7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82" y="154"/>
                    <a:pt x="82" y="154"/>
                    <a:pt x="82" y="154"/>
                  </a:cubicBezTo>
                  <a:cubicBezTo>
                    <a:pt x="83" y="155"/>
                    <a:pt x="83" y="157"/>
                    <a:pt x="82" y="159"/>
                  </a:cubicBezTo>
                  <a:cubicBezTo>
                    <a:pt x="81" y="159"/>
                    <a:pt x="80" y="160"/>
                    <a:pt x="79" y="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90" name="Google Shape;8190;p237"/>
          <p:cNvGrpSpPr/>
          <p:nvPr/>
        </p:nvGrpSpPr>
        <p:grpSpPr>
          <a:xfrm>
            <a:off x="705938" y="2667660"/>
            <a:ext cx="335673" cy="386824"/>
            <a:chOff x="-2801625" y="2209111"/>
            <a:chExt cx="297191" cy="342478"/>
          </a:xfrm>
        </p:grpSpPr>
        <p:sp>
          <p:nvSpPr>
            <p:cNvPr id="8191" name="Google Shape;8191;p237"/>
            <p:cNvSpPr/>
            <p:nvPr/>
          </p:nvSpPr>
          <p:spPr>
            <a:xfrm>
              <a:off x="-2679918" y="2209111"/>
              <a:ext cx="175484" cy="342478"/>
            </a:xfrm>
            <a:custGeom>
              <a:rect b="b" l="l" r="r" t="t"/>
              <a:pathLst>
                <a:path extrusionOk="0" h="160" w="83">
                  <a:moveTo>
                    <a:pt x="4" y="160"/>
                  </a:moveTo>
                  <a:cubicBezTo>
                    <a:pt x="3" y="160"/>
                    <a:pt x="2" y="159"/>
                    <a:pt x="1" y="159"/>
                  </a:cubicBezTo>
                  <a:cubicBezTo>
                    <a:pt x="0" y="157"/>
                    <a:pt x="0" y="155"/>
                    <a:pt x="1" y="15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3" y="78"/>
                    <a:pt x="83" y="79"/>
                    <a:pt x="83" y="80"/>
                  </a:cubicBezTo>
                  <a:cubicBezTo>
                    <a:pt x="83" y="81"/>
                    <a:pt x="83" y="82"/>
                    <a:pt x="82" y="83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5" y="159"/>
                    <a:pt x="4" y="160"/>
                    <a:pt x="4" y="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2" name="Google Shape;8192;p237"/>
            <p:cNvSpPr/>
            <p:nvPr/>
          </p:nvSpPr>
          <p:spPr>
            <a:xfrm>
              <a:off x="-2801625" y="2209111"/>
              <a:ext cx="181144" cy="342478"/>
            </a:xfrm>
            <a:custGeom>
              <a:rect b="b" l="l" r="r" t="t"/>
              <a:pathLst>
                <a:path extrusionOk="0" h="160" w="84">
                  <a:moveTo>
                    <a:pt x="4" y="160"/>
                  </a:moveTo>
                  <a:cubicBezTo>
                    <a:pt x="3" y="160"/>
                    <a:pt x="2" y="159"/>
                    <a:pt x="2" y="159"/>
                  </a:cubicBezTo>
                  <a:cubicBezTo>
                    <a:pt x="0" y="157"/>
                    <a:pt x="0" y="155"/>
                    <a:pt x="2" y="154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3" y="78"/>
                    <a:pt x="84" y="79"/>
                    <a:pt x="84" y="80"/>
                  </a:cubicBezTo>
                  <a:cubicBezTo>
                    <a:pt x="84" y="81"/>
                    <a:pt x="83" y="82"/>
                    <a:pt x="83" y="83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59"/>
                    <a:pt x="5" y="160"/>
                    <a:pt x="4" y="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93" name="Google Shape;8193;p237"/>
          <p:cNvSpPr/>
          <p:nvPr/>
        </p:nvSpPr>
        <p:spPr>
          <a:xfrm>
            <a:off x="7208144" y="2733046"/>
            <a:ext cx="386822" cy="204599"/>
          </a:xfrm>
          <a:custGeom>
            <a:rect b="b" l="l" r="r" t="t"/>
            <a:pathLst>
              <a:path extrusionOk="0" h="84" w="160">
                <a:moveTo>
                  <a:pt x="156" y="83"/>
                </a:moveTo>
                <a:cubicBezTo>
                  <a:pt x="155" y="83"/>
                  <a:pt x="154" y="83"/>
                  <a:pt x="153" y="82"/>
                </a:cubicBezTo>
                <a:cubicBezTo>
                  <a:pt x="80" y="9"/>
                  <a:pt x="80" y="9"/>
                  <a:pt x="80" y="9"/>
                </a:cubicBezTo>
                <a:cubicBezTo>
                  <a:pt x="6" y="82"/>
                  <a:pt x="6" y="82"/>
                  <a:pt x="6" y="82"/>
                </a:cubicBezTo>
                <a:cubicBezTo>
                  <a:pt x="5" y="84"/>
                  <a:pt x="3" y="84"/>
                  <a:pt x="1" y="82"/>
                </a:cubicBezTo>
                <a:cubicBezTo>
                  <a:pt x="0" y="81"/>
                  <a:pt x="0" y="79"/>
                  <a:pt x="1" y="77"/>
                </a:cubicBezTo>
                <a:cubicBezTo>
                  <a:pt x="77" y="1"/>
                  <a:pt x="77" y="1"/>
                  <a:pt x="77" y="1"/>
                </a:cubicBezTo>
                <a:cubicBezTo>
                  <a:pt x="79" y="0"/>
                  <a:pt x="81" y="0"/>
                  <a:pt x="82" y="1"/>
                </a:cubicBezTo>
                <a:cubicBezTo>
                  <a:pt x="158" y="77"/>
                  <a:pt x="158" y="77"/>
                  <a:pt x="158" y="77"/>
                </a:cubicBezTo>
                <a:cubicBezTo>
                  <a:pt x="160" y="79"/>
                  <a:pt x="160" y="81"/>
                  <a:pt x="158" y="82"/>
                </a:cubicBezTo>
                <a:cubicBezTo>
                  <a:pt x="158" y="83"/>
                  <a:pt x="157" y="83"/>
                  <a:pt x="156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4" name="Google Shape;8194;p237"/>
          <p:cNvSpPr/>
          <p:nvPr/>
        </p:nvSpPr>
        <p:spPr>
          <a:xfrm>
            <a:off x="8515299" y="2733046"/>
            <a:ext cx="383625" cy="201403"/>
          </a:xfrm>
          <a:custGeom>
            <a:rect b="b" l="l" r="r" t="t"/>
            <a:pathLst>
              <a:path extrusionOk="0" h="83" w="160">
                <a:moveTo>
                  <a:pt x="80" y="83"/>
                </a:moveTo>
                <a:cubicBezTo>
                  <a:pt x="79" y="83"/>
                  <a:pt x="78" y="83"/>
                  <a:pt x="77" y="82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3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0" y="75"/>
                  <a:pt x="80" y="75"/>
                  <a:pt x="80" y="75"/>
                </a:cubicBezTo>
                <a:cubicBezTo>
                  <a:pt x="153" y="1"/>
                  <a:pt x="153" y="1"/>
                  <a:pt x="153" y="1"/>
                </a:cubicBezTo>
                <a:cubicBezTo>
                  <a:pt x="155" y="0"/>
                  <a:pt x="157" y="0"/>
                  <a:pt x="158" y="1"/>
                </a:cubicBezTo>
                <a:cubicBezTo>
                  <a:pt x="160" y="3"/>
                  <a:pt x="160" y="5"/>
                  <a:pt x="158" y="6"/>
                </a:cubicBezTo>
                <a:cubicBezTo>
                  <a:pt x="82" y="82"/>
                  <a:pt x="82" y="82"/>
                  <a:pt x="82" y="82"/>
                </a:cubicBezTo>
                <a:cubicBezTo>
                  <a:pt x="82" y="83"/>
                  <a:pt x="81" y="83"/>
                  <a:pt x="80" y="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5" name="Google Shape;8195;p237"/>
          <p:cNvSpPr/>
          <p:nvPr/>
        </p:nvSpPr>
        <p:spPr>
          <a:xfrm>
            <a:off x="9911967" y="2653795"/>
            <a:ext cx="201404" cy="383624"/>
          </a:xfrm>
          <a:custGeom>
            <a:rect b="b" l="l" r="r" t="t"/>
            <a:pathLst>
              <a:path extrusionOk="0" h="159" w="84">
                <a:moveTo>
                  <a:pt x="80" y="159"/>
                </a:moveTo>
                <a:cubicBezTo>
                  <a:pt x="79" y="159"/>
                  <a:pt x="78" y="159"/>
                  <a:pt x="77" y="158"/>
                </a:cubicBezTo>
                <a:cubicBezTo>
                  <a:pt x="1" y="82"/>
                  <a:pt x="1" y="82"/>
                  <a:pt x="1" y="82"/>
                </a:cubicBezTo>
                <a:cubicBezTo>
                  <a:pt x="1" y="82"/>
                  <a:pt x="0" y="81"/>
                  <a:pt x="0" y="80"/>
                </a:cubicBezTo>
                <a:cubicBezTo>
                  <a:pt x="0" y="79"/>
                  <a:pt x="1" y="78"/>
                  <a:pt x="1" y="77"/>
                </a:cubicBezTo>
                <a:cubicBezTo>
                  <a:pt x="77" y="1"/>
                  <a:pt x="77" y="1"/>
                  <a:pt x="77" y="1"/>
                </a:cubicBezTo>
                <a:cubicBezTo>
                  <a:pt x="79" y="0"/>
                  <a:pt x="81" y="0"/>
                  <a:pt x="82" y="1"/>
                </a:cubicBezTo>
                <a:cubicBezTo>
                  <a:pt x="84" y="3"/>
                  <a:pt x="84" y="5"/>
                  <a:pt x="82" y="6"/>
                </a:cubicBezTo>
                <a:cubicBezTo>
                  <a:pt x="9" y="80"/>
                  <a:pt x="9" y="80"/>
                  <a:pt x="9" y="80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4" y="155"/>
                  <a:pt x="84" y="157"/>
                  <a:pt x="82" y="158"/>
                </a:cubicBezTo>
                <a:cubicBezTo>
                  <a:pt x="82" y="159"/>
                  <a:pt x="81" y="159"/>
                  <a:pt x="80" y="1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6" name="Google Shape;8196;p237"/>
          <p:cNvSpPr/>
          <p:nvPr/>
        </p:nvSpPr>
        <p:spPr>
          <a:xfrm>
            <a:off x="11217523" y="2653795"/>
            <a:ext cx="201404" cy="383624"/>
          </a:xfrm>
          <a:custGeom>
            <a:rect b="b" l="l" r="r" t="t"/>
            <a:pathLst>
              <a:path extrusionOk="0" h="159" w="84">
                <a:moveTo>
                  <a:pt x="4" y="159"/>
                </a:moveTo>
                <a:cubicBezTo>
                  <a:pt x="3" y="159"/>
                  <a:pt x="2" y="159"/>
                  <a:pt x="1" y="158"/>
                </a:cubicBezTo>
                <a:cubicBezTo>
                  <a:pt x="0" y="157"/>
                  <a:pt x="0" y="155"/>
                  <a:pt x="1" y="153"/>
                </a:cubicBezTo>
                <a:cubicBezTo>
                  <a:pt x="75" y="80"/>
                  <a:pt x="75" y="80"/>
                  <a:pt x="75" y="80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3"/>
                  <a:pt x="1" y="1"/>
                </a:cubicBezTo>
                <a:cubicBezTo>
                  <a:pt x="3" y="0"/>
                  <a:pt x="5" y="0"/>
                  <a:pt x="7" y="1"/>
                </a:cubicBezTo>
                <a:cubicBezTo>
                  <a:pt x="82" y="77"/>
                  <a:pt x="82" y="77"/>
                  <a:pt x="82" y="77"/>
                </a:cubicBezTo>
                <a:cubicBezTo>
                  <a:pt x="83" y="78"/>
                  <a:pt x="84" y="79"/>
                  <a:pt x="84" y="80"/>
                </a:cubicBezTo>
                <a:cubicBezTo>
                  <a:pt x="84" y="81"/>
                  <a:pt x="83" y="82"/>
                  <a:pt x="82" y="82"/>
                </a:cubicBezTo>
                <a:cubicBezTo>
                  <a:pt x="7" y="158"/>
                  <a:pt x="7" y="158"/>
                  <a:pt x="7" y="158"/>
                </a:cubicBezTo>
                <a:cubicBezTo>
                  <a:pt x="6" y="159"/>
                  <a:pt x="5" y="159"/>
                  <a:pt x="4" y="1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97" name="Google Shape;8197;p237"/>
          <p:cNvGrpSpPr/>
          <p:nvPr/>
        </p:nvGrpSpPr>
        <p:grpSpPr>
          <a:xfrm>
            <a:off x="3318649" y="1324514"/>
            <a:ext cx="332475" cy="543466"/>
            <a:chOff x="-3780937" y="1076960"/>
            <a:chExt cx="294360" cy="481163"/>
          </a:xfrm>
        </p:grpSpPr>
        <p:sp>
          <p:nvSpPr>
            <p:cNvPr id="8198" name="Google Shape;8198;p237"/>
            <p:cNvSpPr/>
            <p:nvPr/>
          </p:nvSpPr>
          <p:spPr>
            <a:xfrm>
              <a:off x="-3642247" y="1076960"/>
              <a:ext cx="16982" cy="481163"/>
            </a:xfrm>
            <a:custGeom>
              <a:rect b="b" l="l" r="r" t="t"/>
              <a:pathLst>
                <a:path extrusionOk="0" h="225" w="7">
                  <a:moveTo>
                    <a:pt x="4" y="225"/>
                  </a:moveTo>
                  <a:cubicBezTo>
                    <a:pt x="2" y="225"/>
                    <a:pt x="0" y="223"/>
                    <a:pt x="0" y="2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221"/>
                    <a:pt x="7" y="221"/>
                    <a:pt x="7" y="221"/>
                  </a:cubicBezTo>
                  <a:cubicBezTo>
                    <a:pt x="7" y="223"/>
                    <a:pt x="6" y="225"/>
                    <a:pt x="4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9" name="Google Shape;8199;p237"/>
            <p:cNvSpPr/>
            <p:nvPr/>
          </p:nvSpPr>
          <p:spPr>
            <a:xfrm>
              <a:off x="-3780937" y="1076960"/>
              <a:ext cx="294360" cy="155671"/>
            </a:xfrm>
            <a:custGeom>
              <a:rect b="b" l="l" r="r" t="t"/>
              <a:pathLst>
                <a:path extrusionOk="0" h="73" w="138">
                  <a:moveTo>
                    <a:pt x="4" y="73"/>
                  </a:moveTo>
                  <a:cubicBezTo>
                    <a:pt x="3" y="73"/>
                    <a:pt x="2" y="72"/>
                    <a:pt x="1" y="72"/>
                  </a:cubicBezTo>
                  <a:cubicBezTo>
                    <a:pt x="0" y="70"/>
                    <a:pt x="0" y="68"/>
                    <a:pt x="1" y="66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7" y="1"/>
                    <a:pt x="68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0" y="0"/>
                    <a:pt x="71" y="1"/>
                    <a:pt x="71" y="2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8" y="68"/>
                    <a:pt x="138" y="70"/>
                    <a:pt x="136" y="72"/>
                  </a:cubicBezTo>
                  <a:cubicBezTo>
                    <a:pt x="135" y="73"/>
                    <a:pt x="133" y="73"/>
                    <a:pt x="131" y="72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2"/>
                    <a:pt x="5" y="73"/>
                    <a:pt x="4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0" name="Google Shape;8200;p237"/>
          <p:cNvGrpSpPr/>
          <p:nvPr/>
        </p:nvGrpSpPr>
        <p:grpSpPr>
          <a:xfrm>
            <a:off x="4624205" y="1324514"/>
            <a:ext cx="332475" cy="543469"/>
            <a:chOff x="-2798794" y="1076960"/>
            <a:chExt cx="294360" cy="481165"/>
          </a:xfrm>
        </p:grpSpPr>
        <p:sp>
          <p:nvSpPr>
            <p:cNvPr id="8201" name="Google Shape;8201;p237"/>
            <p:cNvSpPr/>
            <p:nvPr/>
          </p:nvSpPr>
          <p:spPr>
            <a:xfrm>
              <a:off x="-2660106" y="1076960"/>
              <a:ext cx="16982" cy="481163"/>
            </a:xfrm>
            <a:custGeom>
              <a:rect b="b" l="l" r="r" t="t"/>
              <a:pathLst>
                <a:path extrusionOk="0" h="225" w="8">
                  <a:moveTo>
                    <a:pt x="4" y="225"/>
                  </a:moveTo>
                  <a:cubicBezTo>
                    <a:pt x="2" y="225"/>
                    <a:pt x="0" y="223"/>
                    <a:pt x="0" y="2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1"/>
                    <a:pt x="8" y="221"/>
                    <a:pt x="8" y="221"/>
                  </a:cubicBezTo>
                  <a:cubicBezTo>
                    <a:pt x="8" y="223"/>
                    <a:pt x="6" y="225"/>
                    <a:pt x="4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2" name="Google Shape;8202;p237"/>
            <p:cNvSpPr/>
            <p:nvPr/>
          </p:nvSpPr>
          <p:spPr>
            <a:xfrm>
              <a:off x="-2798794" y="1402454"/>
              <a:ext cx="294360" cy="155671"/>
            </a:xfrm>
            <a:custGeom>
              <a:rect b="b" l="l" r="r" t="t"/>
              <a:pathLst>
                <a:path extrusionOk="0" h="73" w="138">
                  <a:moveTo>
                    <a:pt x="69" y="73"/>
                  </a:moveTo>
                  <a:cubicBezTo>
                    <a:pt x="68" y="73"/>
                    <a:pt x="67" y="72"/>
                    <a:pt x="66" y="7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131" y="2"/>
                    <a:pt x="131" y="2"/>
                    <a:pt x="131" y="2"/>
                  </a:cubicBezTo>
                  <a:cubicBezTo>
                    <a:pt x="133" y="0"/>
                    <a:pt x="135" y="0"/>
                    <a:pt x="136" y="2"/>
                  </a:cubicBezTo>
                  <a:cubicBezTo>
                    <a:pt x="138" y="3"/>
                    <a:pt x="138" y="5"/>
                    <a:pt x="136" y="7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71" y="72"/>
                    <a:pt x="70" y="73"/>
                    <a:pt x="69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3" name="Google Shape;8203;p237"/>
          <p:cNvGrpSpPr/>
          <p:nvPr/>
        </p:nvGrpSpPr>
        <p:grpSpPr>
          <a:xfrm>
            <a:off x="5900989" y="1392443"/>
            <a:ext cx="390018" cy="390017"/>
            <a:chOff x="-1842128" y="1144889"/>
            <a:chExt cx="345306" cy="345305"/>
          </a:xfrm>
        </p:grpSpPr>
        <p:sp>
          <p:nvSpPr>
            <p:cNvPr id="8204" name="Google Shape;8204;p237"/>
            <p:cNvSpPr/>
            <p:nvPr/>
          </p:nvSpPr>
          <p:spPr>
            <a:xfrm>
              <a:off x="-1842128" y="1144889"/>
              <a:ext cx="345306" cy="345305"/>
            </a:xfrm>
            <a:custGeom>
              <a:rect b="b" l="l" r="r" t="t"/>
              <a:pathLst>
                <a:path extrusionOk="0" h="161" w="162">
                  <a:moveTo>
                    <a:pt x="158" y="161"/>
                  </a:moveTo>
                  <a:cubicBezTo>
                    <a:pt x="157" y="161"/>
                    <a:pt x="156" y="161"/>
                    <a:pt x="155" y="16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2" y="156"/>
                    <a:pt x="162" y="159"/>
                    <a:pt x="160" y="160"/>
                  </a:cubicBezTo>
                  <a:cubicBezTo>
                    <a:pt x="160" y="161"/>
                    <a:pt x="159" y="161"/>
                    <a:pt x="15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5" name="Google Shape;8205;p237"/>
            <p:cNvSpPr/>
            <p:nvPr/>
          </p:nvSpPr>
          <p:spPr>
            <a:xfrm>
              <a:off x="-1842128" y="1144889"/>
              <a:ext cx="212279" cy="212279"/>
            </a:xfrm>
            <a:custGeom>
              <a:rect b="b" l="l" r="r" t="t"/>
              <a:pathLst>
                <a:path extrusionOk="0" h="99" w="99">
                  <a:moveTo>
                    <a:pt x="3" y="99"/>
                  </a:moveTo>
                  <a:cubicBezTo>
                    <a:pt x="1" y="99"/>
                    <a:pt x="0" y="98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7" y="0"/>
                    <a:pt x="99" y="2"/>
                    <a:pt x="99" y="4"/>
                  </a:cubicBezTo>
                  <a:cubicBezTo>
                    <a:pt x="99" y="6"/>
                    <a:pt x="97" y="7"/>
                    <a:pt x="95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8"/>
                    <a:pt x="5" y="99"/>
                    <a:pt x="3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6" name="Google Shape;8206;p237"/>
          <p:cNvGrpSpPr/>
          <p:nvPr/>
        </p:nvGrpSpPr>
        <p:grpSpPr>
          <a:xfrm>
            <a:off x="7204947" y="1392443"/>
            <a:ext cx="393217" cy="390019"/>
            <a:chOff x="-862818" y="1144889"/>
            <a:chExt cx="348138" cy="345307"/>
          </a:xfrm>
        </p:grpSpPr>
        <p:sp>
          <p:nvSpPr>
            <p:cNvPr id="8207" name="Google Shape;8207;p237"/>
            <p:cNvSpPr/>
            <p:nvPr/>
          </p:nvSpPr>
          <p:spPr>
            <a:xfrm>
              <a:off x="-862818" y="1144889"/>
              <a:ext cx="348138" cy="345305"/>
            </a:xfrm>
            <a:custGeom>
              <a:rect b="b" l="l" r="r" t="t"/>
              <a:pathLst>
                <a:path extrusionOk="0" h="161" w="162">
                  <a:moveTo>
                    <a:pt x="158" y="161"/>
                  </a:moveTo>
                  <a:cubicBezTo>
                    <a:pt x="157" y="161"/>
                    <a:pt x="156" y="161"/>
                    <a:pt x="155" y="16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60" y="155"/>
                    <a:pt x="160" y="155"/>
                    <a:pt x="160" y="155"/>
                  </a:cubicBezTo>
                  <a:cubicBezTo>
                    <a:pt x="162" y="156"/>
                    <a:pt x="162" y="159"/>
                    <a:pt x="160" y="160"/>
                  </a:cubicBezTo>
                  <a:cubicBezTo>
                    <a:pt x="160" y="161"/>
                    <a:pt x="159" y="161"/>
                    <a:pt x="158" y="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8" name="Google Shape;8208;p237"/>
            <p:cNvSpPr/>
            <p:nvPr/>
          </p:nvSpPr>
          <p:spPr>
            <a:xfrm>
              <a:off x="-729789" y="1277917"/>
              <a:ext cx="212279" cy="212279"/>
            </a:xfrm>
            <a:custGeom>
              <a:rect b="b" l="l" r="r" t="t"/>
              <a:pathLst>
                <a:path extrusionOk="0" h="99" w="99">
                  <a:moveTo>
                    <a:pt x="96" y="99"/>
                  </a:moveTo>
                  <a:cubicBezTo>
                    <a:pt x="4" y="99"/>
                    <a:pt x="4" y="99"/>
                    <a:pt x="4" y="99"/>
                  </a:cubicBezTo>
                  <a:cubicBezTo>
                    <a:pt x="2" y="99"/>
                    <a:pt x="0" y="97"/>
                    <a:pt x="0" y="95"/>
                  </a:cubicBezTo>
                  <a:cubicBezTo>
                    <a:pt x="0" y="93"/>
                    <a:pt x="2" y="92"/>
                    <a:pt x="4" y="92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2" y="1"/>
                    <a:pt x="94" y="0"/>
                    <a:pt x="96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7"/>
                    <a:pt x="98" y="99"/>
                    <a:pt x="96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09" name="Google Shape;8209;p237"/>
          <p:cNvGrpSpPr/>
          <p:nvPr/>
        </p:nvGrpSpPr>
        <p:grpSpPr>
          <a:xfrm>
            <a:off x="531709" y="3797087"/>
            <a:ext cx="684130" cy="687329"/>
            <a:chOff x="-5898061" y="4201695"/>
            <a:chExt cx="605701" cy="608533"/>
          </a:xfrm>
        </p:grpSpPr>
        <p:sp>
          <p:nvSpPr>
            <p:cNvPr id="8210" name="Google Shape;8210;p237"/>
            <p:cNvSpPr/>
            <p:nvPr/>
          </p:nvSpPr>
          <p:spPr>
            <a:xfrm>
              <a:off x="-5762203" y="4498885"/>
              <a:ext cx="333985" cy="14153"/>
            </a:xfrm>
            <a:custGeom>
              <a:rect b="b" l="l" r="r" t="t"/>
              <a:pathLst>
                <a:path extrusionOk="0" h="7" w="156">
                  <a:moveTo>
                    <a:pt x="1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1"/>
                    <a:pt x="156" y="3"/>
                  </a:cubicBezTo>
                  <a:cubicBezTo>
                    <a:pt x="156" y="5"/>
                    <a:pt x="154" y="7"/>
                    <a:pt x="15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1" name="Google Shape;8211;p237"/>
            <p:cNvSpPr/>
            <p:nvPr/>
          </p:nvSpPr>
          <p:spPr>
            <a:xfrm>
              <a:off x="-5765030" y="4402654"/>
              <a:ext cx="113215" cy="203787"/>
            </a:xfrm>
            <a:custGeom>
              <a:rect b="b" l="l" r="r" t="t"/>
              <a:pathLst>
                <a:path extrusionOk="0" h="96" w="53">
                  <a:moveTo>
                    <a:pt x="49" y="96"/>
                  </a:moveTo>
                  <a:cubicBezTo>
                    <a:pt x="48" y="96"/>
                    <a:pt x="47" y="96"/>
                    <a:pt x="46" y="95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0"/>
                    <a:pt x="0" y="47"/>
                    <a:pt x="2" y="46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0"/>
                    <a:pt x="51" y="1"/>
                  </a:cubicBezTo>
                  <a:cubicBezTo>
                    <a:pt x="53" y="3"/>
                    <a:pt x="53" y="5"/>
                    <a:pt x="51" y="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3" y="92"/>
                    <a:pt x="53" y="94"/>
                    <a:pt x="51" y="95"/>
                  </a:cubicBezTo>
                  <a:cubicBezTo>
                    <a:pt x="51" y="96"/>
                    <a:pt x="50" y="96"/>
                    <a:pt x="49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2" name="Google Shape;8212;p237"/>
            <p:cNvSpPr/>
            <p:nvPr/>
          </p:nvSpPr>
          <p:spPr>
            <a:xfrm>
              <a:off x="-5898061" y="4201695"/>
              <a:ext cx="605701" cy="608533"/>
            </a:xfrm>
            <a:custGeom>
              <a:rect b="b" l="l" r="r" t="t"/>
              <a:pathLst>
                <a:path extrusionOk="0" h="285" w="284">
                  <a:moveTo>
                    <a:pt x="142" y="285"/>
                  </a:moveTo>
                  <a:cubicBezTo>
                    <a:pt x="63" y="285"/>
                    <a:pt x="0" y="221"/>
                    <a:pt x="0" y="142"/>
                  </a:cubicBezTo>
                  <a:cubicBezTo>
                    <a:pt x="0" y="64"/>
                    <a:pt x="63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3" name="Google Shape;8213;p237"/>
          <p:cNvGrpSpPr/>
          <p:nvPr/>
        </p:nvGrpSpPr>
        <p:grpSpPr>
          <a:xfrm>
            <a:off x="1837265" y="3797087"/>
            <a:ext cx="684130" cy="687329"/>
            <a:chOff x="-4915918" y="4201695"/>
            <a:chExt cx="605701" cy="608533"/>
          </a:xfrm>
        </p:grpSpPr>
        <p:sp>
          <p:nvSpPr>
            <p:cNvPr id="8214" name="Google Shape;8214;p237"/>
            <p:cNvSpPr/>
            <p:nvPr/>
          </p:nvSpPr>
          <p:spPr>
            <a:xfrm>
              <a:off x="-4780060" y="4498885"/>
              <a:ext cx="331155" cy="14153"/>
            </a:xfrm>
            <a:custGeom>
              <a:rect b="b" l="l" r="r" t="t"/>
              <a:pathLst>
                <a:path extrusionOk="0" h="7" w="156">
                  <a:moveTo>
                    <a:pt x="15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1"/>
                    <a:pt x="156" y="3"/>
                  </a:cubicBezTo>
                  <a:cubicBezTo>
                    <a:pt x="156" y="5"/>
                    <a:pt x="154" y="7"/>
                    <a:pt x="15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5" name="Google Shape;8215;p237"/>
            <p:cNvSpPr/>
            <p:nvPr/>
          </p:nvSpPr>
          <p:spPr>
            <a:xfrm>
              <a:off x="-4559290" y="4402654"/>
              <a:ext cx="110386" cy="203787"/>
            </a:xfrm>
            <a:custGeom>
              <a:rect b="b" l="l" r="r" t="t"/>
              <a:pathLst>
                <a:path extrusionOk="0" h="96" w="52">
                  <a:moveTo>
                    <a:pt x="4" y="96"/>
                  </a:moveTo>
                  <a:cubicBezTo>
                    <a:pt x="3" y="96"/>
                    <a:pt x="2" y="96"/>
                    <a:pt x="1" y="95"/>
                  </a:cubicBezTo>
                  <a:cubicBezTo>
                    <a:pt x="0" y="94"/>
                    <a:pt x="0" y="92"/>
                    <a:pt x="1" y="90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2" y="47"/>
                    <a:pt x="52" y="50"/>
                    <a:pt x="51" y="51"/>
                  </a:cubicBezTo>
                  <a:cubicBezTo>
                    <a:pt x="6" y="95"/>
                    <a:pt x="6" y="95"/>
                    <a:pt x="6" y="95"/>
                  </a:cubicBezTo>
                  <a:cubicBezTo>
                    <a:pt x="6" y="96"/>
                    <a:pt x="5" y="96"/>
                    <a:pt x="4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6" name="Google Shape;8216;p237"/>
            <p:cNvSpPr/>
            <p:nvPr/>
          </p:nvSpPr>
          <p:spPr>
            <a:xfrm>
              <a:off x="-4915918" y="4201695"/>
              <a:ext cx="605701" cy="608533"/>
            </a:xfrm>
            <a:custGeom>
              <a:rect b="b" l="l" r="r" t="t"/>
              <a:pathLst>
                <a:path extrusionOk="0" h="285" w="284">
                  <a:moveTo>
                    <a:pt x="142" y="285"/>
                  </a:moveTo>
                  <a:cubicBezTo>
                    <a:pt x="63" y="285"/>
                    <a:pt x="0" y="221"/>
                    <a:pt x="0" y="142"/>
                  </a:cubicBezTo>
                  <a:cubicBezTo>
                    <a:pt x="0" y="64"/>
                    <a:pt x="63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7" name="Google Shape;8217;p237"/>
          <p:cNvGrpSpPr/>
          <p:nvPr/>
        </p:nvGrpSpPr>
        <p:grpSpPr>
          <a:xfrm>
            <a:off x="3142821" y="3797090"/>
            <a:ext cx="684130" cy="687329"/>
            <a:chOff x="-3936607" y="4201698"/>
            <a:chExt cx="605701" cy="608533"/>
          </a:xfrm>
        </p:grpSpPr>
        <p:sp>
          <p:nvSpPr>
            <p:cNvPr id="8218" name="Google Shape;8218;p237"/>
            <p:cNvSpPr/>
            <p:nvPr/>
          </p:nvSpPr>
          <p:spPr>
            <a:xfrm>
              <a:off x="-3642247" y="4337553"/>
              <a:ext cx="16982" cy="333986"/>
            </a:xfrm>
            <a:custGeom>
              <a:rect b="b" l="l" r="r" t="t"/>
              <a:pathLst>
                <a:path extrusionOk="0" h="156" w="7">
                  <a:moveTo>
                    <a:pt x="4" y="156"/>
                  </a:moveTo>
                  <a:cubicBezTo>
                    <a:pt x="2" y="156"/>
                    <a:pt x="0" y="155"/>
                    <a:pt x="0" y="1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7" y="155"/>
                    <a:pt x="6" y="156"/>
                    <a:pt x="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9" name="Google Shape;8219;p237"/>
            <p:cNvSpPr/>
            <p:nvPr/>
          </p:nvSpPr>
          <p:spPr>
            <a:xfrm>
              <a:off x="-3738480" y="4337553"/>
              <a:ext cx="209448" cy="110385"/>
            </a:xfrm>
            <a:custGeom>
              <a:rect b="b" l="l" r="r" t="t"/>
              <a:pathLst>
                <a:path extrusionOk="0" h="52" w="97">
                  <a:moveTo>
                    <a:pt x="93" y="52"/>
                  </a:moveTo>
                  <a:cubicBezTo>
                    <a:pt x="92" y="52"/>
                    <a:pt x="92" y="52"/>
                    <a:pt x="91" y="51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2"/>
                    <a:pt x="3" y="52"/>
                    <a:pt x="2" y="51"/>
                  </a:cubicBezTo>
                  <a:cubicBezTo>
                    <a:pt x="0" y="50"/>
                    <a:pt x="0" y="47"/>
                    <a:pt x="2" y="46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8" y="0"/>
                    <a:pt x="50" y="0"/>
                    <a:pt x="51" y="1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7"/>
                    <a:pt x="97" y="50"/>
                    <a:pt x="96" y="51"/>
                  </a:cubicBezTo>
                  <a:cubicBezTo>
                    <a:pt x="95" y="52"/>
                    <a:pt x="94" y="52"/>
                    <a:pt x="9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0" name="Google Shape;8220;p237"/>
            <p:cNvSpPr/>
            <p:nvPr/>
          </p:nvSpPr>
          <p:spPr>
            <a:xfrm>
              <a:off x="-3936607" y="4201698"/>
              <a:ext cx="605701" cy="608533"/>
            </a:xfrm>
            <a:custGeom>
              <a:rect b="b" l="l" r="r" t="t"/>
              <a:pathLst>
                <a:path extrusionOk="0" h="285" w="284">
                  <a:moveTo>
                    <a:pt x="142" y="285"/>
                  </a:moveTo>
                  <a:cubicBezTo>
                    <a:pt x="63" y="285"/>
                    <a:pt x="0" y="221"/>
                    <a:pt x="0" y="142"/>
                  </a:cubicBezTo>
                  <a:cubicBezTo>
                    <a:pt x="0" y="64"/>
                    <a:pt x="63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21" name="Google Shape;8221;p237"/>
          <p:cNvGrpSpPr/>
          <p:nvPr/>
        </p:nvGrpSpPr>
        <p:grpSpPr>
          <a:xfrm>
            <a:off x="4448377" y="3797088"/>
            <a:ext cx="684130" cy="687329"/>
            <a:chOff x="-2954468" y="4201696"/>
            <a:chExt cx="605701" cy="608533"/>
          </a:xfrm>
        </p:grpSpPr>
        <p:sp>
          <p:nvSpPr>
            <p:cNvPr id="8222" name="Google Shape;8222;p237"/>
            <p:cNvSpPr/>
            <p:nvPr/>
          </p:nvSpPr>
          <p:spPr>
            <a:xfrm>
              <a:off x="-2660106" y="4337556"/>
              <a:ext cx="16982" cy="333986"/>
            </a:xfrm>
            <a:custGeom>
              <a:rect b="b" l="l" r="r" t="t"/>
              <a:pathLst>
                <a:path extrusionOk="0" h="156" w="8">
                  <a:moveTo>
                    <a:pt x="4" y="156"/>
                  </a:moveTo>
                  <a:cubicBezTo>
                    <a:pt x="2" y="156"/>
                    <a:pt x="0" y="155"/>
                    <a:pt x="0" y="1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53"/>
                    <a:pt x="8" y="153"/>
                    <a:pt x="8" y="153"/>
                  </a:cubicBezTo>
                  <a:cubicBezTo>
                    <a:pt x="8" y="155"/>
                    <a:pt x="6" y="156"/>
                    <a:pt x="4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3" name="Google Shape;8223;p237"/>
            <p:cNvSpPr/>
            <p:nvPr/>
          </p:nvSpPr>
          <p:spPr>
            <a:xfrm>
              <a:off x="-2756339" y="4561156"/>
              <a:ext cx="206619" cy="110385"/>
            </a:xfrm>
            <a:custGeom>
              <a:rect b="b" l="l" r="r" t="t"/>
              <a:pathLst>
                <a:path extrusionOk="0" h="52" w="97">
                  <a:moveTo>
                    <a:pt x="49" y="52"/>
                  </a:moveTo>
                  <a:cubicBezTo>
                    <a:pt x="48" y="52"/>
                    <a:pt x="47" y="52"/>
                    <a:pt x="46" y="5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2" y="0"/>
                    <a:pt x="95" y="0"/>
                    <a:pt x="96" y="2"/>
                  </a:cubicBezTo>
                  <a:cubicBezTo>
                    <a:pt x="97" y="3"/>
                    <a:pt x="97" y="5"/>
                    <a:pt x="96" y="7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1" y="52"/>
                    <a:pt x="50" y="52"/>
                    <a:pt x="49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4" name="Google Shape;8224;p237"/>
            <p:cNvSpPr/>
            <p:nvPr/>
          </p:nvSpPr>
          <p:spPr>
            <a:xfrm>
              <a:off x="-2954468" y="4201696"/>
              <a:ext cx="605701" cy="608533"/>
            </a:xfrm>
            <a:custGeom>
              <a:rect b="b" l="l" r="r" t="t"/>
              <a:pathLst>
                <a:path extrusionOk="0" h="285" w="284">
                  <a:moveTo>
                    <a:pt x="142" y="285"/>
                  </a:moveTo>
                  <a:cubicBezTo>
                    <a:pt x="63" y="285"/>
                    <a:pt x="0" y="221"/>
                    <a:pt x="0" y="142"/>
                  </a:cubicBezTo>
                  <a:cubicBezTo>
                    <a:pt x="0" y="64"/>
                    <a:pt x="63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25" name="Google Shape;8225;p237"/>
          <p:cNvGrpSpPr/>
          <p:nvPr/>
        </p:nvGrpSpPr>
        <p:grpSpPr>
          <a:xfrm>
            <a:off x="5753933" y="3797083"/>
            <a:ext cx="684130" cy="687326"/>
            <a:chOff x="-1972325" y="4201691"/>
            <a:chExt cx="605701" cy="608531"/>
          </a:xfrm>
        </p:grpSpPr>
        <p:sp>
          <p:nvSpPr>
            <p:cNvPr id="8226" name="Google Shape;8226;p237"/>
            <p:cNvSpPr/>
            <p:nvPr/>
          </p:nvSpPr>
          <p:spPr>
            <a:xfrm>
              <a:off x="-1751555" y="4368689"/>
              <a:ext cx="212279" cy="274549"/>
            </a:xfrm>
            <a:custGeom>
              <a:rect b="b" l="l" r="r" t="t"/>
              <a:pathLst>
                <a:path extrusionOk="0" h="129" w="99">
                  <a:moveTo>
                    <a:pt x="3" y="129"/>
                  </a:moveTo>
                  <a:cubicBezTo>
                    <a:pt x="3" y="129"/>
                    <a:pt x="2" y="128"/>
                    <a:pt x="2" y="128"/>
                  </a:cubicBezTo>
                  <a:cubicBezTo>
                    <a:pt x="1" y="128"/>
                    <a:pt x="0" y="126"/>
                    <a:pt x="0" y="1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0"/>
                    <a:pt x="5" y="1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9" y="62"/>
                    <a:pt x="99" y="63"/>
                    <a:pt x="99" y="64"/>
                  </a:cubicBezTo>
                  <a:cubicBezTo>
                    <a:pt x="99" y="66"/>
                    <a:pt x="99" y="67"/>
                    <a:pt x="98" y="67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4" y="129"/>
                    <a:pt x="3" y="129"/>
                  </a:cubicBezTo>
                  <a:close/>
                  <a:moveTo>
                    <a:pt x="7" y="10"/>
                  </a:moveTo>
                  <a:cubicBezTo>
                    <a:pt x="7" y="118"/>
                    <a:pt x="7" y="118"/>
                    <a:pt x="7" y="118"/>
                  </a:cubicBezTo>
                  <a:cubicBezTo>
                    <a:pt x="89" y="64"/>
                    <a:pt x="89" y="64"/>
                    <a:pt x="89" y="64"/>
                  </a:cubicBezTo>
                  <a:lnTo>
                    <a:pt x="7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7" name="Google Shape;8227;p237"/>
            <p:cNvSpPr/>
            <p:nvPr/>
          </p:nvSpPr>
          <p:spPr>
            <a:xfrm>
              <a:off x="-1972325" y="4201691"/>
              <a:ext cx="605701" cy="608531"/>
            </a:xfrm>
            <a:custGeom>
              <a:rect b="b" l="l" r="r" t="t"/>
              <a:pathLst>
                <a:path extrusionOk="0" h="285" w="284">
                  <a:moveTo>
                    <a:pt x="142" y="285"/>
                  </a:moveTo>
                  <a:cubicBezTo>
                    <a:pt x="64" y="285"/>
                    <a:pt x="0" y="221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0" y="0"/>
                    <a:pt x="284" y="64"/>
                    <a:pt x="284" y="142"/>
                  </a:cubicBezTo>
                  <a:cubicBezTo>
                    <a:pt x="284" y="221"/>
                    <a:pt x="220" y="285"/>
                    <a:pt x="142" y="285"/>
                  </a:cubicBezTo>
                  <a:close/>
                  <a:moveTo>
                    <a:pt x="142" y="7"/>
                  </a:moveTo>
                  <a:cubicBezTo>
                    <a:pt x="67" y="7"/>
                    <a:pt x="7" y="68"/>
                    <a:pt x="7" y="142"/>
                  </a:cubicBezTo>
                  <a:cubicBezTo>
                    <a:pt x="7" y="217"/>
                    <a:pt x="67" y="277"/>
                    <a:pt x="142" y="277"/>
                  </a:cubicBezTo>
                  <a:cubicBezTo>
                    <a:pt x="216" y="277"/>
                    <a:pt x="277" y="217"/>
                    <a:pt x="277" y="142"/>
                  </a:cubicBezTo>
                  <a:cubicBezTo>
                    <a:pt x="277" y="68"/>
                    <a:pt x="216" y="7"/>
                    <a:pt x="14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28" name="Google Shape;8228;p237"/>
          <p:cNvGrpSpPr/>
          <p:nvPr/>
        </p:nvGrpSpPr>
        <p:grpSpPr>
          <a:xfrm>
            <a:off x="7019531" y="3835747"/>
            <a:ext cx="764049" cy="597823"/>
            <a:chOff x="-1026978" y="4241307"/>
            <a:chExt cx="676458" cy="529288"/>
          </a:xfrm>
        </p:grpSpPr>
        <p:sp>
          <p:nvSpPr>
            <p:cNvPr id="8229" name="Google Shape;8229;p237"/>
            <p:cNvSpPr/>
            <p:nvPr/>
          </p:nvSpPr>
          <p:spPr>
            <a:xfrm>
              <a:off x="-531664" y="4496050"/>
              <a:ext cx="181144" cy="110385"/>
            </a:xfrm>
            <a:custGeom>
              <a:rect b="b" l="l" r="r" t="t"/>
              <a:pathLst>
                <a:path extrusionOk="0" h="51" w="86">
                  <a:moveTo>
                    <a:pt x="82" y="51"/>
                  </a:moveTo>
                  <a:cubicBezTo>
                    <a:pt x="81" y="51"/>
                    <a:pt x="80" y="50"/>
                    <a:pt x="79" y="4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5" y="43"/>
                    <a:pt x="3" y="43"/>
                    <a:pt x="2" y="41"/>
                  </a:cubicBezTo>
                  <a:cubicBezTo>
                    <a:pt x="0" y="40"/>
                    <a:pt x="1" y="38"/>
                    <a:pt x="2" y="36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0"/>
                    <a:pt x="48" y="1"/>
                    <a:pt x="50" y="2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6" y="46"/>
                    <a:pt x="85" y="49"/>
                    <a:pt x="84" y="50"/>
                  </a:cubicBezTo>
                  <a:cubicBezTo>
                    <a:pt x="83" y="50"/>
                    <a:pt x="82" y="51"/>
                    <a:pt x="82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0" name="Google Shape;8230;p237"/>
            <p:cNvSpPr/>
            <p:nvPr/>
          </p:nvSpPr>
          <p:spPr>
            <a:xfrm>
              <a:off x="-1026978" y="4405478"/>
              <a:ext cx="181144" cy="107554"/>
            </a:xfrm>
            <a:custGeom>
              <a:rect b="b" l="l" r="r" t="t"/>
              <a:pathLst>
                <a:path extrusionOk="0" h="50" w="86">
                  <a:moveTo>
                    <a:pt x="39" y="50"/>
                  </a:moveTo>
                  <a:cubicBezTo>
                    <a:pt x="38" y="50"/>
                    <a:pt x="37" y="50"/>
                    <a:pt x="36" y="4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40" y="42"/>
                    <a:pt x="40" y="42"/>
                    <a:pt x="40" y="42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1" y="8"/>
                    <a:pt x="83" y="8"/>
                    <a:pt x="84" y="10"/>
                  </a:cubicBezTo>
                  <a:cubicBezTo>
                    <a:pt x="86" y="11"/>
                    <a:pt x="85" y="13"/>
                    <a:pt x="84" y="15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0"/>
                    <a:pt x="40" y="50"/>
                    <a:pt x="39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1" name="Google Shape;8231;p237"/>
            <p:cNvSpPr/>
            <p:nvPr/>
          </p:nvSpPr>
          <p:spPr>
            <a:xfrm>
              <a:off x="-919425" y="4498879"/>
              <a:ext cx="492486" cy="271716"/>
            </a:xfrm>
            <a:custGeom>
              <a:rect b="b" l="l" r="r" t="t"/>
              <a:pathLst>
                <a:path extrusionOk="0" h="127" w="231">
                  <a:moveTo>
                    <a:pt x="108" y="127"/>
                  </a:moveTo>
                  <a:cubicBezTo>
                    <a:pt x="64" y="127"/>
                    <a:pt x="23" y="103"/>
                    <a:pt x="1" y="65"/>
                  </a:cubicBezTo>
                  <a:cubicBezTo>
                    <a:pt x="0" y="63"/>
                    <a:pt x="1" y="61"/>
                    <a:pt x="2" y="60"/>
                  </a:cubicBezTo>
                  <a:cubicBezTo>
                    <a:pt x="4" y="59"/>
                    <a:pt x="6" y="60"/>
                    <a:pt x="7" y="62"/>
                  </a:cubicBezTo>
                  <a:cubicBezTo>
                    <a:pt x="28" y="97"/>
                    <a:pt x="67" y="120"/>
                    <a:pt x="108" y="120"/>
                  </a:cubicBezTo>
                  <a:cubicBezTo>
                    <a:pt x="172" y="120"/>
                    <a:pt x="224" y="68"/>
                    <a:pt x="224" y="3"/>
                  </a:cubicBezTo>
                  <a:cubicBezTo>
                    <a:pt x="224" y="1"/>
                    <a:pt x="226" y="0"/>
                    <a:pt x="228" y="0"/>
                  </a:cubicBezTo>
                  <a:cubicBezTo>
                    <a:pt x="230" y="0"/>
                    <a:pt x="231" y="1"/>
                    <a:pt x="231" y="3"/>
                  </a:cubicBezTo>
                  <a:cubicBezTo>
                    <a:pt x="231" y="71"/>
                    <a:pt x="176" y="127"/>
                    <a:pt x="108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2" name="Google Shape;8232;p237"/>
            <p:cNvSpPr/>
            <p:nvPr/>
          </p:nvSpPr>
          <p:spPr>
            <a:xfrm>
              <a:off x="-953386" y="4241307"/>
              <a:ext cx="498147" cy="271716"/>
            </a:xfrm>
            <a:custGeom>
              <a:rect b="b" l="l" r="r" t="t"/>
              <a:pathLst>
                <a:path extrusionOk="0" h="127" w="233">
                  <a:moveTo>
                    <a:pt x="4" y="127"/>
                  </a:moveTo>
                  <a:cubicBezTo>
                    <a:pt x="2" y="127"/>
                    <a:pt x="0" y="125"/>
                    <a:pt x="0" y="123"/>
                  </a:cubicBezTo>
                  <a:cubicBezTo>
                    <a:pt x="0" y="55"/>
                    <a:pt x="56" y="0"/>
                    <a:pt x="124" y="0"/>
                  </a:cubicBezTo>
                  <a:cubicBezTo>
                    <a:pt x="169" y="0"/>
                    <a:pt x="211" y="24"/>
                    <a:pt x="232" y="64"/>
                  </a:cubicBezTo>
                  <a:cubicBezTo>
                    <a:pt x="233" y="66"/>
                    <a:pt x="233" y="68"/>
                    <a:pt x="231" y="69"/>
                  </a:cubicBezTo>
                  <a:cubicBezTo>
                    <a:pt x="229" y="70"/>
                    <a:pt x="227" y="69"/>
                    <a:pt x="226" y="67"/>
                  </a:cubicBezTo>
                  <a:cubicBezTo>
                    <a:pt x="205" y="30"/>
                    <a:pt x="166" y="7"/>
                    <a:pt x="124" y="7"/>
                  </a:cubicBezTo>
                  <a:cubicBezTo>
                    <a:pt x="60" y="7"/>
                    <a:pt x="8" y="59"/>
                    <a:pt x="8" y="123"/>
                  </a:cubicBezTo>
                  <a:cubicBezTo>
                    <a:pt x="8" y="125"/>
                    <a:pt x="6" y="127"/>
                    <a:pt x="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3" name="Google Shape;8233;p237"/>
          <p:cNvGrpSpPr/>
          <p:nvPr/>
        </p:nvGrpSpPr>
        <p:grpSpPr>
          <a:xfrm>
            <a:off x="8410713" y="3838260"/>
            <a:ext cx="592797" cy="592797"/>
            <a:chOff x="8401060" y="3486224"/>
            <a:chExt cx="592797" cy="592797"/>
          </a:xfrm>
        </p:grpSpPr>
        <p:sp>
          <p:nvSpPr>
            <p:cNvPr id="8234" name="Google Shape;8234;p237"/>
            <p:cNvSpPr/>
            <p:nvPr/>
          </p:nvSpPr>
          <p:spPr>
            <a:xfrm>
              <a:off x="8401060" y="3486224"/>
              <a:ext cx="592797" cy="592797"/>
            </a:xfrm>
            <a:custGeom>
              <a:rect b="b" l="l" r="r" t="t"/>
              <a:pathLst>
                <a:path extrusionOk="0" h="4941025" w="4941025">
                  <a:moveTo>
                    <a:pt x="2470657" y="8328"/>
                  </a:moveTo>
                  <a:cubicBezTo>
                    <a:pt x="1817642" y="8328"/>
                    <a:pt x="1191320" y="267781"/>
                    <a:pt x="729529" y="729529"/>
                  </a:cubicBezTo>
                  <a:cubicBezTo>
                    <a:pt x="267781" y="1191320"/>
                    <a:pt x="8328" y="1817620"/>
                    <a:pt x="8328" y="2470657"/>
                  </a:cubicBezTo>
                  <a:cubicBezTo>
                    <a:pt x="8328" y="3123694"/>
                    <a:pt x="267781" y="3749994"/>
                    <a:pt x="729529" y="4211786"/>
                  </a:cubicBezTo>
                  <a:cubicBezTo>
                    <a:pt x="1191320" y="4673533"/>
                    <a:pt x="1817620" y="4932987"/>
                    <a:pt x="2470657" y="4932987"/>
                  </a:cubicBezTo>
                  <a:cubicBezTo>
                    <a:pt x="3123694" y="4932987"/>
                    <a:pt x="3749994" y="4673533"/>
                    <a:pt x="4211786" y="4211786"/>
                  </a:cubicBezTo>
                  <a:cubicBezTo>
                    <a:pt x="4673533" y="3749994"/>
                    <a:pt x="4932987" y="3123694"/>
                    <a:pt x="4932987" y="2470657"/>
                  </a:cubicBezTo>
                  <a:cubicBezTo>
                    <a:pt x="4931339" y="1818109"/>
                    <a:pt x="4671368" y="1192764"/>
                    <a:pt x="4209965" y="731416"/>
                  </a:cubicBezTo>
                  <a:cubicBezTo>
                    <a:pt x="3748562" y="270013"/>
                    <a:pt x="3123217" y="10037"/>
                    <a:pt x="2470724" y="8394"/>
                  </a:cubicBezTo>
                  <a:close/>
                  <a:moveTo>
                    <a:pt x="2470657" y="4684204"/>
                  </a:moveTo>
                  <a:cubicBezTo>
                    <a:pt x="1883563" y="4684204"/>
                    <a:pt x="1320564" y="4450987"/>
                    <a:pt x="905407" y="4035863"/>
                  </a:cubicBezTo>
                  <a:cubicBezTo>
                    <a:pt x="490250" y="3620739"/>
                    <a:pt x="257067" y="3057718"/>
                    <a:pt x="257067" y="2470613"/>
                  </a:cubicBezTo>
                  <a:cubicBezTo>
                    <a:pt x="257067" y="1883508"/>
                    <a:pt x="490283" y="1320520"/>
                    <a:pt x="905407" y="905362"/>
                  </a:cubicBezTo>
                  <a:cubicBezTo>
                    <a:pt x="1320531" y="490205"/>
                    <a:pt x="1883552" y="257022"/>
                    <a:pt x="2470657" y="257022"/>
                  </a:cubicBezTo>
                  <a:cubicBezTo>
                    <a:pt x="3057762" y="257022"/>
                    <a:pt x="3620750" y="490239"/>
                    <a:pt x="4035908" y="905362"/>
                  </a:cubicBezTo>
                  <a:cubicBezTo>
                    <a:pt x="4451065" y="1320486"/>
                    <a:pt x="4684248" y="1883508"/>
                    <a:pt x="4684248" y="2470613"/>
                  </a:cubicBezTo>
                  <a:cubicBezTo>
                    <a:pt x="4682600" y="3057185"/>
                    <a:pt x="4448866" y="3619263"/>
                    <a:pt x="4034087" y="4033976"/>
                  </a:cubicBezTo>
                  <a:cubicBezTo>
                    <a:pt x="3619318" y="4448744"/>
                    <a:pt x="3057240" y="4682483"/>
                    <a:pt x="2470724" y="46841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5" name="Google Shape;8235;p237"/>
            <p:cNvSpPr/>
            <p:nvPr/>
          </p:nvSpPr>
          <p:spPr>
            <a:xfrm>
              <a:off x="8559214" y="3685408"/>
              <a:ext cx="279747" cy="190494"/>
            </a:xfrm>
            <a:custGeom>
              <a:rect b="b" l="l" r="r" t="t"/>
              <a:pathLst>
                <a:path extrusionOk="0" h="1587790" w="2331720">
                  <a:moveTo>
                    <a:pt x="853965" y="1239465"/>
                  </a:moveTo>
                  <a:lnTo>
                    <a:pt x="188625" y="555471"/>
                  </a:lnTo>
                  <a:lnTo>
                    <a:pt x="8328" y="729573"/>
                  </a:lnTo>
                  <a:lnTo>
                    <a:pt x="841518" y="1587657"/>
                  </a:lnTo>
                  <a:lnTo>
                    <a:pt x="2327601" y="188625"/>
                  </a:lnTo>
                  <a:lnTo>
                    <a:pt x="2159706" y="8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36" name="Google Shape;8236;p237"/>
          <p:cNvGrpSpPr/>
          <p:nvPr/>
        </p:nvGrpSpPr>
        <p:grpSpPr>
          <a:xfrm>
            <a:off x="9716271" y="3838260"/>
            <a:ext cx="592797" cy="592797"/>
            <a:chOff x="3948956" y="596176"/>
            <a:chExt cx="4291149" cy="4291149"/>
          </a:xfrm>
        </p:grpSpPr>
        <p:sp>
          <p:nvSpPr>
            <p:cNvPr id="8237" name="Google Shape;8237;p237"/>
            <p:cNvSpPr/>
            <p:nvPr/>
          </p:nvSpPr>
          <p:spPr>
            <a:xfrm>
              <a:off x="3948956" y="596176"/>
              <a:ext cx="4291149" cy="4291149"/>
            </a:xfrm>
            <a:custGeom>
              <a:rect b="b" l="l" r="r" t="t"/>
              <a:pathLst>
                <a:path extrusionOk="0" h="4291148" w="4291148">
                  <a:moveTo>
                    <a:pt x="2147044" y="7348"/>
                  </a:moveTo>
                  <a:cubicBezTo>
                    <a:pt x="967468" y="7348"/>
                    <a:pt x="7348" y="967468"/>
                    <a:pt x="7348" y="2147044"/>
                  </a:cubicBezTo>
                  <a:cubicBezTo>
                    <a:pt x="7348" y="3326620"/>
                    <a:pt x="967468" y="4286740"/>
                    <a:pt x="2147044" y="4286740"/>
                  </a:cubicBezTo>
                  <a:cubicBezTo>
                    <a:pt x="3326620" y="4286740"/>
                    <a:pt x="4286740" y="3326620"/>
                    <a:pt x="4286740" y="2147044"/>
                  </a:cubicBezTo>
                  <a:cubicBezTo>
                    <a:pt x="4286740" y="967468"/>
                    <a:pt x="3326620" y="7348"/>
                    <a:pt x="2147044" y="7348"/>
                  </a:cubicBezTo>
                  <a:close/>
                  <a:moveTo>
                    <a:pt x="2147044" y="4067284"/>
                  </a:moveTo>
                  <a:cubicBezTo>
                    <a:pt x="1088169" y="4067284"/>
                    <a:pt x="226804" y="3205899"/>
                    <a:pt x="226804" y="2147044"/>
                  </a:cubicBezTo>
                  <a:cubicBezTo>
                    <a:pt x="226804" y="1088188"/>
                    <a:pt x="1088188" y="226804"/>
                    <a:pt x="2147044" y="226804"/>
                  </a:cubicBezTo>
                  <a:cubicBezTo>
                    <a:pt x="3205900" y="226804"/>
                    <a:pt x="4067284" y="1088188"/>
                    <a:pt x="4067284" y="2147044"/>
                  </a:cubicBezTo>
                  <a:cubicBezTo>
                    <a:pt x="4067284" y="3205899"/>
                    <a:pt x="3205900" y="4067284"/>
                    <a:pt x="2147044" y="4067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8" name="Google Shape;8238;p237"/>
            <p:cNvSpPr/>
            <p:nvPr/>
          </p:nvSpPr>
          <p:spPr>
            <a:xfrm>
              <a:off x="5358144" y="2005324"/>
              <a:ext cx="1469571" cy="1469571"/>
            </a:xfrm>
            <a:custGeom>
              <a:rect b="b" l="l" r="r" t="t"/>
              <a:pathLst>
                <a:path extrusionOk="0" h="1469571" w="1469571">
                  <a:moveTo>
                    <a:pt x="1436295" y="39437"/>
                  </a:moveTo>
                  <a:cubicBezTo>
                    <a:pt x="1393508" y="-3349"/>
                    <a:pt x="1323823" y="-3349"/>
                    <a:pt x="1281029" y="39437"/>
                  </a:cubicBezTo>
                  <a:lnTo>
                    <a:pt x="737866" y="582601"/>
                  </a:lnTo>
                  <a:lnTo>
                    <a:pt x="194703" y="39437"/>
                  </a:lnTo>
                  <a:cubicBezTo>
                    <a:pt x="151917" y="-3349"/>
                    <a:pt x="82231" y="-3349"/>
                    <a:pt x="39438" y="39437"/>
                  </a:cubicBezTo>
                  <a:cubicBezTo>
                    <a:pt x="-3349" y="82223"/>
                    <a:pt x="-3349" y="151909"/>
                    <a:pt x="39438" y="194702"/>
                  </a:cubicBezTo>
                  <a:lnTo>
                    <a:pt x="582601" y="737866"/>
                  </a:lnTo>
                  <a:lnTo>
                    <a:pt x="39438" y="1281029"/>
                  </a:lnTo>
                  <a:cubicBezTo>
                    <a:pt x="-3349" y="1323815"/>
                    <a:pt x="-3349" y="1393501"/>
                    <a:pt x="39438" y="1436294"/>
                  </a:cubicBezTo>
                  <a:cubicBezTo>
                    <a:pt x="60831" y="1457687"/>
                    <a:pt x="88806" y="1468671"/>
                    <a:pt x="116781" y="1468671"/>
                  </a:cubicBezTo>
                  <a:cubicBezTo>
                    <a:pt x="144756" y="1468671"/>
                    <a:pt x="172732" y="1457687"/>
                    <a:pt x="194125" y="1436294"/>
                  </a:cubicBezTo>
                  <a:lnTo>
                    <a:pt x="737288" y="893131"/>
                  </a:lnTo>
                  <a:lnTo>
                    <a:pt x="1280451" y="1436294"/>
                  </a:lnTo>
                  <a:cubicBezTo>
                    <a:pt x="1301844" y="1457687"/>
                    <a:pt x="1329820" y="1468671"/>
                    <a:pt x="1357795" y="1468671"/>
                  </a:cubicBezTo>
                  <a:cubicBezTo>
                    <a:pt x="1385771" y="1468671"/>
                    <a:pt x="1413746" y="1457687"/>
                    <a:pt x="1435139" y="1436294"/>
                  </a:cubicBezTo>
                  <a:cubicBezTo>
                    <a:pt x="1477925" y="1393508"/>
                    <a:pt x="1477925" y="1323823"/>
                    <a:pt x="1435139" y="1281029"/>
                  </a:cubicBezTo>
                  <a:lnTo>
                    <a:pt x="891975" y="737866"/>
                  </a:lnTo>
                  <a:lnTo>
                    <a:pt x="1435139" y="194702"/>
                  </a:lnTo>
                  <a:cubicBezTo>
                    <a:pt x="1479073" y="151916"/>
                    <a:pt x="1479073" y="82231"/>
                    <a:pt x="1436287" y="394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39" name="Google Shape;8239;p237"/>
          <p:cNvSpPr/>
          <p:nvPr/>
        </p:nvSpPr>
        <p:spPr>
          <a:xfrm>
            <a:off x="11021827" y="3838260"/>
            <a:ext cx="592797" cy="592797"/>
          </a:xfrm>
          <a:custGeom>
            <a:rect b="b" l="l" r="r" t="t"/>
            <a:pathLst>
              <a:path extrusionOk="0" h="3950207" w="3950207">
                <a:moveTo>
                  <a:pt x="1975104" y="0"/>
                </a:moveTo>
                <a:cubicBezTo>
                  <a:pt x="885564" y="0"/>
                  <a:pt x="0" y="885613"/>
                  <a:pt x="0" y="1975104"/>
                </a:cubicBezTo>
                <a:cubicBezTo>
                  <a:pt x="0" y="3064595"/>
                  <a:pt x="885613" y="3950208"/>
                  <a:pt x="1975104" y="3950208"/>
                </a:cubicBezTo>
                <a:cubicBezTo>
                  <a:pt x="3064595" y="3950208"/>
                  <a:pt x="3950208" y="3064595"/>
                  <a:pt x="3950208" y="1975104"/>
                </a:cubicBezTo>
                <a:cubicBezTo>
                  <a:pt x="3950208" y="885613"/>
                  <a:pt x="3064595" y="0"/>
                  <a:pt x="1975104" y="0"/>
                </a:cubicBezTo>
                <a:close/>
                <a:moveTo>
                  <a:pt x="1975104" y="219476"/>
                </a:moveTo>
                <a:cubicBezTo>
                  <a:pt x="2946021" y="219476"/>
                  <a:pt x="3730752" y="1004207"/>
                  <a:pt x="3730752" y="1975124"/>
                </a:cubicBezTo>
                <a:cubicBezTo>
                  <a:pt x="3730752" y="2946040"/>
                  <a:pt x="2946021" y="3730772"/>
                  <a:pt x="1975104" y="3730772"/>
                </a:cubicBezTo>
                <a:cubicBezTo>
                  <a:pt x="1004188" y="3730772"/>
                  <a:pt x="219456" y="2946040"/>
                  <a:pt x="219456" y="1975124"/>
                </a:cubicBezTo>
                <a:cubicBezTo>
                  <a:pt x="219456" y="1004207"/>
                  <a:pt x="1004188" y="219476"/>
                  <a:pt x="1975104" y="219476"/>
                </a:cubicBezTo>
                <a:close/>
                <a:moveTo>
                  <a:pt x="1973382" y="932717"/>
                </a:moveTo>
                <a:cubicBezTo>
                  <a:pt x="1697220" y="935549"/>
                  <a:pt x="1446482" y="1114082"/>
                  <a:pt x="1327035" y="1380172"/>
                </a:cubicBezTo>
                <a:cubicBezTo>
                  <a:pt x="1311880" y="1406962"/>
                  <a:pt x="1308665" y="1438841"/>
                  <a:pt x="1318118" y="1468079"/>
                </a:cubicBezTo>
                <a:cubicBezTo>
                  <a:pt x="1327609" y="1497356"/>
                  <a:pt x="1348963" y="1521275"/>
                  <a:pt x="1376901" y="1534057"/>
                </a:cubicBezTo>
                <a:cubicBezTo>
                  <a:pt x="1404877" y="1546840"/>
                  <a:pt x="1436947" y="1547299"/>
                  <a:pt x="1465266" y="1535320"/>
                </a:cubicBezTo>
                <a:cubicBezTo>
                  <a:pt x="1493586" y="1523341"/>
                  <a:pt x="1515591" y="1500035"/>
                  <a:pt x="1525886" y="1471065"/>
                </a:cubicBezTo>
                <a:cubicBezTo>
                  <a:pt x="1612798" y="1277414"/>
                  <a:pt x="1795082" y="1154764"/>
                  <a:pt x="1975105" y="1152158"/>
                </a:cubicBezTo>
                <a:lnTo>
                  <a:pt x="1976827" y="1152158"/>
                </a:lnTo>
                <a:cubicBezTo>
                  <a:pt x="2136109" y="1153689"/>
                  <a:pt x="2258269" y="1200952"/>
                  <a:pt x="2340281" y="1275621"/>
                </a:cubicBezTo>
                <a:cubicBezTo>
                  <a:pt x="2422638" y="1350554"/>
                  <a:pt x="2468869" y="1454155"/>
                  <a:pt x="2468869" y="1591080"/>
                </a:cubicBezTo>
                <a:cubicBezTo>
                  <a:pt x="2468869" y="1662262"/>
                  <a:pt x="2445179" y="1717600"/>
                  <a:pt x="2398605" y="1779675"/>
                </a:cubicBezTo>
                <a:cubicBezTo>
                  <a:pt x="2351992" y="1841710"/>
                  <a:pt x="2281499" y="1904970"/>
                  <a:pt x="2206561" y="1971679"/>
                </a:cubicBezTo>
                <a:cubicBezTo>
                  <a:pt x="2056694" y="2105126"/>
                  <a:pt x="1870666" y="2265133"/>
                  <a:pt x="1865385" y="2520319"/>
                </a:cubicBezTo>
                <a:cubicBezTo>
                  <a:pt x="1864658" y="2549481"/>
                  <a:pt x="1875527" y="2577686"/>
                  <a:pt x="1895618" y="2598811"/>
                </a:cubicBezTo>
                <a:cubicBezTo>
                  <a:pt x="1915710" y="2619897"/>
                  <a:pt x="1943379" y="2632144"/>
                  <a:pt x="1972542" y="2632833"/>
                </a:cubicBezTo>
                <a:cubicBezTo>
                  <a:pt x="2001666" y="2633522"/>
                  <a:pt x="2029870" y="2622577"/>
                  <a:pt x="2050957" y="2602447"/>
                </a:cubicBezTo>
                <a:cubicBezTo>
                  <a:pt x="2072005" y="2582316"/>
                  <a:pt x="2084213" y="2554609"/>
                  <a:pt x="2084826" y="2525485"/>
                </a:cubicBezTo>
                <a:cubicBezTo>
                  <a:pt x="2087887" y="2377725"/>
                  <a:pt x="2202470" y="2269692"/>
                  <a:pt x="2352297" y="2136274"/>
                </a:cubicBezTo>
                <a:cubicBezTo>
                  <a:pt x="2427192" y="2069569"/>
                  <a:pt x="2508209" y="1998575"/>
                  <a:pt x="2573458" y="1911665"/>
                </a:cubicBezTo>
                <a:cubicBezTo>
                  <a:pt x="2638709" y="1824753"/>
                  <a:pt x="2688349" y="1717368"/>
                  <a:pt x="2688349" y="1591073"/>
                </a:cubicBezTo>
                <a:cubicBezTo>
                  <a:pt x="2688349" y="1400636"/>
                  <a:pt x="2616134" y="1229578"/>
                  <a:pt x="2487733" y="1112737"/>
                </a:cubicBezTo>
                <a:cubicBezTo>
                  <a:pt x="2359342" y="995857"/>
                  <a:pt x="2178898" y="934164"/>
                  <a:pt x="1975107" y="932715"/>
                </a:cubicBezTo>
                <a:cubicBezTo>
                  <a:pt x="1974533" y="932676"/>
                  <a:pt x="1973959" y="932676"/>
                  <a:pt x="1973385" y="932715"/>
                </a:cubicBezTo>
                <a:close/>
                <a:moveTo>
                  <a:pt x="1920225" y="2798094"/>
                </a:moveTo>
                <a:cubicBezTo>
                  <a:pt x="1889838" y="2798094"/>
                  <a:pt x="1865383" y="2822548"/>
                  <a:pt x="1865383" y="2852973"/>
                </a:cubicBezTo>
                <a:lnTo>
                  <a:pt x="1865383" y="2962691"/>
                </a:lnTo>
                <a:cubicBezTo>
                  <a:pt x="1865383" y="2993078"/>
                  <a:pt x="1889838" y="3017533"/>
                  <a:pt x="1920225" y="3017533"/>
                </a:cubicBezTo>
                <a:lnTo>
                  <a:pt x="2029982" y="3017533"/>
                </a:lnTo>
                <a:cubicBezTo>
                  <a:pt x="2060369" y="3017533"/>
                  <a:pt x="2084824" y="2993078"/>
                  <a:pt x="2084824" y="2962691"/>
                </a:cubicBezTo>
                <a:lnTo>
                  <a:pt x="2084824" y="2852973"/>
                </a:lnTo>
                <a:cubicBezTo>
                  <a:pt x="2084824" y="2822548"/>
                  <a:pt x="2060369" y="2798094"/>
                  <a:pt x="2029982" y="27980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3" name="Shape 8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4" name="Google Shape;8244;p23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45" name="Google Shape;8245;p23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Icons </a:t>
            </a:r>
            <a:endParaRPr/>
          </a:p>
        </p:txBody>
      </p:sp>
      <p:grpSp>
        <p:nvGrpSpPr>
          <p:cNvPr id="8246" name="Google Shape;8246;p238"/>
          <p:cNvGrpSpPr/>
          <p:nvPr/>
        </p:nvGrpSpPr>
        <p:grpSpPr>
          <a:xfrm>
            <a:off x="604703" y="2473622"/>
            <a:ext cx="538143" cy="593055"/>
            <a:chOff x="-3389928" y="2225973"/>
            <a:chExt cx="538143" cy="593055"/>
          </a:xfrm>
        </p:grpSpPr>
        <p:sp>
          <p:nvSpPr>
            <p:cNvPr id="8247" name="Google Shape;8247;p238"/>
            <p:cNvSpPr/>
            <p:nvPr/>
          </p:nvSpPr>
          <p:spPr>
            <a:xfrm>
              <a:off x="-3335016" y="2225973"/>
              <a:ext cx="428318" cy="534481"/>
            </a:xfrm>
            <a:custGeom>
              <a:rect b="b" l="l" r="r" t="t"/>
              <a:pathLst>
                <a:path extrusionOk="0" h="194" w="155">
                  <a:moveTo>
                    <a:pt x="77" y="194"/>
                  </a:moveTo>
                  <a:cubicBezTo>
                    <a:pt x="76" y="194"/>
                    <a:pt x="75" y="194"/>
                    <a:pt x="75" y="193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6" y="111"/>
                    <a:pt x="0" y="94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121" y="0"/>
                    <a:pt x="155" y="34"/>
                    <a:pt x="155" y="76"/>
                  </a:cubicBezTo>
                  <a:cubicBezTo>
                    <a:pt x="155" y="94"/>
                    <a:pt x="149" y="111"/>
                    <a:pt x="137" y="125"/>
                  </a:cubicBezTo>
                  <a:cubicBezTo>
                    <a:pt x="80" y="193"/>
                    <a:pt x="80" y="193"/>
                    <a:pt x="80" y="193"/>
                  </a:cubicBezTo>
                  <a:cubicBezTo>
                    <a:pt x="79" y="194"/>
                    <a:pt x="78" y="194"/>
                    <a:pt x="77" y="194"/>
                  </a:cubicBezTo>
                  <a:close/>
                  <a:moveTo>
                    <a:pt x="76" y="7"/>
                  </a:moveTo>
                  <a:cubicBezTo>
                    <a:pt x="38" y="7"/>
                    <a:pt x="7" y="38"/>
                    <a:pt x="7" y="76"/>
                  </a:cubicBezTo>
                  <a:cubicBezTo>
                    <a:pt x="7" y="92"/>
                    <a:pt x="12" y="108"/>
                    <a:pt x="23" y="120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42" y="108"/>
                    <a:pt x="148" y="92"/>
                    <a:pt x="148" y="76"/>
                  </a:cubicBezTo>
                  <a:cubicBezTo>
                    <a:pt x="148" y="38"/>
                    <a:pt x="117" y="7"/>
                    <a:pt x="79" y="7"/>
                  </a:cubicBezTo>
                  <a:lnTo>
                    <a:pt x="76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8" name="Google Shape;8248;p238"/>
            <p:cNvSpPr/>
            <p:nvPr/>
          </p:nvSpPr>
          <p:spPr>
            <a:xfrm>
              <a:off x="-3250816" y="2306511"/>
              <a:ext cx="256258" cy="256258"/>
            </a:xfrm>
            <a:custGeom>
              <a:rect b="b" l="l" r="r" t="t"/>
              <a:pathLst>
                <a:path extrusionOk="0" h="92" w="92">
                  <a:moveTo>
                    <a:pt x="46" y="92"/>
                  </a:moveTo>
                  <a:cubicBezTo>
                    <a:pt x="21" y="92"/>
                    <a:pt x="0" y="71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2" y="0"/>
                    <a:pt x="92" y="21"/>
                    <a:pt x="92" y="46"/>
                  </a:cubicBezTo>
                  <a:cubicBezTo>
                    <a:pt x="92" y="71"/>
                    <a:pt x="72" y="92"/>
                    <a:pt x="46" y="92"/>
                  </a:cubicBezTo>
                  <a:close/>
                  <a:moveTo>
                    <a:pt x="46" y="7"/>
                  </a:moveTo>
                  <a:cubicBezTo>
                    <a:pt x="25" y="7"/>
                    <a:pt x="8" y="25"/>
                    <a:pt x="8" y="46"/>
                  </a:cubicBezTo>
                  <a:cubicBezTo>
                    <a:pt x="8" y="67"/>
                    <a:pt x="25" y="85"/>
                    <a:pt x="46" y="85"/>
                  </a:cubicBezTo>
                  <a:cubicBezTo>
                    <a:pt x="68" y="85"/>
                    <a:pt x="85" y="67"/>
                    <a:pt x="85" y="46"/>
                  </a:cubicBezTo>
                  <a:cubicBezTo>
                    <a:pt x="85" y="25"/>
                    <a:pt x="68" y="7"/>
                    <a:pt x="4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9" name="Google Shape;8249;p238"/>
            <p:cNvSpPr/>
            <p:nvPr/>
          </p:nvSpPr>
          <p:spPr>
            <a:xfrm>
              <a:off x="-3389928" y="2635986"/>
              <a:ext cx="538143" cy="183042"/>
            </a:xfrm>
            <a:custGeom>
              <a:rect b="b" l="l" r="r" t="t"/>
              <a:pathLst>
                <a:path extrusionOk="0" h="66" w="195">
                  <a:moveTo>
                    <a:pt x="191" y="66"/>
                  </a:moveTo>
                  <a:cubicBezTo>
                    <a:pt x="4" y="66"/>
                    <a:pt x="4" y="66"/>
                    <a:pt x="4" y="66"/>
                  </a:cubicBezTo>
                  <a:cubicBezTo>
                    <a:pt x="3" y="66"/>
                    <a:pt x="1" y="65"/>
                    <a:pt x="1" y="64"/>
                  </a:cubicBezTo>
                  <a:cubicBezTo>
                    <a:pt x="0" y="63"/>
                    <a:pt x="0" y="62"/>
                    <a:pt x="1" y="6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0"/>
                    <a:pt x="34" y="0"/>
                    <a:pt x="35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6" y="1"/>
                    <a:pt x="66" y="3"/>
                  </a:cubicBezTo>
                  <a:cubicBezTo>
                    <a:pt x="66" y="5"/>
                    <a:pt x="64" y="7"/>
                    <a:pt x="62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85" y="59"/>
                    <a:pt x="185" y="59"/>
                    <a:pt x="185" y="59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7"/>
                    <a:pt x="130" y="5"/>
                    <a:pt x="130" y="3"/>
                  </a:cubicBezTo>
                  <a:cubicBezTo>
                    <a:pt x="130" y="1"/>
                    <a:pt x="132" y="0"/>
                    <a:pt x="133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1" y="0"/>
                    <a:pt x="162" y="0"/>
                    <a:pt x="163" y="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5" y="62"/>
                    <a:pt x="195" y="63"/>
                    <a:pt x="194" y="64"/>
                  </a:cubicBezTo>
                  <a:cubicBezTo>
                    <a:pt x="193" y="65"/>
                    <a:pt x="192" y="66"/>
                    <a:pt x="191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0" name="Google Shape;8250;p238"/>
          <p:cNvGrpSpPr/>
          <p:nvPr/>
        </p:nvGrpSpPr>
        <p:grpSpPr>
          <a:xfrm>
            <a:off x="639481" y="3851620"/>
            <a:ext cx="468586" cy="589395"/>
            <a:chOff x="-7237463" y="5008205"/>
            <a:chExt cx="468586" cy="589395"/>
          </a:xfrm>
        </p:grpSpPr>
        <p:sp>
          <p:nvSpPr>
            <p:cNvPr id="8251" name="Google Shape;8251;p238"/>
            <p:cNvSpPr/>
            <p:nvPr/>
          </p:nvSpPr>
          <p:spPr>
            <a:xfrm>
              <a:off x="-7237463" y="5008205"/>
              <a:ext cx="468586" cy="589395"/>
            </a:xfrm>
            <a:custGeom>
              <a:rect b="b" l="l" r="r" t="t"/>
              <a:pathLst>
                <a:path extrusionOk="0" h="213" w="170">
                  <a:moveTo>
                    <a:pt x="85" y="213"/>
                  </a:moveTo>
                  <a:cubicBezTo>
                    <a:pt x="84" y="213"/>
                    <a:pt x="83" y="213"/>
                    <a:pt x="82" y="212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7" y="122"/>
                    <a:pt x="0" y="10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33" y="0"/>
                    <a:pt x="170" y="37"/>
                    <a:pt x="170" y="83"/>
                  </a:cubicBezTo>
                  <a:cubicBezTo>
                    <a:pt x="170" y="103"/>
                    <a:pt x="163" y="122"/>
                    <a:pt x="151" y="137"/>
                  </a:cubicBezTo>
                  <a:cubicBezTo>
                    <a:pt x="88" y="212"/>
                    <a:pt x="88" y="212"/>
                    <a:pt x="88" y="212"/>
                  </a:cubicBezTo>
                  <a:cubicBezTo>
                    <a:pt x="87" y="213"/>
                    <a:pt x="86" y="213"/>
                    <a:pt x="85" y="213"/>
                  </a:cubicBezTo>
                  <a:close/>
                  <a:moveTo>
                    <a:pt x="83" y="7"/>
                  </a:moveTo>
                  <a:cubicBezTo>
                    <a:pt x="41" y="7"/>
                    <a:pt x="7" y="41"/>
                    <a:pt x="7" y="83"/>
                  </a:cubicBezTo>
                  <a:cubicBezTo>
                    <a:pt x="7" y="101"/>
                    <a:pt x="13" y="118"/>
                    <a:pt x="25" y="132"/>
                  </a:cubicBezTo>
                  <a:cubicBezTo>
                    <a:pt x="85" y="204"/>
                    <a:pt x="85" y="204"/>
                    <a:pt x="85" y="204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45" y="132"/>
                    <a:pt x="145" y="132"/>
                    <a:pt x="145" y="132"/>
                  </a:cubicBezTo>
                  <a:cubicBezTo>
                    <a:pt x="157" y="118"/>
                    <a:pt x="163" y="101"/>
                    <a:pt x="163" y="83"/>
                  </a:cubicBezTo>
                  <a:cubicBezTo>
                    <a:pt x="163" y="41"/>
                    <a:pt x="129" y="7"/>
                    <a:pt x="87" y="7"/>
                  </a:cubicBezTo>
                  <a:lnTo>
                    <a:pt x="83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2" name="Google Shape;8252;p238"/>
            <p:cNvSpPr/>
            <p:nvPr/>
          </p:nvSpPr>
          <p:spPr>
            <a:xfrm>
              <a:off x="-7142281" y="5099727"/>
              <a:ext cx="278223" cy="278223"/>
            </a:xfrm>
            <a:custGeom>
              <a:rect b="b" l="l" r="r" t="t"/>
              <a:pathLst>
                <a:path extrusionOk="0" h="100" w="100">
                  <a:moveTo>
                    <a:pt x="50" y="100"/>
                  </a:moveTo>
                  <a:cubicBezTo>
                    <a:pt x="22" y="100"/>
                    <a:pt x="0" y="78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" y="0"/>
                    <a:pt x="100" y="22"/>
                    <a:pt x="100" y="50"/>
                  </a:cubicBezTo>
                  <a:cubicBezTo>
                    <a:pt x="100" y="78"/>
                    <a:pt x="78" y="100"/>
                    <a:pt x="50" y="100"/>
                  </a:cubicBezTo>
                  <a:close/>
                  <a:moveTo>
                    <a:pt x="50" y="7"/>
                  </a:moveTo>
                  <a:cubicBezTo>
                    <a:pt x="26" y="7"/>
                    <a:pt x="7" y="26"/>
                    <a:pt x="7" y="50"/>
                  </a:cubicBezTo>
                  <a:cubicBezTo>
                    <a:pt x="7" y="74"/>
                    <a:pt x="26" y="93"/>
                    <a:pt x="50" y="93"/>
                  </a:cubicBezTo>
                  <a:cubicBezTo>
                    <a:pt x="74" y="93"/>
                    <a:pt x="93" y="74"/>
                    <a:pt x="93" y="50"/>
                  </a:cubicBezTo>
                  <a:cubicBezTo>
                    <a:pt x="93" y="26"/>
                    <a:pt x="74" y="7"/>
                    <a:pt x="5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53" name="Google Shape;8253;p238"/>
          <p:cNvGrpSpPr/>
          <p:nvPr/>
        </p:nvGrpSpPr>
        <p:grpSpPr>
          <a:xfrm>
            <a:off x="8341027" y="1201296"/>
            <a:ext cx="732168" cy="666271"/>
            <a:chOff x="-7369255" y="2189365"/>
            <a:chExt cx="732168" cy="666271"/>
          </a:xfrm>
        </p:grpSpPr>
        <p:sp>
          <p:nvSpPr>
            <p:cNvPr id="8254" name="Google Shape;8254;p238"/>
            <p:cNvSpPr/>
            <p:nvPr/>
          </p:nvSpPr>
          <p:spPr>
            <a:xfrm>
              <a:off x="-7263087" y="2262581"/>
              <a:ext cx="523500" cy="519838"/>
            </a:xfrm>
            <a:custGeom>
              <a:rect b="b" l="l" r="r" t="t"/>
              <a:pathLst>
                <a:path extrusionOk="0" h="189" w="189">
                  <a:moveTo>
                    <a:pt x="95" y="189"/>
                  </a:moveTo>
                  <a:cubicBezTo>
                    <a:pt x="42" y="189"/>
                    <a:pt x="0" y="147"/>
                    <a:pt x="0" y="94"/>
                  </a:cubicBezTo>
                  <a:cubicBezTo>
                    <a:pt x="0" y="42"/>
                    <a:pt x="42" y="0"/>
                    <a:pt x="95" y="0"/>
                  </a:cubicBezTo>
                  <a:cubicBezTo>
                    <a:pt x="147" y="0"/>
                    <a:pt x="189" y="42"/>
                    <a:pt x="189" y="94"/>
                  </a:cubicBezTo>
                  <a:cubicBezTo>
                    <a:pt x="189" y="147"/>
                    <a:pt x="147" y="189"/>
                    <a:pt x="95" y="189"/>
                  </a:cubicBezTo>
                  <a:close/>
                  <a:moveTo>
                    <a:pt x="95" y="7"/>
                  </a:moveTo>
                  <a:cubicBezTo>
                    <a:pt x="46" y="7"/>
                    <a:pt x="7" y="46"/>
                    <a:pt x="7" y="94"/>
                  </a:cubicBezTo>
                  <a:cubicBezTo>
                    <a:pt x="7" y="143"/>
                    <a:pt x="46" y="182"/>
                    <a:pt x="95" y="182"/>
                  </a:cubicBezTo>
                  <a:cubicBezTo>
                    <a:pt x="143" y="182"/>
                    <a:pt x="182" y="143"/>
                    <a:pt x="182" y="94"/>
                  </a:cubicBezTo>
                  <a:cubicBezTo>
                    <a:pt x="182" y="46"/>
                    <a:pt x="143" y="7"/>
                    <a:pt x="9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5" name="Google Shape;8255;p238"/>
            <p:cNvSpPr/>
            <p:nvPr/>
          </p:nvSpPr>
          <p:spPr>
            <a:xfrm>
              <a:off x="-7186211" y="2328476"/>
              <a:ext cx="369745" cy="91522"/>
            </a:xfrm>
            <a:custGeom>
              <a:rect b="b" l="l" r="r" t="t"/>
              <a:pathLst>
                <a:path extrusionOk="0" h="33" w="134">
                  <a:moveTo>
                    <a:pt x="67" y="33"/>
                  </a:moveTo>
                  <a:cubicBezTo>
                    <a:pt x="42" y="33"/>
                    <a:pt x="19" y="24"/>
                    <a:pt x="2" y="7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5" y="1"/>
                    <a:pt x="7" y="2"/>
                  </a:cubicBezTo>
                  <a:cubicBezTo>
                    <a:pt x="23" y="18"/>
                    <a:pt x="44" y="26"/>
                    <a:pt x="67" y="26"/>
                  </a:cubicBezTo>
                  <a:cubicBezTo>
                    <a:pt x="89" y="26"/>
                    <a:pt x="111" y="17"/>
                    <a:pt x="127" y="2"/>
                  </a:cubicBezTo>
                  <a:cubicBezTo>
                    <a:pt x="129" y="0"/>
                    <a:pt x="131" y="0"/>
                    <a:pt x="132" y="2"/>
                  </a:cubicBezTo>
                  <a:cubicBezTo>
                    <a:pt x="134" y="3"/>
                    <a:pt x="133" y="6"/>
                    <a:pt x="132" y="7"/>
                  </a:cubicBezTo>
                  <a:cubicBezTo>
                    <a:pt x="114" y="24"/>
                    <a:pt x="91" y="33"/>
                    <a:pt x="67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6" name="Google Shape;8256;p238"/>
            <p:cNvSpPr/>
            <p:nvPr/>
          </p:nvSpPr>
          <p:spPr>
            <a:xfrm>
              <a:off x="-7182549" y="2625005"/>
              <a:ext cx="362423" cy="87860"/>
            </a:xfrm>
            <a:custGeom>
              <a:rect b="b" l="l" r="r" t="t"/>
              <a:pathLst>
                <a:path extrusionOk="0" h="31" w="131">
                  <a:moveTo>
                    <a:pt x="4" y="31"/>
                  </a:moveTo>
                  <a:cubicBezTo>
                    <a:pt x="3" y="31"/>
                    <a:pt x="2" y="31"/>
                    <a:pt x="1" y="30"/>
                  </a:cubicBezTo>
                  <a:cubicBezTo>
                    <a:pt x="0" y="29"/>
                    <a:pt x="0" y="26"/>
                    <a:pt x="1" y="25"/>
                  </a:cubicBezTo>
                  <a:cubicBezTo>
                    <a:pt x="19" y="9"/>
                    <a:pt x="42" y="0"/>
                    <a:pt x="66" y="0"/>
                  </a:cubicBezTo>
                  <a:cubicBezTo>
                    <a:pt x="89" y="0"/>
                    <a:pt x="112" y="8"/>
                    <a:pt x="130" y="25"/>
                  </a:cubicBezTo>
                  <a:cubicBezTo>
                    <a:pt x="131" y="26"/>
                    <a:pt x="131" y="28"/>
                    <a:pt x="130" y="30"/>
                  </a:cubicBezTo>
                  <a:cubicBezTo>
                    <a:pt x="129" y="31"/>
                    <a:pt x="126" y="31"/>
                    <a:pt x="125" y="30"/>
                  </a:cubicBezTo>
                  <a:cubicBezTo>
                    <a:pt x="109" y="15"/>
                    <a:pt x="88" y="7"/>
                    <a:pt x="66" y="7"/>
                  </a:cubicBezTo>
                  <a:cubicBezTo>
                    <a:pt x="43" y="7"/>
                    <a:pt x="22" y="15"/>
                    <a:pt x="6" y="30"/>
                  </a:cubicBezTo>
                  <a:cubicBezTo>
                    <a:pt x="5" y="31"/>
                    <a:pt x="4" y="31"/>
                    <a:pt x="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7" name="Google Shape;8257;p238"/>
            <p:cNvSpPr/>
            <p:nvPr/>
          </p:nvSpPr>
          <p:spPr>
            <a:xfrm>
              <a:off x="-7142281" y="2262581"/>
              <a:ext cx="281885" cy="519838"/>
            </a:xfrm>
            <a:custGeom>
              <a:rect b="b" l="l" r="r" t="t"/>
              <a:pathLst>
                <a:path extrusionOk="0" h="189" w="103">
                  <a:moveTo>
                    <a:pt x="52" y="189"/>
                  </a:moveTo>
                  <a:cubicBezTo>
                    <a:pt x="23" y="189"/>
                    <a:pt x="0" y="148"/>
                    <a:pt x="0" y="94"/>
                  </a:cubicBezTo>
                  <a:cubicBezTo>
                    <a:pt x="0" y="41"/>
                    <a:pt x="23" y="0"/>
                    <a:pt x="52" y="0"/>
                  </a:cubicBezTo>
                  <a:cubicBezTo>
                    <a:pt x="80" y="0"/>
                    <a:pt x="103" y="41"/>
                    <a:pt x="103" y="94"/>
                  </a:cubicBezTo>
                  <a:cubicBezTo>
                    <a:pt x="103" y="148"/>
                    <a:pt x="80" y="189"/>
                    <a:pt x="52" y="189"/>
                  </a:cubicBezTo>
                  <a:close/>
                  <a:moveTo>
                    <a:pt x="52" y="7"/>
                  </a:moveTo>
                  <a:cubicBezTo>
                    <a:pt x="28" y="7"/>
                    <a:pt x="7" y="47"/>
                    <a:pt x="7" y="94"/>
                  </a:cubicBezTo>
                  <a:cubicBezTo>
                    <a:pt x="7" y="142"/>
                    <a:pt x="28" y="182"/>
                    <a:pt x="52" y="182"/>
                  </a:cubicBezTo>
                  <a:cubicBezTo>
                    <a:pt x="76" y="182"/>
                    <a:pt x="96" y="142"/>
                    <a:pt x="96" y="94"/>
                  </a:cubicBezTo>
                  <a:cubicBezTo>
                    <a:pt x="96" y="47"/>
                    <a:pt x="76" y="7"/>
                    <a:pt x="5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8" name="Google Shape;8258;p238"/>
            <p:cNvSpPr/>
            <p:nvPr/>
          </p:nvSpPr>
          <p:spPr>
            <a:xfrm>
              <a:off x="-7263087" y="2511518"/>
              <a:ext cx="523500" cy="18305"/>
            </a:xfrm>
            <a:custGeom>
              <a:rect b="b" l="l" r="r" t="t"/>
              <a:pathLst>
                <a:path extrusionOk="0" h="7" w="189">
                  <a:moveTo>
                    <a:pt x="18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89" y="1"/>
                    <a:pt x="189" y="3"/>
                  </a:cubicBezTo>
                  <a:cubicBezTo>
                    <a:pt x="189" y="5"/>
                    <a:pt x="188" y="7"/>
                    <a:pt x="18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9" name="Google Shape;8259;p238"/>
            <p:cNvSpPr/>
            <p:nvPr/>
          </p:nvSpPr>
          <p:spPr>
            <a:xfrm>
              <a:off x="-7010491" y="2262581"/>
              <a:ext cx="18305" cy="519838"/>
            </a:xfrm>
            <a:custGeom>
              <a:rect b="b" l="l" r="r" t="t"/>
              <a:pathLst>
                <a:path extrusionOk="0" h="189" w="7">
                  <a:moveTo>
                    <a:pt x="4" y="189"/>
                  </a:moveTo>
                  <a:cubicBezTo>
                    <a:pt x="2" y="189"/>
                    <a:pt x="0" y="187"/>
                    <a:pt x="0" y="18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7" y="187"/>
                    <a:pt x="6" y="189"/>
                    <a:pt x="4" y="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0" name="Google Shape;8260;p238"/>
            <p:cNvSpPr/>
            <p:nvPr/>
          </p:nvSpPr>
          <p:spPr>
            <a:xfrm>
              <a:off x="-7233801" y="2511518"/>
              <a:ext cx="563768" cy="344118"/>
            </a:xfrm>
            <a:custGeom>
              <a:rect b="b" l="l" r="r" t="t"/>
              <a:pathLst>
                <a:path extrusionOk="0" h="124" w="205">
                  <a:moveTo>
                    <a:pt x="85" y="124"/>
                  </a:moveTo>
                  <a:cubicBezTo>
                    <a:pt x="54" y="124"/>
                    <a:pt x="24" y="112"/>
                    <a:pt x="2" y="91"/>
                  </a:cubicBezTo>
                  <a:cubicBezTo>
                    <a:pt x="0" y="89"/>
                    <a:pt x="0" y="87"/>
                    <a:pt x="1" y="85"/>
                  </a:cubicBezTo>
                  <a:cubicBezTo>
                    <a:pt x="3" y="84"/>
                    <a:pt x="5" y="84"/>
                    <a:pt x="6" y="85"/>
                  </a:cubicBezTo>
                  <a:cubicBezTo>
                    <a:pt x="28" y="106"/>
                    <a:pt x="55" y="117"/>
                    <a:pt x="85" y="117"/>
                  </a:cubicBezTo>
                  <a:cubicBezTo>
                    <a:pt x="147" y="117"/>
                    <a:pt x="198" y="66"/>
                    <a:pt x="198" y="3"/>
                  </a:cubicBezTo>
                  <a:cubicBezTo>
                    <a:pt x="198" y="1"/>
                    <a:pt x="200" y="0"/>
                    <a:pt x="202" y="0"/>
                  </a:cubicBezTo>
                  <a:cubicBezTo>
                    <a:pt x="204" y="0"/>
                    <a:pt x="205" y="1"/>
                    <a:pt x="205" y="3"/>
                  </a:cubicBezTo>
                  <a:cubicBezTo>
                    <a:pt x="205" y="70"/>
                    <a:pt x="151" y="124"/>
                    <a:pt x="85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1" name="Google Shape;8261;p238"/>
            <p:cNvSpPr/>
            <p:nvPr/>
          </p:nvSpPr>
          <p:spPr>
            <a:xfrm>
              <a:off x="-7332647" y="2189365"/>
              <a:ext cx="560108" cy="340458"/>
            </a:xfrm>
            <a:custGeom>
              <a:rect b="b" l="l" r="r" t="t"/>
              <a:pathLst>
                <a:path extrusionOk="0" h="124" w="203">
                  <a:moveTo>
                    <a:pt x="4" y="124"/>
                  </a:moveTo>
                  <a:cubicBezTo>
                    <a:pt x="2" y="124"/>
                    <a:pt x="0" y="122"/>
                    <a:pt x="0" y="120"/>
                  </a:cubicBezTo>
                  <a:cubicBezTo>
                    <a:pt x="0" y="54"/>
                    <a:pt x="54" y="0"/>
                    <a:pt x="121" y="0"/>
                  </a:cubicBezTo>
                  <a:cubicBezTo>
                    <a:pt x="150" y="0"/>
                    <a:pt x="179" y="11"/>
                    <a:pt x="201" y="31"/>
                  </a:cubicBezTo>
                  <a:cubicBezTo>
                    <a:pt x="203" y="32"/>
                    <a:pt x="203" y="34"/>
                    <a:pt x="201" y="36"/>
                  </a:cubicBezTo>
                  <a:cubicBezTo>
                    <a:pt x="200" y="37"/>
                    <a:pt x="198" y="37"/>
                    <a:pt x="196" y="36"/>
                  </a:cubicBezTo>
                  <a:cubicBezTo>
                    <a:pt x="176" y="17"/>
                    <a:pt x="149" y="7"/>
                    <a:pt x="121" y="7"/>
                  </a:cubicBezTo>
                  <a:cubicBezTo>
                    <a:pt x="58" y="7"/>
                    <a:pt x="7" y="58"/>
                    <a:pt x="7" y="120"/>
                  </a:cubicBezTo>
                  <a:cubicBezTo>
                    <a:pt x="7" y="122"/>
                    <a:pt x="6" y="124"/>
                    <a:pt x="4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2" name="Google Shape;8262;p238"/>
            <p:cNvSpPr/>
            <p:nvPr/>
          </p:nvSpPr>
          <p:spPr>
            <a:xfrm>
              <a:off x="-7369255" y="2474909"/>
              <a:ext cx="91522" cy="54914"/>
            </a:xfrm>
            <a:custGeom>
              <a:rect b="b" l="l" r="r" t="t"/>
              <a:pathLst>
                <a:path extrusionOk="0" h="20" w="33">
                  <a:moveTo>
                    <a:pt x="17" y="20"/>
                  </a:moveTo>
                  <a:cubicBezTo>
                    <a:pt x="16" y="20"/>
                    <a:pt x="15" y="20"/>
                    <a:pt x="14" y="1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30" y="0"/>
                    <a:pt x="32" y="1"/>
                  </a:cubicBezTo>
                  <a:cubicBezTo>
                    <a:pt x="33" y="3"/>
                    <a:pt x="33" y="5"/>
                    <a:pt x="32" y="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8" y="20"/>
                    <a:pt x="17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3" name="Google Shape;8263;p238"/>
            <p:cNvSpPr/>
            <p:nvPr/>
          </p:nvSpPr>
          <p:spPr>
            <a:xfrm>
              <a:off x="-6721287" y="2507858"/>
              <a:ext cx="84200" cy="58573"/>
            </a:xfrm>
            <a:custGeom>
              <a:rect b="b" l="l" r="r" t="t"/>
              <a:pathLst>
                <a:path extrusionOk="0" h="20" w="31">
                  <a:moveTo>
                    <a:pt x="4" y="19"/>
                  </a:moveTo>
                  <a:cubicBezTo>
                    <a:pt x="3" y="19"/>
                    <a:pt x="2" y="19"/>
                    <a:pt x="2" y="18"/>
                  </a:cubicBezTo>
                  <a:cubicBezTo>
                    <a:pt x="0" y="17"/>
                    <a:pt x="0" y="14"/>
                    <a:pt x="2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0"/>
                    <a:pt x="17" y="0"/>
                    <a:pt x="18" y="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1" y="14"/>
                    <a:pt x="31" y="17"/>
                    <a:pt x="29" y="18"/>
                  </a:cubicBezTo>
                  <a:cubicBezTo>
                    <a:pt x="28" y="20"/>
                    <a:pt x="26" y="20"/>
                    <a:pt x="24" y="1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5" y="19"/>
                    <a:pt x="4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64" name="Google Shape;8264;p238"/>
          <p:cNvGrpSpPr/>
          <p:nvPr/>
        </p:nvGrpSpPr>
        <p:grpSpPr>
          <a:xfrm>
            <a:off x="7051945" y="2484605"/>
            <a:ext cx="699221" cy="699220"/>
            <a:chOff x="-4766403" y="3562177"/>
            <a:chExt cx="699221" cy="699220"/>
          </a:xfrm>
        </p:grpSpPr>
        <p:sp>
          <p:nvSpPr>
            <p:cNvPr id="8265" name="Google Shape;8265;p238"/>
            <p:cNvSpPr/>
            <p:nvPr/>
          </p:nvSpPr>
          <p:spPr>
            <a:xfrm>
              <a:off x="-4674883" y="3646375"/>
              <a:ext cx="523500" cy="523500"/>
            </a:xfrm>
            <a:custGeom>
              <a:rect b="b" l="l" r="r" t="t"/>
              <a:pathLst>
                <a:path extrusionOk="0" h="190" w="190">
                  <a:moveTo>
                    <a:pt x="95" y="190"/>
                  </a:moveTo>
                  <a:cubicBezTo>
                    <a:pt x="43" y="190"/>
                    <a:pt x="0" y="147"/>
                    <a:pt x="0" y="95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147" y="0"/>
                    <a:pt x="190" y="43"/>
                    <a:pt x="190" y="95"/>
                  </a:cubicBezTo>
                  <a:cubicBezTo>
                    <a:pt x="190" y="147"/>
                    <a:pt x="147" y="190"/>
                    <a:pt x="95" y="190"/>
                  </a:cubicBezTo>
                  <a:close/>
                  <a:moveTo>
                    <a:pt x="95" y="7"/>
                  </a:moveTo>
                  <a:cubicBezTo>
                    <a:pt x="47" y="7"/>
                    <a:pt x="7" y="47"/>
                    <a:pt x="7" y="95"/>
                  </a:cubicBezTo>
                  <a:cubicBezTo>
                    <a:pt x="7" y="143"/>
                    <a:pt x="47" y="182"/>
                    <a:pt x="95" y="182"/>
                  </a:cubicBezTo>
                  <a:cubicBezTo>
                    <a:pt x="143" y="182"/>
                    <a:pt x="182" y="143"/>
                    <a:pt x="182" y="95"/>
                  </a:cubicBezTo>
                  <a:cubicBezTo>
                    <a:pt x="182" y="47"/>
                    <a:pt x="143" y="7"/>
                    <a:pt x="9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6" name="Google Shape;8266;p238"/>
            <p:cNvSpPr/>
            <p:nvPr/>
          </p:nvSpPr>
          <p:spPr>
            <a:xfrm>
              <a:off x="-4594345" y="3712270"/>
              <a:ext cx="366083" cy="91522"/>
            </a:xfrm>
            <a:custGeom>
              <a:rect b="b" l="l" r="r" t="t"/>
              <a:pathLst>
                <a:path extrusionOk="0" h="33" w="133">
                  <a:moveTo>
                    <a:pt x="66" y="33"/>
                  </a:moveTo>
                  <a:cubicBezTo>
                    <a:pt x="42" y="33"/>
                    <a:pt x="19" y="24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22" y="17"/>
                    <a:pt x="44" y="26"/>
                    <a:pt x="66" y="26"/>
                  </a:cubicBezTo>
                  <a:cubicBezTo>
                    <a:pt x="89" y="26"/>
                    <a:pt x="110" y="17"/>
                    <a:pt x="126" y="1"/>
                  </a:cubicBezTo>
                  <a:cubicBezTo>
                    <a:pt x="128" y="0"/>
                    <a:pt x="130" y="0"/>
                    <a:pt x="131" y="2"/>
                  </a:cubicBezTo>
                  <a:cubicBezTo>
                    <a:pt x="133" y="3"/>
                    <a:pt x="133" y="5"/>
                    <a:pt x="131" y="7"/>
                  </a:cubicBezTo>
                  <a:cubicBezTo>
                    <a:pt x="114" y="23"/>
                    <a:pt x="90" y="33"/>
                    <a:pt x="66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7" name="Google Shape;8267;p238"/>
            <p:cNvSpPr/>
            <p:nvPr/>
          </p:nvSpPr>
          <p:spPr>
            <a:xfrm>
              <a:off x="-4594345" y="4008799"/>
              <a:ext cx="366083" cy="87860"/>
            </a:xfrm>
            <a:custGeom>
              <a:rect b="b" l="l" r="r" t="t"/>
              <a:pathLst>
                <a:path extrusionOk="0" h="32" w="132">
                  <a:moveTo>
                    <a:pt x="4" y="32"/>
                  </a:moveTo>
                  <a:cubicBezTo>
                    <a:pt x="3" y="32"/>
                    <a:pt x="2" y="31"/>
                    <a:pt x="1" y="31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19" y="9"/>
                    <a:pt x="42" y="0"/>
                    <a:pt x="66" y="0"/>
                  </a:cubicBezTo>
                  <a:cubicBezTo>
                    <a:pt x="90" y="0"/>
                    <a:pt x="112" y="9"/>
                    <a:pt x="130" y="25"/>
                  </a:cubicBezTo>
                  <a:cubicBezTo>
                    <a:pt x="131" y="26"/>
                    <a:pt x="132" y="29"/>
                    <a:pt x="130" y="30"/>
                  </a:cubicBezTo>
                  <a:cubicBezTo>
                    <a:pt x="129" y="32"/>
                    <a:pt x="127" y="32"/>
                    <a:pt x="125" y="30"/>
                  </a:cubicBezTo>
                  <a:cubicBezTo>
                    <a:pt x="109" y="16"/>
                    <a:pt x="88" y="7"/>
                    <a:pt x="66" y="7"/>
                  </a:cubicBezTo>
                  <a:cubicBezTo>
                    <a:pt x="44" y="7"/>
                    <a:pt x="23" y="16"/>
                    <a:pt x="6" y="31"/>
                  </a:cubicBezTo>
                  <a:cubicBezTo>
                    <a:pt x="6" y="31"/>
                    <a:pt x="5" y="32"/>
                    <a:pt x="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8" name="Google Shape;8268;p238"/>
            <p:cNvSpPr/>
            <p:nvPr/>
          </p:nvSpPr>
          <p:spPr>
            <a:xfrm>
              <a:off x="-4554074" y="3646375"/>
              <a:ext cx="281885" cy="523500"/>
            </a:xfrm>
            <a:custGeom>
              <a:rect b="b" l="l" r="r" t="t"/>
              <a:pathLst>
                <a:path extrusionOk="0" h="190" w="102">
                  <a:moveTo>
                    <a:pt x="51" y="190"/>
                  </a:moveTo>
                  <a:cubicBezTo>
                    <a:pt x="22" y="190"/>
                    <a:pt x="0" y="148"/>
                    <a:pt x="0" y="95"/>
                  </a:cubicBezTo>
                  <a:cubicBezTo>
                    <a:pt x="0" y="42"/>
                    <a:pt x="22" y="0"/>
                    <a:pt x="51" y="0"/>
                  </a:cubicBezTo>
                  <a:cubicBezTo>
                    <a:pt x="80" y="0"/>
                    <a:pt x="102" y="42"/>
                    <a:pt x="102" y="95"/>
                  </a:cubicBezTo>
                  <a:cubicBezTo>
                    <a:pt x="102" y="148"/>
                    <a:pt x="80" y="190"/>
                    <a:pt x="51" y="190"/>
                  </a:cubicBezTo>
                  <a:close/>
                  <a:moveTo>
                    <a:pt x="51" y="7"/>
                  </a:moveTo>
                  <a:cubicBezTo>
                    <a:pt x="27" y="7"/>
                    <a:pt x="7" y="48"/>
                    <a:pt x="7" y="95"/>
                  </a:cubicBezTo>
                  <a:cubicBezTo>
                    <a:pt x="7" y="142"/>
                    <a:pt x="27" y="182"/>
                    <a:pt x="51" y="182"/>
                  </a:cubicBezTo>
                  <a:cubicBezTo>
                    <a:pt x="75" y="182"/>
                    <a:pt x="95" y="142"/>
                    <a:pt x="95" y="95"/>
                  </a:cubicBezTo>
                  <a:cubicBezTo>
                    <a:pt x="95" y="48"/>
                    <a:pt x="75" y="7"/>
                    <a:pt x="5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9" name="Google Shape;8269;p238"/>
            <p:cNvSpPr/>
            <p:nvPr/>
          </p:nvSpPr>
          <p:spPr>
            <a:xfrm>
              <a:off x="-4674883" y="3895312"/>
              <a:ext cx="523500" cy="21965"/>
            </a:xfrm>
            <a:custGeom>
              <a:rect b="b" l="l" r="r" t="t"/>
              <a:pathLst>
                <a:path extrusionOk="0" h="8" w="190">
                  <a:moveTo>
                    <a:pt x="18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90" y="2"/>
                    <a:pt x="190" y="4"/>
                  </a:cubicBezTo>
                  <a:cubicBezTo>
                    <a:pt x="190" y="6"/>
                    <a:pt x="188" y="8"/>
                    <a:pt x="18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0" name="Google Shape;8270;p238"/>
            <p:cNvSpPr/>
            <p:nvPr/>
          </p:nvSpPr>
          <p:spPr>
            <a:xfrm>
              <a:off x="-4422284" y="3646375"/>
              <a:ext cx="21965" cy="523500"/>
            </a:xfrm>
            <a:custGeom>
              <a:rect b="b" l="l" r="r" t="t"/>
              <a:pathLst>
                <a:path extrusionOk="0" h="190" w="8">
                  <a:moveTo>
                    <a:pt x="4" y="190"/>
                  </a:moveTo>
                  <a:cubicBezTo>
                    <a:pt x="2" y="190"/>
                    <a:pt x="0" y="188"/>
                    <a:pt x="0" y="18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86"/>
                    <a:pt x="8" y="186"/>
                    <a:pt x="8" y="186"/>
                  </a:cubicBezTo>
                  <a:cubicBezTo>
                    <a:pt x="8" y="188"/>
                    <a:pt x="6" y="190"/>
                    <a:pt x="4" y="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1" name="Google Shape;8271;p238"/>
            <p:cNvSpPr/>
            <p:nvPr/>
          </p:nvSpPr>
          <p:spPr>
            <a:xfrm>
              <a:off x="-4129418" y="3767184"/>
              <a:ext cx="58573" cy="281885"/>
            </a:xfrm>
            <a:custGeom>
              <a:rect b="b" l="l" r="r" t="t"/>
              <a:pathLst>
                <a:path extrusionOk="0" h="103" w="21">
                  <a:moveTo>
                    <a:pt x="4" y="103"/>
                  </a:moveTo>
                  <a:cubicBezTo>
                    <a:pt x="3" y="103"/>
                    <a:pt x="3" y="103"/>
                    <a:pt x="2" y="103"/>
                  </a:cubicBezTo>
                  <a:cubicBezTo>
                    <a:pt x="0" y="102"/>
                    <a:pt x="0" y="100"/>
                    <a:pt x="0" y="98"/>
                  </a:cubicBezTo>
                  <a:cubicBezTo>
                    <a:pt x="14" y="69"/>
                    <a:pt x="14" y="35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1" y="34"/>
                    <a:pt x="21" y="70"/>
                    <a:pt x="7" y="101"/>
                  </a:cubicBezTo>
                  <a:cubicBezTo>
                    <a:pt x="6" y="102"/>
                    <a:pt x="5" y="103"/>
                    <a:pt x="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2" name="Google Shape;8272;p238"/>
            <p:cNvSpPr/>
            <p:nvPr/>
          </p:nvSpPr>
          <p:spPr>
            <a:xfrm>
              <a:off x="-4755421" y="3767184"/>
              <a:ext cx="54914" cy="278223"/>
            </a:xfrm>
            <a:custGeom>
              <a:rect b="b" l="l" r="r" t="t"/>
              <a:pathLst>
                <a:path extrusionOk="0" h="100" w="20">
                  <a:moveTo>
                    <a:pt x="16" y="100"/>
                  </a:moveTo>
                  <a:cubicBezTo>
                    <a:pt x="15" y="100"/>
                    <a:pt x="14" y="99"/>
                    <a:pt x="13" y="98"/>
                  </a:cubicBezTo>
                  <a:cubicBezTo>
                    <a:pt x="0" y="67"/>
                    <a:pt x="0" y="34"/>
                    <a:pt x="12" y="3"/>
                  </a:cubicBezTo>
                  <a:cubicBezTo>
                    <a:pt x="13" y="1"/>
                    <a:pt x="15" y="0"/>
                    <a:pt x="17" y="1"/>
                  </a:cubicBezTo>
                  <a:cubicBezTo>
                    <a:pt x="19" y="2"/>
                    <a:pt x="20" y="4"/>
                    <a:pt x="19" y="6"/>
                  </a:cubicBezTo>
                  <a:cubicBezTo>
                    <a:pt x="7" y="35"/>
                    <a:pt x="7" y="66"/>
                    <a:pt x="20" y="95"/>
                  </a:cubicBezTo>
                  <a:cubicBezTo>
                    <a:pt x="20" y="97"/>
                    <a:pt x="20" y="99"/>
                    <a:pt x="18" y="100"/>
                  </a:cubicBezTo>
                  <a:cubicBezTo>
                    <a:pt x="17" y="100"/>
                    <a:pt x="17" y="100"/>
                    <a:pt x="16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3" name="Google Shape;8273;p238"/>
            <p:cNvSpPr/>
            <p:nvPr/>
          </p:nvSpPr>
          <p:spPr>
            <a:xfrm>
              <a:off x="-4766403" y="3979512"/>
              <a:ext cx="87860" cy="65895"/>
            </a:xfrm>
            <a:custGeom>
              <a:rect b="b" l="l" r="r" t="t"/>
              <a:pathLst>
                <a:path extrusionOk="0" h="24" w="31">
                  <a:moveTo>
                    <a:pt x="20" y="24"/>
                  </a:moveTo>
                  <a:cubicBezTo>
                    <a:pt x="20" y="24"/>
                    <a:pt x="19" y="24"/>
                    <a:pt x="19" y="24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1" y="11"/>
                    <a:pt x="3" y="10"/>
                    <a:pt x="5" y="11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1"/>
                    <a:pt x="26" y="0"/>
                    <a:pt x="28" y="1"/>
                  </a:cubicBezTo>
                  <a:cubicBezTo>
                    <a:pt x="30" y="1"/>
                    <a:pt x="31" y="4"/>
                    <a:pt x="30" y="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3" y="23"/>
                    <a:pt x="22" y="24"/>
                    <a:pt x="20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4" name="Google Shape;8274;p238"/>
            <p:cNvSpPr/>
            <p:nvPr/>
          </p:nvSpPr>
          <p:spPr>
            <a:xfrm>
              <a:off x="-4144061" y="3767184"/>
              <a:ext cx="76879" cy="62235"/>
            </a:xfrm>
            <a:custGeom>
              <a:rect b="b" l="l" r="r" t="t"/>
              <a:pathLst>
                <a:path extrusionOk="0" h="23" w="28">
                  <a:moveTo>
                    <a:pt x="4" y="23"/>
                  </a:moveTo>
                  <a:cubicBezTo>
                    <a:pt x="3" y="23"/>
                    <a:pt x="3" y="22"/>
                    <a:pt x="2" y="22"/>
                  </a:cubicBezTo>
                  <a:cubicBezTo>
                    <a:pt x="1" y="22"/>
                    <a:pt x="0" y="19"/>
                    <a:pt x="0" y="1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7"/>
                    <a:pt x="28" y="9"/>
                    <a:pt x="28" y="11"/>
                  </a:cubicBezTo>
                  <a:cubicBezTo>
                    <a:pt x="27" y="13"/>
                    <a:pt x="25" y="14"/>
                    <a:pt x="23" y="13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2"/>
                    <a:pt x="5" y="23"/>
                    <a:pt x="4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5" name="Google Shape;8275;p238"/>
            <p:cNvSpPr/>
            <p:nvPr/>
          </p:nvSpPr>
          <p:spPr>
            <a:xfrm>
              <a:off x="-4557736" y="3565837"/>
              <a:ext cx="285545" cy="58573"/>
            </a:xfrm>
            <a:custGeom>
              <a:rect b="b" l="l" r="r" t="t"/>
              <a:pathLst>
                <a:path extrusionOk="0" h="21" w="104">
                  <a:moveTo>
                    <a:pt x="100" y="21"/>
                  </a:moveTo>
                  <a:cubicBezTo>
                    <a:pt x="99" y="21"/>
                    <a:pt x="98" y="21"/>
                    <a:pt x="98" y="21"/>
                  </a:cubicBezTo>
                  <a:cubicBezTo>
                    <a:pt x="69" y="8"/>
                    <a:pt x="35" y="7"/>
                    <a:pt x="6" y="20"/>
                  </a:cubicBezTo>
                  <a:cubicBezTo>
                    <a:pt x="4" y="21"/>
                    <a:pt x="2" y="20"/>
                    <a:pt x="1" y="18"/>
                  </a:cubicBezTo>
                  <a:cubicBezTo>
                    <a:pt x="0" y="16"/>
                    <a:pt x="1" y="14"/>
                    <a:pt x="3" y="14"/>
                  </a:cubicBezTo>
                  <a:cubicBezTo>
                    <a:pt x="34" y="0"/>
                    <a:pt x="70" y="0"/>
                    <a:pt x="101" y="14"/>
                  </a:cubicBezTo>
                  <a:cubicBezTo>
                    <a:pt x="103" y="15"/>
                    <a:pt x="104" y="17"/>
                    <a:pt x="103" y="19"/>
                  </a:cubicBezTo>
                  <a:cubicBezTo>
                    <a:pt x="102" y="21"/>
                    <a:pt x="101" y="21"/>
                    <a:pt x="100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6" name="Google Shape;8276;p238"/>
            <p:cNvSpPr/>
            <p:nvPr/>
          </p:nvSpPr>
          <p:spPr>
            <a:xfrm>
              <a:off x="-4554074" y="4195500"/>
              <a:ext cx="278223" cy="47592"/>
            </a:xfrm>
            <a:custGeom>
              <a:rect b="b" l="l" r="r" t="t"/>
              <a:pathLst>
                <a:path extrusionOk="0" h="18" w="100">
                  <a:moveTo>
                    <a:pt x="49" y="18"/>
                  </a:moveTo>
                  <a:cubicBezTo>
                    <a:pt x="33" y="18"/>
                    <a:pt x="17" y="14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2"/>
                    <a:pt x="3" y="1"/>
                    <a:pt x="5" y="1"/>
                  </a:cubicBezTo>
                  <a:cubicBezTo>
                    <a:pt x="34" y="14"/>
                    <a:pt x="66" y="13"/>
                    <a:pt x="94" y="1"/>
                  </a:cubicBezTo>
                  <a:cubicBezTo>
                    <a:pt x="96" y="0"/>
                    <a:pt x="98" y="1"/>
                    <a:pt x="99" y="3"/>
                  </a:cubicBezTo>
                  <a:cubicBezTo>
                    <a:pt x="100" y="5"/>
                    <a:pt x="99" y="7"/>
                    <a:pt x="97" y="7"/>
                  </a:cubicBezTo>
                  <a:cubicBezTo>
                    <a:pt x="82" y="14"/>
                    <a:pt x="65" y="18"/>
                    <a:pt x="4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7" name="Google Shape;8277;p238"/>
            <p:cNvSpPr/>
            <p:nvPr/>
          </p:nvSpPr>
          <p:spPr>
            <a:xfrm>
              <a:off x="-4345408" y="4177197"/>
              <a:ext cx="69557" cy="84200"/>
            </a:xfrm>
            <a:custGeom>
              <a:rect b="b" l="l" r="r" t="t"/>
              <a:pathLst>
                <a:path extrusionOk="0" h="30" w="25">
                  <a:moveTo>
                    <a:pt x="14" y="30"/>
                  </a:moveTo>
                  <a:cubicBezTo>
                    <a:pt x="14" y="30"/>
                    <a:pt x="13" y="30"/>
                    <a:pt x="13" y="30"/>
                  </a:cubicBezTo>
                  <a:cubicBezTo>
                    <a:pt x="11" y="29"/>
                    <a:pt x="10" y="27"/>
                    <a:pt x="11" y="25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8"/>
                    <a:pt x="25" y="10"/>
                    <a:pt x="24" y="12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6" y="30"/>
                    <a:pt x="14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8" name="Google Shape;8278;p238"/>
            <p:cNvSpPr/>
            <p:nvPr/>
          </p:nvSpPr>
          <p:spPr>
            <a:xfrm>
              <a:off x="-4557736" y="3562177"/>
              <a:ext cx="62235" cy="76879"/>
            </a:xfrm>
            <a:custGeom>
              <a:rect b="b" l="l" r="r" t="t"/>
              <a:pathLst>
                <a:path extrusionOk="0" h="28" w="23">
                  <a:moveTo>
                    <a:pt x="19" y="28"/>
                  </a:moveTo>
                  <a:cubicBezTo>
                    <a:pt x="19" y="28"/>
                    <a:pt x="18" y="28"/>
                    <a:pt x="18" y="28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9"/>
                    <a:pt x="1" y="1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3" y="1"/>
                    <a:pt x="14" y="4"/>
                    <a:pt x="14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2" y="22"/>
                    <a:pt x="23" y="24"/>
                    <a:pt x="23" y="26"/>
                  </a:cubicBezTo>
                  <a:cubicBezTo>
                    <a:pt x="22" y="27"/>
                    <a:pt x="21" y="28"/>
                    <a:pt x="19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9" name="Google Shape;8279;p238"/>
          <p:cNvGrpSpPr/>
          <p:nvPr/>
        </p:nvGrpSpPr>
        <p:grpSpPr>
          <a:xfrm>
            <a:off x="566264" y="1189845"/>
            <a:ext cx="615020" cy="615020"/>
            <a:chOff x="-7310682" y="823876"/>
            <a:chExt cx="615020" cy="615020"/>
          </a:xfrm>
        </p:grpSpPr>
        <p:sp>
          <p:nvSpPr>
            <p:cNvPr id="8280" name="Google Shape;8280;p238"/>
            <p:cNvSpPr/>
            <p:nvPr/>
          </p:nvSpPr>
          <p:spPr>
            <a:xfrm>
              <a:off x="-7310682" y="823876"/>
              <a:ext cx="615020" cy="615020"/>
            </a:xfrm>
            <a:custGeom>
              <a:rect b="b" l="l" r="r" t="t"/>
              <a:pathLst>
                <a:path extrusionOk="0" h="222" w="222">
                  <a:moveTo>
                    <a:pt x="111" y="222"/>
                  </a:moveTo>
                  <a:cubicBezTo>
                    <a:pt x="50" y="222"/>
                    <a:pt x="0" y="172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72" y="0"/>
                    <a:pt x="222" y="50"/>
                    <a:pt x="222" y="111"/>
                  </a:cubicBezTo>
                  <a:cubicBezTo>
                    <a:pt x="222" y="172"/>
                    <a:pt x="172" y="222"/>
                    <a:pt x="111" y="222"/>
                  </a:cubicBezTo>
                  <a:close/>
                  <a:moveTo>
                    <a:pt x="111" y="7"/>
                  </a:moveTo>
                  <a:cubicBezTo>
                    <a:pt x="54" y="7"/>
                    <a:pt x="8" y="54"/>
                    <a:pt x="8" y="111"/>
                  </a:cubicBezTo>
                  <a:cubicBezTo>
                    <a:pt x="8" y="168"/>
                    <a:pt x="54" y="214"/>
                    <a:pt x="111" y="214"/>
                  </a:cubicBezTo>
                  <a:cubicBezTo>
                    <a:pt x="168" y="214"/>
                    <a:pt x="215" y="168"/>
                    <a:pt x="215" y="111"/>
                  </a:cubicBezTo>
                  <a:cubicBezTo>
                    <a:pt x="215" y="54"/>
                    <a:pt x="168" y="7"/>
                    <a:pt x="11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1" name="Google Shape;8281;p238"/>
            <p:cNvSpPr/>
            <p:nvPr/>
          </p:nvSpPr>
          <p:spPr>
            <a:xfrm>
              <a:off x="-7215500" y="904414"/>
              <a:ext cx="428318" cy="106165"/>
            </a:xfrm>
            <a:custGeom>
              <a:rect b="b" l="l" r="r" t="t"/>
              <a:pathLst>
                <a:path extrusionOk="0" h="38" w="155">
                  <a:moveTo>
                    <a:pt x="77" y="38"/>
                  </a:moveTo>
                  <a:cubicBezTo>
                    <a:pt x="49" y="38"/>
                    <a:pt x="22" y="2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25" y="20"/>
                    <a:pt x="51" y="30"/>
                    <a:pt x="77" y="30"/>
                  </a:cubicBezTo>
                  <a:cubicBezTo>
                    <a:pt x="104" y="30"/>
                    <a:pt x="129" y="20"/>
                    <a:pt x="148" y="2"/>
                  </a:cubicBezTo>
                  <a:cubicBezTo>
                    <a:pt x="150" y="0"/>
                    <a:pt x="152" y="0"/>
                    <a:pt x="154" y="2"/>
                  </a:cubicBezTo>
                  <a:cubicBezTo>
                    <a:pt x="155" y="3"/>
                    <a:pt x="155" y="6"/>
                    <a:pt x="153" y="7"/>
                  </a:cubicBezTo>
                  <a:cubicBezTo>
                    <a:pt x="133" y="27"/>
                    <a:pt x="106" y="38"/>
                    <a:pt x="77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2" name="Google Shape;8282;p238"/>
            <p:cNvSpPr/>
            <p:nvPr/>
          </p:nvSpPr>
          <p:spPr>
            <a:xfrm>
              <a:off x="-7215500" y="1252192"/>
              <a:ext cx="420997" cy="98844"/>
            </a:xfrm>
            <a:custGeom>
              <a:rect b="b" l="l" r="r" t="t"/>
              <a:pathLst>
                <a:path extrusionOk="0" h="36" w="153">
                  <a:moveTo>
                    <a:pt x="4" y="36"/>
                  </a:moveTo>
                  <a:cubicBezTo>
                    <a:pt x="3" y="36"/>
                    <a:pt x="2" y="36"/>
                    <a:pt x="1" y="35"/>
                  </a:cubicBezTo>
                  <a:cubicBezTo>
                    <a:pt x="0" y="34"/>
                    <a:pt x="0" y="31"/>
                    <a:pt x="2" y="30"/>
                  </a:cubicBezTo>
                  <a:cubicBezTo>
                    <a:pt x="22" y="11"/>
                    <a:pt x="49" y="0"/>
                    <a:pt x="77" y="0"/>
                  </a:cubicBezTo>
                  <a:cubicBezTo>
                    <a:pt x="105" y="0"/>
                    <a:pt x="131" y="11"/>
                    <a:pt x="152" y="29"/>
                  </a:cubicBezTo>
                  <a:cubicBezTo>
                    <a:pt x="153" y="31"/>
                    <a:pt x="153" y="33"/>
                    <a:pt x="152" y="35"/>
                  </a:cubicBezTo>
                  <a:cubicBezTo>
                    <a:pt x="151" y="36"/>
                    <a:pt x="149" y="36"/>
                    <a:pt x="147" y="35"/>
                  </a:cubicBezTo>
                  <a:cubicBezTo>
                    <a:pt x="128" y="17"/>
                    <a:pt x="103" y="7"/>
                    <a:pt x="77" y="7"/>
                  </a:cubicBezTo>
                  <a:cubicBezTo>
                    <a:pt x="51" y="7"/>
                    <a:pt x="26" y="17"/>
                    <a:pt x="7" y="35"/>
                  </a:cubicBezTo>
                  <a:cubicBezTo>
                    <a:pt x="6" y="36"/>
                    <a:pt x="5" y="36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3" name="Google Shape;8283;p238"/>
            <p:cNvSpPr/>
            <p:nvPr/>
          </p:nvSpPr>
          <p:spPr>
            <a:xfrm>
              <a:off x="-7167908" y="823876"/>
              <a:ext cx="329475" cy="615020"/>
            </a:xfrm>
            <a:custGeom>
              <a:rect b="b" l="l" r="r" t="t"/>
              <a:pathLst>
                <a:path extrusionOk="0" h="222" w="120">
                  <a:moveTo>
                    <a:pt x="60" y="222"/>
                  </a:moveTo>
                  <a:cubicBezTo>
                    <a:pt x="27" y="222"/>
                    <a:pt x="0" y="173"/>
                    <a:pt x="0" y="111"/>
                  </a:cubicBezTo>
                  <a:cubicBezTo>
                    <a:pt x="0" y="49"/>
                    <a:pt x="27" y="0"/>
                    <a:pt x="60" y="0"/>
                  </a:cubicBezTo>
                  <a:cubicBezTo>
                    <a:pt x="94" y="0"/>
                    <a:pt x="120" y="49"/>
                    <a:pt x="120" y="111"/>
                  </a:cubicBezTo>
                  <a:cubicBezTo>
                    <a:pt x="120" y="173"/>
                    <a:pt x="94" y="222"/>
                    <a:pt x="60" y="222"/>
                  </a:cubicBezTo>
                  <a:close/>
                  <a:moveTo>
                    <a:pt x="60" y="7"/>
                  </a:moveTo>
                  <a:cubicBezTo>
                    <a:pt x="31" y="7"/>
                    <a:pt x="7" y="54"/>
                    <a:pt x="7" y="111"/>
                  </a:cubicBezTo>
                  <a:cubicBezTo>
                    <a:pt x="7" y="168"/>
                    <a:pt x="31" y="214"/>
                    <a:pt x="60" y="214"/>
                  </a:cubicBezTo>
                  <a:cubicBezTo>
                    <a:pt x="89" y="214"/>
                    <a:pt x="113" y="168"/>
                    <a:pt x="113" y="111"/>
                  </a:cubicBezTo>
                  <a:cubicBezTo>
                    <a:pt x="113" y="54"/>
                    <a:pt x="89" y="7"/>
                    <a:pt x="6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4" name="Google Shape;8284;p238"/>
            <p:cNvSpPr/>
            <p:nvPr/>
          </p:nvSpPr>
          <p:spPr>
            <a:xfrm>
              <a:off x="-7310682" y="1120402"/>
              <a:ext cx="615020" cy="21965"/>
            </a:xfrm>
            <a:custGeom>
              <a:rect b="b" l="l" r="r" t="t"/>
              <a:pathLst>
                <a:path extrusionOk="0" h="8" w="222">
                  <a:moveTo>
                    <a:pt x="2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0" y="0"/>
                    <a:pt x="222" y="2"/>
                    <a:pt x="222" y="4"/>
                  </a:cubicBezTo>
                  <a:cubicBezTo>
                    <a:pt x="222" y="6"/>
                    <a:pt x="220" y="8"/>
                    <a:pt x="21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5" name="Google Shape;8285;p238"/>
            <p:cNvSpPr/>
            <p:nvPr/>
          </p:nvSpPr>
          <p:spPr>
            <a:xfrm>
              <a:off x="-7014153" y="823876"/>
              <a:ext cx="21965" cy="615020"/>
            </a:xfrm>
            <a:custGeom>
              <a:rect b="b" l="l" r="r" t="t"/>
              <a:pathLst>
                <a:path extrusionOk="0" h="222" w="8">
                  <a:moveTo>
                    <a:pt x="4" y="222"/>
                  </a:moveTo>
                  <a:cubicBezTo>
                    <a:pt x="2" y="222"/>
                    <a:pt x="0" y="220"/>
                    <a:pt x="0" y="2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8" y="220"/>
                    <a:pt x="6" y="222"/>
                    <a:pt x="4" y="2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86" name="Google Shape;8286;p238"/>
          <p:cNvGrpSpPr/>
          <p:nvPr/>
        </p:nvGrpSpPr>
        <p:grpSpPr>
          <a:xfrm>
            <a:off x="7061098" y="1156896"/>
            <a:ext cx="680915" cy="680915"/>
            <a:chOff x="-874940" y="790927"/>
            <a:chExt cx="680915" cy="680915"/>
          </a:xfrm>
        </p:grpSpPr>
        <p:sp>
          <p:nvSpPr>
            <p:cNvPr id="8287" name="Google Shape;8287;p238"/>
            <p:cNvSpPr/>
            <p:nvPr/>
          </p:nvSpPr>
          <p:spPr>
            <a:xfrm>
              <a:off x="-497873" y="1171653"/>
              <a:ext cx="237955" cy="234293"/>
            </a:xfrm>
            <a:custGeom>
              <a:rect b="b" l="l" r="r" t="t"/>
              <a:pathLst>
                <a:path extrusionOk="0" h="86" w="86">
                  <a:moveTo>
                    <a:pt x="43" y="86"/>
                  </a:moveTo>
                  <a:cubicBezTo>
                    <a:pt x="19" y="86"/>
                    <a:pt x="0" y="66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6" y="0"/>
                    <a:pt x="86" y="19"/>
                    <a:pt x="86" y="43"/>
                  </a:cubicBezTo>
                  <a:cubicBezTo>
                    <a:pt x="86" y="66"/>
                    <a:pt x="66" y="86"/>
                    <a:pt x="43" y="86"/>
                  </a:cubicBezTo>
                  <a:close/>
                  <a:moveTo>
                    <a:pt x="43" y="7"/>
                  </a:moveTo>
                  <a:cubicBezTo>
                    <a:pt x="23" y="7"/>
                    <a:pt x="7" y="23"/>
                    <a:pt x="7" y="43"/>
                  </a:cubicBezTo>
                  <a:cubicBezTo>
                    <a:pt x="7" y="62"/>
                    <a:pt x="23" y="78"/>
                    <a:pt x="43" y="78"/>
                  </a:cubicBezTo>
                  <a:cubicBezTo>
                    <a:pt x="62" y="78"/>
                    <a:pt x="78" y="62"/>
                    <a:pt x="78" y="43"/>
                  </a:cubicBezTo>
                  <a:cubicBezTo>
                    <a:pt x="78" y="23"/>
                    <a:pt x="62" y="7"/>
                    <a:pt x="4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8" name="Google Shape;8288;p238"/>
            <p:cNvSpPr/>
            <p:nvPr/>
          </p:nvSpPr>
          <p:spPr>
            <a:xfrm>
              <a:off x="-325815" y="1340052"/>
              <a:ext cx="131790" cy="131790"/>
            </a:xfrm>
            <a:custGeom>
              <a:rect b="b" l="l" r="r" t="t"/>
              <a:pathLst>
                <a:path extrusionOk="0" h="47" w="48">
                  <a:moveTo>
                    <a:pt x="36" y="47"/>
                  </a:moveTo>
                  <a:cubicBezTo>
                    <a:pt x="33" y="47"/>
                    <a:pt x="30" y="46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5" y="0"/>
                    <a:pt x="17" y="1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8" y="33"/>
                    <a:pt x="48" y="39"/>
                    <a:pt x="44" y="44"/>
                  </a:cubicBezTo>
                  <a:cubicBezTo>
                    <a:pt x="42" y="46"/>
                    <a:pt x="39" y="47"/>
                    <a:pt x="36" y="47"/>
                  </a:cubicBezTo>
                  <a:close/>
                  <a:moveTo>
                    <a:pt x="33" y="39"/>
                  </a:moveTo>
                  <a:cubicBezTo>
                    <a:pt x="35" y="40"/>
                    <a:pt x="37" y="40"/>
                    <a:pt x="39" y="39"/>
                  </a:cubicBezTo>
                  <a:cubicBezTo>
                    <a:pt x="40" y="37"/>
                    <a:pt x="40" y="35"/>
                    <a:pt x="39" y="33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33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9" name="Google Shape;8289;p238"/>
            <p:cNvSpPr/>
            <p:nvPr/>
          </p:nvSpPr>
          <p:spPr>
            <a:xfrm>
              <a:off x="-874940" y="790927"/>
              <a:ext cx="611360" cy="611360"/>
            </a:xfrm>
            <a:custGeom>
              <a:rect b="b" l="l" r="r" t="t"/>
              <a:pathLst>
                <a:path extrusionOk="0" h="221" w="221">
                  <a:moveTo>
                    <a:pt x="111" y="221"/>
                  </a:moveTo>
                  <a:cubicBezTo>
                    <a:pt x="50" y="221"/>
                    <a:pt x="0" y="172"/>
                    <a:pt x="0" y="111"/>
                  </a:cubicBezTo>
                  <a:cubicBezTo>
                    <a:pt x="0" y="50"/>
                    <a:pt x="50" y="0"/>
                    <a:pt x="111" y="0"/>
                  </a:cubicBezTo>
                  <a:cubicBezTo>
                    <a:pt x="172" y="0"/>
                    <a:pt x="221" y="50"/>
                    <a:pt x="221" y="111"/>
                  </a:cubicBezTo>
                  <a:cubicBezTo>
                    <a:pt x="221" y="126"/>
                    <a:pt x="219" y="140"/>
                    <a:pt x="213" y="154"/>
                  </a:cubicBezTo>
                  <a:cubicBezTo>
                    <a:pt x="212" y="156"/>
                    <a:pt x="210" y="157"/>
                    <a:pt x="208" y="156"/>
                  </a:cubicBezTo>
                  <a:cubicBezTo>
                    <a:pt x="206" y="155"/>
                    <a:pt x="205" y="153"/>
                    <a:pt x="206" y="151"/>
                  </a:cubicBezTo>
                  <a:cubicBezTo>
                    <a:pt x="212" y="138"/>
                    <a:pt x="214" y="125"/>
                    <a:pt x="214" y="111"/>
                  </a:cubicBezTo>
                  <a:cubicBezTo>
                    <a:pt x="214" y="54"/>
                    <a:pt x="168" y="7"/>
                    <a:pt x="111" y="7"/>
                  </a:cubicBezTo>
                  <a:cubicBezTo>
                    <a:pt x="54" y="7"/>
                    <a:pt x="7" y="54"/>
                    <a:pt x="7" y="111"/>
                  </a:cubicBezTo>
                  <a:cubicBezTo>
                    <a:pt x="7" y="168"/>
                    <a:pt x="54" y="214"/>
                    <a:pt x="111" y="214"/>
                  </a:cubicBezTo>
                  <a:cubicBezTo>
                    <a:pt x="125" y="214"/>
                    <a:pt x="138" y="211"/>
                    <a:pt x="151" y="206"/>
                  </a:cubicBezTo>
                  <a:cubicBezTo>
                    <a:pt x="153" y="205"/>
                    <a:pt x="155" y="206"/>
                    <a:pt x="156" y="208"/>
                  </a:cubicBezTo>
                  <a:cubicBezTo>
                    <a:pt x="157" y="210"/>
                    <a:pt x="156" y="212"/>
                    <a:pt x="154" y="213"/>
                  </a:cubicBezTo>
                  <a:cubicBezTo>
                    <a:pt x="140" y="218"/>
                    <a:pt x="126" y="221"/>
                    <a:pt x="111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0" name="Google Shape;8290;p238"/>
            <p:cNvSpPr/>
            <p:nvPr/>
          </p:nvSpPr>
          <p:spPr>
            <a:xfrm>
              <a:off x="-783418" y="871465"/>
              <a:ext cx="431978" cy="102503"/>
            </a:xfrm>
            <a:custGeom>
              <a:rect b="b" l="l" r="r" t="t"/>
              <a:pathLst>
                <a:path extrusionOk="0" h="37" w="156">
                  <a:moveTo>
                    <a:pt x="78" y="37"/>
                  </a:moveTo>
                  <a:cubicBezTo>
                    <a:pt x="49" y="37"/>
                    <a:pt x="23" y="27"/>
                    <a:pt x="2" y="7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5" y="1"/>
                    <a:pt x="7" y="2"/>
                  </a:cubicBezTo>
                  <a:cubicBezTo>
                    <a:pt x="26" y="20"/>
                    <a:pt x="51" y="30"/>
                    <a:pt x="78" y="30"/>
                  </a:cubicBezTo>
                  <a:cubicBezTo>
                    <a:pt x="104" y="30"/>
                    <a:pt x="130" y="20"/>
                    <a:pt x="149" y="2"/>
                  </a:cubicBezTo>
                  <a:cubicBezTo>
                    <a:pt x="151" y="0"/>
                    <a:pt x="153" y="0"/>
                    <a:pt x="154" y="2"/>
                  </a:cubicBezTo>
                  <a:cubicBezTo>
                    <a:pt x="156" y="3"/>
                    <a:pt x="156" y="5"/>
                    <a:pt x="154" y="7"/>
                  </a:cubicBezTo>
                  <a:cubicBezTo>
                    <a:pt x="133" y="27"/>
                    <a:pt x="106" y="37"/>
                    <a:pt x="78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1" name="Google Shape;8291;p238"/>
            <p:cNvSpPr/>
            <p:nvPr/>
          </p:nvSpPr>
          <p:spPr>
            <a:xfrm>
              <a:off x="-779758" y="1219245"/>
              <a:ext cx="311172" cy="98844"/>
            </a:xfrm>
            <a:custGeom>
              <a:rect b="b" l="l" r="r" t="t"/>
              <a:pathLst>
                <a:path extrusionOk="0" h="36" w="113">
                  <a:moveTo>
                    <a:pt x="4" y="36"/>
                  </a:moveTo>
                  <a:cubicBezTo>
                    <a:pt x="3" y="36"/>
                    <a:pt x="2" y="36"/>
                    <a:pt x="1" y="35"/>
                  </a:cubicBezTo>
                  <a:cubicBezTo>
                    <a:pt x="0" y="33"/>
                    <a:pt x="0" y="31"/>
                    <a:pt x="1" y="30"/>
                  </a:cubicBezTo>
                  <a:cubicBezTo>
                    <a:pt x="22" y="11"/>
                    <a:pt x="49" y="0"/>
                    <a:pt x="77" y="0"/>
                  </a:cubicBezTo>
                  <a:cubicBezTo>
                    <a:pt x="88" y="0"/>
                    <a:pt x="99" y="2"/>
                    <a:pt x="110" y="5"/>
                  </a:cubicBezTo>
                  <a:cubicBezTo>
                    <a:pt x="112" y="6"/>
                    <a:pt x="113" y="8"/>
                    <a:pt x="113" y="10"/>
                  </a:cubicBezTo>
                  <a:cubicBezTo>
                    <a:pt x="112" y="12"/>
                    <a:pt x="110" y="13"/>
                    <a:pt x="108" y="12"/>
                  </a:cubicBezTo>
                  <a:cubicBezTo>
                    <a:pt x="98" y="9"/>
                    <a:pt x="87" y="7"/>
                    <a:pt x="77" y="7"/>
                  </a:cubicBezTo>
                  <a:cubicBezTo>
                    <a:pt x="50" y="7"/>
                    <a:pt x="25" y="17"/>
                    <a:pt x="6" y="35"/>
                  </a:cubicBezTo>
                  <a:cubicBezTo>
                    <a:pt x="6" y="36"/>
                    <a:pt x="5" y="36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2" name="Google Shape;8292;p238"/>
            <p:cNvSpPr/>
            <p:nvPr/>
          </p:nvSpPr>
          <p:spPr>
            <a:xfrm>
              <a:off x="-732166" y="790927"/>
              <a:ext cx="329475" cy="611360"/>
            </a:xfrm>
            <a:custGeom>
              <a:rect b="b" l="l" r="r" t="t"/>
              <a:pathLst>
                <a:path extrusionOk="0" h="221" w="120">
                  <a:moveTo>
                    <a:pt x="60" y="221"/>
                  </a:moveTo>
                  <a:cubicBezTo>
                    <a:pt x="26" y="221"/>
                    <a:pt x="0" y="173"/>
                    <a:pt x="0" y="111"/>
                  </a:cubicBezTo>
                  <a:cubicBezTo>
                    <a:pt x="0" y="49"/>
                    <a:pt x="26" y="0"/>
                    <a:pt x="60" y="0"/>
                  </a:cubicBezTo>
                  <a:cubicBezTo>
                    <a:pt x="93" y="0"/>
                    <a:pt x="120" y="49"/>
                    <a:pt x="120" y="111"/>
                  </a:cubicBezTo>
                  <a:cubicBezTo>
                    <a:pt x="120" y="122"/>
                    <a:pt x="119" y="133"/>
                    <a:pt x="117" y="143"/>
                  </a:cubicBezTo>
                  <a:cubicBezTo>
                    <a:pt x="117" y="145"/>
                    <a:pt x="115" y="146"/>
                    <a:pt x="113" y="146"/>
                  </a:cubicBezTo>
                  <a:cubicBezTo>
                    <a:pt x="111" y="146"/>
                    <a:pt x="110" y="144"/>
                    <a:pt x="110" y="142"/>
                  </a:cubicBezTo>
                  <a:cubicBezTo>
                    <a:pt x="111" y="132"/>
                    <a:pt x="112" y="121"/>
                    <a:pt x="112" y="111"/>
                  </a:cubicBezTo>
                  <a:cubicBezTo>
                    <a:pt x="112" y="54"/>
                    <a:pt x="89" y="7"/>
                    <a:pt x="60" y="7"/>
                  </a:cubicBezTo>
                  <a:cubicBezTo>
                    <a:pt x="31" y="7"/>
                    <a:pt x="7" y="54"/>
                    <a:pt x="7" y="111"/>
                  </a:cubicBezTo>
                  <a:cubicBezTo>
                    <a:pt x="7" y="168"/>
                    <a:pt x="31" y="214"/>
                    <a:pt x="60" y="214"/>
                  </a:cubicBezTo>
                  <a:cubicBezTo>
                    <a:pt x="71" y="214"/>
                    <a:pt x="81" y="208"/>
                    <a:pt x="90" y="195"/>
                  </a:cubicBezTo>
                  <a:cubicBezTo>
                    <a:pt x="91" y="193"/>
                    <a:pt x="93" y="193"/>
                    <a:pt x="95" y="194"/>
                  </a:cubicBezTo>
                  <a:cubicBezTo>
                    <a:pt x="97" y="195"/>
                    <a:pt x="97" y="198"/>
                    <a:pt x="96" y="199"/>
                  </a:cubicBezTo>
                  <a:cubicBezTo>
                    <a:pt x="86" y="214"/>
                    <a:pt x="73" y="221"/>
                    <a:pt x="60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3" name="Google Shape;8293;p238"/>
            <p:cNvSpPr/>
            <p:nvPr/>
          </p:nvSpPr>
          <p:spPr>
            <a:xfrm>
              <a:off x="-874940" y="1087455"/>
              <a:ext cx="611360" cy="18305"/>
            </a:xfrm>
            <a:custGeom>
              <a:rect b="b" l="l" r="r" t="t"/>
              <a:pathLst>
                <a:path extrusionOk="0" h="7" w="221">
                  <a:moveTo>
                    <a:pt x="218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20" y="0"/>
                    <a:pt x="221" y="2"/>
                    <a:pt x="221" y="4"/>
                  </a:cubicBezTo>
                  <a:cubicBezTo>
                    <a:pt x="221" y="6"/>
                    <a:pt x="220" y="7"/>
                    <a:pt x="2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4" name="Google Shape;8294;p238"/>
            <p:cNvSpPr/>
            <p:nvPr/>
          </p:nvSpPr>
          <p:spPr>
            <a:xfrm>
              <a:off x="-578411" y="790927"/>
              <a:ext cx="18305" cy="611360"/>
            </a:xfrm>
            <a:custGeom>
              <a:rect b="b" l="l" r="r" t="t"/>
              <a:pathLst>
                <a:path extrusionOk="0" h="221" w="7">
                  <a:moveTo>
                    <a:pt x="4" y="221"/>
                  </a:moveTo>
                  <a:cubicBezTo>
                    <a:pt x="2" y="221"/>
                    <a:pt x="0" y="220"/>
                    <a:pt x="0" y="2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218"/>
                    <a:pt x="7" y="218"/>
                    <a:pt x="7" y="218"/>
                  </a:cubicBezTo>
                  <a:cubicBezTo>
                    <a:pt x="7" y="220"/>
                    <a:pt x="6" y="221"/>
                    <a:pt x="4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95" name="Google Shape;8295;p238"/>
          <p:cNvGrpSpPr/>
          <p:nvPr/>
        </p:nvGrpSpPr>
        <p:grpSpPr>
          <a:xfrm>
            <a:off x="11058306" y="1197636"/>
            <a:ext cx="519838" cy="669933"/>
            <a:chOff x="-4674883" y="2185705"/>
            <a:chExt cx="519838" cy="669933"/>
          </a:xfrm>
        </p:grpSpPr>
        <p:sp>
          <p:nvSpPr>
            <p:cNvPr id="8296" name="Google Shape;8296;p238"/>
            <p:cNvSpPr/>
            <p:nvPr/>
          </p:nvSpPr>
          <p:spPr>
            <a:xfrm>
              <a:off x="-4532109" y="2185705"/>
              <a:ext cx="237955" cy="296528"/>
            </a:xfrm>
            <a:custGeom>
              <a:rect b="b" l="l" r="r" t="t"/>
              <a:pathLst>
                <a:path extrusionOk="0" h="107" w="86">
                  <a:moveTo>
                    <a:pt x="43" y="107"/>
                  </a:moveTo>
                  <a:cubicBezTo>
                    <a:pt x="42" y="107"/>
                    <a:pt x="41" y="107"/>
                    <a:pt x="40" y="106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3" y="62"/>
                    <a:pt x="0" y="52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7" y="0"/>
                    <a:pt x="86" y="19"/>
                    <a:pt x="86" y="42"/>
                  </a:cubicBezTo>
                  <a:cubicBezTo>
                    <a:pt x="86" y="52"/>
                    <a:pt x="82" y="62"/>
                    <a:pt x="76" y="70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45" y="106"/>
                    <a:pt x="45" y="106"/>
                    <a:pt x="45" y="106"/>
                  </a:cubicBezTo>
                  <a:cubicBezTo>
                    <a:pt x="45" y="107"/>
                    <a:pt x="44" y="107"/>
                    <a:pt x="43" y="107"/>
                  </a:cubicBezTo>
                  <a:close/>
                  <a:moveTo>
                    <a:pt x="42" y="8"/>
                  </a:moveTo>
                  <a:cubicBezTo>
                    <a:pt x="22" y="8"/>
                    <a:pt x="7" y="23"/>
                    <a:pt x="7" y="42"/>
                  </a:cubicBezTo>
                  <a:cubicBezTo>
                    <a:pt x="7" y="51"/>
                    <a:pt x="10" y="59"/>
                    <a:pt x="15" y="65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6" y="59"/>
                    <a:pt x="78" y="51"/>
                    <a:pt x="78" y="42"/>
                  </a:cubicBezTo>
                  <a:cubicBezTo>
                    <a:pt x="78" y="23"/>
                    <a:pt x="63" y="8"/>
                    <a:pt x="44" y="8"/>
                  </a:cubicBezTo>
                  <a:lnTo>
                    <a:pt x="42" y="8"/>
                  </a:lnTo>
                  <a:close/>
                  <a:moveTo>
                    <a:pt x="73" y="67"/>
                  </a:moveTo>
                  <a:cubicBezTo>
                    <a:pt x="73" y="67"/>
                    <a:pt x="73" y="67"/>
                    <a:pt x="73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7" name="Google Shape;8297;p238"/>
            <p:cNvSpPr/>
            <p:nvPr/>
          </p:nvSpPr>
          <p:spPr>
            <a:xfrm>
              <a:off x="-4480858" y="2236957"/>
              <a:ext cx="131790" cy="135452"/>
            </a:xfrm>
            <a:custGeom>
              <a:rect b="b" l="l" r="r" t="t"/>
              <a:pathLst>
                <a:path extrusionOk="0" h="49" w="48">
                  <a:moveTo>
                    <a:pt x="24" y="49"/>
                  </a:moveTo>
                  <a:cubicBezTo>
                    <a:pt x="10" y="49"/>
                    <a:pt x="0" y="38"/>
                    <a:pt x="0" y="24"/>
                  </a:cubicBezTo>
                  <a:cubicBezTo>
                    <a:pt x="0" y="11"/>
                    <a:pt x="10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8"/>
                    <a:pt x="37" y="49"/>
                    <a:pt x="24" y="49"/>
                  </a:cubicBezTo>
                  <a:close/>
                  <a:moveTo>
                    <a:pt x="24" y="8"/>
                  </a:moveTo>
                  <a:cubicBezTo>
                    <a:pt x="14" y="8"/>
                    <a:pt x="7" y="15"/>
                    <a:pt x="7" y="24"/>
                  </a:cubicBezTo>
                  <a:cubicBezTo>
                    <a:pt x="7" y="34"/>
                    <a:pt x="14" y="41"/>
                    <a:pt x="24" y="41"/>
                  </a:cubicBezTo>
                  <a:cubicBezTo>
                    <a:pt x="33" y="41"/>
                    <a:pt x="41" y="34"/>
                    <a:pt x="41" y="24"/>
                  </a:cubicBezTo>
                  <a:cubicBezTo>
                    <a:pt x="41" y="15"/>
                    <a:pt x="33" y="8"/>
                    <a:pt x="2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8" name="Google Shape;8298;p238"/>
            <p:cNvSpPr/>
            <p:nvPr/>
          </p:nvSpPr>
          <p:spPr>
            <a:xfrm>
              <a:off x="-4674883" y="2350441"/>
              <a:ext cx="519838" cy="505195"/>
            </a:xfrm>
            <a:custGeom>
              <a:rect b="b" l="l" r="r" t="t"/>
              <a:pathLst>
                <a:path extrusionOk="0" h="182" w="188">
                  <a:moveTo>
                    <a:pt x="94" y="182"/>
                  </a:moveTo>
                  <a:cubicBezTo>
                    <a:pt x="42" y="182"/>
                    <a:pt x="0" y="140"/>
                    <a:pt x="0" y="88"/>
                  </a:cubicBezTo>
                  <a:cubicBezTo>
                    <a:pt x="0" y="50"/>
                    <a:pt x="23" y="16"/>
                    <a:pt x="59" y="1"/>
                  </a:cubicBezTo>
                  <a:cubicBezTo>
                    <a:pt x="60" y="0"/>
                    <a:pt x="63" y="1"/>
                    <a:pt x="63" y="3"/>
                  </a:cubicBezTo>
                  <a:cubicBezTo>
                    <a:pt x="64" y="5"/>
                    <a:pt x="63" y="7"/>
                    <a:pt x="61" y="8"/>
                  </a:cubicBezTo>
                  <a:cubicBezTo>
                    <a:pt x="28" y="21"/>
                    <a:pt x="7" y="53"/>
                    <a:pt x="7" y="88"/>
                  </a:cubicBezTo>
                  <a:cubicBezTo>
                    <a:pt x="7" y="136"/>
                    <a:pt x="46" y="175"/>
                    <a:pt x="94" y="175"/>
                  </a:cubicBezTo>
                  <a:cubicBezTo>
                    <a:pt x="141" y="175"/>
                    <a:pt x="180" y="136"/>
                    <a:pt x="180" y="88"/>
                  </a:cubicBezTo>
                  <a:cubicBezTo>
                    <a:pt x="180" y="53"/>
                    <a:pt x="159" y="21"/>
                    <a:pt x="126" y="8"/>
                  </a:cubicBezTo>
                  <a:cubicBezTo>
                    <a:pt x="124" y="7"/>
                    <a:pt x="123" y="5"/>
                    <a:pt x="124" y="3"/>
                  </a:cubicBezTo>
                  <a:cubicBezTo>
                    <a:pt x="125" y="1"/>
                    <a:pt x="127" y="0"/>
                    <a:pt x="129" y="1"/>
                  </a:cubicBezTo>
                  <a:cubicBezTo>
                    <a:pt x="164" y="16"/>
                    <a:pt x="188" y="50"/>
                    <a:pt x="188" y="88"/>
                  </a:cubicBezTo>
                  <a:cubicBezTo>
                    <a:pt x="188" y="140"/>
                    <a:pt x="145" y="182"/>
                    <a:pt x="94" y="1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9" name="Google Shape;8299;p238"/>
            <p:cNvSpPr/>
            <p:nvPr/>
          </p:nvSpPr>
          <p:spPr>
            <a:xfrm>
              <a:off x="-4598004" y="2405355"/>
              <a:ext cx="366083" cy="91522"/>
            </a:xfrm>
            <a:custGeom>
              <a:rect b="b" l="l" r="r" t="t"/>
              <a:pathLst>
                <a:path extrusionOk="0" h="33" w="132">
                  <a:moveTo>
                    <a:pt x="66" y="33"/>
                  </a:moveTo>
                  <a:cubicBezTo>
                    <a:pt x="42" y="33"/>
                    <a:pt x="19" y="23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22" y="17"/>
                    <a:pt x="43" y="25"/>
                    <a:pt x="66" y="25"/>
                  </a:cubicBezTo>
                  <a:cubicBezTo>
                    <a:pt x="88" y="25"/>
                    <a:pt x="109" y="17"/>
                    <a:pt x="125" y="1"/>
                  </a:cubicBezTo>
                  <a:cubicBezTo>
                    <a:pt x="127" y="0"/>
                    <a:pt x="129" y="0"/>
                    <a:pt x="131" y="2"/>
                  </a:cubicBezTo>
                  <a:cubicBezTo>
                    <a:pt x="132" y="3"/>
                    <a:pt x="132" y="5"/>
                    <a:pt x="130" y="7"/>
                  </a:cubicBezTo>
                  <a:cubicBezTo>
                    <a:pt x="113" y="23"/>
                    <a:pt x="90" y="33"/>
                    <a:pt x="66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0" name="Google Shape;8300;p238"/>
            <p:cNvSpPr/>
            <p:nvPr/>
          </p:nvSpPr>
          <p:spPr>
            <a:xfrm>
              <a:off x="-4598004" y="2698221"/>
              <a:ext cx="362423" cy="87860"/>
            </a:xfrm>
            <a:custGeom>
              <a:rect b="b" l="l" r="r" t="t"/>
              <a:pathLst>
                <a:path extrusionOk="0" h="32" w="131">
                  <a:moveTo>
                    <a:pt x="4" y="32"/>
                  </a:moveTo>
                  <a:cubicBezTo>
                    <a:pt x="3" y="32"/>
                    <a:pt x="2" y="31"/>
                    <a:pt x="1" y="31"/>
                  </a:cubicBezTo>
                  <a:cubicBezTo>
                    <a:pt x="0" y="29"/>
                    <a:pt x="0" y="27"/>
                    <a:pt x="2" y="26"/>
                  </a:cubicBezTo>
                  <a:cubicBezTo>
                    <a:pt x="19" y="9"/>
                    <a:pt x="42" y="0"/>
                    <a:pt x="66" y="0"/>
                  </a:cubicBezTo>
                  <a:cubicBezTo>
                    <a:pt x="89" y="0"/>
                    <a:pt x="112" y="9"/>
                    <a:pt x="129" y="25"/>
                  </a:cubicBezTo>
                  <a:cubicBezTo>
                    <a:pt x="131" y="26"/>
                    <a:pt x="131" y="29"/>
                    <a:pt x="129" y="30"/>
                  </a:cubicBezTo>
                  <a:cubicBezTo>
                    <a:pt x="128" y="32"/>
                    <a:pt x="126" y="32"/>
                    <a:pt x="124" y="30"/>
                  </a:cubicBezTo>
                  <a:cubicBezTo>
                    <a:pt x="108" y="16"/>
                    <a:pt x="87" y="7"/>
                    <a:pt x="66" y="7"/>
                  </a:cubicBezTo>
                  <a:cubicBezTo>
                    <a:pt x="44" y="7"/>
                    <a:pt x="23" y="16"/>
                    <a:pt x="6" y="31"/>
                  </a:cubicBezTo>
                  <a:cubicBezTo>
                    <a:pt x="6" y="31"/>
                    <a:pt x="5" y="32"/>
                    <a:pt x="4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1" name="Google Shape;8301;p238"/>
            <p:cNvSpPr/>
            <p:nvPr/>
          </p:nvSpPr>
          <p:spPr>
            <a:xfrm>
              <a:off x="-4554074" y="2376068"/>
              <a:ext cx="281885" cy="479570"/>
            </a:xfrm>
            <a:custGeom>
              <a:rect b="b" l="l" r="r" t="t"/>
              <a:pathLst>
                <a:path extrusionOk="0" h="173" w="102">
                  <a:moveTo>
                    <a:pt x="51" y="173"/>
                  </a:moveTo>
                  <a:cubicBezTo>
                    <a:pt x="22" y="173"/>
                    <a:pt x="0" y="132"/>
                    <a:pt x="0" y="79"/>
                  </a:cubicBezTo>
                  <a:cubicBezTo>
                    <a:pt x="0" y="48"/>
                    <a:pt x="8" y="19"/>
                    <a:pt x="22" y="1"/>
                  </a:cubicBezTo>
                  <a:cubicBezTo>
                    <a:pt x="23" y="0"/>
                    <a:pt x="25" y="0"/>
                    <a:pt x="27" y="1"/>
                  </a:cubicBezTo>
                  <a:cubicBezTo>
                    <a:pt x="29" y="2"/>
                    <a:pt x="29" y="4"/>
                    <a:pt x="28" y="6"/>
                  </a:cubicBezTo>
                  <a:cubicBezTo>
                    <a:pt x="15" y="22"/>
                    <a:pt x="7" y="50"/>
                    <a:pt x="7" y="79"/>
                  </a:cubicBezTo>
                  <a:cubicBezTo>
                    <a:pt x="7" y="126"/>
                    <a:pt x="27" y="166"/>
                    <a:pt x="51" y="166"/>
                  </a:cubicBezTo>
                  <a:cubicBezTo>
                    <a:pt x="74" y="166"/>
                    <a:pt x="94" y="126"/>
                    <a:pt x="94" y="79"/>
                  </a:cubicBezTo>
                  <a:cubicBezTo>
                    <a:pt x="94" y="50"/>
                    <a:pt x="87" y="23"/>
                    <a:pt x="74" y="7"/>
                  </a:cubicBezTo>
                  <a:cubicBezTo>
                    <a:pt x="73" y="5"/>
                    <a:pt x="73" y="3"/>
                    <a:pt x="75" y="2"/>
                  </a:cubicBezTo>
                  <a:cubicBezTo>
                    <a:pt x="76" y="0"/>
                    <a:pt x="79" y="1"/>
                    <a:pt x="80" y="2"/>
                  </a:cubicBezTo>
                  <a:cubicBezTo>
                    <a:pt x="94" y="20"/>
                    <a:pt x="102" y="49"/>
                    <a:pt x="102" y="79"/>
                  </a:cubicBezTo>
                  <a:cubicBezTo>
                    <a:pt x="102" y="132"/>
                    <a:pt x="79" y="173"/>
                    <a:pt x="51" y="1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2" name="Google Shape;8302;p238"/>
            <p:cNvSpPr/>
            <p:nvPr/>
          </p:nvSpPr>
          <p:spPr>
            <a:xfrm>
              <a:off x="-4674883" y="2588396"/>
              <a:ext cx="519838" cy="18305"/>
            </a:xfrm>
            <a:custGeom>
              <a:rect b="b" l="l" r="r" t="t"/>
              <a:pathLst>
                <a:path extrusionOk="0" h="7" w="188">
                  <a:moveTo>
                    <a:pt x="18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6" y="0"/>
                    <a:pt x="188" y="1"/>
                    <a:pt x="188" y="3"/>
                  </a:cubicBezTo>
                  <a:cubicBezTo>
                    <a:pt x="188" y="5"/>
                    <a:pt x="186" y="7"/>
                    <a:pt x="18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3" name="Google Shape;8303;p238"/>
            <p:cNvSpPr/>
            <p:nvPr/>
          </p:nvSpPr>
          <p:spPr>
            <a:xfrm>
              <a:off x="-4425946" y="2456606"/>
              <a:ext cx="18305" cy="399032"/>
            </a:xfrm>
            <a:custGeom>
              <a:rect b="b" l="l" r="r" t="t"/>
              <a:pathLst>
                <a:path extrusionOk="0" h="144" w="7">
                  <a:moveTo>
                    <a:pt x="4" y="144"/>
                  </a:moveTo>
                  <a:cubicBezTo>
                    <a:pt x="2" y="144"/>
                    <a:pt x="0" y="143"/>
                    <a:pt x="0" y="1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3"/>
                    <a:pt x="6" y="144"/>
                    <a:pt x="4" y="1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4" name="Google Shape;8304;p238"/>
          <p:cNvGrpSpPr/>
          <p:nvPr/>
        </p:nvGrpSpPr>
        <p:grpSpPr>
          <a:xfrm>
            <a:off x="3173716" y="1186183"/>
            <a:ext cx="622341" cy="618682"/>
            <a:chOff x="-4726135" y="820214"/>
            <a:chExt cx="622341" cy="618682"/>
          </a:xfrm>
        </p:grpSpPr>
        <p:sp>
          <p:nvSpPr>
            <p:cNvPr id="8305" name="Google Shape;8305;p238"/>
            <p:cNvSpPr/>
            <p:nvPr/>
          </p:nvSpPr>
          <p:spPr>
            <a:xfrm>
              <a:off x="-4726135" y="820214"/>
              <a:ext cx="622341" cy="618682"/>
            </a:xfrm>
            <a:custGeom>
              <a:rect b="b" l="l" r="r" t="t"/>
              <a:pathLst>
                <a:path extrusionOk="0" h="224" w="225">
                  <a:moveTo>
                    <a:pt x="113" y="0"/>
                  </a:moveTo>
                  <a:cubicBezTo>
                    <a:pt x="51" y="0"/>
                    <a:pt x="0" y="50"/>
                    <a:pt x="0" y="112"/>
                  </a:cubicBezTo>
                  <a:cubicBezTo>
                    <a:pt x="0" y="174"/>
                    <a:pt x="51" y="224"/>
                    <a:pt x="113" y="224"/>
                  </a:cubicBezTo>
                  <a:cubicBezTo>
                    <a:pt x="174" y="224"/>
                    <a:pt x="225" y="174"/>
                    <a:pt x="225" y="112"/>
                  </a:cubicBezTo>
                  <a:cubicBezTo>
                    <a:pt x="225" y="50"/>
                    <a:pt x="174" y="0"/>
                    <a:pt x="113" y="0"/>
                  </a:cubicBezTo>
                  <a:close/>
                  <a:moveTo>
                    <a:pt x="175" y="187"/>
                  </a:moveTo>
                  <a:cubicBezTo>
                    <a:pt x="175" y="187"/>
                    <a:pt x="175" y="187"/>
                    <a:pt x="175" y="187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74" y="187"/>
                    <a:pt x="174" y="188"/>
                    <a:pt x="173" y="188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74" y="186"/>
                    <a:pt x="175" y="186"/>
                    <a:pt x="175" y="185"/>
                  </a:cubicBezTo>
                  <a:cubicBezTo>
                    <a:pt x="175" y="185"/>
                    <a:pt x="175" y="185"/>
                    <a:pt x="175" y="185"/>
                  </a:cubicBezTo>
                  <a:cubicBezTo>
                    <a:pt x="175" y="184"/>
                    <a:pt x="176" y="184"/>
                    <a:pt x="176" y="184"/>
                  </a:cubicBezTo>
                  <a:cubicBezTo>
                    <a:pt x="177" y="183"/>
                    <a:pt x="177" y="182"/>
                    <a:pt x="177" y="181"/>
                  </a:cubicBezTo>
                  <a:cubicBezTo>
                    <a:pt x="177" y="181"/>
                    <a:pt x="177" y="181"/>
                    <a:pt x="177" y="181"/>
                  </a:cubicBezTo>
                  <a:cubicBezTo>
                    <a:pt x="177" y="180"/>
                    <a:pt x="177" y="180"/>
                    <a:pt x="177" y="179"/>
                  </a:cubicBezTo>
                  <a:cubicBezTo>
                    <a:pt x="177" y="179"/>
                    <a:pt x="177" y="179"/>
                    <a:pt x="177" y="179"/>
                  </a:cubicBezTo>
                  <a:cubicBezTo>
                    <a:pt x="177" y="178"/>
                    <a:pt x="177" y="178"/>
                    <a:pt x="177" y="177"/>
                  </a:cubicBezTo>
                  <a:cubicBezTo>
                    <a:pt x="178" y="177"/>
                    <a:pt x="178" y="177"/>
                    <a:pt x="178" y="176"/>
                  </a:cubicBezTo>
                  <a:cubicBezTo>
                    <a:pt x="178" y="176"/>
                    <a:pt x="178" y="176"/>
                    <a:pt x="178" y="176"/>
                  </a:cubicBezTo>
                  <a:cubicBezTo>
                    <a:pt x="179" y="175"/>
                    <a:pt x="179" y="175"/>
                    <a:pt x="179" y="175"/>
                  </a:cubicBezTo>
                  <a:cubicBezTo>
                    <a:pt x="179" y="175"/>
                    <a:pt x="180" y="174"/>
                    <a:pt x="180" y="174"/>
                  </a:cubicBezTo>
                  <a:cubicBezTo>
                    <a:pt x="180" y="174"/>
                    <a:pt x="181" y="173"/>
                    <a:pt x="181" y="172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81" y="172"/>
                    <a:pt x="181" y="172"/>
                    <a:pt x="181" y="172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182" y="170"/>
                    <a:pt x="183" y="170"/>
                    <a:pt x="183" y="170"/>
                  </a:cubicBezTo>
                  <a:cubicBezTo>
                    <a:pt x="183" y="170"/>
                    <a:pt x="183" y="169"/>
                    <a:pt x="183" y="169"/>
                  </a:cubicBezTo>
                  <a:cubicBezTo>
                    <a:pt x="184" y="169"/>
                    <a:pt x="184" y="168"/>
                    <a:pt x="184" y="167"/>
                  </a:cubicBezTo>
                  <a:cubicBezTo>
                    <a:pt x="185" y="166"/>
                    <a:pt x="185" y="166"/>
                    <a:pt x="185" y="165"/>
                  </a:cubicBezTo>
                  <a:cubicBezTo>
                    <a:pt x="185" y="165"/>
                    <a:pt x="185" y="165"/>
                    <a:pt x="185" y="165"/>
                  </a:cubicBezTo>
                  <a:cubicBezTo>
                    <a:pt x="185" y="164"/>
                    <a:pt x="185" y="163"/>
                    <a:pt x="185" y="163"/>
                  </a:cubicBezTo>
                  <a:cubicBezTo>
                    <a:pt x="185" y="163"/>
                    <a:pt x="186" y="162"/>
                    <a:pt x="186" y="162"/>
                  </a:cubicBezTo>
                  <a:cubicBezTo>
                    <a:pt x="186" y="162"/>
                    <a:pt x="186" y="162"/>
                    <a:pt x="186" y="162"/>
                  </a:cubicBezTo>
                  <a:cubicBezTo>
                    <a:pt x="186" y="161"/>
                    <a:pt x="186" y="161"/>
                    <a:pt x="186" y="160"/>
                  </a:cubicBezTo>
                  <a:cubicBezTo>
                    <a:pt x="186" y="160"/>
                    <a:pt x="186" y="159"/>
                    <a:pt x="186" y="159"/>
                  </a:cubicBezTo>
                  <a:cubicBezTo>
                    <a:pt x="186" y="159"/>
                    <a:pt x="186" y="159"/>
                    <a:pt x="186" y="158"/>
                  </a:cubicBezTo>
                  <a:cubicBezTo>
                    <a:pt x="186" y="158"/>
                    <a:pt x="186" y="157"/>
                    <a:pt x="186" y="156"/>
                  </a:cubicBezTo>
                  <a:cubicBezTo>
                    <a:pt x="186" y="156"/>
                    <a:pt x="186" y="156"/>
                    <a:pt x="185" y="155"/>
                  </a:cubicBezTo>
                  <a:cubicBezTo>
                    <a:pt x="185" y="155"/>
                    <a:pt x="185" y="154"/>
                    <a:pt x="185" y="154"/>
                  </a:cubicBezTo>
                  <a:cubicBezTo>
                    <a:pt x="185" y="154"/>
                    <a:pt x="185" y="154"/>
                    <a:pt x="185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5" y="153"/>
                    <a:pt x="185" y="152"/>
                    <a:pt x="185" y="152"/>
                  </a:cubicBezTo>
                  <a:cubicBezTo>
                    <a:pt x="185" y="152"/>
                    <a:pt x="186" y="151"/>
                    <a:pt x="186" y="151"/>
                  </a:cubicBezTo>
                  <a:cubicBezTo>
                    <a:pt x="186" y="150"/>
                    <a:pt x="186" y="150"/>
                    <a:pt x="186" y="150"/>
                  </a:cubicBezTo>
                  <a:cubicBezTo>
                    <a:pt x="186" y="150"/>
                    <a:pt x="186" y="150"/>
                    <a:pt x="186" y="149"/>
                  </a:cubicBezTo>
                  <a:cubicBezTo>
                    <a:pt x="186" y="149"/>
                    <a:pt x="187" y="149"/>
                    <a:pt x="187" y="148"/>
                  </a:cubicBezTo>
                  <a:cubicBezTo>
                    <a:pt x="187" y="148"/>
                    <a:pt x="187" y="148"/>
                    <a:pt x="187" y="147"/>
                  </a:cubicBezTo>
                  <a:cubicBezTo>
                    <a:pt x="187" y="146"/>
                    <a:pt x="187" y="145"/>
                    <a:pt x="187" y="145"/>
                  </a:cubicBezTo>
                  <a:cubicBezTo>
                    <a:pt x="187" y="144"/>
                    <a:pt x="187" y="144"/>
                    <a:pt x="187" y="144"/>
                  </a:cubicBezTo>
                  <a:cubicBezTo>
                    <a:pt x="187" y="143"/>
                    <a:pt x="186" y="143"/>
                    <a:pt x="186" y="142"/>
                  </a:cubicBezTo>
                  <a:cubicBezTo>
                    <a:pt x="185" y="141"/>
                    <a:pt x="184" y="141"/>
                    <a:pt x="184" y="140"/>
                  </a:cubicBezTo>
                  <a:cubicBezTo>
                    <a:pt x="183" y="140"/>
                    <a:pt x="182" y="140"/>
                    <a:pt x="182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1" y="140"/>
                    <a:pt x="181" y="140"/>
                    <a:pt x="181" y="139"/>
                  </a:cubicBezTo>
                  <a:cubicBezTo>
                    <a:pt x="180" y="139"/>
                    <a:pt x="179" y="138"/>
                    <a:pt x="178" y="138"/>
                  </a:cubicBezTo>
                  <a:cubicBezTo>
                    <a:pt x="178" y="138"/>
                    <a:pt x="178" y="138"/>
                    <a:pt x="177" y="138"/>
                  </a:cubicBezTo>
                  <a:cubicBezTo>
                    <a:pt x="177" y="138"/>
                    <a:pt x="175" y="138"/>
                    <a:pt x="174" y="138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74" y="138"/>
                    <a:pt x="174" y="138"/>
                    <a:pt x="174" y="138"/>
                  </a:cubicBezTo>
                  <a:cubicBezTo>
                    <a:pt x="173" y="138"/>
                    <a:pt x="172" y="138"/>
                    <a:pt x="171" y="139"/>
                  </a:cubicBezTo>
                  <a:cubicBezTo>
                    <a:pt x="171" y="139"/>
                    <a:pt x="171" y="140"/>
                    <a:pt x="171" y="140"/>
                  </a:cubicBezTo>
                  <a:cubicBezTo>
                    <a:pt x="170" y="140"/>
                    <a:pt x="170" y="140"/>
                    <a:pt x="170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8" y="140"/>
                    <a:pt x="168" y="140"/>
                  </a:cubicBezTo>
                  <a:cubicBezTo>
                    <a:pt x="167" y="139"/>
                    <a:pt x="166" y="139"/>
                    <a:pt x="165" y="140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3" y="140"/>
                  </a:cubicBezTo>
                  <a:cubicBezTo>
                    <a:pt x="162" y="140"/>
                    <a:pt x="162" y="140"/>
                    <a:pt x="161" y="141"/>
                  </a:cubicBezTo>
                  <a:cubicBezTo>
                    <a:pt x="161" y="141"/>
                    <a:pt x="161" y="140"/>
                    <a:pt x="161" y="140"/>
                  </a:cubicBezTo>
                  <a:cubicBezTo>
                    <a:pt x="161" y="140"/>
                    <a:pt x="160" y="139"/>
                    <a:pt x="159" y="139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9" y="138"/>
                    <a:pt x="159" y="138"/>
                    <a:pt x="158" y="137"/>
                  </a:cubicBezTo>
                  <a:cubicBezTo>
                    <a:pt x="158" y="136"/>
                    <a:pt x="157" y="135"/>
                    <a:pt x="157" y="135"/>
                  </a:cubicBezTo>
                  <a:cubicBezTo>
                    <a:pt x="157" y="135"/>
                    <a:pt x="157" y="134"/>
                    <a:pt x="156" y="134"/>
                  </a:cubicBezTo>
                  <a:cubicBezTo>
                    <a:pt x="156" y="134"/>
                    <a:pt x="156" y="134"/>
                    <a:pt x="155" y="133"/>
                  </a:cubicBezTo>
                  <a:cubicBezTo>
                    <a:pt x="155" y="133"/>
                    <a:pt x="155" y="133"/>
                    <a:pt x="155" y="133"/>
                  </a:cubicBezTo>
                  <a:cubicBezTo>
                    <a:pt x="155" y="132"/>
                    <a:pt x="155" y="131"/>
                    <a:pt x="154" y="130"/>
                  </a:cubicBezTo>
                  <a:cubicBezTo>
                    <a:pt x="154" y="130"/>
                    <a:pt x="153" y="130"/>
                    <a:pt x="153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9"/>
                    <a:pt x="153" y="129"/>
                    <a:pt x="153" y="129"/>
                  </a:cubicBezTo>
                  <a:cubicBezTo>
                    <a:pt x="153" y="128"/>
                    <a:pt x="153" y="128"/>
                    <a:pt x="153" y="128"/>
                  </a:cubicBezTo>
                  <a:cubicBezTo>
                    <a:pt x="153" y="127"/>
                    <a:pt x="154" y="127"/>
                    <a:pt x="154" y="126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54" y="125"/>
                    <a:pt x="154" y="125"/>
                    <a:pt x="154" y="124"/>
                  </a:cubicBezTo>
                  <a:cubicBezTo>
                    <a:pt x="154" y="124"/>
                    <a:pt x="154" y="123"/>
                    <a:pt x="154" y="123"/>
                  </a:cubicBezTo>
                  <a:cubicBezTo>
                    <a:pt x="154" y="122"/>
                    <a:pt x="154" y="122"/>
                    <a:pt x="154" y="121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5" y="120"/>
                    <a:pt x="154" y="118"/>
                    <a:pt x="154" y="117"/>
                  </a:cubicBezTo>
                  <a:cubicBezTo>
                    <a:pt x="154" y="117"/>
                    <a:pt x="154" y="116"/>
                    <a:pt x="154" y="116"/>
                  </a:cubicBezTo>
                  <a:cubicBezTo>
                    <a:pt x="154" y="116"/>
                    <a:pt x="154" y="116"/>
                    <a:pt x="154" y="115"/>
                  </a:cubicBezTo>
                  <a:cubicBezTo>
                    <a:pt x="155" y="115"/>
                    <a:pt x="155" y="114"/>
                    <a:pt x="155" y="114"/>
                  </a:cubicBezTo>
                  <a:cubicBezTo>
                    <a:pt x="156" y="114"/>
                    <a:pt x="156" y="113"/>
                    <a:pt x="156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56" y="112"/>
                    <a:pt x="156" y="112"/>
                    <a:pt x="156" y="112"/>
                  </a:cubicBezTo>
                  <a:cubicBezTo>
                    <a:pt x="157" y="111"/>
                    <a:pt x="158" y="110"/>
                    <a:pt x="158" y="110"/>
                  </a:cubicBezTo>
                  <a:cubicBezTo>
                    <a:pt x="158" y="109"/>
                    <a:pt x="158" y="109"/>
                    <a:pt x="158" y="108"/>
                  </a:cubicBezTo>
                  <a:cubicBezTo>
                    <a:pt x="159" y="108"/>
                    <a:pt x="160" y="108"/>
                    <a:pt x="160" y="107"/>
                  </a:cubicBezTo>
                  <a:cubicBezTo>
                    <a:pt x="161" y="107"/>
                    <a:pt x="162" y="106"/>
                    <a:pt x="162" y="106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4"/>
                    <a:pt x="164" y="104"/>
                    <a:pt x="164" y="103"/>
                  </a:cubicBezTo>
                  <a:cubicBezTo>
                    <a:pt x="164" y="103"/>
                    <a:pt x="164" y="102"/>
                    <a:pt x="164" y="102"/>
                  </a:cubicBezTo>
                  <a:cubicBezTo>
                    <a:pt x="165" y="101"/>
                    <a:pt x="164" y="100"/>
                    <a:pt x="164" y="100"/>
                  </a:cubicBezTo>
                  <a:cubicBezTo>
                    <a:pt x="164" y="100"/>
                    <a:pt x="164" y="99"/>
                    <a:pt x="164" y="99"/>
                  </a:cubicBezTo>
                  <a:cubicBezTo>
                    <a:pt x="165" y="99"/>
                    <a:pt x="165" y="99"/>
                    <a:pt x="165" y="98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5" y="98"/>
                    <a:pt x="165" y="98"/>
                    <a:pt x="166" y="98"/>
                  </a:cubicBezTo>
                  <a:cubicBezTo>
                    <a:pt x="166" y="98"/>
                    <a:pt x="167" y="97"/>
                    <a:pt x="167" y="97"/>
                  </a:cubicBezTo>
                  <a:cubicBezTo>
                    <a:pt x="167" y="97"/>
                    <a:pt x="167" y="96"/>
                    <a:pt x="167" y="96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169" y="96"/>
                    <a:pt x="169" y="96"/>
                    <a:pt x="169" y="97"/>
                  </a:cubicBezTo>
                  <a:cubicBezTo>
                    <a:pt x="170" y="97"/>
                    <a:pt x="171" y="97"/>
                    <a:pt x="171" y="97"/>
                  </a:cubicBezTo>
                  <a:cubicBezTo>
                    <a:pt x="173" y="97"/>
                    <a:pt x="174" y="96"/>
                    <a:pt x="175" y="95"/>
                  </a:cubicBezTo>
                  <a:cubicBezTo>
                    <a:pt x="175" y="95"/>
                    <a:pt x="176" y="94"/>
                    <a:pt x="176" y="94"/>
                  </a:cubicBezTo>
                  <a:cubicBezTo>
                    <a:pt x="176" y="94"/>
                    <a:pt x="176" y="94"/>
                    <a:pt x="176" y="94"/>
                  </a:cubicBezTo>
                  <a:cubicBezTo>
                    <a:pt x="177" y="94"/>
                    <a:pt x="177" y="94"/>
                    <a:pt x="177" y="94"/>
                  </a:cubicBezTo>
                  <a:cubicBezTo>
                    <a:pt x="178" y="94"/>
                    <a:pt x="178" y="94"/>
                    <a:pt x="179" y="93"/>
                  </a:cubicBezTo>
                  <a:cubicBezTo>
                    <a:pt x="179" y="93"/>
                    <a:pt x="180" y="93"/>
                    <a:pt x="180" y="93"/>
                  </a:cubicBezTo>
                  <a:cubicBezTo>
                    <a:pt x="181" y="94"/>
                    <a:pt x="182" y="93"/>
                    <a:pt x="182" y="93"/>
                  </a:cubicBezTo>
                  <a:cubicBezTo>
                    <a:pt x="182" y="93"/>
                    <a:pt x="182" y="93"/>
                    <a:pt x="183" y="93"/>
                  </a:cubicBezTo>
                  <a:cubicBezTo>
                    <a:pt x="183" y="93"/>
                    <a:pt x="183" y="93"/>
                    <a:pt x="183" y="93"/>
                  </a:cubicBezTo>
                  <a:cubicBezTo>
                    <a:pt x="183" y="94"/>
                    <a:pt x="183" y="94"/>
                    <a:pt x="183" y="95"/>
                  </a:cubicBezTo>
                  <a:cubicBezTo>
                    <a:pt x="183" y="95"/>
                    <a:pt x="183" y="95"/>
                    <a:pt x="183" y="96"/>
                  </a:cubicBezTo>
                  <a:cubicBezTo>
                    <a:pt x="184" y="97"/>
                    <a:pt x="185" y="98"/>
                    <a:pt x="186" y="99"/>
                  </a:cubicBezTo>
                  <a:cubicBezTo>
                    <a:pt x="186" y="99"/>
                    <a:pt x="187" y="99"/>
                    <a:pt x="187" y="100"/>
                  </a:cubicBezTo>
                  <a:cubicBezTo>
                    <a:pt x="187" y="100"/>
                    <a:pt x="187" y="100"/>
                    <a:pt x="187" y="100"/>
                  </a:cubicBezTo>
                  <a:cubicBezTo>
                    <a:pt x="187" y="100"/>
                    <a:pt x="187" y="100"/>
                    <a:pt x="187" y="100"/>
                  </a:cubicBezTo>
                  <a:cubicBezTo>
                    <a:pt x="187" y="100"/>
                    <a:pt x="188" y="100"/>
                    <a:pt x="189" y="100"/>
                  </a:cubicBezTo>
                  <a:cubicBezTo>
                    <a:pt x="189" y="101"/>
                    <a:pt x="190" y="101"/>
                    <a:pt x="190" y="101"/>
                  </a:cubicBezTo>
                  <a:cubicBezTo>
                    <a:pt x="190" y="101"/>
                    <a:pt x="190" y="101"/>
                    <a:pt x="190" y="101"/>
                  </a:cubicBezTo>
                  <a:cubicBezTo>
                    <a:pt x="190" y="101"/>
                    <a:pt x="191" y="101"/>
                    <a:pt x="191" y="102"/>
                  </a:cubicBezTo>
                  <a:cubicBezTo>
                    <a:pt x="191" y="102"/>
                    <a:pt x="191" y="102"/>
                    <a:pt x="192" y="102"/>
                  </a:cubicBezTo>
                  <a:cubicBezTo>
                    <a:pt x="192" y="103"/>
                    <a:pt x="193" y="103"/>
                    <a:pt x="194" y="103"/>
                  </a:cubicBezTo>
                  <a:cubicBezTo>
                    <a:pt x="194" y="104"/>
                    <a:pt x="194" y="104"/>
                    <a:pt x="194" y="104"/>
                  </a:cubicBezTo>
                  <a:cubicBezTo>
                    <a:pt x="195" y="105"/>
                    <a:pt x="196" y="105"/>
                    <a:pt x="197" y="105"/>
                  </a:cubicBezTo>
                  <a:cubicBezTo>
                    <a:pt x="198" y="105"/>
                    <a:pt x="199" y="105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1" y="104"/>
                    <a:pt x="201" y="103"/>
                    <a:pt x="201" y="103"/>
                  </a:cubicBezTo>
                  <a:cubicBezTo>
                    <a:pt x="202" y="103"/>
                    <a:pt x="202" y="102"/>
                    <a:pt x="202" y="102"/>
                  </a:cubicBezTo>
                  <a:cubicBezTo>
                    <a:pt x="202" y="103"/>
                    <a:pt x="203" y="103"/>
                    <a:pt x="203" y="103"/>
                  </a:cubicBezTo>
                  <a:cubicBezTo>
                    <a:pt x="203" y="103"/>
                    <a:pt x="203" y="103"/>
                    <a:pt x="203" y="103"/>
                  </a:cubicBezTo>
                  <a:cubicBezTo>
                    <a:pt x="204" y="103"/>
                    <a:pt x="205" y="104"/>
                    <a:pt x="205" y="104"/>
                  </a:cubicBezTo>
                  <a:cubicBezTo>
                    <a:pt x="205" y="104"/>
                    <a:pt x="206" y="105"/>
                    <a:pt x="206" y="105"/>
                  </a:cubicBezTo>
                  <a:cubicBezTo>
                    <a:pt x="206" y="105"/>
                    <a:pt x="206" y="106"/>
                    <a:pt x="206" y="106"/>
                  </a:cubicBezTo>
                  <a:cubicBezTo>
                    <a:pt x="206" y="106"/>
                    <a:pt x="206" y="106"/>
                    <a:pt x="206" y="107"/>
                  </a:cubicBezTo>
                  <a:cubicBezTo>
                    <a:pt x="206" y="107"/>
                    <a:pt x="206" y="107"/>
                    <a:pt x="207" y="107"/>
                  </a:cubicBezTo>
                  <a:cubicBezTo>
                    <a:pt x="207" y="108"/>
                    <a:pt x="207" y="108"/>
                    <a:pt x="207" y="108"/>
                  </a:cubicBezTo>
                  <a:cubicBezTo>
                    <a:pt x="207" y="108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10"/>
                    <a:pt x="207" y="111"/>
                    <a:pt x="207" y="112"/>
                  </a:cubicBezTo>
                  <a:cubicBezTo>
                    <a:pt x="207" y="112"/>
                    <a:pt x="207" y="112"/>
                    <a:pt x="208" y="112"/>
                  </a:cubicBezTo>
                  <a:cubicBezTo>
                    <a:pt x="208" y="112"/>
                    <a:pt x="208" y="112"/>
                    <a:pt x="208" y="112"/>
                  </a:cubicBezTo>
                  <a:cubicBezTo>
                    <a:pt x="208" y="113"/>
                    <a:pt x="208" y="113"/>
                    <a:pt x="208" y="113"/>
                  </a:cubicBezTo>
                  <a:cubicBezTo>
                    <a:pt x="208" y="114"/>
                    <a:pt x="208" y="114"/>
                    <a:pt x="208" y="114"/>
                  </a:cubicBezTo>
                  <a:cubicBezTo>
                    <a:pt x="208" y="114"/>
                    <a:pt x="208" y="115"/>
                    <a:pt x="208" y="116"/>
                  </a:cubicBezTo>
                  <a:cubicBezTo>
                    <a:pt x="208" y="116"/>
                    <a:pt x="208" y="116"/>
                    <a:pt x="208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8" y="117"/>
                    <a:pt x="208" y="117"/>
                    <a:pt x="208" y="117"/>
                  </a:cubicBezTo>
                  <a:cubicBezTo>
                    <a:pt x="208" y="118"/>
                    <a:pt x="208" y="119"/>
                    <a:pt x="208" y="119"/>
                  </a:cubicBezTo>
                  <a:cubicBezTo>
                    <a:pt x="208" y="119"/>
                    <a:pt x="208" y="120"/>
                    <a:pt x="208" y="120"/>
                  </a:cubicBezTo>
                  <a:cubicBezTo>
                    <a:pt x="208" y="120"/>
                    <a:pt x="208" y="121"/>
                    <a:pt x="208" y="121"/>
                  </a:cubicBezTo>
                  <a:cubicBezTo>
                    <a:pt x="208" y="122"/>
                    <a:pt x="208" y="122"/>
                    <a:pt x="208" y="123"/>
                  </a:cubicBezTo>
                  <a:cubicBezTo>
                    <a:pt x="208" y="123"/>
                    <a:pt x="208" y="124"/>
                    <a:pt x="209" y="124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8" y="126"/>
                    <a:pt x="208" y="127"/>
                    <a:pt x="208" y="128"/>
                  </a:cubicBezTo>
                  <a:cubicBezTo>
                    <a:pt x="209" y="128"/>
                    <a:pt x="209" y="129"/>
                    <a:pt x="209" y="129"/>
                  </a:cubicBezTo>
                  <a:cubicBezTo>
                    <a:pt x="209" y="129"/>
                    <a:pt x="209" y="130"/>
                    <a:pt x="209" y="130"/>
                  </a:cubicBezTo>
                  <a:cubicBezTo>
                    <a:pt x="209" y="130"/>
                    <a:pt x="209" y="131"/>
                    <a:pt x="209" y="132"/>
                  </a:cubicBezTo>
                  <a:cubicBezTo>
                    <a:pt x="209" y="132"/>
                    <a:pt x="209" y="132"/>
                    <a:pt x="209" y="132"/>
                  </a:cubicBezTo>
                  <a:cubicBezTo>
                    <a:pt x="209" y="132"/>
                    <a:pt x="209" y="133"/>
                    <a:pt x="209" y="133"/>
                  </a:cubicBezTo>
                  <a:cubicBezTo>
                    <a:pt x="209" y="133"/>
                    <a:pt x="209" y="134"/>
                    <a:pt x="209" y="134"/>
                  </a:cubicBezTo>
                  <a:cubicBezTo>
                    <a:pt x="209" y="135"/>
                    <a:pt x="209" y="135"/>
                    <a:pt x="209" y="136"/>
                  </a:cubicBezTo>
                  <a:cubicBezTo>
                    <a:pt x="209" y="136"/>
                    <a:pt x="209" y="136"/>
                    <a:pt x="209" y="136"/>
                  </a:cubicBezTo>
                  <a:cubicBezTo>
                    <a:pt x="210" y="137"/>
                    <a:pt x="210" y="137"/>
                    <a:pt x="210" y="137"/>
                  </a:cubicBezTo>
                  <a:cubicBezTo>
                    <a:pt x="210" y="137"/>
                    <a:pt x="210" y="138"/>
                    <a:pt x="210" y="138"/>
                  </a:cubicBezTo>
                  <a:cubicBezTo>
                    <a:pt x="210" y="138"/>
                    <a:pt x="210" y="138"/>
                    <a:pt x="210" y="139"/>
                  </a:cubicBezTo>
                  <a:cubicBezTo>
                    <a:pt x="210" y="139"/>
                    <a:pt x="210" y="139"/>
                    <a:pt x="210" y="139"/>
                  </a:cubicBezTo>
                  <a:cubicBezTo>
                    <a:pt x="209" y="139"/>
                    <a:pt x="209" y="140"/>
                    <a:pt x="209" y="141"/>
                  </a:cubicBezTo>
                  <a:cubicBezTo>
                    <a:pt x="209" y="141"/>
                    <a:pt x="209" y="141"/>
                    <a:pt x="209" y="141"/>
                  </a:cubicBezTo>
                  <a:cubicBezTo>
                    <a:pt x="208" y="141"/>
                    <a:pt x="208" y="142"/>
                    <a:pt x="208" y="143"/>
                  </a:cubicBezTo>
                  <a:cubicBezTo>
                    <a:pt x="208" y="143"/>
                    <a:pt x="208" y="143"/>
                    <a:pt x="207" y="144"/>
                  </a:cubicBezTo>
                  <a:cubicBezTo>
                    <a:pt x="207" y="144"/>
                    <a:pt x="207" y="144"/>
                    <a:pt x="207" y="145"/>
                  </a:cubicBezTo>
                  <a:cubicBezTo>
                    <a:pt x="207" y="145"/>
                    <a:pt x="207" y="145"/>
                    <a:pt x="207" y="145"/>
                  </a:cubicBezTo>
                  <a:cubicBezTo>
                    <a:pt x="206" y="146"/>
                    <a:pt x="206" y="146"/>
                    <a:pt x="205" y="147"/>
                  </a:cubicBezTo>
                  <a:cubicBezTo>
                    <a:pt x="205" y="147"/>
                    <a:pt x="205" y="148"/>
                    <a:pt x="205" y="148"/>
                  </a:cubicBezTo>
                  <a:cubicBezTo>
                    <a:pt x="205" y="148"/>
                    <a:pt x="205" y="149"/>
                    <a:pt x="205" y="149"/>
                  </a:cubicBezTo>
                  <a:cubicBezTo>
                    <a:pt x="205" y="149"/>
                    <a:pt x="204" y="149"/>
                    <a:pt x="204" y="149"/>
                  </a:cubicBezTo>
                  <a:cubicBezTo>
                    <a:pt x="204" y="149"/>
                    <a:pt x="204" y="150"/>
                    <a:pt x="204" y="150"/>
                  </a:cubicBezTo>
                  <a:cubicBezTo>
                    <a:pt x="204" y="150"/>
                    <a:pt x="204" y="150"/>
                    <a:pt x="204" y="150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2"/>
                    <a:pt x="203" y="152"/>
                    <a:pt x="202" y="152"/>
                  </a:cubicBezTo>
                  <a:cubicBezTo>
                    <a:pt x="202" y="152"/>
                    <a:pt x="202" y="152"/>
                    <a:pt x="202" y="152"/>
                  </a:cubicBezTo>
                  <a:cubicBezTo>
                    <a:pt x="202" y="152"/>
                    <a:pt x="202" y="153"/>
                    <a:pt x="202" y="153"/>
                  </a:cubicBezTo>
                  <a:cubicBezTo>
                    <a:pt x="202" y="153"/>
                    <a:pt x="201" y="154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0" y="155"/>
                    <a:pt x="200" y="156"/>
                    <a:pt x="200" y="156"/>
                  </a:cubicBezTo>
                  <a:cubicBezTo>
                    <a:pt x="200" y="156"/>
                    <a:pt x="200" y="156"/>
                    <a:pt x="200" y="157"/>
                  </a:cubicBezTo>
                  <a:cubicBezTo>
                    <a:pt x="200" y="157"/>
                    <a:pt x="200" y="157"/>
                    <a:pt x="200" y="157"/>
                  </a:cubicBezTo>
                  <a:cubicBezTo>
                    <a:pt x="200" y="157"/>
                    <a:pt x="199" y="157"/>
                    <a:pt x="199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8" y="159"/>
                    <a:pt x="198" y="159"/>
                    <a:pt x="198" y="160"/>
                  </a:cubicBezTo>
                  <a:cubicBezTo>
                    <a:pt x="198" y="160"/>
                    <a:pt x="198" y="160"/>
                    <a:pt x="198" y="161"/>
                  </a:cubicBezTo>
                  <a:cubicBezTo>
                    <a:pt x="198" y="161"/>
                    <a:pt x="197" y="161"/>
                    <a:pt x="197" y="162"/>
                  </a:cubicBezTo>
                  <a:cubicBezTo>
                    <a:pt x="197" y="163"/>
                    <a:pt x="197" y="163"/>
                    <a:pt x="197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5" y="165"/>
                    <a:pt x="195" y="166"/>
                    <a:pt x="195" y="167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195" y="167"/>
                    <a:pt x="194" y="167"/>
                    <a:pt x="194" y="168"/>
                  </a:cubicBezTo>
                  <a:cubicBezTo>
                    <a:pt x="194" y="168"/>
                    <a:pt x="194" y="168"/>
                    <a:pt x="193" y="169"/>
                  </a:cubicBezTo>
                  <a:cubicBezTo>
                    <a:pt x="193" y="169"/>
                    <a:pt x="193" y="169"/>
                    <a:pt x="193" y="170"/>
                  </a:cubicBezTo>
                  <a:cubicBezTo>
                    <a:pt x="192" y="170"/>
                    <a:pt x="192" y="171"/>
                    <a:pt x="192" y="171"/>
                  </a:cubicBezTo>
                  <a:cubicBezTo>
                    <a:pt x="191" y="172"/>
                    <a:pt x="191" y="172"/>
                    <a:pt x="190" y="172"/>
                  </a:cubicBezTo>
                  <a:cubicBezTo>
                    <a:pt x="190" y="173"/>
                    <a:pt x="189" y="173"/>
                    <a:pt x="189" y="173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7" y="175"/>
                    <a:pt x="187" y="175"/>
                    <a:pt x="187" y="175"/>
                  </a:cubicBezTo>
                  <a:cubicBezTo>
                    <a:pt x="186" y="175"/>
                    <a:pt x="186" y="176"/>
                    <a:pt x="186" y="176"/>
                  </a:cubicBezTo>
                  <a:cubicBezTo>
                    <a:pt x="186" y="176"/>
                    <a:pt x="185" y="177"/>
                    <a:pt x="185" y="177"/>
                  </a:cubicBezTo>
                  <a:cubicBezTo>
                    <a:pt x="185" y="178"/>
                    <a:pt x="185" y="178"/>
                    <a:pt x="184" y="178"/>
                  </a:cubicBezTo>
                  <a:cubicBezTo>
                    <a:pt x="184" y="179"/>
                    <a:pt x="184" y="179"/>
                    <a:pt x="184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3" y="180"/>
                    <a:pt x="183" y="180"/>
                    <a:pt x="183" y="180"/>
                  </a:cubicBezTo>
                  <a:cubicBezTo>
                    <a:pt x="182" y="180"/>
                    <a:pt x="182" y="181"/>
                    <a:pt x="182" y="181"/>
                  </a:cubicBezTo>
                  <a:cubicBezTo>
                    <a:pt x="182" y="181"/>
                    <a:pt x="181" y="181"/>
                    <a:pt x="181" y="182"/>
                  </a:cubicBezTo>
                  <a:cubicBezTo>
                    <a:pt x="181" y="182"/>
                    <a:pt x="181" y="182"/>
                    <a:pt x="180" y="182"/>
                  </a:cubicBezTo>
                  <a:cubicBezTo>
                    <a:pt x="180" y="182"/>
                    <a:pt x="179" y="183"/>
                    <a:pt x="179" y="183"/>
                  </a:cubicBezTo>
                  <a:cubicBezTo>
                    <a:pt x="178" y="183"/>
                    <a:pt x="178" y="184"/>
                    <a:pt x="178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77" y="185"/>
                    <a:pt x="176" y="185"/>
                    <a:pt x="176" y="186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175" y="186"/>
                    <a:pt x="175" y="186"/>
                    <a:pt x="175" y="187"/>
                  </a:cubicBezTo>
                  <a:close/>
                  <a:moveTo>
                    <a:pt x="172" y="139"/>
                  </a:moveTo>
                  <a:cubicBezTo>
                    <a:pt x="172" y="139"/>
                    <a:pt x="172" y="139"/>
                    <a:pt x="172" y="139"/>
                  </a:cubicBezTo>
                  <a:cubicBezTo>
                    <a:pt x="173" y="139"/>
                    <a:pt x="174" y="140"/>
                    <a:pt x="174" y="140"/>
                  </a:cubicBezTo>
                  <a:cubicBezTo>
                    <a:pt x="174" y="140"/>
                    <a:pt x="173" y="140"/>
                    <a:pt x="172" y="139"/>
                  </a:cubicBezTo>
                  <a:close/>
                  <a:moveTo>
                    <a:pt x="158" y="108"/>
                  </a:moveTo>
                  <a:cubicBezTo>
                    <a:pt x="158" y="108"/>
                    <a:pt x="158" y="108"/>
                    <a:pt x="158" y="108"/>
                  </a:cubicBezTo>
                  <a:cubicBezTo>
                    <a:pt x="159" y="108"/>
                    <a:pt x="159" y="108"/>
                    <a:pt x="159" y="108"/>
                  </a:cubicBezTo>
                  <a:cubicBezTo>
                    <a:pt x="159" y="108"/>
                    <a:pt x="159" y="108"/>
                    <a:pt x="158" y="108"/>
                  </a:cubicBezTo>
                  <a:close/>
                  <a:moveTo>
                    <a:pt x="161" y="93"/>
                  </a:moveTo>
                  <a:cubicBezTo>
                    <a:pt x="161" y="93"/>
                    <a:pt x="161" y="93"/>
                    <a:pt x="161" y="93"/>
                  </a:cubicBezTo>
                  <a:cubicBezTo>
                    <a:pt x="161" y="93"/>
                    <a:pt x="161" y="93"/>
                    <a:pt x="161" y="93"/>
                  </a:cubicBezTo>
                  <a:cubicBezTo>
                    <a:pt x="161" y="93"/>
                    <a:pt x="161" y="93"/>
                    <a:pt x="161" y="93"/>
                  </a:cubicBezTo>
                  <a:close/>
                  <a:moveTo>
                    <a:pt x="161" y="90"/>
                  </a:moveTo>
                  <a:cubicBezTo>
                    <a:pt x="161" y="90"/>
                    <a:pt x="161" y="90"/>
                    <a:pt x="161" y="90"/>
                  </a:cubicBezTo>
                  <a:cubicBezTo>
                    <a:pt x="161" y="90"/>
                    <a:pt x="161" y="90"/>
                    <a:pt x="161" y="90"/>
                  </a:cubicBezTo>
                  <a:close/>
                  <a:moveTo>
                    <a:pt x="161" y="90"/>
                  </a:moveTo>
                  <a:cubicBezTo>
                    <a:pt x="161" y="90"/>
                    <a:pt x="161" y="90"/>
                    <a:pt x="161" y="90"/>
                  </a:cubicBezTo>
                  <a:cubicBezTo>
                    <a:pt x="162" y="90"/>
                    <a:pt x="162" y="90"/>
                    <a:pt x="162" y="90"/>
                  </a:cubicBezTo>
                  <a:cubicBezTo>
                    <a:pt x="162" y="90"/>
                    <a:pt x="162" y="90"/>
                    <a:pt x="161" y="90"/>
                  </a:cubicBezTo>
                  <a:close/>
                  <a:moveTo>
                    <a:pt x="163" y="101"/>
                  </a:moveTo>
                  <a:cubicBezTo>
                    <a:pt x="163" y="101"/>
                    <a:pt x="163" y="101"/>
                    <a:pt x="163" y="101"/>
                  </a:cubicBezTo>
                  <a:cubicBezTo>
                    <a:pt x="163" y="101"/>
                    <a:pt x="162" y="101"/>
                    <a:pt x="162" y="101"/>
                  </a:cubicBezTo>
                  <a:cubicBezTo>
                    <a:pt x="162" y="101"/>
                    <a:pt x="163" y="101"/>
                    <a:pt x="163" y="101"/>
                  </a:cubicBezTo>
                  <a:close/>
                  <a:moveTo>
                    <a:pt x="153" y="49"/>
                  </a:moveTo>
                  <a:cubicBezTo>
                    <a:pt x="153" y="49"/>
                    <a:pt x="153" y="49"/>
                    <a:pt x="153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cubicBezTo>
                    <a:pt x="154" y="49"/>
                    <a:pt x="154" y="49"/>
                    <a:pt x="154" y="49"/>
                  </a:cubicBezTo>
                  <a:lnTo>
                    <a:pt x="153" y="49"/>
                  </a:lnTo>
                  <a:close/>
                  <a:moveTo>
                    <a:pt x="209" y="125"/>
                  </a:move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09" y="125"/>
                    <a:pt x="209" y="125"/>
                    <a:pt x="209" y="125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0" y="125"/>
                    <a:pt x="210" y="125"/>
                    <a:pt x="210" y="125"/>
                  </a:cubicBezTo>
                  <a:lnTo>
                    <a:pt x="209" y="125"/>
                  </a:lnTo>
                  <a:close/>
                  <a:moveTo>
                    <a:pt x="210" y="131"/>
                  </a:moveTo>
                  <a:cubicBezTo>
                    <a:pt x="210" y="131"/>
                    <a:pt x="210" y="131"/>
                    <a:pt x="210" y="131"/>
                  </a:cubicBezTo>
                  <a:cubicBezTo>
                    <a:pt x="210" y="131"/>
                    <a:pt x="210" y="130"/>
                    <a:pt x="210" y="130"/>
                  </a:cubicBezTo>
                  <a:cubicBezTo>
                    <a:pt x="210" y="130"/>
                    <a:pt x="210" y="130"/>
                    <a:pt x="210" y="130"/>
                  </a:cubicBezTo>
                  <a:cubicBezTo>
                    <a:pt x="210" y="130"/>
                    <a:pt x="210" y="131"/>
                    <a:pt x="210" y="131"/>
                  </a:cubicBezTo>
                  <a:close/>
                  <a:moveTo>
                    <a:pt x="209" y="129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lose/>
                  <a:moveTo>
                    <a:pt x="200" y="103"/>
                  </a:move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4"/>
                  </a:cubicBezTo>
                  <a:cubicBezTo>
                    <a:pt x="200" y="104"/>
                    <a:pt x="200" y="104"/>
                    <a:pt x="200" y="103"/>
                  </a:cubicBezTo>
                  <a:close/>
                  <a:moveTo>
                    <a:pt x="194" y="94"/>
                  </a:moveTo>
                  <a:cubicBezTo>
                    <a:pt x="194" y="94"/>
                    <a:pt x="194" y="94"/>
                    <a:pt x="194" y="94"/>
                  </a:cubicBezTo>
                  <a:cubicBezTo>
                    <a:pt x="193" y="94"/>
                    <a:pt x="193" y="94"/>
                    <a:pt x="192" y="94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93" y="94"/>
                    <a:pt x="193" y="94"/>
                    <a:pt x="193" y="93"/>
                  </a:cubicBezTo>
                  <a:cubicBezTo>
                    <a:pt x="194" y="93"/>
                    <a:pt x="195" y="93"/>
                    <a:pt x="195" y="92"/>
                  </a:cubicBezTo>
                  <a:cubicBezTo>
                    <a:pt x="196" y="92"/>
                    <a:pt x="196" y="93"/>
                    <a:pt x="197" y="93"/>
                  </a:cubicBezTo>
                  <a:cubicBezTo>
                    <a:pt x="197" y="93"/>
                    <a:pt x="197" y="93"/>
                    <a:pt x="197" y="93"/>
                  </a:cubicBezTo>
                  <a:cubicBezTo>
                    <a:pt x="197" y="93"/>
                    <a:pt x="197" y="94"/>
                    <a:pt x="197" y="94"/>
                  </a:cubicBezTo>
                  <a:cubicBezTo>
                    <a:pt x="197" y="94"/>
                    <a:pt x="197" y="94"/>
                    <a:pt x="197" y="94"/>
                  </a:cubicBezTo>
                  <a:cubicBezTo>
                    <a:pt x="196" y="94"/>
                    <a:pt x="196" y="94"/>
                    <a:pt x="196" y="95"/>
                  </a:cubicBezTo>
                  <a:cubicBezTo>
                    <a:pt x="195" y="94"/>
                    <a:pt x="195" y="94"/>
                    <a:pt x="194" y="94"/>
                  </a:cubicBezTo>
                  <a:close/>
                  <a:moveTo>
                    <a:pt x="173" y="72"/>
                  </a:moveTo>
                  <a:cubicBezTo>
                    <a:pt x="172" y="71"/>
                    <a:pt x="172" y="70"/>
                    <a:pt x="171" y="70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68"/>
                    <a:pt x="173" y="68"/>
                    <a:pt x="173" y="68"/>
                  </a:cubicBezTo>
                  <a:cubicBezTo>
                    <a:pt x="173" y="68"/>
                    <a:pt x="173" y="67"/>
                    <a:pt x="174" y="66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5" y="65"/>
                    <a:pt x="175" y="65"/>
                    <a:pt x="175" y="64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7" y="63"/>
                    <a:pt x="177" y="62"/>
                    <a:pt x="178" y="62"/>
                  </a:cubicBezTo>
                  <a:cubicBezTo>
                    <a:pt x="178" y="62"/>
                    <a:pt x="178" y="62"/>
                    <a:pt x="178" y="62"/>
                  </a:cubicBezTo>
                  <a:cubicBezTo>
                    <a:pt x="178" y="62"/>
                    <a:pt x="179" y="62"/>
                    <a:pt x="180" y="62"/>
                  </a:cubicBezTo>
                  <a:cubicBezTo>
                    <a:pt x="181" y="62"/>
                    <a:pt x="182" y="62"/>
                    <a:pt x="183" y="62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3" y="62"/>
                    <a:pt x="184" y="62"/>
                    <a:pt x="184" y="62"/>
                  </a:cubicBezTo>
                  <a:cubicBezTo>
                    <a:pt x="184" y="62"/>
                    <a:pt x="184" y="62"/>
                    <a:pt x="184" y="62"/>
                  </a:cubicBezTo>
                  <a:cubicBezTo>
                    <a:pt x="184" y="61"/>
                    <a:pt x="185" y="61"/>
                    <a:pt x="185" y="61"/>
                  </a:cubicBezTo>
                  <a:cubicBezTo>
                    <a:pt x="185" y="61"/>
                    <a:pt x="186" y="61"/>
                    <a:pt x="187" y="61"/>
                  </a:cubicBezTo>
                  <a:cubicBezTo>
                    <a:pt x="187" y="61"/>
                    <a:pt x="188" y="61"/>
                    <a:pt x="188" y="60"/>
                  </a:cubicBezTo>
                  <a:cubicBezTo>
                    <a:pt x="189" y="60"/>
                    <a:pt x="189" y="60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90" y="58"/>
                    <a:pt x="191" y="57"/>
                    <a:pt x="191" y="56"/>
                  </a:cubicBezTo>
                  <a:cubicBezTo>
                    <a:pt x="191" y="56"/>
                    <a:pt x="190" y="55"/>
                    <a:pt x="190" y="55"/>
                  </a:cubicBezTo>
                  <a:cubicBezTo>
                    <a:pt x="190" y="54"/>
                    <a:pt x="190" y="54"/>
                    <a:pt x="190" y="54"/>
                  </a:cubicBezTo>
                  <a:cubicBezTo>
                    <a:pt x="190" y="54"/>
                    <a:pt x="191" y="54"/>
                    <a:pt x="191" y="53"/>
                  </a:cubicBezTo>
                  <a:cubicBezTo>
                    <a:pt x="191" y="53"/>
                    <a:pt x="191" y="52"/>
                    <a:pt x="190" y="51"/>
                  </a:cubicBezTo>
                  <a:cubicBezTo>
                    <a:pt x="190" y="51"/>
                    <a:pt x="190" y="51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91" y="50"/>
                    <a:pt x="191" y="49"/>
                    <a:pt x="191" y="49"/>
                  </a:cubicBezTo>
                  <a:cubicBezTo>
                    <a:pt x="197" y="56"/>
                    <a:pt x="201" y="63"/>
                    <a:pt x="205" y="71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5" y="73"/>
                    <a:pt x="205" y="74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5"/>
                    <a:pt x="206" y="75"/>
                    <a:pt x="206" y="75"/>
                  </a:cubicBezTo>
                  <a:cubicBezTo>
                    <a:pt x="206" y="76"/>
                    <a:pt x="206" y="77"/>
                    <a:pt x="207" y="77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7" y="78"/>
                    <a:pt x="207" y="78"/>
                    <a:pt x="207" y="78"/>
                  </a:cubicBezTo>
                  <a:cubicBezTo>
                    <a:pt x="207" y="79"/>
                    <a:pt x="207" y="80"/>
                    <a:pt x="207" y="80"/>
                  </a:cubicBezTo>
                  <a:cubicBezTo>
                    <a:pt x="208" y="81"/>
                    <a:pt x="208" y="81"/>
                    <a:pt x="208" y="82"/>
                  </a:cubicBezTo>
                  <a:cubicBezTo>
                    <a:pt x="208" y="82"/>
                    <a:pt x="208" y="82"/>
                    <a:pt x="208" y="82"/>
                  </a:cubicBezTo>
                  <a:cubicBezTo>
                    <a:pt x="208" y="82"/>
                    <a:pt x="208" y="83"/>
                    <a:pt x="208" y="83"/>
                  </a:cubicBezTo>
                  <a:cubicBezTo>
                    <a:pt x="209" y="83"/>
                    <a:pt x="209" y="84"/>
                    <a:pt x="209" y="84"/>
                  </a:cubicBezTo>
                  <a:cubicBezTo>
                    <a:pt x="209" y="85"/>
                    <a:pt x="209" y="85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0" y="85"/>
                    <a:pt x="210" y="86"/>
                    <a:pt x="210" y="86"/>
                  </a:cubicBezTo>
                  <a:cubicBezTo>
                    <a:pt x="209" y="86"/>
                    <a:pt x="209" y="86"/>
                    <a:pt x="209" y="86"/>
                  </a:cubicBezTo>
                  <a:cubicBezTo>
                    <a:pt x="208" y="86"/>
                    <a:pt x="208" y="86"/>
                    <a:pt x="208" y="86"/>
                  </a:cubicBezTo>
                  <a:cubicBezTo>
                    <a:pt x="207" y="86"/>
                    <a:pt x="207" y="86"/>
                    <a:pt x="206" y="86"/>
                  </a:cubicBezTo>
                  <a:cubicBezTo>
                    <a:pt x="206" y="86"/>
                    <a:pt x="206" y="86"/>
                    <a:pt x="206" y="86"/>
                  </a:cubicBezTo>
                  <a:cubicBezTo>
                    <a:pt x="206" y="86"/>
                    <a:pt x="206" y="86"/>
                    <a:pt x="206" y="85"/>
                  </a:cubicBezTo>
                  <a:cubicBezTo>
                    <a:pt x="206" y="85"/>
                    <a:pt x="206" y="85"/>
                    <a:pt x="206" y="84"/>
                  </a:cubicBezTo>
                  <a:cubicBezTo>
                    <a:pt x="207" y="84"/>
                    <a:pt x="207" y="84"/>
                    <a:pt x="207" y="84"/>
                  </a:cubicBezTo>
                  <a:cubicBezTo>
                    <a:pt x="207" y="84"/>
                    <a:pt x="207" y="84"/>
                    <a:pt x="207" y="83"/>
                  </a:cubicBezTo>
                  <a:cubicBezTo>
                    <a:pt x="207" y="82"/>
                    <a:pt x="207" y="81"/>
                    <a:pt x="205" y="80"/>
                  </a:cubicBezTo>
                  <a:cubicBezTo>
                    <a:pt x="204" y="78"/>
                    <a:pt x="203" y="78"/>
                    <a:pt x="202" y="78"/>
                  </a:cubicBezTo>
                  <a:cubicBezTo>
                    <a:pt x="202" y="78"/>
                    <a:pt x="201" y="79"/>
                    <a:pt x="201" y="79"/>
                  </a:cubicBezTo>
                  <a:cubicBezTo>
                    <a:pt x="201" y="79"/>
                    <a:pt x="200" y="79"/>
                    <a:pt x="200" y="79"/>
                  </a:cubicBezTo>
                  <a:cubicBezTo>
                    <a:pt x="200" y="79"/>
                    <a:pt x="199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7" y="79"/>
                  </a:cubicBezTo>
                  <a:cubicBezTo>
                    <a:pt x="197" y="79"/>
                    <a:pt x="197" y="79"/>
                    <a:pt x="197" y="78"/>
                  </a:cubicBezTo>
                  <a:cubicBezTo>
                    <a:pt x="196" y="78"/>
                    <a:pt x="196" y="77"/>
                    <a:pt x="195" y="77"/>
                  </a:cubicBezTo>
                  <a:cubicBezTo>
                    <a:pt x="195" y="77"/>
                    <a:pt x="195" y="76"/>
                    <a:pt x="195" y="76"/>
                  </a:cubicBezTo>
                  <a:cubicBezTo>
                    <a:pt x="194" y="76"/>
                    <a:pt x="194" y="75"/>
                    <a:pt x="193" y="75"/>
                  </a:cubicBezTo>
                  <a:cubicBezTo>
                    <a:pt x="193" y="75"/>
                    <a:pt x="193" y="75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2" y="74"/>
                    <a:pt x="192" y="74"/>
                  </a:cubicBezTo>
                  <a:cubicBezTo>
                    <a:pt x="192" y="74"/>
                    <a:pt x="191" y="73"/>
                    <a:pt x="191" y="73"/>
                  </a:cubicBezTo>
                  <a:cubicBezTo>
                    <a:pt x="191" y="73"/>
                    <a:pt x="191" y="73"/>
                    <a:pt x="191" y="72"/>
                  </a:cubicBezTo>
                  <a:cubicBezTo>
                    <a:pt x="190" y="72"/>
                    <a:pt x="189" y="71"/>
                    <a:pt x="188" y="71"/>
                  </a:cubicBezTo>
                  <a:cubicBezTo>
                    <a:pt x="188" y="70"/>
                    <a:pt x="187" y="70"/>
                    <a:pt x="187" y="70"/>
                  </a:cubicBezTo>
                  <a:cubicBezTo>
                    <a:pt x="186" y="70"/>
                    <a:pt x="185" y="70"/>
                    <a:pt x="184" y="71"/>
                  </a:cubicBezTo>
                  <a:cubicBezTo>
                    <a:pt x="185" y="70"/>
                    <a:pt x="185" y="70"/>
                    <a:pt x="185" y="70"/>
                  </a:cubicBezTo>
                  <a:cubicBezTo>
                    <a:pt x="185" y="70"/>
                    <a:pt x="185" y="70"/>
                    <a:pt x="184" y="71"/>
                  </a:cubicBezTo>
                  <a:cubicBezTo>
                    <a:pt x="183" y="71"/>
                    <a:pt x="183" y="71"/>
                    <a:pt x="182" y="72"/>
                  </a:cubicBezTo>
                  <a:cubicBezTo>
                    <a:pt x="181" y="72"/>
                    <a:pt x="181" y="72"/>
                    <a:pt x="180" y="72"/>
                  </a:cubicBezTo>
                  <a:cubicBezTo>
                    <a:pt x="180" y="72"/>
                    <a:pt x="179" y="73"/>
                    <a:pt x="178" y="74"/>
                  </a:cubicBezTo>
                  <a:cubicBezTo>
                    <a:pt x="177" y="74"/>
                    <a:pt x="177" y="74"/>
                    <a:pt x="176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4" y="75"/>
                    <a:pt x="174" y="75"/>
                    <a:pt x="174" y="75"/>
                  </a:cubicBezTo>
                  <a:cubicBezTo>
                    <a:pt x="174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3" y="74"/>
                    <a:pt x="173" y="74"/>
                    <a:pt x="173" y="73"/>
                  </a:cubicBezTo>
                  <a:cubicBezTo>
                    <a:pt x="173" y="73"/>
                    <a:pt x="173" y="72"/>
                    <a:pt x="173" y="72"/>
                  </a:cubicBezTo>
                  <a:close/>
                  <a:moveTo>
                    <a:pt x="169" y="86"/>
                  </a:moveTo>
                  <a:cubicBezTo>
                    <a:pt x="169" y="86"/>
                    <a:pt x="168" y="86"/>
                    <a:pt x="168" y="86"/>
                  </a:cubicBezTo>
                  <a:cubicBezTo>
                    <a:pt x="168" y="86"/>
                    <a:pt x="167" y="86"/>
                    <a:pt x="167" y="86"/>
                  </a:cubicBezTo>
                  <a:cubicBezTo>
                    <a:pt x="167" y="86"/>
                    <a:pt x="166" y="86"/>
                    <a:pt x="166" y="86"/>
                  </a:cubicBezTo>
                  <a:cubicBezTo>
                    <a:pt x="166" y="86"/>
                    <a:pt x="166" y="86"/>
                    <a:pt x="166" y="86"/>
                  </a:cubicBezTo>
                  <a:cubicBezTo>
                    <a:pt x="165" y="86"/>
                    <a:pt x="165" y="86"/>
                    <a:pt x="164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5"/>
                    <a:pt x="164" y="85"/>
                    <a:pt x="164" y="85"/>
                  </a:cubicBezTo>
                  <a:cubicBezTo>
                    <a:pt x="164" y="85"/>
                    <a:pt x="164" y="84"/>
                    <a:pt x="164" y="84"/>
                  </a:cubicBezTo>
                  <a:cubicBezTo>
                    <a:pt x="164" y="84"/>
                    <a:pt x="164" y="83"/>
                    <a:pt x="164" y="83"/>
                  </a:cubicBezTo>
                  <a:cubicBezTo>
                    <a:pt x="164" y="83"/>
                    <a:pt x="164" y="83"/>
                    <a:pt x="164" y="83"/>
                  </a:cubicBezTo>
                  <a:cubicBezTo>
                    <a:pt x="164" y="82"/>
                    <a:pt x="164" y="82"/>
                    <a:pt x="164" y="81"/>
                  </a:cubicBezTo>
                  <a:cubicBezTo>
                    <a:pt x="164" y="82"/>
                    <a:pt x="165" y="82"/>
                    <a:pt x="165" y="81"/>
                  </a:cubicBezTo>
                  <a:cubicBezTo>
                    <a:pt x="166" y="82"/>
                    <a:pt x="166" y="81"/>
                    <a:pt x="167" y="81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67" y="81"/>
                    <a:pt x="167" y="81"/>
                    <a:pt x="168" y="82"/>
                  </a:cubicBezTo>
                  <a:cubicBezTo>
                    <a:pt x="168" y="82"/>
                    <a:pt x="169" y="82"/>
                    <a:pt x="169" y="82"/>
                  </a:cubicBezTo>
                  <a:cubicBezTo>
                    <a:pt x="169" y="82"/>
                    <a:pt x="169" y="82"/>
                    <a:pt x="170" y="82"/>
                  </a:cubicBezTo>
                  <a:cubicBezTo>
                    <a:pt x="169" y="82"/>
                    <a:pt x="169" y="82"/>
                    <a:pt x="169" y="83"/>
                  </a:cubicBezTo>
                  <a:cubicBezTo>
                    <a:pt x="169" y="83"/>
                    <a:pt x="169" y="83"/>
                    <a:pt x="169" y="83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6"/>
                    <a:pt x="169" y="86"/>
                    <a:pt x="169" y="86"/>
                  </a:cubicBezTo>
                  <a:close/>
                  <a:moveTo>
                    <a:pt x="172" y="43"/>
                  </a:moveTo>
                  <a:cubicBezTo>
                    <a:pt x="172" y="43"/>
                    <a:pt x="172" y="43"/>
                    <a:pt x="172" y="43"/>
                  </a:cubicBezTo>
                  <a:cubicBezTo>
                    <a:pt x="172" y="44"/>
                    <a:pt x="172" y="44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1" y="45"/>
                    <a:pt x="171" y="44"/>
                    <a:pt x="171" y="44"/>
                  </a:cubicBezTo>
                  <a:cubicBezTo>
                    <a:pt x="171" y="44"/>
                    <a:pt x="171" y="43"/>
                    <a:pt x="170" y="43"/>
                  </a:cubicBezTo>
                  <a:cubicBezTo>
                    <a:pt x="171" y="43"/>
                    <a:pt x="171" y="42"/>
                    <a:pt x="171" y="42"/>
                  </a:cubicBezTo>
                  <a:cubicBezTo>
                    <a:pt x="171" y="42"/>
                    <a:pt x="171" y="41"/>
                    <a:pt x="171" y="40"/>
                  </a:cubicBezTo>
                  <a:cubicBezTo>
                    <a:pt x="171" y="40"/>
                    <a:pt x="171" y="40"/>
                    <a:pt x="171" y="39"/>
                  </a:cubicBezTo>
                  <a:cubicBezTo>
                    <a:pt x="171" y="40"/>
                    <a:pt x="172" y="40"/>
                    <a:pt x="172" y="40"/>
                  </a:cubicBezTo>
                  <a:cubicBezTo>
                    <a:pt x="172" y="40"/>
                    <a:pt x="172" y="40"/>
                    <a:pt x="172" y="41"/>
                  </a:cubicBezTo>
                  <a:cubicBezTo>
                    <a:pt x="172" y="41"/>
                    <a:pt x="172" y="42"/>
                    <a:pt x="172" y="43"/>
                  </a:cubicBezTo>
                  <a:close/>
                  <a:moveTo>
                    <a:pt x="173" y="45"/>
                  </a:moveTo>
                  <a:cubicBezTo>
                    <a:pt x="173" y="45"/>
                    <a:pt x="173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ubicBezTo>
                    <a:pt x="173" y="45"/>
                    <a:pt x="173" y="45"/>
                    <a:pt x="173" y="45"/>
                  </a:cubicBezTo>
                  <a:close/>
                  <a:moveTo>
                    <a:pt x="172" y="34"/>
                  </a:moveTo>
                  <a:cubicBezTo>
                    <a:pt x="172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2" y="34"/>
                  </a:cubicBezTo>
                  <a:close/>
                  <a:moveTo>
                    <a:pt x="174" y="38"/>
                  </a:moveTo>
                  <a:cubicBezTo>
                    <a:pt x="174" y="38"/>
                    <a:pt x="174" y="38"/>
                    <a:pt x="175" y="38"/>
                  </a:cubicBezTo>
                  <a:cubicBezTo>
                    <a:pt x="175" y="38"/>
                    <a:pt x="175" y="38"/>
                    <a:pt x="175" y="38"/>
                  </a:cubicBezTo>
                  <a:cubicBezTo>
                    <a:pt x="174" y="38"/>
                    <a:pt x="174" y="38"/>
                    <a:pt x="174" y="38"/>
                  </a:cubicBezTo>
                  <a:close/>
                  <a:moveTo>
                    <a:pt x="178" y="83"/>
                  </a:moveTo>
                  <a:cubicBezTo>
                    <a:pt x="178" y="83"/>
                    <a:pt x="178" y="83"/>
                    <a:pt x="178" y="84"/>
                  </a:cubicBezTo>
                  <a:cubicBezTo>
                    <a:pt x="178" y="84"/>
                    <a:pt x="178" y="83"/>
                    <a:pt x="178" y="83"/>
                  </a:cubicBezTo>
                  <a:cubicBezTo>
                    <a:pt x="178" y="83"/>
                    <a:pt x="178" y="83"/>
                    <a:pt x="178" y="83"/>
                  </a:cubicBezTo>
                  <a:close/>
                  <a:moveTo>
                    <a:pt x="178" y="84"/>
                  </a:moveTo>
                  <a:cubicBezTo>
                    <a:pt x="178" y="84"/>
                    <a:pt x="178" y="84"/>
                    <a:pt x="178" y="84"/>
                  </a:cubicBezTo>
                  <a:cubicBezTo>
                    <a:pt x="178" y="84"/>
                    <a:pt x="179" y="83"/>
                    <a:pt x="179" y="83"/>
                  </a:cubicBezTo>
                  <a:cubicBezTo>
                    <a:pt x="179" y="83"/>
                    <a:pt x="179" y="84"/>
                    <a:pt x="179" y="84"/>
                  </a:cubicBezTo>
                  <a:cubicBezTo>
                    <a:pt x="179" y="85"/>
                    <a:pt x="179" y="85"/>
                    <a:pt x="180" y="85"/>
                  </a:cubicBezTo>
                  <a:cubicBezTo>
                    <a:pt x="180" y="85"/>
                    <a:pt x="180" y="86"/>
                    <a:pt x="180" y="86"/>
                  </a:cubicBezTo>
                  <a:cubicBezTo>
                    <a:pt x="180" y="86"/>
                    <a:pt x="179" y="86"/>
                    <a:pt x="179" y="86"/>
                  </a:cubicBezTo>
                  <a:cubicBezTo>
                    <a:pt x="179" y="86"/>
                    <a:pt x="179" y="86"/>
                    <a:pt x="178" y="86"/>
                  </a:cubicBezTo>
                  <a:cubicBezTo>
                    <a:pt x="178" y="86"/>
                    <a:pt x="177" y="86"/>
                    <a:pt x="177" y="86"/>
                  </a:cubicBezTo>
                  <a:cubicBezTo>
                    <a:pt x="177" y="86"/>
                    <a:pt x="177" y="85"/>
                    <a:pt x="177" y="85"/>
                  </a:cubicBezTo>
                  <a:cubicBezTo>
                    <a:pt x="177" y="85"/>
                    <a:pt x="178" y="84"/>
                    <a:pt x="178" y="84"/>
                  </a:cubicBezTo>
                  <a:close/>
                  <a:moveTo>
                    <a:pt x="172" y="34"/>
                  </a:move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72" y="35"/>
                    <a:pt x="171" y="35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71" y="35"/>
                    <a:pt x="171" y="35"/>
                    <a:pt x="171" y="35"/>
                  </a:cubicBezTo>
                  <a:cubicBezTo>
                    <a:pt x="171" y="35"/>
                    <a:pt x="170" y="34"/>
                    <a:pt x="170" y="34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0" y="34"/>
                    <a:pt x="170" y="34"/>
                    <a:pt x="170" y="33"/>
                  </a:cubicBezTo>
                  <a:cubicBezTo>
                    <a:pt x="170" y="33"/>
                    <a:pt x="171" y="33"/>
                    <a:pt x="171" y="33"/>
                  </a:cubicBezTo>
                  <a:cubicBezTo>
                    <a:pt x="171" y="33"/>
                    <a:pt x="172" y="34"/>
                    <a:pt x="172" y="34"/>
                  </a:cubicBezTo>
                  <a:cubicBezTo>
                    <a:pt x="172" y="34"/>
                    <a:pt x="172" y="34"/>
                    <a:pt x="172" y="34"/>
                  </a:cubicBezTo>
                  <a:close/>
                  <a:moveTo>
                    <a:pt x="170" y="57"/>
                  </a:move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70" y="57"/>
                  </a:cubicBezTo>
                  <a:cubicBezTo>
                    <a:pt x="170" y="57"/>
                    <a:pt x="170" y="57"/>
                    <a:pt x="169" y="57"/>
                  </a:cubicBezTo>
                  <a:cubicBezTo>
                    <a:pt x="169" y="56"/>
                    <a:pt x="168" y="56"/>
                    <a:pt x="168" y="55"/>
                  </a:cubicBezTo>
                  <a:cubicBezTo>
                    <a:pt x="168" y="55"/>
                    <a:pt x="167" y="55"/>
                    <a:pt x="167" y="54"/>
                  </a:cubicBezTo>
                  <a:cubicBezTo>
                    <a:pt x="167" y="54"/>
                    <a:pt x="167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6" y="53"/>
                    <a:pt x="166" y="53"/>
                    <a:pt x="165" y="52"/>
                  </a:cubicBezTo>
                  <a:cubicBezTo>
                    <a:pt x="165" y="52"/>
                    <a:pt x="165" y="52"/>
                    <a:pt x="165" y="52"/>
                  </a:cubicBezTo>
                  <a:cubicBezTo>
                    <a:pt x="165" y="52"/>
                    <a:pt x="165" y="52"/>
                    <a:pt x="165" y="51"/>
                  </a:cubicBezTo>
                  <a:cubicBezTo>
                    <a:pt x="165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2"/>
                    <a:pt x="166" y="52"/>
                  </a:cubicBezTo>
                  <a:cubicBezTo>
                    <a:pt x="166" y="52"/>
                    <a:pt x="166" y="53"/>
                    <a:pt x="166" y="53"/>
                  </a:cubicBezTo>
                  <a:cubicBezTo>
                    <a:pt x="167" y="53"/>
                    <a:pt x="167" y="54"/>
                    <a:pt x="167" y="54"/>
                  </a:cubicBezTo>
                  <a:cubicBezTo>
                    <a:pt x="168" y="54"/>
                    <a:pt x="169" y="55"/>
                    <a:pt x="170" y="55"/>
                  </a:cubicBezTo>
                  <a:cubicBezTo>
                    <a:pt x="170" y="55"/>
                    <a:pt x="170" y="55"/>
                    <a:pt x="170" y="55"/>
                  </a:cubicBezTo>
                  <a:cubicBezTo>
                    <a:pt x="170" y="56"/>
                    <a:pt x="170" y="56"/>
                    <a:pt x="170" y="57"/>
                  </a:cubicBezTo>
                  <a:close/>
                  <a:moveTo>
                    <a:pt x="164" y="78"/>
                  </a:moveTo>
                  <a:cubicBezTo>
                    <a:pt x="164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lose/>
                  <a:moveTo>
                    <a:pt x="208" y="144"/>
                  </a:moveTo>
                  <a:cubicBezTo>
                    <a:pt x="208" y="144"/>
                    <a:pt x="208" y="144"/>
                    <a:pt x="208" y="144"/>
                  </a:cubicBezTo>
                  <a:cubicBezTo>
                    <a:pt x="208" y="143"/>
                    <a:pt x="208" y="143"/>
                    <a:pt x="208" y="143"/>
                  </a:cubicBezTo>
                  <a:cubicBezTo>
                    <a:pt x="208" y="143"/>
                    <a:pt x="208" y="143"/>
                    <a:pt x="208" y="144"/>
                  </a:cubicBezTo>
                  <a:close/>
                  <a:moveTo>
                    <a:pt x="208" y="144"/>
                  </a:moveTo>
                  <a:cubicBezTo>
                    <a:pt x="208" y="144"/>
                    <a:pt x="208" y="144"/>
                    <a:pt x="208" y="145"/>
                  </a:cubicBezTo>
                  <a:cubicBezTo>
                    <a:pt x="208" y="144"/>
                    <a:pt x="208" y="144"/>
                    <a:pt x="208" y="144"/>
                  </a:cubicBezTo>
                  <a:cubicBezTo>
                    <a:pt x="208" y="144"/>
                    <a:pt x="208" y="144"/>
                    <a:pt x="208" y="144"/>
                  </a:cubicBezTo>
                  <a:close/>
                  <a:moveTo>
                    <a:pt x="201" y="155"/>
                  </a:move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ubicBezTo>
                    <a:pt x="201" y="155"/>
                    <a:pt x="201" y="155"/>
                    <a:pt x="201" y="155"/>
                  </a:cubicBezTo>
                  <a:close/>
                  <a:moveTo>
                    <a:pt x="178" y="194"/>
                  </a:moveTo>
                  <a:cubicBezTo>
                    <a:pt x="178" y="194"/>
                    <a:pt x="178" y="194"/>
                    <a:pt x="178" y="193"/>
                  </a:cubicBezTo>
                  <a:cubicBezTo>
                    <a:pt x="179" y="193"/>
                    <a:pt x="179" y="193"/>
                    <a:pt x="179" y="193"/>
                  </a:cubicBezTo>
                  <a:cubicBezTo>
                    <a:pt x="180" y="193"/>
                    <a:pt x="180" y="192"/>
                    <a:pt x="180" y="192"/>
                  </a:cubicBezTo>
                  <a:cubicBezTo>
                    <a:pt x="179" y="193"/>
                    <a:pt x="178" y="194"/>
                    <a:pt x="177" y="195"/>
                  </a:cubicBezTo>
                  <a:cubicBezTo>
                    <a:pt x="178" y="194"/>
                    <a:pt x="178" y="194"/>
                    <a:pt x="178" y="194"/>
                  </a:cubicBezTo>
                  <a:close/>
                  <a:moveTo>
                    <a:pt x="183" y="189"/>
                  </a:moveTo>
                  <a:cubicBezTo>
                    <a:pt x="183" y="189"/>
                    <a:pt x="183" y="189"/>
                    <a:pt x="183" y="189"/>
                  </a:cubicBezTo>
                  <a:cubicBezTo>
                    <a:pt x="183" y="189"/>
                    <a:pt x="183" y="189"/>
                    <a:pt x="183" y="189"/>
                  </a:cubicBezTo>
                  <a:cubicBezTo>
                    <a:pt x="183" y="189"/>
                    <a:pt x="184" y="189"/>
                    <a:pt x="184" y="189"/>
                  </a:cubicBezTo>
                  <a:cubicBezTo>
                    <a:pt x="184" y="189"/>
                    <a:pt x="184" y="188"/>
                    <a:pt x="185" y="188"/>
                  </a:cubicBezTo>
                  <a:cubicBezTo>
                    <a:pt x="185" y="188"/>
                    <a:pt x="185" y="188"/>
                    <a:pt x="185" y="188"/>
                  </a:cubicBezTo>
                  <a:cubicBezTo>
                    <a:pt x="185" y="188"/>
                    <a:pt x="185" y="188"/>
                    <a:pt x="185" y="188"/>
                  </a:cubicBezTo>
                  <a:cubicBezTo>
                    <a:pt x="184" y="189"/>
                    <a:pt x="183" y="189"/>
                    <a:pt x="183" y="190"/>
                  </a:cubicBezTo>
                  <a:cubicBezTo>
                    <a:pt x="183" y="190"/>
                    <a:pt x="183" y="189"/>
                    <a:pt x="183" y="189"/>
                  </a:cubicBezTo>
                  <a:close/>
                  <a:moveTo>
                    <a:pt x="154" y="16"/>
                  </a:move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5"/>
                    <a:pt x="154" y="16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4"/>
                  </a:cubicBezTo>
                  <a:close/>
                  <a:moveTo>
                    <a:pt x="133" y="43"/>
                  </a:move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lose/>
                  <a:moveTo>
                    <a:pt x="133" y="44"/>
                  </a:move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4"/>
                    <a:pt x="133" y="44"/>
                  </a:cubicBezTo>
                  <a:cubicBezTo>
                    <a:pt x="133" y="44"/>
                    <a:pt x="133" y="44"/>
                    <a:pt x="133" y="44"/>
                  </a:cubicBezTo>
                  <a:close/>
                  <a:moveTo>
                    <a:pt x="133" y="43"/>
                  </a:move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lose/>
                  <a:moveTo>
                    <a:pt x="132" y="43"/>
                  </a:moveTo>
                  <a:cubicBezTo>
                    <a:pt x="132" y="43"/>
                    <a:pt x="132" y="43"/>
                    <a:pt x="132" y="43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32" y="43"/>
                    <a:pt x="132" y="43"/>
                    <a:pt x="132" y="43"/>
                  </a:cubicBezTo>
                  <a:close/>
                  <a:moveTo>
                    <a:pt x="122" y="23"/>
                  </a:moveTo>
                  <a:cubicBezTo>
                    <a:pt x="121" y="23"/>
                    <a:pt x="120" y="24"/>
                    <a:pt x="120" y="25"/>
                  </a:cubicBezTo>
                  <a:cubicBezTo>
                    <a:pt x="119" y="26"/>
                    <a:pt x="120" y="27"/>
                    <a:pt x="120" y="28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8"/>
                    <a:pt x="120" y="29"/>
                    <a:pt x="119" y="29"/>
                  </a:cubicBezTo>
                  <a:cubicBezTo>
                    <a:pt x="118" y="29"/>
                    <a:pt x="117" y="30"/>
                    <a:pt x="116" y="31"/>
                  </a:cubicBezTo>
                  <a:cubicBezTo>
                    <a:pt x="116" y="31"/>
                    <a:pt x="116" y="31"/>
                    <a:pt x="11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5" y="32"/>
                    <a:pt x="114" y="32"/>
                    <a:pt x="113" y="33"/>
                  </a:cubicBezTo>
                  <a:cubicBezTo>
                    <a:pt x="112" y="33"/>
                    <a:pt x="112" y="33"/>
                    <a:pt x="111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4"/>
                    <a:pt x="110" y="34"/>
                    <a:pt x="109" y="35"/>
                  </a:cubicBezTo>
                  <a:cubicBezTo>
                    <a:pt x="108" y="36"/>
                    <a:pt x="107" y="37"/>
                    <a:pt x="107" y="38"/>
                  </a:cubicBezTo>
                  <a:cubicBezTo>
                    <a:pt x="107" y="38"/>
                    <a:pt x="107" y="39"/>
                    <a:pt x="107" y="39"/>
                  </a:cubicBezTo>
                  <a:cubicBezTo>
                    <a:pt x="106" y="39"/>
                    <a:pt x="106" y="40"/>
                    <a:pt x="106" y="40"/>
                  </a:cubicBezTo>
                  <a:cubicBezTo>
                    <a:pt x="105" y="40"/>
                    <a:pt x="105" y="41"/>
                    <a:pt x="105" y="42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3" y="42"/>
                    <a:pt x="103" y="42"/>
                    <a:pt x="103" y="42"/>
                  </a:cubicBezTo>
                  <a:cubicBezTo>
                    <a:pt x="103" y="42"/>
                    <a:pt x="103" y="41"/>
                    <a:pt x="102" y="41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03" y="40"/>
                    <a:pt x="103" y="39"/>
                    <a:pt x="102" y="38"/>
                  </a:cubicBezTo>
                  <a:cubicBezTo>
                    <a:pt x="102" y="37"/>
                    <a:pt x="102" y="37"/>
                    <a:pt x="101" y="36"/>
                  </a:cubicBezTo>
                  <a:cubicBezTo>
                    <a:pt x="102" y="36"/>
                    <a:pt x="103" y="35"/>
                    <a:pt x="103" y="34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4" y="33"/>
                    <a:pt x="104" y="32"/>
                    <a:pt x="104" y="31"/>
                  </a:cubicBezTo>
                  <a:cubicBezTo>
                    <a:pt x="105" y="30"/>
                    <a:pt x="104" y="29"/>
                    <a:pt x="104" y="29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7"/>
                    <a:pt x="103" y="26"/>
                    <a:pt x="103" y="26"/>
                  </a:cubicBezTo>
                  <a:cubicBezTo>
                    <a:pt x="103" y="26"/>
                    <a:pt x="103" y="25"/>
                    <a:pt x="102" y="25"/>
                  </a:cubicBezTo>
                  <a:cubicBezTo>
                    <a:pt x="102" y="25"/>
                    <a:pt x="102" y="24"/>
                    <a:pt x="102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3"/>
                    <a:pt x="101" y="22"/>
                    <a:pt x="101" y="22"/>
                  </a:cubicBezTo>
                  <a:cubicBezTo>
                    <a:pt x="101" y="22"/>
                    <a:pt x="101" y="21"/>
                    <a:pt x="101" y="21"/>
                  </a:cubicBezTo>
                  <a:cubicBezTo>
                    <a:pt x="101" y="21"/>
                    <a:pt x="101" y="20"/>
                    <a:pt x="100" y="20"/>
                  </a:cubicBezTo>
                  <a:cubicBezTo>
                    <a:pt x="100" y="20"/>
                    <a:pt x="100" y="19"/>
                    <a:pt x="100" y="19"/>
                  </a:cubicBezTo>
                  <a:cubicBezTo>
                    <a:pt x="100" y="19"/>
                    <a:pt x="100" y="18"/>
                    <a:pt x="99" y="17"/>
                  </a:cubicBezTo>
                  <a:cubicBezTo>
                    <a:pt x="99" y="17"/>
                    <a:pt x="99" y="17"/>
                    <a:pt x="99" y="16"/>
                  </a:cubicBezTo>
                  <a:cubicBezTo>
                    <a:pt x="99" y="16"/>
                    <a:pt x="100" y="16"/>
                    <a:pt x="100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1" y="16"/>
                    <a:pt x="102" y="16"/>
                    <a:pt x="102" y="16"/>
                  </a:cubicBezTo>
                  <a:cubicBezTo>
                    <a:pt x="103" y="16"/>
                    <a:pt x="104" y="15"/>
                    <a:pt x="104" y="15"/>
                  </a:cubicBezTo>
                  <a:cubicBezTo>
                    <a:pt x="104" y="15"/>
                    <a:pt x="105" y="15"/>
                    <a:pt x="106" y="15"/>
                  </a:cubicBezTo>
                  <a:cubicBezTo>
                    <a:pt x="106" y="15"/>
                    <a:pt x="107" y="15"/>
                    <a:pt x="108" y="15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109" y="15"/>
                    <a:pt x="111" y="15"/>
                    <a:pt x="112" y="14"/>
                  </a:cubicBezTo>
                  <a:cubicBezTo>
                    <a:pt x="112" y="14"/>
                    <a:pt x="113" y="14"/>
                    <a:pt x="113" y="14"/>
                  </a:cubicBezTo>
                  <a:cubicBezTo>
                    <a:pt x="113" y="15"/>
                    <a:pt x="114" y="15"/>
                    <a:pt x="115" y="15"/>
                  </a:cubicBezTo>
                  <a:cubicBezTo>
                    <a:pt x="116" y="16"/>
                    <a:pt x="116" y="16"/>
                    <a:pt x="117" y="16"/>
                  </a:cubicBezTo>
                  <a:cubicBezTo>
                    <a:pt x="117" y="16"/>
                    <a:pt x="118" y="16"/>
                    <a:pt x="118" y="16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7"/>
                    <a:pt x="120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8"/>
                    <a:pt x="121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20"/>
                    <a:pt x="122" y="21"/>
                    <a:pt x="123" y="21"/>
                  </a:cubicBezTo>
                  <a:cubicBezTo>
                    <a:pt x="122" y="21"/>
                    <a:pt x="122" y="22"/>
                    <a:pt x="122" y="23"/>
                  </a:cubicBezTo>
                  <a:close/>
                  <a:moveTo>
                    <a:pt x="123" y="36"/>
                  </a:moveTo>
                  <a:cubicBezTo>
                    <a:pt x="123" y="36"/>
                    <a:pt x="123" y="36"/>
                    <a:pt x="123" y="36"/>
                  </a:cubicBezTo>
                  <a:cubicBezTo>
                    <a:pt x="123" y="36"/>
                    <a:pt x="123" y="36"/>
                    <a:pt x="122" y="36"/>
                  </a:cubicBezTo>
                  <a:cubicBezTo>
                    <a:pt x="123" y="36"/>
                    <a:pt x="123" y="36"/>
                    <a:pt x="123" y="36"/>
                  </a:cubicBezTo>
                  <a:close/>
                  <a:moveTo>
                    <a:pt x="102" y="48"/>
                  </a:move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2" y="48"/>
                    <a:pt x="102" y="48"/>
                    <a:pt x="102" y="48"/>
                  </a:cubicBezTo>
                  <a:close/>
                  <a:moveTo>
                    <a:pt x="93" y="26"/>
                  </a:moveTo>
                  <a:cubicBezTo>
                    <a:pt x="93" y="26"/>
                    <a:pt x="93" y="26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3" y="26"/>
                    <a:pt x="93" y="26"/>
                    <a:pt x="93" y="26"/>
                  </a:cubicBezTo>
                  <a:close/>
                  <a:moveTo>
                    <a:pt x="73" y="16"/>
                  </a:moveTo>
                  <a:cubicBezTo>
                    <a:pt x="73" y="16"/>
                    <a:pt x="73" y="16"/>
                    <a:pt x="73" y="16"/>
                  </a:cubicBezTo>
                  <a:cubicBezTo>
                    <a:pt x="72" y="17"/>
                    <a:pt x="72" y="19"/>
                    <a:pt x="73" y="20"/>
                  </a:cubicBezTo>
                  <a:cubicBezTo>
                    <a:pt x="72" y="20"/>
                    <a:pt x="72" y="19"/>
                    <a:pt x="71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8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6" y="19"/>
                    <a:pt x="66" y="20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0"/>
                    <a:pt x="64" y="21"/>
                    <a:pt x="64" y="21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3" y="21"/>
                    <a:pt x="63" y="22"/>
                    <a:pt x="62" y="22"/>
                  </a:cubicBezTo>
                  <a:cubicBezTo>
                    <a:pt x="62" y="22"/>
                    <a:pt x="62" y="22"/>
                    <a:pt x="62" y="23"/>
                  </a:cubicBezTo>
                  <a:cubicBezTo>
                    <a:pt x="62" y="23"/>
                    <a:pt x="62" y="23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0" y="24"/>
                    <a:pt x="60" y="24"/>
                  </a:cubicBezTo>
                  <a:cubicBezTo>
                    <a:pt x="60" y="24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8" y="25"/>
                    <a:pt x="58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6" y="26"/>
                  </a:cubicBezTo>
                  <a:cubicBezTo>
                    <a:pt x="56" y="27"/>
                    <a:pt x="55" y="27"/>
                    <a:pt x="55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8"/>
                    <a:pt x="52" y="28"/>
                    <a:pt x="51" y="28"/>
                  </a:cubicBezTo>
                  <a:cubicBezTo>
                    <a:pt x="51" y="28"/>
                    <a:pt x="51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8" y="22"/>
                    <a:pt x="67" y="17"/>
                    <a:pt x="76" y="14"/>
                  </a:cubicBezTo>
                  <a:cubicBezTo>
                    <a:pt x="76" y="14"/>
                    <a:pt x="75" y="14"/>
                    <a:pt x="75" y="15"/>
                  </a:cubicBezTo>
                  <a:cubicBezTo>
                    <a:pt x="74" y="15"/>
                    <a:pt x="74" y="15"/>
                    <a:pt x="73" y="16"/>
                  </a:cubicBezTo>
                  <a:close/>
                  <a:moveTo>
                    <a:pt x="67" y="47"/>
                  </a:moveTo>
                  <a:cubicBezTo>
                    <a:pt x="67" y="47"/>
                    <a:pt x="67" y="47"/>
                    <a:pt x="67" y="47"/>
                  </a:cubicBezTo>
                  <a:cubicBezTo>
                    <a:pt x="67" y="47"/>
                    <a:pt x="68" y="47"/>
                    <a:pt x="68" y="47"/>
                  </a:cubicBezTo>
                  <a:cubicBezTo>
                    <a:pt x="68" y="47"/>
                    <a:pt x="68" y="47"/>
                    <a:pt x="69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8" y="48"/>
                    <a:pt x="68" y="48"/>
                    <a:pt x="68" y="49"/>
                  </a:cubicBezTo>
                  <a:cubicBezTo>
                    <a:pt x="68" y="50"/>
                    <a:pt x="69" y="52"/>
                    <a:pt x="70" y="53"/>
                  </a:cubicBezTo>
                  <a:cubicBezTo>
                    <a:pt x="70" y="53"/>
                    <a:pt x="71" y="53"/>
                    <a:pt x="71" y="53"/>
                  </a:cubicBezTo>
                  <a:cubicBezTo>
                    <a:pt x="71" y="54"/>
                    <a:pt x="72" y="54"/>
                    <a:pt x="72" y="54"/>
                  </a:cubicBezTo>
                  <a:cubicBezTo>
                    <a:pt x="74" y="55"/>
                    <a:pt x="75" y="55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4"/>
                    <a:pt x="77" y="54"/>
                    <a:pt x="77" y="54"/>
                  </a:cubicBezTo>
                  <a:cubicBezTo>
                    <a:pt x="77" y="55"/>
                    <a:pt x="77" y="56"/>
                    <a:pt x="79" y="57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9"/>
                    <a:pt x="79" y="59"/>
                    <a:pt x="79" y="60"/>
                  </a:cubicBezTo>
                  <a:cubicBezTo>
                    <a:pt x="79" y="61"/>
                    <a:pt x="79" y="61"/>
                    <a:pt x="80" y="62"/>
                  </a:cubicBezTo>
                  <a:cubicBezTo>
                    <a:pt x="80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7" y="61"/>
                    <a:pt x="76" y="61"/>
                    <a:pt x="76" y="62"/>
                  </a:cubicBezTo>
                  <a:cubicBezTo>
                    <a:pt x="75" y="62"/>
                    <a:pt x="75" y="62"/>
                    <a:pt x="74" y="62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2"/>
                    <a:pt x="73" y="62"/>
                    <a:pt x="73" y="62"/>
                  </a:cubicBezTo>
                  <a:cubicBezTo>
                    <a:pt x="73" y="61"/>
                    <a:pt x="72" y="61"/>
                    <a:pt x="71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4"/>
                    <a:pt x="68" y="64"/>
                  </a:cubicBezTo>
                  <a:cubicBezTo>
                    <a:pt x="67" y="64"/>
                    <a:pt x="66" y="65"/>
                    <a:pt x="66" y="65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5" y="65"/>
                    <a:pt x="65" y="65"/>
                    <a:pt x="65" y="66"/>
                  </a:cubicBezTo>
                  <a:cubicBezTo>
                    <a:pt x="65" y="66"/>
                    <a:pt x="65" y="66"/>
                    <a:pt x="64" y="66"/>
                  </a:cubicBezTo>
                  <a:cubicBezTo>
                    <a:pt x="64" y="66"/>
                    <a:pt x="64" y="67"/>
                    <a:pt x="63" y="67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3" y="67"/>
                    <a:pt x="63" y="67"/>
                    <a:pt x="63" y="68"/>
                  </a:cubicBezTo>
                  <a:cubicBezTo>
                    <a:pt x="63" y="68"/>
                    <a:pt x="62" y="68"/>
                    <a:pt x="62" y="68"/>
                  </a:cubicBezTo>
                  <a:cubicBezTo>
                    <a:pt x="61" y="68"/>
                    <a:pt x="61" y="70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1" y="72"/>
                    <a:pt x="62" y="73"/>
                    <a:pt x="62" y="7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61" y="75"/>
                    <a:pt x="60" y="76"/>
                    <a:pt x="60" y="76"/>
                  </a:cubicBezTo>
                  <a:cubicBezTo>
                    <a:pt x="60" y="76"/>
                    <a:pt x="59" y="77"/>
                    <a:pt x="59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8" y="78"/>
                    <a:pt x="57" y="79"/>
                    <a:pt x="57" y="79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5" y="80"/>
                    <a:pt x="54" y="81"/>
                    <a:pt x="54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81"/>
                    <a:pt x="54" y="81"/>
                    <a:pt x="53" y="81"/>
                  </a:cubicBezTo>
                  <a:cubicBezTo>
                    <a:pt x="52" y="82"/>
                    <a:pt x="51" y="83"/>
                    <a:pt x="50" y="84"/>
                  </a:cubicBezTo>
                  <a:cubicBezTo>
                    <a:pt x="50" y="84"/>
                    <a:pt x="50" y="85"/>
                    <a:pt x="50" y="85"/>
                  </a:cubicBezTo>
                  <a:cubicBezTo>
                    <a:pt x="49" y="86"/>
                    <a:pt x="48" y="87"/>
                    <a:pt x="49" y="89"/>
                  </a:cubicBezTo>
                  <a:cubicBezTo>
                    <a:pt x="49" y="89"/>
                    <a:pt x="49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1"/>
                  </a:cubicBezTo>
                  <a:cubicBezTo>
                    <a:pt x="49" y="91"/>
                    <a:pt x="49" y="91"/>
                    <a:pt x="48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7" y="92"/>
                    <a:pt x="47" y="93"/>
                    <a:pt x="47" y="93"/>
                  </a:cubicBezTo>
                  <a:cubicBezTo>
                    <a:pt x="46" y="93"/>
                    <a:pt x="46" y="93"/>
                    <a:pt x="46" y="93"/>
                  </a:cubicBezTo>
                  <a:cubicBezTo>
                    <a:pt x="46" y="94"/>
                    <a:pt x="45" y="94"/>
                    <a:pt x="45" y="94"/>
                  </a:cubicBezTo>
                  <a:cubicBezTo>
                    <a:pt x="45" y="94"/>
                    <a:pt x="45" y="94"/>
                    <a:pt x="45" y="95"/>
                  </a:cubicBezTo>
                  <a:cubicBezTo>
                    <a:pt x="44" y="95"/>
                    <a:pt x="44" y="95"/>
                    <a:pt x="43" y="96"/>
                  </a:cubicBezTo>
                  <a:cubicBezTo>
                    <a:pt x="43" y="96"/>
                    <a:pt x="43" y="96"/>
                    <a:pt x="43" y="97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43" y="97"/>
                    <a:pt x="42" y="97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2" y="98"/>
                    <a:pt x="41" y="98"/>
                    <a:pt x="41" y="98"/>
                  </a:cubicBezTo>
                  <a:cubicBezTo>
                    <a:pt x="41" y="98"/>
                    <a:pt x="40" y="98"/>
                    <a:pt x="40" y="98"/>
                  </a:cubicBezTo>
                  <a:cubicBezTo>
                    <a:pt x="40" y="98"/>
                    <a:pt x="40" y="98"/>
                    <a:pt x="39" y="98"/>
                  </a:cubicBezTo>
                  <a:cubicBezTo>
                    <a:pt x="38" y="97"/>
                    <a:pt x="37" y="97"/>
                    <a:pt x="37" y="97"/>
                  </a:cubicBezTo>
                  <a:cubicBezTo>
                    <a:pt x="36" y="97"/>
                    <a:pt x="35" y="97"/>
                    <a:pt x="34" y="98"/>
                  </a:cubicBezTo>
                  <a:cubicBezTo>
                    <a:pt x="34" y="98"/>
                    <a:pt x="34" y="98"/>
                    <a:pt x="33" y="98"/>
                  </a:cubicBezTo>
                  <a:cubicBezTo>
                    <a:pt x="33" y="98"/>
                    <a:pt x="32" y="98"/>
                    <a:pt x="32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1" y="99"/>
                    <a:pt x="30" y="99"/>
                  </a:cubicBezTo>
                  <a:cubicBezTo>
                    <a:pt x="30" y="99"/>
                    <a:pt x="29" y="99"/>
                    <a:pt x="28" y="99"/>
                  </a:cubicBezTo>
                  <a:cubicBezTo>
                    <a:pt x="28" y="99"/>
                    <a:pt x="27" y="100"/>
                    <a:pt x="27" y="100"/>
                  </a:cubicBezTo>
                  <a:cubicBezTo>
                    <a:pt x="26" y="100"/>
                    <a:pt x="26" y="101"/>
                    <a:pt x="26" y="101"/>
                  </a:cubicBezTo>
                  <a:cubicBezTo>
                    <a:pt x="25" y="101"/>
                    <a:pt x="25" y="102"/>
                    <a:pt x="25" y="102"/>
                  </a:cubicBezTo>
                  <a:cubicBezTo>
                    <a:pt x="25" y="102"/>
                    <a:pt x="24" y="102"/>
                    <a:pt x="24" y="102"/>
                  </a:cubicBezTo>
                  <a:cubicBezTo>
                    <a:pt x="24" y="103"/>
                    <a:pt x="23" y="103"/>
                    <a:pt x="23" y="104"/>
                  </a:cubicBezTo>
                  <a:cubicBezTo>
                    <a:pt x="23" y="104"/>
                    <a:pt x="23" y="105"/>
                    <a:pt x="23" y="105"/>
                  </a:cubicBezTo>
                  <a:cubicBezTo>
                    <a:pt x="23" y="105"/>
                    <a:pt x="23" y="106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7"/>
                    <a:pt x="23" y="108"/>
                    <a:pt x="23" y="108"/>
                  </a:cubicBezTo>
                  <a:cubicBezTo>
                    <a:pt x="23" y="108"/>
                    <a:pt x="23" y="109"/>
                    <a:pt x="23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11"/>
                    <a:pt x="22" y="112"/>
                    <a:pt x="22" y="113"/>
                  </a:cubicBezTo>
                  <a:cubicBezTo>
                    <a:pt x="22" y="112"/>
                    <a:pt x="22" y="112"/>
                    <a:pt x="22" y="112"/>
                  </a:cubicBezTo>
                  <a:cubicBezTo>
                    <a:pt x="21" y="111"/>
                    <a:pt x="21" y="110"/>
                    <a:pt x="20" y="110"/>
                  </a:cubicBezTo>
                  <a:cubicBezTo>
                    <a:pt x="20" y="110"/>
                    <a:pt x="20" y="109"/>
                    <a:pt x="20" y="109"/>
                  </a:cubicBezTo>
                  <a:cubicBezTo>
                    <a:pt x="20" y="109"/>
                    <a:pt x="20" y="109"/>
                    <a:pt x="20" y="108"/>
                  </a:cubicBezTo>
                  <a:cubicBezTo>
                    <a:pt x="20" y="107"/>
                    <a:pt x="20" y="107"/>
                    <a:pt x="19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9" y="104"/>
                    <a:pt x="19" y="104"/>
                    <a:pt x="19" y="103"/>
                  </a:cubicBezTo>
                  <a:cubicBezTo>
                    <a:pt x="18" y="103"/>
                    <a:pt x="18" y="103"/>
                    <a:pt x="18" y="102"/>
                  </a:cubicBezTo>
                  <a:cubicBezTo>
                    <a:pt x="18" y="101"/>
                    <a:pt x="18" y="99"/>
                    <a:pt x="17" y="98"/>
                  </a:cubicBezTo>
                  <a:cubicBezTo>
                    <a:pt x="17" y="97"/>
                    <a:pt x="17" y="96"/>
                    <a:pt x="16" y="96"/>
                  </a:cubicBezTo>
                  <a:cubicBezTo>
                    <a:pt x="16" y="96"/>
                    <a:pt x="16" y="95"/>
                    <a:pt x="16" y="95"/>
                  </a:cubicBezTo>
                  <a:cubicBezTo>
                    <a:pt x="16" y="95"/>
                    <a:pt x="16" y="94"/>
                    <a:pt x="16" y="94"/>
                  </a:cubicBezTo>
                  <a:cubicBezTo>
                    <a:pt x="16" y="93"/>
                    <a:pt x="15" y="93"/>
                    <a:pt x="15" y="92"/>
                  </a:cubicBezTo>
                  <a:cubicBezTo>
                    <a:pt x="15" y="92"/>
                    <a:pt x="16" y="91"/>
                    <a:pt x="15" y="90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5" y="90"/>
                    <a:pt x="15" y="90"/>
                    <a:pt x="15" y="89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16" y="88"/>
                    <a:pt x="16" y="87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5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7" y="84"/>
                    <a:pt x="17" y="83"/>
                    <a:pt x="17" y="83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17" y="81"/>
                    <a:pt x="17" y="81"/>
                  </a:cubicBezTo>
                  <a:cubicBezTo>
                    <a:pt x="17" y="81"/>
                    <a:pt x="18" y="80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9" y="78"/>
                    <a:pt x="19" y="77"/>
                    <a:pt x="1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5"/>
                    <a:pt x="20" y="75"/>
                    <a:pt x="20" y="74"/>
                  </a:cubicBezTo>
                  <a:cubicBezTo>
                    <a:pt x="20" y="74"/>
                    <a:pt x="20" y="73"/>
                    <a:pt x="20" y="73"/>
                  </a:cubicBezTo>
                  <a:cubicBezTo>
                    <a:pt x="20" y="73"/>
                    <a:pt x="20" y="73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5" y="61"/>
                    <a:pt x="33" y="50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4" y="40"/>
                    <a:pt x="44" y="40"/>
                    <a:pt x="44" y="39"/>
                  </a:cubicBezTo>
                  <a:cubicBezTo>
                    <a:pt x="44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8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6" y="39"/>
                    <a:pt x="48" y="39"/>
                    <a:pt x="49" y="38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38"/>
                    <a:pt x="49" y="39"/>
                    <a:pt x="49" y="39"/>
                  </a:cubicBezTo>
                  <a:cubicBezTo>
                    <a:pt x="49" y="39"/>
                    <a:pt x="49" y="40"/>
                    <a:pt x="48" y="40"/>
                  </a:cubicBezTo>
                  <a:cubicBezTo>
                    <a:pt x="48" y="40"/>
                    <a:pt x="47" y="41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6" y="42"/>
                    <a:pt x="46" y="42"/>
                    <a:pt x="46" y="43"/>
                  </a:cubicBezTo>
                  <a:cubicBezTo>
                    <a:pt x="46" y="43"/>
                    <a:pt x="45" y="43"/>
                    <a:pt x="45" y="44"/>
                  </a:cubicBezTo>
                  <a:cubicBezTo>
                    <a:pt x="44" y="44"/>
                    <a:pt x="43" y="45"/>
                    <a:pt x="43" y="46"/>
                  </a:cubicBezTo>
                  <a:cubicBezTo>
                    <a:pt x="42" y="47"/>
                    <a:pt x="42" y="47"/>
                    <a:pt x="42" y="48"/>
                  </a:cubicBezTo>
                  <a:cubicBezTo>
                    <a:pt x="41" y="48"/>
                    <a:pt x="41" y="49"/>
                    <a:pt x="42" y="50"/>
                  </a:cubicBezTo>
                  <a:cubicBezTo>
                    <a:pt x="42" y="50"/>
                    <a:pt x="42" y="50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2"/>
                    <a:pt x="41" y="54"/>
                    <a:pt x="42" y="55"/>
                  </a:cubicBezTo>
                  <a:cubicBezTo>
                    <a:pt x="42" y="56"/>
                    <a:pt x="43" y="56"/>
                    <a:pt x="44" y="57"/>
                  </a:cubicBezTo>
                  <a:cubicBezTo>
                    <a:pt x="45" y="57"/>
                    <a:pt x="45" y="57"/>
                    <a:pt x="46" y="57"/>
                  </a:cubicBezTo>
                  <a:cubicBezTo>
                    <a:pt x="46" y="57"/>
                    <a:pt x="47" y="58"/>
                    <a:pt x="47" y="58"/>
                  </a:cubicBezTo>
                  <a:cubicBezTo>
                    <a:pt x="47" y="58"/>
                    <a:pt x="48" y="58"/>
                    <a:pt x="48" y="58"/>
                  </a:cubicBezTo>
                  <a:cubicBezTo>
                    <a:pt x="48" y="58"/>
                    <a:pt x="48" y="59"/>
                    <a:pt x="48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8" y="60"/>
                    <a:pt x="49" y="61"/>
                    <a:pt x="49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3"/>
                    <a:pt x="49" y="63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5"/>
                    <a:pt x="51" y="66"/>
                    <a:pt x="52" y="66"/>
                  </a:cubicBezTo>
                  <a:cubicBezTo>
                    <a:pt x="52" y="67"/>
                    <a:pt x="53" y="67"/>
                    <a:pt x="55" y="67"/>
                  </a:cubicBezTo>
                  <a:cubicBezTo>
                    <a:pt x="55" y="67"/>
                    <a:pt x="55" y="67"/>
                    <a:pt x="56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7" y="67"/>
                    <a:pt x="58" y="66"/>
                    <a:pt x="59" y="65"/>
                  </a:cubicBezTo>
                  <a:cubicBezTo>
                    <a:pt x="59" y="64"/>
                    <a:pt x="60" y="64"/>
                    <a:pt x="60" y="63"/>
                  </a:cubicBezTo>
                  <a:cubicBezTo>
                    <a:pt x="60" y="63"/>
                    <a:pt x="60" y="62"/>
                    <a:pt x="60" y="61"/>
                  </a:cubicBezTo>
                  <a:cubicBezTo>
                    <a:pt x="60" y="61"/>
                    <a:pt x="60" y="60"/>
                    <a:pt x="60" y="60"/>
                  </a:cubicBezTo>
                  <a:cubicBezTo>
                    <a:pt x="60" y="60"/>
                    <a:pt x="61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2" y="59"/>
                    <a:pt x="63" y="58"/>
                    <a:pt x="63" y="57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4" y="57"/>
                    <a:pt x="65" y="56"/>
                    <a:pt x="65" y="55"/>
                  </a:cubicBezTo>
                  <a:cubicBezTo>
                    <a:pt x="65" y="55"/>
                    <a:pt x="65" y="55"/>
                    <a:pt x="65" y="54"/>
                  </a:cubicBezTo>
                  <a:cubicBezTo>
                    <a:pt x="66" y="54"/>
                    <a:pt x="66" y="53"/>
                    <a:pt x="66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2"/>
                    <a:pt x="66" y="51"/>
                    <a:pt x="66" y="50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7" y="49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lose/>
                  <a:moveTo>
                    <a:pt x="72" y="40"/>
                  </a:moveTo>
                  <a:cubicBezTo>
                    <a:pt x="73" y="40"/>
                    <a:pt x="73" y="41"/>
                    <a:pt x="73" y="41"/>
                  </a:cubicBezTo>
                  <a:cubicBezTo>
                    <a:pt x="73" y="41"/>
                    <a:pt x="73" y="41"/>
                    <a:pt x="73" y="41"/>
                  </a:cubicBezTo>
                  <a:cubicBezTo>
                    <a:pt x="73" y="41"/>
                    <a:pt x="73" y="40"/>
                    <a:pt x="72" y="40"/>
                  </a:cubicBezTo>
                  <a:close/>
                  <a:moveTo>
                    <a:pt x="66" y="82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2"/>
                    <a:pt x="66" y="82"/>
                    <a:pt x="66" y="82"/>
                  </a:cubicBezTo>
                  <a:close/>
                  <a:moveTo>
                    <a:pt x="44" y="111"/>
                  </a:moveTo>
                  <a:cubicBezTo>
                    <a:pt x="44" y="111"/>
                    <a:pt x="43" y="110"/>
                    <a:pt x="43" y="110"/>
                  </a:cubicBezTo>
                  <a:cubicBezTo>
                    <a:pt x="43" y="110"/>
                    <a:pt x="43" y="110"/>
                    <a:pt x="43" y="110"/>
                  </a:cubicBezTo>
                  <a:cubicBezTo>
                    <a:pt x="43" y="110"/>
                    <a:pt x="44" y="111"/>
                    <a:pt x="44" y="111"/>
                  </a:cubicBezTo>
                  <a:close/>
                  <a:moveTo>
                    <a:pt x="44" y="45"/>
                  </a:moveTo>
                  <a:cubicBezTo>
                    <a:pt x="44" y="45"/>
                    <a:pt x="44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4" y="45"/>
                    <a:pt x="44" y="45"/>
                  </a:cubicBezTo>
                  <a:close/>
                  <a:moveTo>
                    <a:pt x="51" y="48"/>
                  </a:move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7"/>
                  </a:cubicBezTo>
                  <a:cubicBezTo>
                    <a:pt x="52" y="47"/>
                    <a:pt x="52" y="47"/>
                    <a:pt x="53" y="47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4" y="46"/>
                    <a:pt x="54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4"/>
                  </a:cubicBezTo>
                  <a:cubicBezTo>
                    <a:pt x="56" y="44"/>
                    <a:pt x="57" y="44"/>
                    <a:pt x="57" y="44"/>
                  </a:cubicBezTo>
                  <a:cubicBezTo>
                    <a:pt x="58" y="44"/>
                    <a:pt x="58" y="43"/>
                    <a:pt x="59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0" y="43"/>
                    <a:pt x="60" y="43"/>
                    <a:pt x="60" y="43"/>
                  </a:cubicBezTo>
                  <a:cubicBezTo>
                    <a:pt x="60" y="42"/>
                    <a:pt x="61" y="42"/>
                    <a:pt x="61" y="42"/>
                  </a:cubicBezTo>
                  <a:cubicBezTo>
                    <a:pt x="61" y="41"/>
                    <a:pt x="61" y="41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1" y="41"/>
                    <a:pt x="61" y="42"/>
                    <a:pt x="61" y="42"/>
                  </a:cubicBezTo>
                  <a:cubicBezTo>
                    <a:pt x="61" y="42"/>
                    <a:pt x="61" y="42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0" y="43"/>
                    <a:pt x="60" y="44"/>
                  </a:cubicBezTo>
                  <a:cubicBezTo>
                    <a:pt x="60" y="44"/>
                    <a:pt x="60" y="45"/>
                    <a:pt x="60" y="45"/>
                  </a:cubicBezTo>
                  <a:cubicBezTo>
                    <a:pt x="60" y="45"/>
                    <a:pt x="60" y="46"/>
                    <a:pt x="60" y="46"/>
                  </a:cubicBezTo>
                  <a:cubicBezTo>
                    <a:pt x="58" y="47"/>
                    <a:pt x="57" y="48"/>
                    <a:pt x="57" y="49"/>
                  </a:cubicBezTo>
                  <a:cubicBezTo>
                    <a:pt x="57" y="50"/>
                    <a:pt x="57" y="51"/>
                    <a:pt x="58" y="52"/>
                  </a:cubicBezTo>
                  <a:cubicBezTo>
                    <a:pt x="58" y="52"/>
                    <a:pt x="58" y="52"/>
                    <a:pt x="58" y="53"/>
                  </a:cubicBezTo>
                  <a:cubicBezTo>
                    <a:pt x="58" y="53"/>
                    <a:pt x="58" y="53"/>
                    <a:pt x="57" y="53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57" y="53"/>
                    <a:pt x="57" y="53"/>
                    <a:pt x="56" y="53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3"/>
                    <a:pt x="54" y="53"/>
                    <a:pt x="53" y="53"/>
                  </a:cubicBezTo>
                  <a:cubicBezTo>
                    <a:pt x="53" y="52"/>
                    <a:pt x="53" y="52"/>
                    <a:pt x="52" y="52"/>
                  </a:cubicBezTo>
                  <a:cubicBezTo>
                    <a:pt x="52" y="51"/>
                    <a:pt x="51" y="51"/>
                    <a:pt x="51" y="50"/>
                  </a:cubicBezTo>
                  <a:cubicBezTo>
                    <a:pt x="51" y="50"/>
                    <a:pt x="50" y="50"/>
                    <a:pt x="50" y="50"/>
                  </a:cubicBezTo>
                  <a:cubicBezTo>
                    <a:pt x="50" y="50"/>
                    <a:pt x="50" y="49"/>
                    <a:pt x="50" y="49"/>
                  </a:cubicBezTo>
                  <a:cubicBezTo>
                    <a:pt x="50" y="49"/>
                    <a:pt x="50" y="49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lose/>
                  <a:moveTo>
                    <a:pt x="51" y="37"/>
                  </a:move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lose/>
                  <a:moveTo>
                    <a:pt x="58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lose/>
                  <a:moveTo>
                    <a:pt x="9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7"/>
                    <a:pt x="97" y="17"/>
                  </a:cubicBezTo>
                  <a:cubicBezTo>
                    <a:pt x="97" y="17"/>
                    <a:pt x="97" y="16"/>
                    <a:pt x="97" y="16"/>
                  </a:cubicBezTo>
                  <a:close/>
                  <a:moveTo>
                    <a:pt x="105" y="8"/>
                  </a:moveTo>
                  <a:cubicBezTo>
                    <a:pt x="105" y="7"/>
                    <a:pt x="104" y="8"/>
                    <a:pt x="103" y="8"/>
                  </a:cubicBezTo>
                  <a:cubicBezTo>
                    <a:pt x="103" y="8"/>
                    <a:pt x="103" y="8"/>
                    <a:pt x="103" y="7"/>
                  </a:cubicBezTo>
                  <a:cubicBezTo>
                    <a:pt x="105" y="7"/>
                    <a:pt x="106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7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6" y="7"/>
                    <a:pt x="106" y="7"/>
                    <a:pt x="105" y="8"/>
                  </a:cubicBezTo>
                  <a:close/>
                  <a:moveTo>
                    <a:pt x="101" y="48"/>
                  </a:moveTo>
                  <a:cubicBezTo>
                    <a:pt x="101" y="48"/>
                    <a:pt x="101" y="48"/>
                    <a:pt x="101" y="48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1" y="48"/>
                    <a:pt x="101" y="48"/>
                    <a:pt x="101" y="48"/>
                  </a:cubicBezTo>
                  <a:close/>
                  <a:moveTo>
                    <a:pt x="8" y="112"/>
                  </a:moveTo>
                  <a:cubicBezTo>
                    <a:pt x="8" y="107"/>
                    <a:pt x="8" y="103"/>
                    <a:pt x="9" y="98"/>
                  </a:cubicBezTo>
                  <a:cubicBezTo>
                    <a:pt x="9" y="98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3"/>
                    <a:pt x="9" y="104"/>
                    <a:pt x="9" y="104"/>
                  </a:cubicBezTo>
                  <a:cubicBezTo>
                    <a:pt x="9" y="104"/>
                    <a:pt x="9" y="105"/>
                    <a:pt x="9" y="105"/>
                  </a:cubicBezTo>
                  <a:cubicBezTo>
                    <a:pt x="9" y="106"/>
                    <a:pt x="9" y="107"/>
                    <a:pt x="9" y="107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10" y="110"/>
                    <a:pt x="10" y="110"/>
                    <a:pt x="11" y="110"/>
                  </a:cubicBezTo>
                  <a:cubicBezTo>
                    <a:pt x="10" y="112"/>
                    <a:pt x="11" y="113"/>
                    <a:pt x="11" y="113"/>
                  </a:cubicBezTo>
                  <a:cubicBezTo>
                    <a:pt x="11" y="113"/>
                    <a:pt x="11" y="113"/>
                    <a:pt x="11" y="114"/>
                  </a:cubicBezTo>
                  <a:cubicBezTo>
                    <a:pt x="11" y="114"/>
                    <a:pt x="12" y="114"/>
                    <a:pt x="12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15"/>
                    <a:pt x="12" y="115"/>
                    <a:pt x="12" y="116"/>
                  </a:cubicBezTo>
                  <a:cubicBezTo>
                    <a:pt x="12" y="117"/>
                    <a:pt x="13" y="118"/>
                    <a:pt x="14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9"/>
                    <a:pt x="15" y="119"/>
                    <a:pt x="15" y="120"/>
                  </a:cubicBezTo>
                  <a:cubicBezTo>
                    <a:pt x="15" y="120"/>
                    <a:pt x="16" y="120"/>
                    <a:pt x="16" y="121"/>
                  </a:cubicBezTo>
                  <a:cubicBezTo>
                    <a:pt x="16" y="121"/>
                    <a:pt x="16" y="121"/>
                    <a:pt x="16" y="122"/>
                  </a:cubicBezTo>
                  <a:cubicBezTo>
                    <a:pt x="16" y="123"/>
                    <a:pt x="17" y="124"/>
                    <a:pt x="18" y="124"/>
                  </a:cubicBezTo>
                  <a:cubicBezTo>
                    <a:pt x="18" y="125"/>
                    <a:pt x="18" y="125"/>
                    <a:pt x="19" y="125"/>
                  </a:cubicBezTo>
                  <a:cubicBezTo>
                    <a:pt x="19" y="126"/>
                    <a:pt x="20" y="126"/>
                    <a:pt x="20" y="126"/>
                  </a:cubicBezTo>
                  <a:cubicBezTo>
                    <a:pt x="21" y="127"/>
                    <a:pt x="21" y="127"/>
                    <a:pt x="22" y="128"/>
                  </a:cubicBezTo>
                  <a:cubicBezTo>
                    <a:pt x="22" y="128"/>
                    <a:pt x="23" y="129"/>
                    <a:pt x="24" y="129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30"/>
                    <a:pt x="27" y="131"/>
                    <a:pt x="29" y="131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29" y="131"/>
                    <a:pt x="30" y="131"/>
                    <a:pt x="30" y="131"/>
                  </a:cubicBezTo>
                  <a:cubicBezTo>
                    <a:pt x="30" y="132"/>
                    <a:pt x="32" y="133"/>
                    <a:pt x="32" y="133"/>
                  </a:cubicBezTo>
                  <a:cubicBezTo>
                    <a:pt x="32" y="133"/>
                    <a:pt x="33" y="133"/>
                    <a:pt x="33" y="133"/>
                  </a:cubicBezTo>
                  <a:cubicBezTo>
                    <a:pt x="33" y="134"/>
                    <a:pt x="34" y="134"/>
                    <a:pt x="34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7" y="135"/>
                    <a:pt x="37" y="136"/>
                    <a:pt x="37" y="136"/>
                  </a:cubicBezTo>
                  <a:cubicBezTo>
                    <a:pt x="38" y="137"/>
                    <a:pt x="38" y="138"/>
                    <a:pt x="38" y="138"/>
                  </a:cubicBezTo>
                  <a:cubicBezTo>
                    <a:pt x="39" y="139"/>
                    <a:pt x="40" y="140"/>
                    <a:pt x="41" y="140"/>
                  </a:cubicBezTo>
                  <a:cubicBezTo>
                    <a:pt x="41" y="141"/>
                    <a:pt x="41" y="141"/>
                    <a:pt x="42" y="141"/>
                  </a:cubicBezTo>
                  <a:cubicBezTo>
                    <a:pt x="42" y="142"/>
                    <a:pt x="42" y="142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4" y="143"/>
                    <a:pt x="45" y="143"/>
                    <a:pt x="45" y="143"/>
                  </a:cubicBezTo>
                  <a:cubicBezTo>
                    <a:pt x="45" y="143"/>
                    <a:pt x="46" y="143"/>
                    <a:pt x="46" y="143"/>
                  </a:cubicBezTo>
                  <a:cubicBezTo>
                    <a:pt x="47" y="144"/>
                    <a:pt x="48" y="144"/>
                    <a:pt x="49" y="144"/>
                  </a:cubicBezTo>
                  <a:cubicBezTo>
                    <a:pt x="49" y="144"/>
                    <a:pt x="49" y="144"/>
                    <a:pt x="49" y="144"/>
                  </a:cubicBezTo>
                  <a:cubicBezTo>
                    <a:pt x="49" y="144"/>
                    <a:pt x="49" y="145"/>
                    <a:pt x="49" y="145"/>
                  </a:cubicBezTo>
                  <a:cubicBezTo>
                    <a:pt x="49" y="145"/>
                    <a:pt x="49" y="145"/>
                    <a:pt x="50" y="145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9" y="147"/>
                    <a:pt x="49" y="147"/>
                    <a:pt x="49" y="147"/>
                  </a:cubicBezTo>
                  <a:cubicBezTo>
                    <a:pt x="49" y="147"/>
                    <a:pt x="48" y="148"/>
                    <a:pt x="48" y="148"/>
                  </a:cubicBezTo>
                  <a:cubicBezTo>
                    <a:pt x="48" y="148"/>
                    <a:pt x="48" y="149"/>
                    <a:pt x="47" y="150"/>
                  </a:cubicBezTo>
                  <a:cubicBezTo>
                    <a:pt x="47" y="150"/>
                    <a:pt x="47" y="151"/>
                    <a:pt x="47" y="152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4"/>
                    <a:pt x="47" y="155"/>
                    <a:pt x="48" y="156"/>
                  </a:cubicBezTo>
                  <a:cubicBezTo>
                    <a:pt x="47" y="157"/>
                    <a:pt x="48" y="158"/>
                    <a:pt x="48" y="159"/>
                  </a:cubicBezTo>
                  <a:cubicBezTo>
                    <a:pt x="48" y="160"/>
                    <a:pt x="48" y="160"/>
                    <a:pt x="49" y="161"/>
                  </a:cubicBezTo>
                  <a:cubicBezTo>
                    <a:pt x="49" y="162"/>
                    <a:pt x="50" y="163"/>
                    <a:pt x="51" y="164"/>
                  </a:cubicBezTo>
                  <a:cubicBezTo>
                    <a:pt x="51" y="164"/>
                    <a:pt x="51" y="164"/>
                    <a:pt x="51" y="164"/>
                  </a:cubicBezTo>
                  <a:cubicBezTo>
                    <a:pt x="52" y="164"/>
                    <a:pt x="52" y="165"/>
                    <a:pt x="52" y="165"/>
                  </a:cubicBezTo>
                  <a:cubicBezTo>
                    <a:pt x="53" y="165"/>
                    <a:pt x="53" y="166"/>
                    <a:pt x="54" y="166"/>
                  </a:cubicBezTo>
                  <a:cubicBezTo>
                    <a:pt x="54" y="167"/>
                    <a:pt x="55" y="168"/>
                    <a:pt x="57" y="169"/>
                  </a:cubicBezTo>
                  <a:cubicBezTo>
                    <a:pt x="57" y="170"/>
                    <a:pt x="58" y="172"/>
                    <a:pt x="59" y="172"/>
                  </a:cubicBezTo>
                  <a:cubicBezTo>
                    <a:pt x="59" y="173"/>
                    <a:pt x="61" y="174"/>
                    <a:pt x="61" y="174"/>
                  </a:cubicBezTo>
                  <a:cubicBezTo>
                    <a:pt x="61" y="175"/>
                    <a:pt x="62" y="175"/>
                    <a:pt x="65" y="176"/>
                  </a:cubicBezTo>
                  <a:cubicBezTo>
                    <a:pt x="65" y="177"/>
                    <a:pt x="66" y="177"/>
                    <a:pt x="67" y="177"/>
                  </a:cubicBezTo>
                  <a:cubicBezTo>
                    <a:pt x="67" y="178"/>
                    <a:pt x="68" y="179"/>
                    <a:pt x="68" y="179"/>
                  </a:cubicBezTo>
                  <a:cubicBezTo>
                    <a:pt x="69" y="179"/>
                    <a:pt x="69" y="179"/>
                    <a:pt x="69" y="179"/>
                  </a:cubicBezTo>
                  <a:cubicBezTo>
                    <a:pt x="69" y="180"/>
                    <a:pt x="69" y="180"/>
                    <a:pt x="70" y="180"/>
                  </a:cubicBezTo>
                  <a:cubicBezTo>
                    <a:pt x="70" y="181"/>
                    <a:pt x="70" y="181"/>
                    <a:pt x="70" y="182"/>
                  </a:cubicBezTo>
                  <a:cubicBezTo>
                    <a:pt x="70" y="182"/>
                    <a:pt x="70" y="182"/>
                    <a:pt x="70" y="182"/>
                  </a:cubicBezTo>
                  <a:cubicBezTo>
                    <a:pt x="70" y="183"/>
                    <a:pt x="71" y="185"/>
                    <a:pt x="71" y="186"/>
                  </a:cubicBezTo>
                  <a:cubicBezTo>
                    <a:pt x="71" y="187"/>
                    <a:pt x="72" y="188"/>
                    <a:pt x="72" y="188"/>
                  </a:cubicBezTo>
                  <a:cubicBezTo>
                    <a:pt x="72" y="188"/>
                    <a:pt x="72" y="188"/>
                    <a:pt x="72" y="188"/>
                  </a:cubicBezTo>
                  <a:cubicBezTo>
                    <a:pt x="72" y="189"/>
                    <a:pt x="72" y="191"/>
                    <a:pt x="73" y="192"/>
                  </a:cubicBezTo>
                  <a:cubicBezTo>
                    <a:pt x="74" y="193"/>
                    <a:pt x="74" y="193"/>
                    <a:pt x="75" y="194"/>
                  </a:cubicBezTo>
                  <a:cubicBezTo>
                    <a:pt x="75" y="194"/>
                    <a:pt x="75" y="195"/>
                    <a:pt x="75" y="195"/>
                  </a:cubicBezTo>
                  <a:cubicBezTo>
                    <a:pt x="76" y="196"/>
                    <a:pt x="76" y="197"/>
                    <a:pt x="76" y="197"/>
                  </a:cubicBezTo>
                  <a:cubicBezTo>
                    <a:pt x="76" y="199"/>
                    <a:pt x="77" y="200"/>
                    <a:pt x="77" y="201"/>
                  </a:cubicBezTo>
                  <a:cubicBezTo>
                    <a:pt x="77" y="201"/>
                    <a:pt x="78" y="201"/>
                    <a:pt x="78" y="201"/>
                  </a:cubicBezTo>
                  <a:cubicBezTo>
                    <a:pt x="78" y="201"/>
                    <a:pt x="78" y="202"/>
                    <a:pt x="78" y="202"/>
                  </a:cubicBezTo>
                  <a:cubicBezTo>
                    <a:pt x="79" y="203"/>
                    <a:pt x="80" y="204"/>
                    <a:pt x="80" y="205"/>
                  </a:cubicBezTo>
                  <a:cubicBezTo>
                    <a:pt x="81" y="205"/>
                    <a:pt x="81" y="205"/>
                    <a:pt x="81" y="205"/>
                  </a:cubicBezTo>
                  <a:cubicBezTo>
                    <a:pt x="81" y="205"/>
                    <a:pt x="82" y="206"/>
                    <a:pt x="82" y="206"/>
                  </a:cubicBezTo>
                  <a:cubicBezTo>
                    <a:pt x="82" y="206"/>
                    <a:pt x="82" y="206"/>
                    <a:pt x="82" y="206"/>
                  </a:cubicBezTo>
                  <a:cubicBezTo>
                    <a:pt x="83" y="207"/>
                    <a:pt x="83" y="207"/>
                    <a:pt x="83" y="207"/>
                  </a:cubicBezTo>
                  <a:cubicBezTo>
                    <a:pt x="83" y="209"/>
                    <a:pt x="85" y="210"/>
                    <a:pt x="85" y="210"/>
                  </a:cubicBezTo>
                  <a:cubicBezTo>
                    <a:pt x="85" y="210"/>
                    <a:pt x="85" y="210"/>
                    <a:pt x="86" y="210"/>
                  </a:cubicBezTo>
                  <a:cubicBezTo>
                    <a:pt x="86" y="211"/>
                    <a:pt x="86" y="211"/>
                    <a:pt x="87" y="211"/>
                  </a:cubicBezTo>
                  <a:cubicBezTo>
                    <a:pt x="87" y="212"/>
                    <a:pt x="88" y="212"/>
                    <a:pt x="88" y="212"/>
                  </a:cubicBezTo>
                  <a:cubicBezTo>
                    <a:pt x="89" y="213"/>
                    <a:pt x="89" y="214"/>
                    <a:pt x="90" y="214"/>
                  </a:cubicBezTo>
                  <a:cubicBezTo>
                    <a:pt x="90" y="214"/>
                    <a:pt x="91" y="214"/>
                    <a:pt x="91" y="214"/>
                  </a:cubicBezTo>
                  <a:cubicBezTo>
                    <a:pt x="92" y="215"/>
                    <a:pt x="92" y="215"/>
                    <a:pt x="92" y="215"/>
                  </a:cubicBezTo>
                  <a:cubicBezTo>
                    <a:pt x="44" y="205"/>
                    <a:pt x="8" y="163"/>
                    <a:pt x="8" y="112"/>
                  </a:cubicBezTo>
                  <a:close/>
                  <a:moveTo>
                    <a:pt x="44" y="115"/>
                  </a:moveTo>
                  <a:cubicBezTo>
                    <a:pt x="44" y="115"/>
                    <a:pt x="44" y="115"/>
                    <a:pt x="44" y="115"/>
                  </a:cubicBezTo>
                  <a:cubicBezTo>
                    <a:pt x="44" y="115"/>
                    <a:pt x="44" y="115"/>
                    <a:pt x="44" y="115"/>
                  </a:cubicBezTo>
                  <a:cubicBezTo>
                    <a:pt x="44" y="115"/>
                    <a:pt x="44" y="115"/>
                    <a:pt x="44" y="115"/>
                  </a:cubicBezTo>
                  <a:close/>
                  <a:moveTo>
                    <a:pt x="63" y="121"/>
                  </a:moveTo>
                  <a:cubicBezTo>
                    <a:pt x="63" y="121"/>
                    <a:pt x="63" y="121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2" y="121"/>
                    <a:pt x="62" y="121"/>
                    <a:pt x="63" y="121"/>
                  </a:cubicBezTo>
                  <a:cubicBezTo>
                    <a:pt x="62" y="121"/>
                    <a:pt x="62" y="121"/>
                    <a:pt x="62" y="121"/>
                  </a:cubicBezTo>
                  <a:cubicBezTo>
                    <a:pt x="63" y="121"/>
                    <a:pt x="63" y="121"/>
                    <a:pt x="63" y="121"/>
                  </a:cubicBezTo>
                  <a:close/>
                  <a:moveTo>
                    <a:pt x="71" y="140"/>
                  </a:moveTo>
                  <a:cubicBezTo>
                    <a:pt x="72" y="140"/>
                    <a:pt x="72" y="139"/>
                    <a:pt x="73" y="139"/>
                  </a:cubicBezTo>
                  <a:cubicBezTo>
                    <a:pt x="73" y="139"/>
                    <a:pt x="73" y="139"/>
                    <a:pt x="73" y="139"/>
                  </a:cubicBezTo>
                  <a:cubicBezTo>
                    <a:pt x="74" y="141"/>
                    <a:pt x="75" y="142"/>
                    <a:pt x="77" y="142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2"/>
                    <a:pt x="77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3"/>
                    <a:pt x="79" y="144"/>
                    <a:pt x="80" y="144"/>
                  </a:cubicBezTo>
                  <a:cubicBezTo>
                    <a:pt x="80" y="145"/>
                    <a:pt x="80" y="145"/>
                    <a:pt x="81" y="145"/>
                  </a:cubicBezTo>
                  <a:cubicBezTo>
                    <a:pt x="81" y="145"/>
                    <a:pt x="82" y="146"/>
                    <a:pt x="83" y="146"/>
                  </a:cubicBezTo>
                  <a:cubicBezTo>
                    <a:pt x="83" y="146"/>
                    <a:pt x="84" y="146"/>
                    <a:pt x="84" y="146"/>
                  </a:cubicBezTo>
                  <a:cubicBezTo>
                    <a:pt x="85" y="146"/>
                    <a:pt x="86" y="147"/>
                    <a:pt x="86" y="146"/>
                  </a:cubicBezTo>
                  <a:cubicBezTo>
                    <a:pt x="87" y="146"/>
                    <a:pt x="87" y="146"/>
                    <a:pt x="87" y="146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147"/>
                    <a:pt x="90" y="147"/>
                    <a:pt x="90" y="148"/>
                  </a:cubicBezTo>
                  <a:cubicBezTo>
                    <a:pt x="90" y="148"/>
                    <a:pt x="90" y="148"/>
                    <a:pt x="91" y="148"/>
                  </a:cubicBezTo>
                  <a:cubicBezTo>
                    <a:pt x="91" y="148"/>
                    <a:pt x="91" y="149"/>
                    <a:pt x="91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0" y="150"/>
                    <a:pt x="90" y="150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90" y="151"/>
                    <a:pt x="89" y="151"/>
                    <a:pt x="89" y="152"/>
                  </a:cubicBezTo>
                  <a:cubicBezTo>
                    <a:pt x="88" y="154"/>
                    <a:pt x="89" y="156"/>
                    <a:pt x="90" y="157"/>
                  </a:cubicBezTo>
                  <a:cubicBezTo>
                    <a:pt x="91" y="157"/>
                    <a:pt x="92" y="158"/>
                    <a:pt x="94" y="157"/>
                  </a:cubicBezTo>
                  <a:cubicBezTo>
                    <a:pt x="94" y="157"/>
                    <a:pt x="94" y="157"/>
                    <a:pt x="95" y="157"/>
                  </a:cubicBezTo>
                  <a:cubicBezTo>
                    <a:pt x="95" y="157"/>
                    <a:pt x="96" y="158"/>
                    <a:pt x="97" y="158"/>
                  </a:cubicBezTo>
                  <a:cubicBezTo>
                    <a:pt x="98" y="158"/>
                    <a:pt x="99" y="157"/>
                    <a:pt x="100" y="157"/>
                  </a:cubicBezTo>
                  <a:cubicBezTo>
                    <a:pt x="100" y="157"/>
                    <a:pt x="100" y="156"/>
                    <a:pt x="100" y="156"/>
                  </a:cubicBezTo>
                  <a:cubicBezTo>
                    <a:pt x="100" y="156"/>
                    <a:pt x="101" y="156"/>
                    <a:pt x="101" y="156"/>
                  </a:cubicBezTo>
                  <a:cubicBezTo>
                    <a:pt x="101" y="157"/>
                    <a:pt x="101" y="157"/>
                    <a:pt x="101" y="157"/>
                  </a:cubicBezTo>
                  <a:cubicBezTo>
                    <a:pt x="102" y="158"/>
                    <a:pt x="103" y="159"/>
                    <a:pt x="104" y="159"/>
                  </a:cubicBezTo>
                  <a:cubicBezTo>
                    <a:pt x="104" y="159"/>
                    <a:pt x="105" y="159"/>
                    <a:pt x="105" y="159"/>
                  </a:cubicBezTo>
                  <a:cubicBezTo>
                    <a:pt x="105" y="159"/>
                    <a:pt x="106" y="159"/>
                    <a:pt x="106" y="159"/>
                  </a:cubicBezTo>
                  <a:cubicBezTo>
                    <a:pt x="106" y="159"/>
                    <a:pt x="106" y="159"/>
                    <a:pt x="106" y="159"/>
                  </a:cubicBezTo>
                  <a:cubicBezTo>
                    <a:pt x="107" y="159"/>
                    <a:pt x="107" y="159"/>
                    <a:pt x="107" y="159"/>
                  </a:cubicBezTo>
                  <a:cubicBezTo>
                    <a:pt x="109" y="159"/>
                    <a:pt x="110" y="159"/>
                    <a:pt x="111" y="159"/>
                  </a:cubicBezTo>
                  <a:cubicBezTo>
                    <a:pt x="111" y="159"/>
                    <a:pt x="112" y="160"/>
                    <a:pt x="113" y="160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13" y="160"/>
                    <a:pt x="113" y="160"/>
                    <a:pt x="113" y="160"/>
                  </a:cubicBezTo>
                  <a:cubicBezTo>
                    <a:pt x="114" y="161"/>
                    <a:pt x="114" y="162"/>
                    <a:pt x="115" y="162"/>
                  </a:cubicBezTo>
                  <a:cubicBezTo>
                    <a:pt x="115" y="162"/>
                    <a:pt x="115" y="162"/>
                    <a:pt x="115" y="162"/>
                  </a:cubicBezTo>
                  <a:cubicBezTo>
                    <a:pt x="115" y="162"/>
                    <a:pt x="115" y="162"/>
                    <a:pt x="115" y="163"/>
                  </a:cubicBezTo>
                  <a:cubicBezTo>
                    <a:pt x="115" y="163"/>
                    <a:pt x="114" y="163"/>
                    <a:pt x="114" y="163"/>
                  </a:cubicBezTo>
                  <a:cubicBezTo>
                    <a:pt x="114" y="164"/>
                    <a:pt x="114" y="164"/>
                    <a:pt x="114" y="164"/>
                  </a:cubicBezTo>
                  <a:cubicBezTo>
                    <a:pt x="113" y="164"/>
                    <a:pt x="113" y="164"/>
                    <a:pt x="112" y="165"/>
                  </a:cubicBezTo>
                  <a:cubicBezTo>
                    <a:pt x="112" y="165"/>
                    <a:pt x="112" y="165"/>
                    <a:pt x="111" y="165"/>
                  </a:cubicBezTo>
                  <a:cubicBezTo>
                    <a:pt x="111" y="166"/>
                    <a:pt x="110" y="167"/>
                    <a:pt x="110" y="169"/>
                  </a:cubicBezTo>
                  <a:cubicBezTo>
                    <a:pt x="110" y="169"/>
                    <a:pt x="109" y="169"/>
                    <a:pt x="109" y="169"/>
                  </a:cubicBezTo>
                  <a:cubicBezTo>
                    <a:pt x="109" y="169"/>
                    <a:pt x="109" y="170"/>
                    <a:pt x="109" y="170"/>
                  </a:cubicBezTo>
                  <a:cubicBezTo>
                    <a:pt x="109" y="170"/>
                    <a:pt x="109" y="170"/>
                    <a:pt x="109" y="170"/>
                  </a:cubicBezTo>
                  <a:cubicBezTo>
                    <a:pt x="109" y="170"/>
                    <a:pt x="109" y="171"/>
                    <a:pt x="109" y="171"/>
                  </a:cubicBezTo>
                  <a:cubicBezTo>
                    <a:pt x="109" y="172"/>
                    <a:pt x="109" y="172"/>
                    <a:pt x="109" y="172"/>
                  </a:cubicBezTo>
                  <a:cubicBezTo>
                    <a:pt x="109" y="173"/>
                    <a:pt x="109" y="174"/>
                    <a:pt x="109" y="175"/>
                  </a:cubicBezTo>
                  <a:cubicBezTo>
                    <a:pt x="109" y="175"/>
                    <a:pt x="109" y="175"/>
                    <a:pt x="109" y="176"/>
                  </a:cubicBezTo>
                  <a:cubicBezTo>
                    <a:pt x="108" y="176"/>
                    <a:pt x="108" y="177"/>
                    <a:pt x="108" y="177"/>
                  </a:cubicBezTo>
                  <a:cubicBezTo>
                    <a:pt x="107" y="178"/>
                    <a:pt x="107" y="178"/>
                    <a:pt x="107" y="178"/>
                  </a:cubicBezTo>
                  <a:cubicBezTo>
                    <a:pt x="106" y="178"/>
                    <a:pt x="105" y="178"/>
                    <a:pt x="105" y="178"/>
                  </a:cubicBezTo>
                  <a:cubicBezTo>
                    <a:pt x="104" y="178"/>
                    <a:pt x="104" y="179"/>
                    <a:pt x="103" y="179"/>
                  </a:cubicBezTo>
                  <a:cubicBezTo>
                    <a:pt x="102" y="180"/>
                    <a:pt x="101" y="180"/>
                    <a:pt x="101" y="181"/>
                  </a:cubicBezTo>
                  <a:cubicBezTo>
                    <a:pt x="101" y="181"/>
                    <a:pt x="101" y="181"/>
                    <a:pt x="100" y="181"/>
                  </a:cubicBezTo>
                  <a:cubicBezTo>
                    <a:pt x="100" y="181"/>
                    <a:pt x="99" y="182"/>
                    <a:pt x="99" y="182"/>
                  </a:cubicBezTo>
                  <a:cubicBezTo>
                    <a:pt x="99" y="182"/>
                    <a:pt x="98" y="182"/>
                    <a:pt x="98" y="183"/>
                  </a:cubicBezTo>
                  <a:cubicBezTo>
                    <a:pt x="98" y="183"/>
                    <a:pt x="97" y="184"/>
                    <a:pt x="97" y="185"/>
                  </a:cubicBezTo>
                  <a:cubicBezTo>
                    <a:pt x="97" y="185"/>
                    <a:pt x="97" y="185"/>
                    <a:pt x="97" y="185"/>
                  </a:cubicBezTo>
                  <a:cubicBezTo>
                    <a:pt x="97" y="186"/>
                    <a:pt x="97" y="187"/>
                    <a:pt x="98" y="187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98" y="187"/>
                    <a:pt x="98" y="187"/>
                    <a:pt x="98" y="187"/>
                  </a:cubicBezTo>
                  <a:cubicBezTo>
                    <a:pt x="97" y="187"/>
                    <a:pt x="97" y="188"/>
                    <a:pt x="97" y="188"/>
                  </a:cubicBezTo>
                  <a:cubicBezTo>
                    <a:pt x="96" y="188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5" y="190"/>
                    <a:pt x="95" y="190"/>
                    <a:pt x="95" y="191"/>
                  </a:cubicBezTo>
                  <a:cubicBezTo>
                    <a:pt x="95" y="191"/>
                    <a:pt x="95" y="191"/>
                    <a:pt x="95" y="192"/>
                  </a:cubicBezTo>
                  <a:cubicBezTo>
                    <a:pt x="95" y="192"/>
                    <a:pt x="95" y="192"/>
                    <a:pt x="95" y="192"/>
                  </a:cubicBezTo>
                  <a:cubicBezTo>
                    <a:pt x="95" y="192"/>
                    <a:pt x="95" y="192"/>
                    <a:pt x="95" y="192"/>
                  </a:cubicBezTo>
                  <a:cubicBezTo>
                    <a:pt x="94" y="191"/>
                    <a:pt x="94" y="191"/>
                    <a:pt x="93" y="191"/>
                  </a:cubicBezTo>
                  <a:cubicBezTo>
                    <a:pt x="92" y="191"/>
                    <a:pt x="90" y="191"/>
                    <a:pt x="89" y="192"/>
                  </a:cubicBezTo>
                  <a:cubicBezTo>
                    <a:pt x="89" y="193"/>
                    <a:pt x="88" y="195"/>
                    <a:pt x="89" y="197"/>
                  </a:cubicBezTo>
                  <a:cubicBezTo>
                    <a:pt x="89" y="197"/>
                    <a:pt x="88" y="198"/>
                    <a:pt x="88" y="198"/>
                  </a:cubicBezTo>
                  <a:cubicBezTo>
                    <a:pt x="88" y="198"/>
                    <a:pt x="87" y="199"/>
                    <a:pt x="86" y="200"/>
                  </a:cubicBezTo>
                  <a:cubicBezTo>
                    <a:pt x="86" y="199"/>
                    <a:pt x="86" y="199"/>
                    <a:pt x="85" y="199"/>
                  </a:cubicBezTo>
                  <a:cubicBezTo>
                    <a:pt x="85" y="199"/>
                    <a:pt x="85" y="199"/>
                    <a:pt x="85" y="199"/>
                  </a:cubicBezTo>
                  <a:cubicBezTo>
                    <a:pt x="85" y="198"/>
                    <a:pt x="84" y="197"/>
                    <a:pt x="84" y="197"/>
                  </a:cubicBezTo>
                  <a:cubicBezTo>
                    <a:pt x="84" y="197"/>
                    <a:pt x="84" y="197"/>
                    <a:pt x="84" y="196"/>
                  </a:cubicBezTo>
                  <a:cubicBezTo>
                    <a:pt x="83" y="196"/>
                    <a:pt x="83" y="196"/>
                    <a:pt x="83" y="196"/>
                  </a:cubicBezTo>
                  <a:cubicBezTo>
                    <a:pt x="83" y="195"/>
                    <a:pt x="83" y="194"/>
                    <a:pt x="83" y="194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93"/>
                    <a:pt x="81" y="191"/>
                    <a:pt x="80" y="189"/>
                  </a:cubicBezTo>
                  <a:cubicBezTo>
                    <a:pt x="80" y="189"/>
                    <a:pt x="80" y="188"/>
                    <a:pt x="80" y="188"/>
                  </a:cubicBezTo>
                  <a:cubicBezTo>
                    <a:pt x="80" y="188"/>
                    <a:pt x="80" y="188"/>
                    <a:pt x="80" y="187"/>
                  </a:cubicBezTo>
                  <a:cubicBezTo>
                    <a:pt x="80" y="187"/>
                    <a:pt x="79" y="186"/>
                    <a:pt x="79" y="185"/>
                  </a:cubicBezTo>
                  <a:cubicBezTo>
                    <a:pt x="79" y="185"/>
                    <a:pt x="79" y="183"/>
                    <a:pt x="77" y="182"/>
                  </a:cubicBezTo>
                  <a:cubicBezTo>
                    <a:pt x="77" y="181"/>
                    <a:pt x="77" y="180"/>
                    <a:pt x="77" y="180"/>
                  </a:cubicBezTo>
                  <a:cubicBezTo>
                    <a:pt x="77" y="179"/>
                    <a:pt x="77" y="179"/>
                    <a:pt x="76" y="178"/>
                  </a:cubicBezTo>
                  <a:cubicBezTo>
                    <a:pt x="76" y="177"/>
                    <a:pt x="76" y="177"/>
                    <a:pt x="75" y="176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75" y="175"/>
                    <a:pt x="74" y="173"/>
                    <a:pt x="73" y="173"/>
                  </a:cubicBezTo>
                  <a:cubicBezTo>
                    <a:pt x="73" y="172"/>
                    <a:pt x="72" y="172"/>
                    <a:pt x="72" y="172"/>
                  </a:cubicBezTo>
                  <a:cubicBezTo>
                    <a:pt x="71" y="172"/>
                    <a:pt x="71" y="171"/>
                    <a:pt x="68" y="170"/>
                  </a:cubicBezTo>
                  <a:cubicBezTo>
                    <a:pt x="67" y="169"/>
                    <a:pt x="66" y="169"/>
                    <a:pt x="65" y="169"/>
                  </a:cubicBezTo>
                  <a:cubicBezTo>
                    <a:pt x="65" y="169"/>
                    <a:pt x="65" y="168"/>
                    <a:pt x="65" y="168"/>
                  </a:cubicBezTo>
                  <a:cubicBezTo>
                    <a:pt x="64" y="167"/>
                    <a:pt x="63" y="165"/>
                    <a:pt x="62" y="164"/>
                  </a:cubicBezTo>
                  <a:cubicBezTo>
                    <a:pt x="61" y="163"/>
                    <a:pt x="59" y="162"/>
                    <a:pt x="59" y="161"/>
                  </a:cubicBezTo>
                  <a:cubicBezTo>
                    <a:pt x="59" y="161"/>
                    <a:pt x="58" y="160"/>
                    <a:pt x="58" y="160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7" y="159"/>
                    <a:pt x="57" y="158"/>
                    <a:pt x="56" y="158"/>
                  </a:cubicBezTo>
                  <a:cubicBezTo>
                    <a:pt x="57" y="156"/>
                    <a:pt x="56" y="155"/>
                    <a:pt x="56" y="154"/>
                  </a:cubicBezTo>
                  <a:cubicBezTo>
                    <a:pt x="56" y="154"/>
                    <a:pt x="55" y="153"/>
                    <a:pt x="55" y="152"/>
                  </a:cubicBezTo>
                  <a:cubicBezTo>
                    <a:pt x="55" y="152"/>
                    <a:pt x="55" y="152"/>
                    <a:pt x="56" y="151"/>
                  </a:cubicBezTo>
                  <a:cubicBezTo>
                    <a:pt x="56" y="151"/>
                    <a:pt x="56" y="150"/>
                    <a:pt x="56" y="150"/>
                  </a:cubicBezTo>
                  <a:cubicBezTo>
                    <a:pt x="56" y="150"/>
                    <a:pt x="56" y="150"/>
                    <a:pt x="56" y="150"/>
                  </a:cubicBezTo>
                  <a:cubicBezTo>
                    <a:pt x="57" y="149"/>
                    <a:pt x="57" y="148"/>
                    <a:pt x="57" y="148"/>
                  </a:cubicBezTo>
                  <a:cubicBezTo>
                    <a:pt x="57" y="148"/>
                    <a:pt x="57" y="148"/>
                    <a:pt x="57" y="14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8" y="146"/>
                    <a:pt x="58" y="145"/>
                    <a:pt x="57" y="144"/>
                  </a:cubicBez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6" y="141"/>
                  </a:cubicBezTo>
                  <a:cubicBezTo>
                    <a:pt x="56" y="141"/>
                    <a:pt x="56" y="141"/>
                    <a:pt x="56" y="140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7" y="140"/>
                    <a:pt x="57" y="140"/>
                    <a:pt x="57" y="139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9" y="141"/>
                    <a:pt x="60" y="141"/>
                    <a:pt x="61" y="141"/>
                  </a:cubicBezTo>
                  <a:cubicBezTo>
                    <a:pt x="61" y="141"/>
                    <a:pt x="61" y="141"/>
                    <a:pt x="62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3" y="141"/>
                    <a:pt x="64" y="140"/>
                    <a:pt x="64" y="139"/>
                  </a:cubicBezTo>
                  <a:cubicBezTo>
                    <a:pt x="64" y="139"/>
                    <a:pt x="65" y="139"/>
                    <a:pt x="65" y="139"/>
                  </a:cubicBezTo>
                  <a:cubicBezTo>
                    <a:pt x="66" y="139"/>
                    <a:pt x="67" y="139"/>
                    <a:pt x="67" y="139"/>
                  </a:cubicBezTo>
                  <a:cubicBezTo>
                    <a:pt x="67" y="139"/>
                    <a:pt x="68" y="139"/>
                    <a:pt x="68" y="139"/>
                  </a:cubicBezTo>
                  <a:cubicBezTo>
                    <a:pt x="68" y="139"/>
                    <a:pt x="68" y="139"/>
                    <a:pt x="68" y="139"/>
                  </a:cubicBezTo>
                  <a:cubicBezTo>
                    <a:pt x="69" y="140"/>
                    <a:pt x="70" y="140"/>
                    <a:pt x="71" y="140"/>
                  </a:cubicBezTo>
                  <a:close/>
                  <a:moveTo>
                    <a:pt x="70" y="132"/>
                  </a:moveTo>
                  <a:cubicBezTo>
                    <a:pt x="70" y="132"/>
                    <a:pt x="71" y="132"/>
                    <a:pt x="71" y="132"/>
                  </a:cubicBezTo>
                  <a:cubicBezTo>
                    <a:pt x="71" y="132"/>
                    <a:pt x="70" y="132"/>
                    <a:pt x="70" y="132"/>
                  </a:cubicBezTo>
                  <a:cubicBezTo>
                    <a:pt x="70" y="132"/>
                    <a:pt x="70" y="132"/>
                    <a:pt x="70" y="132"/>
                  </a:cubicBezTo>
                  <a:close/>
                  <a:moveTo>
                    <a:pt x="81" y="136"/>
                  </a:move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lose/>
                  <a:moveTo>
                    <a:pt x="90" y="152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90" y="152"/>
                    <a:pt x="90" y="152"/>
                    <a:pt x="90" y="152"/>
                  </a:cubicBezTo>
                  <a:close/>
                  <a:moveTo>
                    <a:pt x="92" y="140"/>
                  </a:moveTo>
                  <a:cubicBezTo>
                    <a:pt x="92" y="140"/>
                    <a:pt x="92" y="140"/>
                    <a:pt x="92" y="141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92" y="140"/>
                    <a:pt x="92" y="140"/>
                    <a:pt x="92" y="140"/>
                  </a:cubicBezTo>
                  <a:close/>
                  <a:moveTo>
                    <a:pt x="104" y="150"/>
                  </a:moveTo>
                  <a:cubicBezTo>
                    <a:pt x="104" y="150"/>
                    <a:pt x="104" y="150"/>
                    <a:pt x="105" y="150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4" y="150"/>
                    <a:pt x="104" y="150"/>
                    <a:pt x="104" y="150"/>
                  </a:cubicBezTo>
                  <a:cubicBezTo>
                    <a:pt x="104" y="150"/>
                    <a:pt x="104" y="150"/>
                    <a:pt x="104" y="150"/>
                  </a:cubicBezTo>
                  <a:close/>
                  <a:moveTo>
                    <a:pt x="115" y="153"/>
                  </a:moveTo>
                  <a:cubicBezTo>
                    <a:pt x="115" y="153"/>
                    <a:pt x="115" y="154"/>
                    <a:pt x="116" y="154"/>
                  </a:cubicBezTo>
                  <a:cubicBezTo>
                    <a:pt x="115" y="154"/>
                    <a:pt x="115" y="153"/>
                    <a:pt x="115" y="153"/>
                  </a:cubicBezTo>
                  <a:cubicBezTo>
                    <a:pt x="115" y="153"/>
                    <a:pt x="115" y="153"/>
                    <a:pt x="115" y="153"/>
                  </a:cubicBezTo>
                  <a:close/>
                  <a:moveTo>
                    <a:pt x="105" y="187"/>
                  </a:move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7"/>
                  </a:cubicBezTo>
                  <a:close/>
                  <a:moveTo>
                    <a:pt x="105" y="187"/>
                  </a:moveTo>
                  <a:cubicBezTo>
                    <a:pt x="105" y="187"/>
                    <a:pt x="105" y="187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lose/>
                  <a:moveTo>
                    <a:pt x="100" y="208"/>
                  </a:moveTo>
                  <a:cubicBezTo>
                    <a:pt x="100" y="208"/>
                    <a:pt x="100" y="208"/>
                    <a:pt x="100" y="208"/>
                  </a:cubicBezTo>
                  <a:cubicBezTo>
                    <a:pt x="100" y="209"/>
                    <a:pt x="100" y="209"/>
                    <a:pt x="100" y="209"/>
                  </a:cubicBezTo>
                  <a:cubicBezTo>
                    <a:pt x="100" y="209"/>
                    <a:pt x="100" y="209"/>
                    <a:pt x="100" y="209"/>
                  </a:cubicBezTo>
                  <a:cubicBezTo>
                    <a:pt x="100" y="209"/>
                    <a:pt x="100" y="209"/>
                    <a:pt x="99" y="209"/>
                  </a:cubicBezTo>
                  <a:cubicBezTo>
                    <a:pt x="99" y="209"/>
                    <a:pt x="99" y="208"/>
                    <a:pt x="99" y="208"/>
                  </a:cubicBezTo>
                  <a:cubicBezTo>
                    <a:pt x="99" y="208"/>
                    <a:pt x="99" y="208"/>
                    <a:pt x="100" y="208"/>
                  </a:cubicBezTo>
                  <a:close/>
                  <a:moveTo>
                    <a:pt x="100" y="208"/>
                  </a:move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0" y="208"/>
                  </a:cubicBezTo>
                  <a:close/>
                  <a:moveTo>
                    <a:pt x="103" y="212"/>
                  </a:moveTo>
                  <a:cubicBezTo>
                    <a:pt x="103" y="212"/>
                    <a:pt x="103" y="211"/>
                    <a:pt x="103" y="211"/>
                  </a:cubicBezTo>
                  <a:cubicBezTo>
                    <a:pt x="103" y="211"/>
                    <a:pt x="103" y="211"/>
                    <a:pt x="102" y="210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3" y="210"/>
                    <a:pt x="103" y="210"/>
                    <a:pt x="103" y="210"/>
                  </a:cubicBezTo>
                  <a:cubicBezTo>
                    <a:pt x="104" y="211"/>
                    <a:pt x="104" y="211"/>
                    <a:pt x="103" y="212"/>
                  </a:cubicBezTo>
                  <a:close/>
                  <a:moveTo>
                    <a:pt x="100" y="208"/>
                  </a:moveTo>
                  <a:cubicBezTo>
                    <a:pt x="100" y="208"/>
                    <a:pt x="100" y="208"/>
                    <a:pt x="100" y="208"/>
                  </a:cubicBezTo>
                  <a:cubicBezTo>
                    <a:pt x="100" y="208"/>
                    <a:pt x="100" y="208"/>
                    <a:pt x="101" y="208"/>
                  </a:cubicBezTo>
                  <a:cubicBezTo>
                    <a:pt x="100" y="208"/>
                    <a:pt x="100" y="208"/>
                    <a:pt x="100" y="208"/>
                  </a:cubicBezTo>
                  <a:close/>
                  <a:moveTo>
                    <a:pt x="96" y="203"/>
                  </a:move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6" y="203"/>
                    <a:pt x="96" y="203"/>
                    <a:pt x="96" y="203"/>
                  </a:cubicBezTo>
                  <a:close/>
                  <a:moveTo>
                    <a:pt x="80" y="189"/>
                  </a:move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0" y="189"/>
                    <a:pt x="80" y="189"/>
                    <a:pt x="80" y="189"/>
                  </a:cubicBezTo>
                  <a:close/>
                  <a:moveTo>
                    <a:pt x="80" y="189"/>
                  </a:moveTo>
                  <a:cubicBezTo>
                    <a:pt x="80" y="189"/>
                    <a:pt x="80" y="189"/>
                    <a:pt x="80" y="189"/>
                  </a:cubicBezTo>
                  <a:cubicBezTo>
                    <a:pt x="79" y="189"/>
                    <a:pt x="79" y="188"/>
                    <a:pt x="79" y="188"/>
                  </a:cubicBezTo>
                  <a:cubicBezTo>
                    <a:pt x="79" y="188"/>
                    <a:pt x="79" y="189"/>
                    <a:pt x="80" y="189"/>
                  </a:cubicBezTo>
                  <a:close/>
                  <a:moveTo>
                    <a:pt x="78" y="187"/>
                  </a:moveTo>
                  <a:cubicBezTo>
                    <a:pt x="78" y="187"/>
                    <a:pt x="78" y="187"/>
                    <a:pt x="78" y="187"/>
                  </a:cubicBezTo>
                  <a:cubicBezTo>
                    <a:pt x="78" y="186"/>
                    <a:pt x="78" y="186"/>
                    <a:pt x="78" y="186"/>
                  </a:cubicBezTo>
                  <a:cubicBezTo>
                    <a:pt x="78" y="186"/>
                    <a:pt x="78" y="186"/>
                    <a:pt x="78" y="187"/>
                  </a:cubicBezTo>
                  <a:close/>
                  <a:moveTo>
                    <a:pt x="69" y="179"/>
                  </a:moveTo>
                  <a:cubicBezTo>
                    <a:pt x="69" y="179"/>
                    <a:pt x="69" y="179"/>
                    <a:pt x="69" y="179"/>
                  </a:cubicBezTo>
                  <a:cubicBezTo>
                    <a:pt x="69" y="179"/>
                    <a:pt x="69" y="179"/>
                    <a:pt x="69" y="179"/>
                  </a:cubicBezTo>
                  <a:cubicBezTo>
                    <a:pt x="69" y="179"/>
                    <a:pt x="69" y="179"/>
                    <a:pt x="69" y="179"/>
                  </a:cubicBezTo>
                  <a:close/>
                  <a:moveTo>
                    <a:pt x="58" y="160"/>
                  </a:moveTo>
                  <a:cubicBezTo>
                    <a:pt x="58" y="160"/>
                    <a:pt x="58" y="160"/>
                    <a:pt x="58" y="160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5" y="163"/>
                    <a:pt x="55" y="163"/>
                    <a:pt x="55" y="163"/>
                  </a:cubicBezTo>
                  <a:lnTo>
                    <a:pt x="58" y="160"/>
                  </a:lnTo>
                  <a:close/>
                  <a:moveTo>
                    <a:pt x="52" y="128"/>
                  </a:moveTo>
                  <a:cubicBezTo>
                    <a:pt x="52" y="128"/>
                    <a:pt x="52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1" y="128"/>
                  </a:cubicBezTo>
                  <a:cubicBezTo>
                    <a:pt x="51" y="128"/>
                    <a:pt x="51" y="128"/>
                    <a:pt x="52" y="128"/>
                  </a:cubicBezTo>
                  <a:close/>
                  <a:moveTo>
                    <a:pt x="47" y="128"/>
                  </a:moveTo>
                  <a:cubicBezTo>
                    <a:pt x="48" y="129"/>
                    <a:pt x="48" y="130"/>
                    <a:pt x="49" y="130"/>
                  </a:cubicBezTo>
                  <a:cubicBezTo>
                    <a:pt x="50" y="131"/>
                    <a:pt x="51" y="131"/>
                    <a:pt x="52" y="131"/>
                  </a:cubicBezTo>
                  <a:cubicBezTo>
                    <a:pt x="52" y="131"/>
                    <a:pt x="52" y="131"/>
                    <a:pt x="52" y="131"/>
                  </a:cubicBezTo>
                  <a:cubicBezTo>
                    <a:pt x="52" y="131"/>
                    <a:pt x="52" y="131"/>
                    <a:pt x="53" y="131"/>
                  </a:cubicBezTo>
                  <a:cubicBezTo>
                    <a:pt x="52" y="132"/>
                    <a:pt x="52" y="132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1" y="133"/>
                    <a:pt x="51" y="133"/>
                    <a:pt x="51" y="133"/>
                  </a:cubicBezTo>
                  <a:cubicBezTo>
                    <a:pt x="50" y="133"/>
                    <a:pt x="49" y="133"/>
                    <a:pt x="48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33"/>
                    <a:pt x="47" y="133"/>
                    <a:pt x="47" y="133"/>
                  </a:cubicBezTo>
                  <a:cubicBezTo>
                    <a:pt x="47" y="133"/>
                    <a:pt x="47" y="133"/>
                    <a:pt x="47" y="132"/>
                  </a:cubicBezTo>
                  <a:cubicBezTo>
                    <a:pt x="47" y="132"/>
                    <a:pt x="47" y="132"/>
                    <a:pt x="47" y="131"/>
                  </a:cubicBezTo>
                  <a:cubicBezTo>
                    <a:pt x="47" y="131"/>
                    <a:pt x="47" y="131"/>
                    <a:pt x="47" y="130"/>
                  </a:cubicBezTo>
                  <a:cubicBezTo>
                    <a:pt x="47" y="130"/>
                    <a:pt x="47" y="129"/>
                    <a:pt x="47" y="128"/>
                  </a:cubicBezTo>
                  <a:cubicBezTo>
                    <a:pt x="47" y="128"/>
                    <a:pt x="47" y="127"/>
                    <a:pt x="47" y="127"/>
                  </a:cubicBezTo>
                  <a:cubicBezTo>
                    <a:pt x="47" y="126"/>
                    <a:pt x="46" y="126"/>
                    <a:pt x="46" y="125"/>
                  </a:cubicBezTo>
                  <a:cubicBezTo>
                    <a:pt x="46" y="125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6" y="124"/>
                    <a:pt x="46" y="124"/>
                    <a:pt x="47" y="124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25"/>
                    <a:pt x="48" y="125"/>
                    <a:pt x="48" y="125"/>
                  </a:cubicBezTo>
                  <a:cubicBezTo>
                    <a:pt x="47" y="126"/>
                    <a:pt x="47" y="127"/>
                    <a:pt x="47" y="128"/>
                  </a:cubicBezTo>
                  <a:close/>
                  <a:moveTo>
                    <a:pt x="47" y="131"/>
                  </a:moveTo>
                  <a:cubicBezTo>
                    <a:pt x="47" y="131"/>
                    <a:pt x="47" y="131"/>
                    <a:pt x="47" y="131"/>
                  </a:cubicBezTo>
                  <a:cubicBezTo>
                    <a:pt x="47" y="131"/>
                    <a:pt x="47" y="132"/>
                    <a:pt x="47" y="132"/>
                  </a:cubicBezTo>
                  <a:cubicBezTo>
                    <a:pt x="47" y="132"/>
                    <a:pt x="47" y="131"/>
                    <a:pt x="47" y="131"/>
                  </a:cubicBezTo>
                  <a:close/>
                  <a:moveTo>
                    <a:pt x="43" y="141"/>
                  </a:moveTo>
                  <a:cubicBezTo>
                    <a:pt x="43" y="141"/>
                    <a:pt x="43" y="140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43" y="140"/>
                    <a:pt x="43" y="141"/>
                    <a:pt x="43" y="141"/>
                  </a:cubicBezTo>
                  <a:close/>
                  <a:moveTo>
                    <a:pt x="102" y="216"/>
                  </a:moveTo>
                  <a:cubicBezTo>
                    <a:pt x="103" y="216"/>
                    <a:pt x="103" y="215"/>
                    <a:pt x="104" y="214"/>
                  </a:cubicBezTo>
                  <a:cubicBezTo>
                    <a:pt x="104" y="214"/>
                    <a:pt x="104" y="214"/>
                    <a:pt x="104" y="214"/>
                  </a:cubicBezTo>
                  <a:cubicBezTo>
                    <a:pt x="104" y="213"/>
                    <a:pt x="105" y="213"/>
                    <a:pt x="105" y="212"/>
                  </a:cubicBezTo>
                  <a:cubicBezTo>
                    <a:pt x="106" y="211"/>
                    <a:pt x="105" y="209"/>
                    <a:pt x="105" y="208"/>
                  </a:cubicBezTo>
                  <a:cubicBezTo>
                    <a:pt x="104" y="208"/>
                    <a:pt x="103" y="207"/>
                    <a:pt x="102" y="207"/>
                  </a:cubicBezTo>
                  <a:cubicBezTo>
                    <a:pt x="101" y="207"/>
                    <a:pt x="100" y="207"/>
                    <a:pt x="99" y="207"/>
                  </a:cubicBezTo>
                  <a:cubicBezTo>
                    <a:pt x="99" y="207"/>
                    <a:pt x="98" y="207"/>
                    <a:pt x="98" y="208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98" y="207"/>
                    <a:pt x="98" y="207"/>
                    <a:pt x="97" y="207"/>
                  </a:cubicBezTo>
                  <a:cubicBezTo>
                    <a:pt x="97" y="207"/>
                    <a:pt x="97" y="206"/>
                    <a:pt x="97" y="206"/>
                  </a:cubicBezTo>
                  <a:cubicBezTo>
                    <a:pt x="97" y="206"/>
                    <a:pt x="96" y="205"/>
                    <a:pt x="96" y="205"/>
                  </a:cubicBezTo>
                  <a:cubicBezTo>
                    <a:pt x="96" y="205"/>
                    <a:pt x="96" y="204"/>
                    <a:pt x="96" y="204"/>
                  </a:cubicBezTo>
                  <a:cubicBezTo>
                    <a:pt x="96" y="204"/>
                    <a:pt x="96" y="204"/>
                    <a:pt x="96" y="204"/>
                  </a:cubicBezTo>
                  <a:cubicBezTo>
                    <a:pt x="96" y="203"/>
                    <a:pt x="96" y="203"/>
                    <a:pt x="96" y="203"/>
                  </a:cubicBezTo>
                  <a:cubicBezTo>
                    <a:pt x="97" y="203"/>
                    <a:pt x="98" y="202"/>
                    <a:pt x="98" y="201"/>
                  </a:cubicBezTo>
                  <a:cubicBezTo>
                    <a:pt x="99" y="200"/>
                    <a:pt x="99" y="199"/>
                    <a:pt x="99" y="199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100" y="198"/>
                    <a:pt x="100" y="197"/>
                    <a:pt x="101" y="196"/>
                  </a:cubicBezTo>
                  <a:cubicBezTo>
                    <a:pt x="101" y="196"/>
                    <a:pt x="101" y="196"/>
                    <a:pt x="101" y="196"/>
                  </a:cubicBezTo>
                  <a:cubicBezTo>
                    <a:pt x="101" y="196"/>
                    <a:pt x="101" y="196"/>
                    <a:pt x="101" y="195"/>
                  </a:cubicBezTo>
                  <a:cubicBezTo>
                    <a:pt x="101" y="195"/>
                    <a:pt x="101" y="195"/>
                    <a:pt x="102" y="195"/>
                  </a:cubicBezTo>
                  <a:cubicBezTo>
                    <a:pt x="102" y="195"/>
                    <a:pt x="102" y="195"/>
                    <a:pt x="102" y="194"/>
                  </a:cubicBezTo>
                  <a:cubicBezTo>
                    <a:pt x="103" y="194"/>
                    <a:pt x="103" y="194"/>
                    <a:pt x="103" y="194"/>
                  </a:cubicBezTo>
                  <a:cubicBezTo>
                    <a:pt x="103" y="194"/>
                    <a:pt x="103" y="194"/>
                    <a:pt x="103" y="193"/>
                  </a:cubicBezTo>
                  <a:cubicBezTo>
                    <a:pt x="104" y="193"/>
                    <a:pt x="104" y="192"/>
                    <a:pt x="104" y="191"/>
                  </a:cubicBezTo>
                  <a:cubicBezTo>
                    <a:pt x="104" y="191"/>
                    <a:pt x="104" y="191"/>
                    <a:pt x="104" y="191"/>
                  </a:cubicBezTo>
                  <a:cubicBezTo>
                    <a:pt x="105" y="191"/>
                    <a:pt x="105" y="190"/>
                    <a:pt x="105" y="189"/>
                  </a:cubicBezTo>
                  <a:cubicBezTo>
                    <a:pt x="105" y="189"/>
                    <a:pt x="105" y="188"/>
                    <a:pt x="105" y="188"/>
                  </a:cubicBezTo>
                  <a:cubicBezTo>
                    <a:pt x="105" y="188"/>
                    <a:pt x="105" y="188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5" y="186"/>
                    <a:pt x="106" y="186"/>
                    <a:pt x="106" y="186"/>
                  </a:cubicBezTo>
                  <a:cubicBezTo>
                    <a:pt x="106" y="186"/>
                    <a:pt x="106" y="186"/>
                    <a:pt x="107" y="186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09" y="186"/>
                    <a:pt x="111" y="185"/>
                    <a:pt x="111" y="185"/>
                  </a:cubicBezTo>
                  <a:cubicBezTo>
                    <a:pt x="111" y="185"/>
                    <a:pt x="111" y="185"/>
                    <a:pt x="112" y="184"/>
                  </a:cubicBezTo>
                  <a:cubicBezTo>
                    <a:pt x="112" y="184"/>
                    <a:pt x="113" y="183"/>
                    <a:pt x="113" y="183"/>
                  </a:cubicBezTo>
                  <a:cubicBezTo>
                    <a:pt x="114" y="182"/>
                    <a:pt x="114" y="182"/>
                    <a:pt x="114" y="181"/>
                  </a:cubicBezTo>
                  <a:cubicBezTo>
                    <a:pt x="114" y="181"/>
                    <a:pt x="115" y="181"/>
                    <a:pt x="115" y="180"/>
                  </a:cubicBezTo>
                  <a:cubicBezTo>
                    <a:pt x="115" y="180"/>
                    <a:pt x="115" y="179"/>
                    <a:pt x="116" y="179"/>
                  </a:cubicBezTo>
                  <a:cubicBezTo>
                    <a:pt x="116" y="178"/>
                    <a:pt x="116" y="178"/>
                    <a:pt x="116" y="177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16" y="176"/>
                    <a:pt x="116" y="176"/>
                    <a:pt x="116" y="175"/>
                  </a:cubicBezTo>
                  <a:cubicBezTo>
                    <a:pt x="117" y="174"/>
                    <a:pt x="117" y="173"/>
                    <a:pt x="117" y="173"/>
                  </a:cubicBezTo>
                  <a:cubicBezTo>
                    <a:pt x="117" y="173"/>
                    <a:pt x="117" y="173"/>
                    <a:pt x="117" y="172"/>
                  </a:cubicBezTo>
                  <a:cubicBezTo>
                    <a:pt x="117" y="172"/>
                    <a:pt x="117" y="172"/>
                    <a:pt x="117" y="172"/>
                  </a:cubicBezTo>
                  <a:cubicBezTo>
                    <a:pt x="117" y="172"/>
                    <a:pt x="118" y="171"/>
                    <a:pt x="118" y="171"/>
                  </a:cubicBezTo>
                  <a:cubicBezTo>
                    <a:pt x="118" y="170"/>
                    <a:pt x="118" y="170"/>
                    <a:pt x="119" y="169"/>
                  </a:cubicBezTo>
                  <a:cubicBezTo>
                    <a:pt x="119" y="169"/>
                    <a:pt x="119" y="169"/>
                    <a:pt x="119" y="168"/>
                  </a:cubicBezTo>
                  <a:cubicBezTo>
                    <a:pt x="119" y="168"/>
                    <a:pt x="119" y="168"/>
                    <a:pt x="120" y="168"/>
                  </a:cubicBezTo>
                  <a:cubicBezTo>
                    <a:pt x="120" y="168"/>
                    <a:pt x="121" y="167"/>
                    <a:pt x="121" y="166"/>
                  </a:cubicBezTo>
                  <a:cubicBezTo>
                    <a:pt x="122" y="166"/>
                    <a:pt x="123" y="165"/>
                    <a:pt x="123" y="164"/>
                  </a:cubicBezTo>
                  <a:cubicBezTo>
                    <a:pt x="123" y="164"/>
                    <a:pt x="123" y="163"/>
                    <a:pt x="123" y="161"/>
                  </a:cubicBezTo>
                  <a:cubicBezTo>
                    <a:pt x="123" y="161"/>
                    <a:pt x="123" y="161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59"/>
                    <a:pt x="123" y="157"/>
                    <a:pt x="122" y="157"/>
                  </a:cubicBezTo>
                  <a:cubicBezTo>
                    <a:pt x="122" y="156"/>
                    <a:pt x="120" y="155"/>
                    <a:pt x="119" y="155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9" y="155"/>
                    <a:pt x="118" y="155"/>
                    <a:pt x="118" y="155"/>
                  </a:cubicBezTo>
                  <a:cubicBezTo>
                    <a:pt x="118" y="155"/>
                    <a:pt x="118" y="155"/>
                    <a:pt x="118" y="155"/>
                  </a:cubicBezTo>
                  <a:cubicBezTo>
                    <a:pt x="118" y="155"/>
                    <a:pt x="118" y="155"/>
                    <a:pt x="118" y="155"/>
                  </a:cubicBezTo>
                  <a:cubicBezTo>
                    <a:pt x="117" y="155"/>
                    <a:pt x="117" y="154"/>
                    <a:pt x="117" y="154"/>
                  </a:cubicBezTo>
                  <a:cubicBezTo>
                    <a:pt x="116" y="154"/>
                    <a:pt x="116" y="153"/>
                    <a:pt x="116" y="153"/>
                  </a:cubicBezTo>
                  <a:cubicBezTo>
                    <a:pt x="115" y="153"/>
                    <a:pt x="115" y="153"/>
                    <a:pt x="115" y="153"/>
                  </a:cubicBezTo>
                  <a:cubicBezTo>
                    <a:pt x="114" y="151"/>
                    <a:pt x="112" y="151"/>
                    <a:pt x="111" y="151"/>
                  </a:cubicBezTo>
                  <a:cubicBezTo>
                    <a:pt x="110" y="151"/>
                    <a:pt x="110" y="151"/>
                    <a:pt x="110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8" y="151"/>
                    <a:pt x="108" y="151"/>
                    <a:pt x="107" y="151"/>
                  </a:cubicBezTo>
                  <a:cubicBezTo>
                    <a:pt x="107" y="151"/>
                    <a:pt x="106" y="150"/>
                    <a:pt x="106" y="150"/>
                  </a:cubicBezTo>
                  <a:cubicBezTo>
                    <a:pt x="106" y="150"/>
                    <a:pt x="105" y="149"/>
                    <a:pt x="104" y="149"/>
                  </a:cubicBezTo>
                  <a:cubicBezTo>
                    <a:pt x="104" y="149"/>
                    <a:pt x="103" y="149"/>
                    <a:pt x="103" y="149"/>
                  </a:cubicBezTo>
                  <a:cubicBezTo>
                    <a:pt x="103" y="149"/>
                    <a:pt x="102" y="149"/>
                    <a:pt x="101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100" y="148"/>
                    <a:pt x="100" y="148"/>
                    <a:pt x="99" y="148"/>
                  </a:cubicBezTo>
                  <a:cubicBezTo>
                    <a:pt x="99" y="147"/>
                    <a:pt x="99" y="146"/>
                    <a:pt x="98" y="146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98" y="145"/>
                    <a:pt x="97" y="144"/>
                    <a:pt x="97" y="143"/>
                  </a:cubicBezTo>
                  <a:cubicBezTo>
                    <a:pt x="97" y="143"/>
                    <a:pt x="96" y="143"/>
                    <a:pt x="96" y="142"/>
                  </a:cubicBezTo>
                  <a:cubicBezTo>
                    <a:pt x="96" y="142"/>
                    <a:pt x="95" y="142"/>
                    <a:pt x="95" y="141"/>
                  </a:cubicBezTo>
                  <a:cubicBezTo>
                    <a:pt x="95" y="141"/>
                    <a:pt x="94" y="141"/>
                    <a:pt x="94" y="141"/>
                  </a:cubicBezTo>
                  <a:cubicBezTo>
                    <a:pt x="94" y="140"/>
                    <a:pt x="93" y="140"/>
                    <a:pt x="92" y="140"/>
                  </a:cubicBezTo>
                  <a:cubicBezTo>
                    <a:pt x="92" y="139"/>
                    <a:pt x="91" y="139"/>
                    <a:pt x="91" y="139"/>
                  </a:cubicBezTo>
                  <a:cubicBezTo>
                    <a:pt x="90" y="138"/>
                    <a:pt x="89" y="138"/>
                    <a:pt x="88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8" y="138"/>
                    <a:pt x="88" y="138"/>
                    <a:pt x="88" y="138"/>
                  </a:cubicBezTo>
                  <a:cubicBezTo>
                    <a:pt x="87" y="138"/>
                    <a:pt x="86" y="138"/>
                    <a:pt x="86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38"/>
                    <a:pt x="85" y="138"/>
                    <a:pt x="84" y="138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4" y="138"/>
                    <a:pt x="84" y="138"/>
                    <a:pt x="84" y="137"/>
                  </a:cubicBezTo>
                  <a:cubicBezTo>
                    <a:pt x="83" y="136"/>
                    <a:pt x="82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1" y="135"/>
                    <a:pt x="81" y="135"/>
                    <a:pt x="81" y="135"/>
                  </a:cubicBezTo>
                  <a:cubicBezTo>
                    <a:pt x="81" y="135"/>
                    <a:pt x="81" y="135"/>
                    <a:pt x="80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35"/>
                    <a:pt x="80" y="135"/>
                    <a:pt x="80" y="134"/>
                  </a:cubicBezTo>
                  <a:cubicBezTo>
                    <a:pt x="80" y="134"/>
                    <a:pt x="79" y="133"/>
                    <a:pt x="79" y="133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3"/>
                    <a:pt x="78" y="132"/>
                    <a:pt x="78" y="132"/>
                  </a:cubicBezTo>
                  <a:cubicBezTo>
                    <a:pt x="77" y="132"/>
                    <a:pt x="76" y="131"/>
                    <a:pt x="75" y="131"/>
                  </a:cubicBezTo>
                  <a:cubicBezTo>
                    <a:pt x="74" y="131"/>
                    <a:pt x="74" y="131"/>
                    <a:pt x="73" y="131"/>
                  </a:cubicBezTo>
                  <a:cubicBezTo>
                    <a:pt x="73" y="131"/>
                    <a:pt x="72" y="131"/>
                    <a:pt x="72" y="131"/>
                  </a:cubicBezTo>
                  <a:cubicBezTo>
                    <a:pt x="71" y="131"/>
                    <a:pt x="71" y="131"/>
                    <a:pt x="70" y="132"/>
                  </a:cubicBezTo>
                  <a:cubicBezTo>
                    <a:pt x="70" y="131"/>
                    <a:pt x="69" y="131"/>
                    <a:pt x="68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8" y="131"/>
                    <a:pt x="67" y="131"/>
                    <a:pt x="67" y="131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1" y="131"/>
                    <a:pt x="71" y="131"/>
                    <a:pt x="72" y="130"/>
                  </a:cubicBezTo>
                  <a:cubicBezTo>
                    <a:pt x="73" y="130"/>
                    <a:pt x="74" y="129"/>
                    <a:pt x="74" y="128"/>
                  </a:cubicBezTo>
                  <a:cubicBezTo>
                    <a:pt x="75" y="127"/>
                    <a:pt x="74" y="126"/>
                    <a:pt x="74" y="125"/>
                  </a:cubicBezTo>
                  <a:cubicBezTo>
                    <a:pt x="73" y="124"/>
                    <a:pt x="72" y="123"/>
                    <a:pt x="72" y="123"/>
                  </a:cubicBezTo>
                  <a:cubicBezTo>
                    <a:pt x="71" y="123"/>
                    <a:pt x="70" y="123"/>
                    <a:pt x="69" y="123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69" y="123"/>
                    <a:pt x="68" y="123"/>
                    <a:pt x="68" y="123"/>
                  </a:cubicBezTo>
                  <a:cubicBezTo>
                    <a:pt x="68" y="122"/>
                    <a:pt x="67" y="122"/>
                    <a:pt x="67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5" y="121"/>
                    <a:pt x="65" y="121"/>
                    <a:pt x="64" y="121"/>
                  </a:cubicBezTo>
                  <a:cubicBezTo>
                    <a:pt x="64" y="121"/>
                    <a:pt x="64" y="121"/>
                    <a:pt x="64" y="121"/>
                  </a:cubicBezTo>
                  <a:cubicBezTo>
                    <a:pt x="63" y="120"/>
                    <a:pt x="62" y="120"/>
                    <a:pt x="62" y="121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1" y="121"/>
                    <a:pt x="61" y="121"/>
                    <a:pt x="60" y="121"/>
                  </a:cubicBezTo>
                  <a:cubicBezTo>
                    <a:pt x="60" y="121"/>
                    <a:pt x="60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8" y="119"/>
                    <a:pt x="57" y="119"/>
                    <a:pt x="57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6" y="119"/>
                    <a:pt x="55" y="119"/>
                  </a:cubicBezTo>
                  <a:cubicBezTo>
                    <a:pt x="55" y="119"/>
                    <a:pt x="55" y="119"/>
                    <a:pt x="55" y="118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5" y="118"/>
                    <a:pt x="54" y="117"/>
                    <a:pt x="53" y="117"/>
                  </a:cubicBezTo>
                  <a:cubicBezTo>
                    <a:pt x="53" y="117"/>
                    <a:pt x="52" y="117"/>
                    <a:pt x="52" y="116"/>
                  </a:cubicBezTo>
                  <a:cubicBezTo>
                    <a:pt x="51" y="116"/>
                    <a:pt x="50" y="115"/>
                    <a:pt x="49" y="115"/>
                  </a:cubicBezTo>
                  <a:cubicBezTo>
                    <a:pt x="48" y="115"/>
                    <a:pt x="47" y="115"/>
                    <a:pt x="47" y="115"/>
                  </a:cubicBezTo>
                  <a:cubicBezTo>
                    <a:pt x="47" y="115"/>
                    <a:pt x="46" y="115"/>
                    <a:pt x="45" y="115"/>
                  </a:cubicBezTo>
                  <a:cubicBezTo>
                    <a:pt x="45" y="115"/>
                    <a:pt x="44" y="115"/>
                    <a:pt x="44" y="115"/>
                  </a:cubicBezTo>
                  <a:cubicBezTo>
                    <a:pt x="43" y="115"/>
                    <a:pt x="43" y="115"/>
                    <a:pt x="42" y="116"/>
                  </a:cubicBezTo>
                  <a:cubicBezTo>
                    <a:pt x="42" y="116"/>
                    <a:pt x="42" y="116"/>
                    <a:pt x="41" y="11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5"/>
                    <a:pt x="40" y="114"/>
                    <a:pt x="40" y="114"/>
                  </a:cubicBezTo>
                  <a:cubicBezTo>
                    <a:pt x="39" y="113"/>
                    <a:pt x="38" y="113"/>
                    <a:pt x="37" y="113"/>
                  </a:cubicBezTo>
                  <a:cubicBezTo>
                    <a:pt x="36" y="113"/>
                    <a:pt x="35" y="113"/>
                    <a:pt x="34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32" y="114"/>
                    <a:pt x="31" y="115"/>
                    <a:pt x="30" y="116"/>
                  </a:cubicBezTo>
                  <a:cubicBezTo>
                    <a:pt x="30" y="116"/>
                    <a:pt x="30" y="117"/>
                    <a:pt x="30" y="11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16"/>
                    <a:pt x="30" y="115"/>
                    <a:pt x="30" y="115"/>
                  </a:cubicBezTo>
                  <a:cubicBezTo>
                    <a:pt x="30" y="115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2"/>
                    <a:pt x="30" y="112"/>
                    <a:pt x="30" y="112"/>
                  </a:cubicBezTo>
                  <a:cubicBezTo>
                    <a:pt x="30" y="112"/>
                    <a:pt x="30" y="110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8"/>
                    <a:pt x="30" y="108"/>
                  </a:cubicBezTo>
                  <a:cubicBezTo>
                    <a:pt x="30" y="108"/>
                    <a:pt x="30" y="107"/>
                    <a:pt x="30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1" y="107"/>
                    <a:pt x="32" y="107"/>
                    <a:pt x="32" y="107"/>
                  </a:cubicBezTo>
                  <a:cubicBezTo>
                    <a:pt x="32" y="107"/>
                    <a:pt x="33" y="107"/>
                    <a:pt x="33" y="107"/>
                  </a:cubicBezTo>
                  <a:cubicBezTo>
                    <a:pt x="34" y="108"/>
                    <a:pt x="34" y="108"/>
                    <a:pt x="35" y="108"/>
                  </a:cubicBezTo>
                  <a:cubicBezTo>
                    <a:pt x="36" y="108"/>
                    <a:pt x="37" y="107"/>
                    <a:pt x="37" y="107"/>
                  </a:cubicBezTo>
                  <a:cubicBezTo>
                    <a:pt x="38" y="107"/>
                    <a:pt x="38" y="106"/>
                    <a:pt x="39" y="106"/>
                  </a:cubicBezTo>
                  <a:cubicBezTo>
                    <a:pt x="39" y="106"/>
                    <a:pt x="39" y="106"/>
                    <a:pt x="39" y="106"/>
                  </a:cubicBezTo>
                  <a:cubicBezTo>
                    <a:pt x="39" y="107"/>
                    <a:pt x="39" y="107"/>
                    <a:pt x="39" y="108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0" y="109"/>
                    <a:pt x="40" y="109"/>
                    <a:pt x="40" y="110"/>
                  </a:cubicBezTo>
                  <a:cubicBezTo>
                    <a:pt x="40" y="110"/>
                    <a:pt x="41" y="111"/>
                    <a:pt x="41" y="111"/>
                  </a:cubicBezTo>
                  <a:cubicBezTo>
                    <a:pt x="41" y="112"/>
                    <a:pt x="42" y="112"/>
                    <a:pt x="42" y="113"/>
                  </a:cubicBezTo>
                  <a:cubicBezTo>
                    <a:pt x="43" y="113"/>
                    <a:pt x="43" y="113"/>
                    <a:pt x="44" y="114"/>
                  </a:cubicBezTo>
                  <a:cubicBezTo>
                    <a:pt x="45" y="114"/>
                    <a:pt x="46" y="114"/>
                    <a:pt x="47" y="114"/>
                  </a:cubicBezTo>
                  <a:cubicBezTo>
                    <a:pt x="48" y="114"/>
                    <a:pt x="48" y="113"/>
                    <a:pt x="48" y="113"/>
                  </a:cubicBezTo>
                  <a:cubicBezTo>
                    <a:pt x="49" y="113"/>
                    <a:pt x="49" y="112"/>
                    <a:pt x="50" y="112"/>
                  </a:cubicBezTo>
                  <a:cubicBezTo>
                    <a:pt x="50" y="111"/>
                    <a:pt x="50" y="111"/>
                    <a:pt x="50" y="110"/>
                  </a:cubicBezTo>
                  <a:cubicBezTo>
                    <a:pt x="51" y="110"/>
                    <a:pt x="50" y="109"/>
                    <a:pt x="50" y="108"/>
                  </a:cubicBezTo>
                  <a:cubicBezTo>
                    <a:pt x="50" y="107"/>
                    <a:pt x="50" y="107"/>
                    <a:pt x="50" y="107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50" y="104"/>
                    <a:pt x="50" y="103"/>
                    <a:pt x="49" y="102"/>
                  </a:cubicBezTo>
                  <a:cubicBezTo>
                    <a:pt x="49" y="102"/>
                    <a:pt x="49" y="102"/>
                    <a:pt x="49" y="102"/>
                  </a:cubicBezTo>
                  <a:cubicBezTo>
                    <a:pt x="49" y="102"/>
                    <a:pt x="49" y="101"/>
                    <a:pt x="49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0"/>
                    <a:pt x="50" y="99"/>
                    <a:pt x="51" y="99"/>
                  </a:cubicBezTo>
                  <a:cubicBezTo>
                    <a:pt x="51" y="99"/>
                    <a:pt x="51" y="99"/>
                    <a:pt x="52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3" y="98"/>
                    <a:pt x="53" y="98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5" y="96"/>
                    <a:pt x="55" y="96"/>
                    <a:pt x="56" y="96"/>
                  </a:cubicBezTo>
                  <a:cubicBezTo>
                    <a:pt x="56" y="96"/>
                    <a:pt x="56" y="95"/>
                    <a:pt x="56" y="95"/>
                  </a:cubicBezTo>
                  <a:cubicBezTo>
                    <a:pt x="56" y="95"/>
                    <a:pt x="57" y="94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7" y="94"/>
                    <a:pt x="58" y="93"/>
                    <a:pt x="58" y="93"/>
                  </a:cubicBezTo>
                  <a:cubicBezTo>
                    <a:pt x="58" y="92"/>
                    <a:pt x="58" y="91"/>
                    <a:pt x="58" y="90"/>
                  </a:cubicBezTo>
                  <a:cubicBezTo>
                    <a:pt x="59" y="90"/>
                    <a:pt x="59" y="89"/>
                    <a:pt x="59" y="88"/>
                  </a:cubicBezTo>
                  <a:cubicBezTo>
                    <a:pt x="60" y="88"/>
                    <a:pt x="60" y="87"/>
                    <a:pt x="60" y="86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2" y="86"/>
                    <a:pt x="62" y="86"/>
                    <a:pt x="63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5" y="85"/>
                    <a:pt x="66" y="85"/>
                    <a:pt x="66" y="84"/>
                  </a:cubicBezTo>
                  <a:cubicBezTo>
                    <a:pt x="67" y="84"/>
                    <a:pt x="68" y="82"/>
                    <a:pt x="68" y="81"/>
                  </a:cubicBezTo>
                  <a:cubicBezTo>
                    <a:pt x="68" y="81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1"/>
                    <a:pt x="70" y="82"/>
                    <a:pt x="71" y="81"/>
                  </a:cubicBezTo>
                  <a:cubicBezTo>
                    <a:pt x="72" y="81"/>
                    <a:pt x="72" y="81"/>
                    <a:pt x="73" y="81"/>
                  </a:cubicBezTo>
                  <a:cubicBezTo>
                    <a:pt x="73" y="81"/>
                    <a:pt x="73" y="81"/>
                    <a:pt x="74" y="81"/>
                  </a:cubicBezTo>
                  <a:cubicBezTo>
                    <a:pt x="74" y="80"/>
                    <a:pt x="75" y="80"/>
                    <a:pt x="75" y="80"/>
                  </a:cubicBezTo>
                  <a:cubicBezTo>
                    <a:pt x="75" y="80"/>
                    <a:pt x="76" y="79"/>
                    <a:pt x="76" y="79"/>
                  </a:cubicBezTo>
                  <a:cubicBezTo>
                    <a:pt x="76" y="79"/>
                    <a:pt x="76" y="79"/>
                    <a:pt x="77" y="79"/>
                  </a:cubicBezTo>
                  <a:cubicBezTo>
                    <a:pt x="77" y="79"/>
                    <a:pt x="78" y="79"/>
                    <a:pt x="78" y="78"/>
                  </a:cubicBezTo>
                  <a:cubicBezTo>
                    <a:pt x="79" y="78"/>
                    <a:pt x="80" y="78"/>
                    <a:pt x="81" y="77"/>
                  </a:cubicBezTo>
                  <a:cubicBezTo>
                    <a:pt x="82" y="77"/>
                    <a:pt x="82" y="77"/>
                    <a:pt x="83" y="76"/>
                  </a:cubicBezTo>
                  <a:cubicBezTo>
                    <a:pt x="83" y="76"/>
                    <a:pt x="83" y="75"/>
                    <a:pt x="84" y="75"/>
                  </a:cubicBezTo>
                  <a:cubicBezTo>
                    <a:pt x="84" y="75"/>
                    <a:pt x="84" y="74"/>
                    <a:pt x="84" y="74"/>
                  </a:cubicBezTo>
                  <a:cubicBezTo>
                    <a:pt x="84" y="73"/>
                    <a:pt x="84" y="72"/>
                    <a:pt x="84" y="71"/>
                  </a:cubicBezTo>
                  <a:cubicBezTo>
                    <a:pt x="84" y="71"/>
                    <a:pt x="84" y="71"/>
                    <a:pt x="83" y="70"/>
                  </a:cubicBezTo>
                  <a:cubicBezTo>
                    <a:pt x="83" y="70"/>
                    <a:pt x="83" y="69"/>
                    <a:pt x="82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8"/>
                    <a:pt x="85" y="68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7"/>
                    <a:pt x="87" y="67"/>
                    <a:pt x="88" y="66"/>
                  </a:cubicBezTo>
                  <a:cubicBezTo>
                    <a:pt x="89" y="66"/>
                    <a:pt x="89" y="66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2" y="64"/>
                    <a:pt x="93" y="62"/>
                    <a:pt x="92" y="61"/>
                  </a:cubicBezTo>
                  <a:cubicBezTo>
                    <a:pt x="93" y="60"/>
                    <a:pt x="93" y="59"/>
                    <a:pt x="93" y="59"/>
                  </a:cubicBezTo>
                  <a:cubicBezTo>
                    <a:pt x="92" y="58"/>
                    <a:pt x="92" y="58"/>
                    <a:pt x="92" y="57"/>
                  </a:cubicBezTo>
                  <a:cubicBezTo>
                    <a:pt x="91" y="57"/>
                    <a:pt x="91" y="57"/>
                    <a:pt x="91" y="56"/>
                  </a:cubicBezTo>
                  <a:cubicBezTo>
                    <a:pt x="91" y="56"/>
                    <a:pt x="90" y="56"/>
                    <a:pt x="90" y="56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6"/>
                    <a:pt x="90" y="55"/>
                    <a:pt x="89" y="55"/>
                  </a:cubicBezTo>
                  <a:cubicBezTo>
                    <a:pt x="89" y="54"/>
                    <a:pt x="88" y="54"/>
                    <a:pt x="87" y="5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6" y="53"/>
                    <a:pt x="86" y="53"/>
                    <a:pt x="85" y="53"/>
                  </a:cubicBezTo>
                  <a:cubicBezTo>
                    <a:pt x="85" y="52"/>
                    <a:pt x="85" y="51"/>
                    <a:pt x="85" y="51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4" y="50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50"/>
                    <a:pt x="85" y="50"/>
                  </a:cubicBezTo>
                  <a:cubicBezTo>
                    <a:pt x="84" y="50"/>
                    <a:pt x="84" y="49"/>
                    <a:pt x="84" y="49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5"/>
                  </a:cubicBezTo>
                  <a:cubicBezTo>
                    <a:pt x="83" y="45"/>
                    <a:pt x="82" y="44"/>
                    <a:pt x="80" y="43"/>
                  </a:cubicBezTo>
                  <a:cubicBezTo>
                    <a:pt x="79" y="43"/>
                    <a:pt x="78" y="43"/>
                    <a:pt x="78" y="43"/>
                  </a:cubicBezTo>
                  <a:cubicBezTo>
                    <a:pt x="77" y="43"/>
                    <a:pt x="77" y="44"/>
                    <a:pt x="77" y="44"/>
                  </a:cubicBezTo>
                  <a:cubicBezTo>
                    <a:pt x="76" y="43"/>
                    <a:pt x="75" y="42"/>
                    <a:pt x="74" y="42"/>
                  </a:cubicBezTo>
                  <a:cubicBezTo>
                    <a:pt x="74" y="42"/>
                    <a:pt x="74" y="41"/>
                    <a:pt x="74" y="41"/>
                  </a:cubicBezTo>
                  <a:cubicBezTo>
                    <a:pt x="73" y="40"/>
                    <a:pt x="72" y="39"/>
                    <a:pt x="71" y="39"/>
                  </a:cubicBezTo>
                  <a:cubicBezTo>
                    <a:pt x="70" y="39"/>
                    <a:pt x="69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7"/>
                    <a:pt x="70" y="36"/>
                    <a:pt x="71" y="35"/>
                  </a:cubicBezTo>
                  <a:cubicBezTo>
                    <a:pt x="72" y="34"/>
                    <a:pt x="72" y="33"/>
                    <a:pt x="73" y="32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0"/>
                    <a:pt x="72" y="29"/>
                  </a:cubicBezTo>
                  <a:cubicBezTo>
                    <a:pt x="72" y="28"/>
                    <a:pt x="72" y="28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7"/>
                    <a:pt x="72" y="27"/>
                    <a:pt x="73" y="26"/>
                  </a:cubicBezTo>
                  <a:cubicBezTo>
                    <a:pt x="73" y="26"/>
                    <a:pt x="74" y="25"/>
                    <a:pt x="74" y="23"/>
                  </a:cubicBezTo>
                  <a:cubicBezTo>
                    <a:pt x="74" y="23"/>
                    <a:pt x="74" y="23"/>
                    <a:pt x="74" y="22"/>
                  </a:cubicBezTo>
                  <a:cubicBezTo>
                    <a:pt x="75" y="23"/>
                    <a:pt x="76" y="23"/>
                    <a:pt x="77" y="23"/>
                  </a:cubicBezTo>
                  <a:cubicBezTo>
                    <a:pt x="78" y="23"/>
                    <a:pt x="78" y="23"/>
                    <a:pt x="79" y="23"/>
                  </a:cubicBezTo>
                  <a:cubicBezTo>
                    <a:pt x="80" y="23"/>
                    <a:pt x="80" y="23"/>
                    <a:pt x="81" y="23"/>
                  </a:cubicBezTo>
                  <a:cubicBezTo>
                    <a:pt x="81" y="23"/>
                    <a:pt x="82" y="23"/>
                    <a:pt x="82" y="23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3" y="23"/>
                    <a:pt x="84" y="23"/>
                    <a:pt x="84" y="22"/>
                  </a:cubicBezTo>
                  <a:cubicBezTo>
                    <a:pt x="85" y="22"/>
                    <a:pt x="85" y="22"/>
                    <a:pt x="86" y="22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86" y="23"/>
                    <a:pt x="87" y="23"/>
                    <a:pt x="89" y="23"/>
                  </a:cubicBezTo>
                  <a:cubicBezTo>
                    <a:pt x="89" y="24"/>
                    <a:pt x="89" y="24"/>
                    <a:pt x="90" y="23"/>
                  </a:cubicBezTo>
                  <a:cubicBezTo>
                    <a:pt x="91" y="23"/>
                    <a:pt x="91" y="23"/>
                    <a:pt x="92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4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3" y="24"/>
                    <a:pt x="93" y="25"/>
                    <a:pt x="93" y="25"/>
                  </a:cubicBezTo>
                  <a:cubicBezTo>
                    <a:pt x="92" y="26"/>
                    <a:pt x="92" y="27"/>
                    <a:pt x="93" y="28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2" y="29"/>
                    <a:pt x="92" y="29"/>
                    <a:pt x="92" y="30"/>
                  </a:cubicBezTo>
                  <a:cubicBezTo>
                    <a:pt x="92" y="31"/>
                    <a:pt x="92" y="32"/>
                    <a:pt x="93" y="32"/>
                  </a:cubicBezTo>
                  <a:cubicBezTo>
                    <a:pt x="93" y="32"/>
                    <a:pt x="92" y="33"/>
                    <a:pt x="92" y="33"/>
                  </a:cubicBezTo>
                  <a:cubicBezTo>
                    <a:pt x="92" y="34"/>
                    <a:pt x="92" y="34"/>
                    <a:pt x="92" y="35"/>
                  </a:cubicBezTo>
                  <a:cubicBezTo>
                    <a:pt x="92" y="35"/>
                    <a:pt x="92" y="35"/>
                    <a:pt x="92" y="36"/>
                  </a:cubicBezTo>
                  <a:cubicBezTo>
                    <a:pt x="92" y="37"/>
                    <a:pt x="92" y="38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40"/>
                    <a:pt x="93" y="40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4" y="43"/>
                    <a:pt x="94" y="43"/>
                    <a:pt x="95" y="43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5" y="45"/>
                    <a:pt x="96" y="45"/>
                    <a:pt x="96" y="46"/>
                  </a:cubicBezTo>
                  <a:cubicBezTo>
                    <a:pt x="96" y="46"/>
                    <a:pt x="96" y="46"/>
                    <a:pt x="96" y="46"/>
                  </a:cubicBezTo>
                  <a:cubicBezTo>
                    <a:pt x="97" y="46"/>
                    <a:pt x="97" y="47"/>
                    <a:pt x="97" y="47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8" y="48"/>
                    <a:pt x="98" y="48"/>
                    <a:pt x="98" y="49"/>
                  </a:cubicBezTo>
                  <a:cubicBezTo>
                    <a:pt x="99" y="50"/>
                    <a:pt x="101" y="50"/>
                    <a:pt x="102" y="50"/>
                  </a:cubicBezTo>
                  <a:cubicBezTo>
                    <a:pt x="103" y="50"/>
                    <a:pt x="103" y="51"/>
                    <a:pt x="104" y="51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06" y="51"/>
                    <a:pt x="106" y="51"/>
                    <a:pt x="107" y="51"/>
                  </a:cubicBezTo>
                  <a:cubicBezTo>
                    <a:pt x="108" y="51"/>
                    <a:pt x="110" y="50"/>
                    <a:pt x="110" y="49"/>
                  </a:cubicBezTo>
                  <a:cubicBezTo>
                    <a:pt x="111" y="49"/>
                    <a:pt x="111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2" y="47"/>
                    <a:pt x="112" y="47"/>
                    <a:pt x="112" y="46"/>
                  </a:cubicBezTo>
                  <a:cubicBezTo>
                    <a:pt x="112" y="46"/>
                    <a:pt x="112" y="46"/>
                    <a:pt x="112" y="45"/>
                  </a:cubicBezTo>
                  <a:cubicBezTo>
                    <a:pt x="113" y="45"/>
                    <a:pt x="113" y="44"/>
                    <a:pt x="114" y="43"/>
                  </a:cubicBezTo>
                  <a:cubicBezTo>
                    <a:pt x="114" y="43"/>
                    <a:pt x="115" y="42"/>
                    <a:pt x="115" y="41"/>
                  </a:cubicBezTo>
                  <a:cubicBezTo>
                    <a:pt x="115" y="41"/>
                    <a:pt x="116" y="41"/>
                    <a:pt x="116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8" y="40"/>
                    <a:pt x="118" y="40"/>
                    <a:pt x="119" y="39"/>
                  </a:cubicBezTo>
                  <a:cubicBezTo>
                    <a:pt x="119" y="39"/>
                    <a:pt x="120" y="39"/>
                    <a:pt x="120" y="39"/>
                  </a:cubicBezTo>
                  <a:cubicBezTo>
                    <a:pt x="120" y="39"/>
                    <a:pt x="120" y="39"/>
                    <a:pt x="121" y="38"/>
                  </a:cubicBezTo>
                  <a:cubicBezTo>
                    <a:pt x="121" y="38"/>
                    <a:pt x="122" y="37"/>
                    <a:pt x="122" y="37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2" y="37"/>
                    <a:pt x="122" y="37"/>
                    <a:pt x="122" y="37"/>
                  </a:cubicBezTo>
                  <a:cubicBezTo>
                    <a:pt x="122" y="37"/>
                    <a:pt x="123" y="37"/>
                    <a:pt x="123" y="37"/>
                  </a:cubicBezTo>
                  <a:cubicBezTo>
                    <a:pt x="124" y="37"/>
                    <a:pt x="124" y="36"/>
                    <a:pt x="125" y="36"/>
                  </a:cubicBezTo>
                  <a:cubicBezTo>
                    <a:pt x="125" y="36"/>
                    <a:pt x="125" y="36"/>
                    <a:pt x="126" y="36"/>
                  </a:cubicBezTo>
                  <a:cubicBezTo>
                    <a:pt x="126" y="36"/>
                    <a:pt x="126" y="36"/>
                    <a:pt x="126" y="35"/>
                  </a:cubicBezTo>
                  <a:cubicBezTo>
                    <a:pt x="126" y="35"/>
                    <a:pt x="127" y="35"/>
                    <a:pt x="127" y="35"/>
                  </a:cubicBezTo>
                  <a:cubicBezTo>
                    <a:pt x="126" y="37"/>
                    <a:pt x="126" y="38"/>
                    <a:pt x="127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8" y="41"/>
                    <a:pt x="129" y="42"/>
                    <a:pt x="130" y="42"/>
                  </a:cubicBezTo>
                  <a:cubicBezTo>
                    <a:pt x="130" y="42"/>
                    <a:pt x="130" y="42"/>
                    <a:pt x="130" y="43"/>
                  </a:cubicBezTo>
                  <a:cubicBezTo>
                    <a:pt x="131" y="44"/>
                    <a:pt x="132" y="44"/>
                    <a:pt x="133" y="44"/>
                  </a:cubicBezTo>
                  <a:cubicBezTo>
                    <a:pt x="133" y="44"/>
                    <a:pt x="134" y="44"/>
                    <a:pt x="134" y="44"/>
                  </a:cubicBezTo>
                  <a:cubicBezTo>
                    <a:pt x="134" y="44"/>
                    <a:pt x="135" y="45"/>
                    <a:pt x="136" y="45"/>
                  </a:cubicBezTo>
                  <a:cubicBezTo>
                    <a:pt x="136" y="45"/>
                    <a:pt x="137" y="45"/>
                    <a:pt x="137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8" y="45"/>
                    <a:pt x="138" y="45"/>
                    <a:pt x="138" y="45"/>
                  </a:cubicBezTo>
                  <a:cubicBezTo>
                    <a:pt x="139" y="45"/>
                    <a:pt x="140" y="45"/>
                    <a:pt x="141" y="44"/>
                  </a:cubicBezTo>
                  <a:cubicBezTo>
                    <a:pt x="141" y="44"/>
                    <a:pt x="142" y="44"/>
                    <a:pt x="143" y="43"/>
                  </a:cubicBezTo>
                  <a:cubicBezTo>
                    <a:pt x="144" y="43"/>
                    <a:pt x="145" y="42"/>
                    <a:pt x="145" y="41"/>
                  </a:cubicBezTo>
                  <a:cubicBezTo>
                    <a:pt x="145" y="41"/>
                    <a:pt x="145" y="41"/>
                    <a:pt x="145" y="41"/>
                  </a:cubicBezTo>
                  <a:cubicBezTo>
                    <a:pt x="146" y="41"/>
                    <a:pt x="146" y="40"/>
                    <a:pt x="146" y="40"/>
                  </a:cubicBezTo>
                  <a:cubicBezTo>
                    <a:pt x="146" y="39"/>
                    <a:pt x="146" y="39"/>
                    <a:pt x="146" y="39"/>
                  </a:cubicBezTo>
                  <a:cubicBezTo>
                    <a:pt x="147" y="38"/>
                    <a:pt x="146" y="36"/>
                    <a:pt x="145" y="35"/>
                  </a:cubicBezTo>
                  <a:cubicBezTo>
                    <a:pt x="145" y="35"/>
                    <a:pt x="144" y="34"/>
                    <a:pt x="143" y="34"/>
                  </a:cubicBezTo>
                  <a:cubicBezTo>
                    <a:pt x="143" y="33"/>
                    <a:pt x="143" y="33"/>
                    <a:pt x="142" y="33"/>
                  </a:cubicBezTo>
                  <a:cubicBezTo>
                    <a:pt x="142" y="33"/>
                    <a:pt x="141" y="32"/>
                    <a:pt x="140" y="32"/>
                  </a:cubicBezTo>
                  <a:cubicBezTo>
                    <a:pt x="140" y="32"/>
                    <a:pt x="139" y="32"/>
                    <a:pt x="138" y="32"/>
                  </a:cubicBezTo>
                  <a:cubicBezTo>
                    <a:pt x="137" y="32"/>
                    <a:pt x="137" y="32"/>
                    <a:pt x="136" y="33"/>
                  </a:cubicBezTo>
                  <a:cubicBezTo>
                    <a:pt x="136" y="32"/>
                    <a:pt x="136" y="32"/>
                    <a:pt x="135" y="33"/>
                  </a:cubicBezTo>
                  <a:cubicBezTo>
                    <a:pt x="135" y="32"/>
                    <a:pt x="134" y="32"/>
                    <a:pt x="134" y="33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3" y="32"/>
                    <a:pt x="133" y="32"/>
                    <a:pt x="133" y="31"/>
                  </a:cubicBezTo>
                  <a:cubicBezTo>
                    <a:pt x="134" y="31"/>
                    <a:pt x="134" y="30"/>
                    <a:pt x="134" y="30"/>
                  </a:cubicBezTo>
                  <a:cubicBezTo>
                    <a:pt x="134" y="29"/>
                    <a:pt x="134" y="28"/>
                    <a:pt x="134" y="27"/>
                  </a:cubicBezTo>
                  <a:cubicBezTo>
                    <a:pt x="134" y="27"/>
                    <a:pt x="134" y="27"/>
                    <a:pt x="133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26"/>
                    <a:pt x="133" y="25"/>
                    <a:pt x="133" y="25"/>
                  </a:cubicBezTo>
                  <a:cubicBezTo>
                    <a:pt x="133" y="25"/>
                    <a:pt x="133" y="24"/>
                    <a:pt x="133" y="24"/>
                  </a:cubicBezTo>
                  <a:cubicBezTo>
                    <a:pt x="134" y="23"/>
                    <a:pt x="134" y="22"/>
                    <a:pt x="135" y="22"/>
                  </a:cubicBezTo>
                  <a:cubicBezTo>
                    <a:pt x="135" y="21"/>
                    <a:pt x="134" y="20"/>
                    <a:pt x="134" y="19"/>
                  </a:cubicBezTo>
                  <a:cubicBezTo>
                    <a:pt x="134" y="19"/>
                    <a:pt x="133" y="18"/>
                    <a:pt x="133" y="18"/>
                  </a:cubicBezTo>
                  <a:cubicBezTo>
                    <a:pt x="132" y="18"/>
                    <a:pt x="132" y="17"/>
                    <a:pt x="132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1" y="16"/>
                    <a:pt x="131" y="16"/>
                    <a:pt x="130" y="15"/>
                  </a:cubicBezTo>
                  <a:cubicBezTo>
                    <a:pt x="130" y="15"/>
                    <a:pt x="130" y="15"/>
                    <a:pt x="129" y="14"/>
                  </a:cubicBezTo>
                  <a:cubicBezTo>
                    <a:pt x="129" y="14"/>
                    <a:pt x="129" y="14"/>
                    <a:pt x="129" y="13"/>
                  </a:cubicBezTo>
                  <a:cubicBezTo>
                    <a:pt x="130" y="13"/>
                    <a:pt x="130" y="12"/>
                    <a:pt x="130" y="12"/>
                  </a:cubicBezTo>
                  <a:cubicBezTo>
                    <a:pt x="129" y="10"/>
                    <a:pt x="128" y="9"/>
                    <a:pt x="127" y="9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7" y="8"/>
                    <a:pt x="126" y="8"/>
                    <a:pt x="126" y="8"/>
                  </a:cubicBezTo>
                  <a:cubicBezTo>
                    <a:pt x="125" y="8"/>
                    <a:pt x="125" y="8"/>
                    <a:pt x="124" y="8"/>
                  </a:cubicBezTo>
                  <a:cubicBezTo>
                    <a:pt x="124" y="8"/>
                    <a:pt x="123" y="8"/>
                    <a:pt x="123" y="8"/>
                  </a:cubicBezTo>
                  <a:cubicBezTo>
                    <a:pt x="122" y="8"/>
                    <a:pt x="122" y="8"/>
                    <a:pt x="121" y="7"/>
                  </a:cubicBezTo>
                  <a:cubicBezTo>
                    <a:pt x="128" y="8"/>
                    <a:pt x="134" y="9"/>
                    <a:pt x="140" y="11"/>
                  </a:cubicBezTo>
                  <a:cubicBezTo>
                    <a:pt x="140" y="11"/>
                    <a:pt x="140" y="11"/>
                    <a:pt x="140" y="11"/>
                  </a:cubicBezTo>
                  <a:cubicBezTo>
                    <a:pt x="139" y="11"/>
                    <a:pt x="138" y="12"/>
                    <a:pt x="137" y="13"/>
                  </a:cubicBezTo>
                  <a:cubicBezTo>
                    <a:pt x="137" y="14"/>
                    <a:pt x="137" y="16"/>
                    <a:pt x="138" y="17"/>
                  </a:cubicBezTo>
                  <a:cubicBezTo>
                    <a:pt x="139" y="18"/>
                    <a:pt x="139" y="18"/>
                    <a:pt x="140" y="18"/>
                  </a:cubicBezTo>
                  <a:cubicBezTo>
                    <a:pt x="140" y="18"/>
                    <a:pt x="140" y="19"/>
                    <a:pt x="141" y="19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41" y="19"/>
                    <a:pt x="141" y="19"/>
                    <a:pt x="142" y="19"/>
                  </a:cubicBezTo>
                  <a:cubicBezTo>
                    <a:pt x="142" y="19"/>
                    <a:pt x="143" y="20"/>
                    <a:pt x="143" y="20"/>
                  </a:cubicBezTo>
                  <a:cubicBezTo>
                    <a:pt x="143" y="20"/>
                    <a:pt x="143" y="20"/>
                    <a:pt x="144" y="20"/>
                  </a:cubicBezTo>
                  <a:cubicBezTo>
                    <a:pt x="144" y="20"/>
                    <a:pt x="145" y="20"/>
                    <a:pt x="145" y="21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46" y="21"/>
                    <a:pt x="147" y="22"/>
                    <a:pt x="148" y="22"/>
                  </a:cubicBezTo>
                  <a:cubicBezTo>
                    <a:pt x="148" y="22"/>
                    <a:pt x="148" y="22"/>
                    <a:pt x="149" y="22"/>
                  </a:cubicBezTo>
                  <a:cubicBezTo>
                    <a:pt x="149" y="23"/>
                    <a:pt x="150" y="23"/>
                    <a:pt x="151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2" y="23"/>
                    <a:pt x="153" y="22"/>
                    <a:pt x="154" y="21"/>
                  </a:cubicBezTo>
                  <a:cubicBezTo>
                    <a:pt x="154" y="21"/>
                    <a:pt x="154" y="21"/>
                    <a:pt x="154" y="21"/>
                  </a:cubicBezTo>
                  <a:cubicBezTo>
                    <a:pt x="155" y="20"/>
                    <a:pt x="155" y="19"/>
                    <a:pt x="155" y="18"/>
                  </a:cubicBezTo>
                  <a:cubicBezTo>
                    <a:pt x="156" y="17"/>
                    <a:pt x="155" y="17"/>
                    <a:pt x="155" y="16"/>
                  </a:cubicBezTo>
                  <a:cubicBezTo>
                    <a:pt x="161" y="18"/>
                    <a:pt x="166" y="21"/>
                    <a:pt x="171" y="25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0" y="25"/>
                    <a:pt x="170" y="24"/>
                    <a:pt x="170" y="24"/>
                  </a:cubicBezTo>
                  <a:cubicBezTo>
                    <a:pt x="170" y="24"/>
                    <a:pt x="169" y="24"/>
                    <a:pt x="169" y="24"/>
                  </a:cubicBezTo>
                  <a:cubicBezTo>
                    <a:pt x="169" y="24"/>
                    <a:pt x="168" y="24"/>
                    <a:pt x="168" y="24"/>
                  </a:cubicBezTo>
                  <a:cubicBezTo>
                    <a:pt x="168" y="24"/>
                    <a:pt x="167" y="24"/>
                    <a:pt x="167" y="24"/>
                  </a:cubicBezTo>
                  <a:cubicBezTo>
                    <a:pt x="166" y="24"/>
                    <a:pt x="165" y="24"/>
                    <a:pt x="164" y="25"/>
                  </a:cubicBezTo>
                  <a:cubicBezTo>
                    <a:pt x="164" y="26"/>
                    <a:pt x="163" y="26"/>
                    <a:pt x="163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8"/>
                    <a:pt x="162" y="28"/>
                    <a:pt x="162" y="29"/>
                  </a:cubicBezTo>
                  <a:cubicBezTo>
                    <a:pt x="162" y="29"/>
                    <a:pt x="162" y="30"/>
                    <a:pt x="162" y="30"/>
                  </a:cubicBezTo>
                  <a:cubicBezTo>
                    <a:pt x="162" y="31"/>
                    <a:pt x="162" y="31"/>
                    <a:pt x="162" y="32"/>
                  </a:cubicBezTo>
                  <a:cubicBezTo>
                    <a:pt x="162" y="32"/>
                    <a:pt x="162" y="33"/>
                    <a:pt x="162" y="33"/>
                  </a:cubicBezTo>
                  <a:cubicBezTo>
                    <a:pt x="162" y="33"/>
                    <a:pt x="162" y="33"/>
                    <a:pt x="162" y="34"/>
                  </a:cubicBezTo>
                  <a:cubicBezTo>
                    <a:pt x="162" y="34"/>
                    <a:pt x="162" y="34"/>
                    <a:pt x="163" y="34"/>
                  </a:cubicBezTo>
                  <a:cubicBezTo>
                    <a:pt x="162" y="35"/>
                    <a:pt x="163" y="36"/>
                    <a:pt x="163" y="37"/>
                  </a:cubicBezTo>
                  <a:cubicBezTo>
                    <a:pt x="163" y="37"/>
                    <a:pt x="163" y="38"/>
                    <a:pt x="164" y="38"/>
                  </a:cubicBezTo>
                  <a:cubicBezTo>
                    <a:pt x="164" y="38"/>
                    <a:pt x="164" y="38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4" y="39"/>
                    <a:pt x="164" y="39"/>
                    <a:pt x="164" y="39"/>
                  </a:cubicBezTo>
                  <a:cubicBezTo>
                    <a:pt x="163" y="39"/>
                    <a:pt x="163" y="40"/>
                    <a:pt x="163" y="40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62" y="41"/>
                    <a:pt x="162" y="41"/>
                    <a:pt x="162" y="42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162" y="43"/>
                    <a:pt x="162" y="44"/>
                    <a:pt x="162" y="44"/>
                  </a:cubicBezTo>
                  <a:cubicBezTo>
                    <a:pt x="162" y="45"/>
                    <a:pt x="162" y="45"/>
                    <a:pt x="162" y="45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62" y="47"/>
                    <a:pt x="162" y="47"/>
                    <a:pt x="162" y="47"/>
                  </a:cubicBezTo>
                  <a:cubicBezTo>
                    <a:pt x="163" y="48"/>
                    <a:pt x="163" y="48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8"/>
                    <a:pt x="163" y="48"/>
                    <a:pt x="162" y="48"/>
                  </a:cubicBezTo>
                  <a:cubicBezTo>
                    <a:pt x="162" y="48"/>
                    <a:pt x="162" y="48"/>
                    <a:pt x="162" y="47"/>
                  </a:cubicBezTo>
                  <a:cubicBezTo>
                    <a:pt x="161" y="47"/>
                    <a:pt x="160" y="46"/>
                    <a:pt x="160" y="46"/>
                  </a:cubicBezTo>
                  <a:cubicBezTo>
                    <a:pt x="159" y="46"/>
                    <a:pt x="158" y="46"/>
                    <a:pt x="158" y="46"/>
                  </a:cubicBezTo>
                  <a:cubicBezTo>
                    <a:pt x="157" y="46"/>
                    <a:pt x="157" y="46"/>
                    <a:pt x="156" y="47"/>
                  </a:cubicBezTo>
                  <a:cubicBezTo>
                    <a:pt x="156" y="46"/>
                    <a:pt x="155" y="46"/>
                    <a:pt x="154" y="47"/>
                  </a:cubicBezTo>
                  <a:cubicBezTo>
                    <a:pt x="153" y="47"/>
                    <a:pt x="153" y="48"/>
                    <a:pt x="152" y="48"/>
                  </a:cubicBezTo>
                  <a:cubicBezTo>
                    <a:pt x="152" y="48"/>
                    <a:pt x="152" y="49"/>
                    <a:pt x="152" y="49"/>
                  </a:cubicBezTo>
                  <a:cubicBezTo>
                    <a:pt x="151" y="50"/>
                    <a:pt x="151" y="51"/>
                    <a:pt x="151" y="52"/>
                  </a:cubicBezTo>
                  <a:cubicBezTo>
                    <a:pt x="151" y="53"/>
                    <a:pt x="152" y="53"/>
                    <a:pt x="152" y="5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1" y="55"/>
                    <a:pt x="151" y="55"/>
                    <a:pt x="151" y="56"/>
                  </a:cubicBezTo>
                  <a:cubicBezTo>
                    <a:pt x="150" y="56"/>
                    <a:pt x="150" y="56"/>
                    <a:pt x="150" y="57"/>
                  </a:cubicBezTo>
                  <a:cubicBezTo>
                    <a:pt x="149" y="58"/>
                    <a:pt x="150" y="59"/>
                    <a:pt x="150" y="59"/>
                  </a:cubicBezTo>
                  <a:cubicBezTo>
                    <a:pt x="150" y="60"/>
                    <a:pt x="150" y="61"/>
                    <a:pt x="150" y="6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0" y="62"/>
                    <a:pt x="150" y="62"/>
                    <a:pt x="150" y="63"/>
                  </a:cubicBezTo>
                  <a:cubicBezTo>
                    <a:pt x="151" y="64"/>
                    <a:pt x="151" y="65"/>
                    <a:pt x="152" y="65"/>
                  </a:cubicBezTo>
                  <a:cubicBezTo>
                    <a:pt x="153" y="66"/>
                    <a:pt x="153" y="66"/>
                    <a:pt x="154" y="66"/>
                  </a:cubicBezTo>
                  <a:cubicBezTo>
                    <a:pt x="155" y="67"/>
                    <a:pt x="155" y="67"/>
                    <a:pt x="156" y="67"/>
                  </a:cubicBezTo>
                  <a:cubicBezTo>
                    <a:pt x="156" y="67"/>
                    <a:pt x="157" y="67"/>
                    <a:pt x="158" y="66"/>
                  </a:cubicBezTo>
                  <a:cubicBezTo>
                    <a:pt x="158" y="66"/>
                    <a:pt x="158" y="66"/>
                    <a:pt x="158" y="66"/>
                  </a:cubicBezTo>
                  <a:cubicBezTo>
                    <a:pt x="158" y="67"/>
                    <a:pt x="158" y="68"/>
                    <a:pt x="159" y="68"/>
                  </a:cubicBezTo>
                  <a:cubicBezTo>
                    <a:pt x="159" y="69"/>
                    <a:pt x="159" y="70"/>
                    <a:pt x="160" y="71"/>
                  </a:cubicBezTo>
                  <a:cubicBezTo>
                    <a:pt x="160" y="71"/>
                    <a:pt x="160" y="71"/>
                    <a:pt x="160" y="71"/>
                  </a:cubicBezTo>
                  <a:cubicBezTo>
                    <a:pt x="160" y="71"/>
                    <a:pt x="160" y="72"/>
                    <a:pt x="161" y="72"/>
                  </a:cubicBezTo>
                  <a:cubicBezTo>
                    <a:pt x="161" y="73"/>
                    <a:pt x="162" y="73"/>
                    <a:pt x="163" y="73"/>
                  </a:cubicBezTo>
                  <a:cubicBezTo>
                    <a:pt x="163" y="73"/>
                    <a:pt x="163" y="73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3" y="74"/>
                    <a:pt x="163" y="74"/>
                    <a:pt x="163" y="74"/>
                  </a:cubicBezTo>
                  <a:cubicBezTo>
                    <a:pt x="162" y="73"/>
                    <a:pt x="161" y="73"/>
                    <a:pt x="161" y="73"/>
                  </a:cubicBezTo>
                  <a:cubicBezTo>
                    <a:pt x="160" y="73"/>
                    <a:pt x="160" y="73"/>
                    <a:pt x="160" y="74"/>
                  </a:cubicBezTo>
                  <a:cubicBezTo>
                    <a:pt x="159" y="74"/>
                    <a:pt x="159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5"/>
                    <a:pt x="155" y="76"/>
                    <a:pt x="155" y="78"/>
                  </a:cubicBezTo>
                  <a:cubicBezTo>
                    <a:pt x="155" y="79"/>
                    <a:pt x="155" y="80"/>
                    <a:pt x="155" y="80"/>
                  </a:cubicBezTo>
                  <a:cubicBezTo>
                    <a:pt x="155" y="80"/>
                    <a:pt x="155" y="80"/>
                    <a:pt x="155" y="81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6" y="82"/>
                    <a:pt x="156" y="82"/>
                    <a:pt x="156" y="83"/>
                  </a:cubicBezTo>
                  <a:cubicBezTo>
                    <a:pt x="156" y="83"/>
                    <a:pt x="156" y="83"/>
                    <a:pt x="156" y="83"/>
                  </a:cubicBezTo>
                  <a:cubicBezTo>
                    <a:pt x="156" y="84"/>
                    <a:pt x="156" y="86"/>
                    <a:pt x="156" y="86"/>
                  </a:cubicBezTo>
                  <a:cubicBezTo>
                    <a:pt x="156" y="86"/>
                    <a:pt x="156" y="87"/>
                    <a:pt x="156" y="87"/>
                  </a:cubicBezTo>
                  <a:cubicBezTo>
                    <a:pt x="156" y="87"/>
                    <a:pt x="156" y="88"/>
                    <a:pt x="156" y="88"/>
                  </a:cubicBezTo>
                  <a:cubicBezTo>
                    <a:pt x="156" y="88"/>
                    <a:pt x="156" y="89"/>
                    <a:pt x="157" y="89"/>
                  </a:cubicBezTo>
                  <a:cubicBezTo>
                    <a:pt x="157" y="90"/>
                    <a:pt x="157" y="91"/>
                    <a:pt x="157" y="91"/>
                  </a:cubicBezTo>
                  <a:cubicBezTo>
                    <a:pt x="158" y="92"/>
                    <a:pt x="159" y="93"/>
                    <a:pt x="160" y="93"/>
                  </a:cubicBezTo>
                  <a:cubicBezTo>
                    <a:pt x="159" y="93"/>
                    <a:pt x="159" y="94"/>
                    <a:pt x="159" y="95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7" y="96"/>
                    <a:pt x="157" y="97"/>
                  </a:cubicBezTo>
                  <a:cubicBezTo>
                    <a:pt x="157" y="97"/>
                    <a:pt x="156" y="99"/>
                    <a:pt x="156" y="100"/>
                  </a:cubicBezTo>
                  <a:cubicBezTo>
                    <a:pt x="156" y="100"/>
                    <a:pt x="156" y="100"/>
                    <a:pt x="156" y="100"/>
                  </a:cubicBezTo>
                  <a:cubicBezTo>
                    <a:pt x="156" y="100"/>
                    <a:pt x="156" y="100"/>
                    <a:pt x="156" y="101"/>
                  </a:cubicBezTo>
                  <a:cubicBezTo>
                    <a:pt x="156" y="101"/>
                    <a:pt x="156" y="101"/>
                    <a:pt x="156" y="101"/>
                  </a:cubicBezTo>
                  <a:cubicBezTo>
                    <a:pt x="156" y="101"/>
                    <a:pt x="156" y="101"/>
                    <a:pt x="156" y="102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6" y="102"/>
                    <a:pt x="156" y="102"/>
                    <a:pt x="156" y="102"/>
                  </a:cubicBezTo>
                  <a:cubicBezTo>
                    <a:pt x="154" y="102"/>
                    <a:pt x="153" y="103"/>
                    <a:pt x="153" y="104"/>
                  </a:cubicBezTo>
                  <a:cubicBezTo>
                    <a:pt x="153" y="104"/>
                    <a:pt x="152" y="104"/>
                    <a:pt x="152" y="104"/>
                  </a:cubicBezTo>
                  <a:cubicBezTo>
                    <a:pt x="152" y="104"/>
                    <a:pt x="152" y="105"/>
                    <a:pt x="152" y="106"/>
                  </a:cubicBezTo>
                  <a:cubicBezTo>
                    <a:pt x="151" y="106"/>
                    <a:pt x="150" y="107"/>
                    <a:pt x="150" y="107"/>
                  </a:cubicBezTo>
                  <a:cubicBezTo>
                    <a:pt x="149" y="108"/>
                    <a:pt x="149" y="109"/>
                    <a:pt x="149" y="109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49" y="110"/>
                    <a:pt x="149" y="111"/>
                    <a:pt x="149" y="111"/>
                  </a:cubicBezTo>
                  <a:cubicBezTo>
                    <a:pt x="148" y="111"/>
                    <a:pt x="147" y="112"/>
                    <a:pt x="147" y="113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47" y="113"/>
                    <a:pt x="146" y="114"/>
                    <a:pt x="146" y="114"/>
                  </a:cubicBezTo>
                  <a:cubicBezTo>
                    <a:pt x="146" y="115"/>
                    <a:pt x="146" y="115"/>
                    <a:pt x="146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5" y="116"/>
                    <a:pt x="145" y="117"/>
                    <a:pt x="145" y="118"/>
                  </a:cubicBezTo>
                  <a:cubicBezTo>
                    <a:pt x="145" y="119"/>
                    <a:pt x="146" y="121"/>
                    <a:pt x="147" y="121"/>
                  </a:cubicBezTo>
                  <a:cubicBezTo>
                    <a:pt x="147" y="121"/>
                    <a:pt x="147" y="121"/>
                    <a:pt x="147" y="121"/>
                  </a:cubicBezTo>
                  <a:cubicBezTo>
                    <a:pt x="147" y="122"/>
                    <a:pt x="147" y="122"/>
                    <a:pt x="147" y="123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24"/>
                    <a:pt x="147" y="124"/>
                    <a:pt x="147" y="124"/>
                  </a:cubicBezTo>
                  <a:cubicBezTo>
                    <a:pt x="146" y="124"/>
                    <a:pt x="146" y="124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25"/>
                    <a:pt x="146" y="126"/>
                    <a:pt x="145" y="126"/>
                  </a:cubicBezTo>
                  <a:cubicBezTo>
                    <a:pt x="145" y="127"/>
                    <a:pt x="145" y="128"/>
                    <a:pt x="145" y="13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31"/>
                    <a:pt x="145" y="131"/>
                    <a:pt x="145" y="131"/>
                  </a:cubicBezTo>
                  <a:cubicBezTo>
                    <a:pt x="145" y="131"/>
                    <a:pt x="145" y="131"/>
                    <a:pt x="145" y="132"/>
                  </a:cubicBezTo>
                  <a:cubicBezTo>
                    <a:pt x="145" y="132"/>
                    <a:pt x="145" y="133"/>
                    <a:pt x="146" y="134"/>
                  </a:cubicBezTo>
                  <a:cubicBezTo>
                    <a:pt x="146" y="135"/>
                    <a:pt x="147" y="135"/>
                    <a:pt x="148" y="136"/>
                  </a:cubicBezTo>
                  <a:cubicBezTo>
                    <a:pt x="148" y="136"/>
                    <a:pt x="148" y="136"/>
                    <a:pt x="148" y="136"/>
                  </a:cubicBezTo>
                  <a:cubicBezTo>
                    <a:pt x="148" y="136"/>
                    <a:pt x="149" y="137"/>
                    <a:pt x="149" y="137"/>
                  </a:cubicBezTo>
                  <a:cubicBezTo>
                    <a:pt x="149" y="137"/>
                    <a:pt x="149" y="137"/>
                    <a:pt x="149" y="137"/>
                  </a:cubicBezTo>
                  <a:cubicBezTo>
                    <a:pt x="149" y="138"/>
                    <a:pt x="150" y="138"/>
                    <a:pt x="150" y="138"/>
                  </a:cubicBezTo>
                  <a:cubicBezTo>
                    <a:pt x="150" y="139"/>
                    <a:pt x="150" y="139"/>
                    <a:pt x="150" y="139"/>
                  </a:cubicBezTo>
                  <a:cubicBezTo>
                    <a:pt x="150" y="140"/>
                    <a:pt x="151" y="142"/>
                    <a:pt x="152" y="143"/>
                  </a:cubicBezTo>
                  <a:cubicBezTo>
                    <a:pt x="152" y="143"/>
                    <a:pt x="153" y="143"/>
                    <a:pt x="153" y="143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4" y="144"/>
                    <a:pt x="154" y="144"/>
                    <a:pt x="155" y="144"/>
                  </a:cubicBezTo>
                  <a:cubicBezTo>
                    <a:pt x="155" y="144"/>
                    <a:pt x="155" y="144"/>
                    <a:pt x="155" y="144"/>
                  </a:cubicBezTo>
                  <a:cubicBezTo>
                    <a:pt x="155" y="145"/>
                    <a:pt x="155" y="145"/>
                    <a:pt x="156" y="145"/>
                  </a:cubicBezTo>
                  <a:cubicBezTo>
                    <a:pt x="156" y="146"/>
                    <a:pt x="157" y="146"/>
                    <a:pt x="157" y="147"/>
                  </a:cubicBezTo>
                  <a:cubicBezTo>
                    <a:pt x="158" y="147"/>
                    <a:pt x="158" y="147"/>
                    <a:pt x="159" y="148"/>
                  </a:cubicBezTo>
                  <a:cubicBezTo>
                    <a:pt x="159" y="148"/>
                    <a:pt x="159" y="148"/>
                    <a:pt x="159" y="148"/>
                  </a:cubicBezTo>
                  <a:cubicBezTo>
                    <a:pt x="160" y="148"/>
                    <a:pt x="161" y="149"/>
                    <a:pt x="162" y="148"/>
                  </a:cubicBezTo>
                  <a:cubicBezTo>
                    <a:pt x="162" y="148"/>
                    <a:pt x="162" y="148"/>
                    <a:pt x="162" y="148"/>
                  </a:cubicBezTo>
                  <a:cubicBezTo>
                    <a:pt x="163" y="148"/>
                    <a:pt x="164" y="148"/>
                    <a:pt x="164" y="148"/>
                  </a:cubicBezTo>
                  <a:cubicBezTo>
                    <a:pt x="164" y="148"/>
                    <a:pt x="165" y="148"/>
                    <a:pt x="165" y="147"/>
                  </a:cubicBezTo>
                  <a:cubicBezTo>
                    <a:pt x="165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7" y="147"/>
                    <a:pt x="168" y="147"/>
                  </a:cubicBezTo>
                  <a:cubicBezTo>
                    <a:pt x="168" y="147"/>
                    <a:pt x="168" y="147"/>
                    <a:pt x="168" y="148"/>
                  </a:cubicBezTo>
                  <a:cubicBezTo>
                    <a:pt x="169" y="148"/>
                    <a:pt x="170" y="148"/>
                    <a:pt x="171" y="148"/>
                  </a:cubicBezTo>
                  <a:cubicBezTo>
                    <a:pt x="171" y="148"/>
                    <a:pt x="172" y="147"/>
                    <a:pt x="172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2" y="147"/>
                    <a:pt x="173" y="147"/>
                    <a:pt x="173" y="147"/>
                  </a:cubicBezTo>
                  <a:cubicBezTo>
                    <a:pt x="174" y="147"/>
                    <a:pt x="175" y="146"/>
                    <a:pt x="175" y="146"/>
                  </a:cubicBezTo>
                  <a:cubicBezTo>
                    <a:pt x="175" y="146"/>
                    <a:pt x="175" y="146"/>
                    <a:pt x="175" y="146"/>
                  </a:cubicBezTo>
                  <a:cubicBezTo>
                    <a:pt x="176" y="147"/>
                    <a:pt x="176" y="147"/>
                    <a:pt x="177" y="148"/>
                  </a:cubicBezTo>
                  <a:cubicBezTo>
                    <a:pt x="177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8" y="149"/>
                    <a:pt x="178" y="150"/>
                    <a:pt x="178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7" y="150"/>
                    <a:pt x="177" y="151"/>
                    <a:pt x="177" y="151"/>
                  </a:cubicBezTo>
                  <a:cubicBezTo>
                    <a:pt x="177" y="152"/>
                    <a:pt x="177" y="152"/>
                    <a:pt x="177" y="153"/>
                  </a:cubicBezTo>
                  <a:cubicBezTo>
                    <a:pt x="177" y="153"/>
                    <a:pt x="177" y="154"/>
                    <a:pt x="177" y="154"/>
                  </a:cubicBezTo>
                  <a:cubicBezTo>
                    <a:pt x="177" y="154"/>
                    <a:pt x="177" y="155"/>
                    <a:pt x="177" y="155"/>
                  </a:cubicBezTo>
                  <a:cubicBezTo>
                    <a:pt x="177" y="155"/>
                    <a:pt x="177" y="156"/>
                    <a:pt x="178" y="156"/>
                  </a:cubicBezTo>
                  <a:cubicBezTo>
                    <a:pt x="178" y="157"/>
                    <a:pt x="178" y="157"/>
                    <a:pt x="178" y="157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9"/>
                    <a:pt x="178" y="160"/>
                    <a:pt x="178" y="161"/>
                  </a:cubicBezTo>
                  <a:cubicBezTo>
                    <a:pt x="178" y="161"/>
                    <a:pt x="178" y="162"/>
                    <a:pt x="178" y="162"/>
                  </a:cubicBezTo>
                  <a:cubicBezTo>
                    <a:pt x="177" y="163"/>
                    <a:pt x="177" y="164"/>
                    <a:pt x="177" y="165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77" y="165"/>
                    <a:pt x="177" y="165"/>
                    <a:pt x="177" y="165"/>
                  </a:cubicBezTo>
                  <a:cubicBezTo>
                    <a:pt x="177" y="166"/>
                    <a:pt x="177" y="166"/>
                    <a:pt x="177" y="166"/>
                  </a:cubicBezTo>
                  <a:cubicBezTo>
                    <a:pt x="177" y="166"/>
                    <a:pt x="176" y="166"/>
                    <a:pt x="176" y="166"/>
                  </a:cubicBezTo>
                  <a:cubicBezTo>
                    <a:pt x="176" y="167"/>
                    <a:pt x="176" y="167"/>
                    <a:pt x="176" y="167"/>
                  </a:cubicBezTo>
                  <a:cubicBezTo>
                    <a:pt x="176" y="167"/>
                    <a:pt x="176" y="167"/>
                    <a:pt x="175" y="167"/>
                  </a:cubicBezTo>
                  <a:cubicBezTo>
                    <a:pt x="175" y="167"/>
                    <a:pt x="174" y="168"/>
                    <a:pt x="173" y="170"/>
                  </a:cubicBezTo>
                  <a:cubicBezTo>
                    <a:pt x="173" y="170"/>
                    <a:pt x="172" y="171"/>
                    <a:pt x="172" y="172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0" y="173"/>
                    <a:pt x="170" y="175"/>
                    <a:pt x="170" y="176"/>
                  </a:cubicBezTo>
                  <a:cubicBezTo>
                    <a:pt x="170" y="176"/>
                    <a:pt x="170" y="176"/>
                    <a:pt x="170" y="176"/>
                  </a:cubicBezTo>
                  <a:cubicBezTo>
                    <a:pt x="170" y="177"/>
                    <a:pt x="170" y="177"/>
                    <a:pt x="170" y="177"/>
                  </a:cubicBezTo>
                  <a:cubicBezTo>
                    <a:pt x="170" y="178"/>
                    <a:pt x="170" y="178"/>
                    <a:pt x="170" y="178"/>
                  </a:cubicBezTo>
                  <a:cubicBezTo>
                    <a:pt x="170" y="178"/>
                    <a:pt x="170" y="179"/>
                    <a:pt x="170" y="179"/>
                  </a:cubicBezTo>
                  <a:cubicBezTo>
                    <a:pt x="170" y="179"/>
                    <a:pt x="170" y="179"/>
                    <a:pt x="169" y="180"/>
                  </a:cubicBezTo>
                  <a:cubicBezTo>
                    <a:pt x="169" y="180"/>
                    <a:pt x="169" y="181"/>
                    <a:pt x="169" y="181"/>
                  </a:cubicBezTo>
                  <a:cubicBezTo>
                    <a:pt x="168" y="182"/>
                    <a:pt x="168" y="182"/>
                    <a:pt x="168" y="182"/>
                  </a:cubicBezTo>
                  <a:cubicBezTo>
                    <a:pt x="168" y="182"/>
                    <a:pt x="168" y="182"/>
                    <a:pt x="168" y="183"/>
                  </a:cubicBezTo>
                  <a:cubicBezTo>
                    <a:pt x="167" y="183"/>
                    <a:pt x="167" y="183"/>
                    <a:pt x="167" y="184"/>
                  </a:cubicBezTo>
                  <a:cubicBezTo>
                    <a:pt x="167" y="184"/>
                    <a:pt x="167" y="184"/>
                    <a:pt x="167" y="184"/>
                  </a:cubicBezTo>
                  <a:cubicBezTo>
                    <a:pt x="166" y="185"/>
                    <a:pt x="166" y="185"/>
                    <a:pt x="166" y="186"/>
                  </a:cubicBezTo>
                  <a:cubicBezTo>
                    <a:pt x="166" y="186"/>
                    <a:pt x="165" y="187"/>
                    <a:pt x="165" y="188"/>
                  </a:cubicBezTo>
                  <a:cubicBezTo>
                    <a:pt x="165" y="188"/>
                    <a:pt x="164" y="188"/>
                    <a:pt x="164" y="189"/>
                  </a:cubicBezTo>
                  <a:cubicBezTo>
                    <a:pt x="164" y="189"/>
                    <a:pt x="164" y="190"/>
                    <a:pt x="164" y="190"/>
                  </a:cubicBezTo>
                  <a:cubicBezTo>
                    <a:pt x="163" y="190"/>
                    <a:pt x="163" y="191"/>
                    <a:pt x="163" y="191"/>
                  </a:cubicBezTo>
                  <a:cubicBezTo>
                    <a:pt x="162" y="191"/>
                    <a:pt x="162" y="192"/>
                    <a:pt x="162" y="192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162" y="192"/>
                    <a:pt x="162" y="193"/>
                    <a:pt x="162" y="193"/>
                  </a:cubicBezTo>
                  <a:cubicBezTo>
                    <a:pt x="160" y="194"/>
                    <a:pt x="161" y="196"/>
                    <a:pt x="161" y="196"/>
                  </a:cubicBezTo>
                  <a:cubicBezTo>
                    <a:pt x="161" y="197"/>
                    <a:pt x="162" y="198"/>
                    <a:pt x="163" y="199"/>
                  </a:cubicBezTo>
                  <a:cubicBezTo>
                    <a:pt x="164" y="199"/>
                    <a:pt x="164" y="199"/>
                    <a:pt x="165" y="199"/>
                  </a:cubicBezTo>
                  <a:cubicBezTo>
                    <a:pt x="165" y="199"/>
                    <a:pt x="165" y="199"/>
                    <a:pt x="166" y="199"/>
                  </a:cubicBezTo>
                  <a:cubicBezTo>
                    <a:pt x="166" y="199"/>
                    <a:pt x="166" y="199"/>
                    <a:pt x="166" y="199"/>
                  </a:cubicBezTo>
                  <a:cubicBezTo>
                    <a:pt x="167" y="199"/>
                    <a:pt x="167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9" y="199"/>
                    <a:pt x="169" y="199"/>
                    <a:pt x="170" y="198"/>
                  </a:cubicBezTo>
                  <a:cubicBezTo>
                    <a:pt x="170" y="198"/>
                    <a:pt x="171" y="198"/>
                    <a:pt x="171" y="198"/>
                  </a:cubicBezTo>
                  <a:cubicBezTo>
                    <a:pt x="172" y="198"/>
                    <a:pt x="173" y="197"/>
                    <a:pt x="173" y="197"/>
                  </a:cubicBezTo>
                  <a:cubicBezTo>
                    <a:pt x="174" y="197"/>
                    <a:pt x="174" y="197"/>
                    <a:pt x="174" y="196"/>
                  </a:cubicBezTo>
                  <a:cubicBezTo>
                    <a:pt x="175" y="196"/>
                    <a:pt x="175" y="196"/>
                    <a:pt x="176" y="196"/>
                  </a:cubicBezTo>
                  <a:cubicBezTo>
                    <a:pt x="176" y="195"/>
                    <a:pt x="176" y="195"/>
                    <a:pt x="176" y="195"/>
                  </a:cubicBezTo>
                  <a:cubicBezTo>
                    <a:pt x="176" y="195"/>
                    <a:pt x="177" y="195"/>
                    <a:pt x="177" y="195"/>
                  </a:cubicBezTo>
                  <a:cubicBezTo>
                    <a:pt x="159" y="209"/>
                    <a:pt x="137" y="217"/>
                    <a:pt x="113" y="217"/>
                  </a:cubicBezTo>
                  <a:cubicBezTo>
                    <a:pt x="109" y="217"/>
                    <a:pt x="105" y="217"/>
                    <a:pt x="102" y="216"/>
                  </a:cubicBezTo>
                  <a:close/>
                  <a:moveTo>
                    <a:pt x="118" y="168"/>
                  </a:move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19" y="168"/>
                    <a:pt x="119" y="168"/>
                    <a:pt x="118" y="168"/>
                  </a:cubicBezTo>
                  <a:close/>
                  <a:moveTo>
                    <a:pt x="123" y="160"/>
                  </a:moveTo>
                  <a:cubicBezTo>
                    <a:pt x="123" y="160"/>
                    <a:pt x="122" y="160"/>
                    <a:pt x="122" y="161"/>
                  </a:cubicBezTo>
                  <a:cubicBezTo>
                    <a:pt x="122" y="161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lose/>
                  <a:moveTo>
                    <a:pt x="123" y="160"/>
                  </a:move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3" y="160"/>
                    <a:pt x="123" y="160"/>
                    <a:pt x="123" y="160"/>
                  </a:cubicBezTo>
                  <a:close/>
                  <a:moveTo>
                    <a:pt x="144" y="36"/>
                  </a:moveTo>
                  <a:cubicBezTo>
                    <a:pt x="144" y="36"/>
                    <a:pt x="144" y="36"/>
                    <a:pt x="144" y="36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6"/>
                    <a:pt x="145" y="36"/>
                    <a:pt x="14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6" name="Google Shape;8306;p238"/>
            <p:cNvSpPr/>
            <p:nvPr/>
          </p:nvSpPr>
          <p:spPr>
            <a:xfrm>
              <a:off x="-4491841" y="959325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7" name="Google Shape;8307;p238"/>
            <p:cNvSpPr/>
            <p:nvPr/>
          </p:nvSpPr>
          <p:spPr>
            <a:xfrm>
              <a:off x="-4557736" y="93736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8" name="Google Shape;8308;p238"/>
            <p:cNvSpPr/>
            <p:nvPr/>
          </p:nvSpPr>
          <p:spPr>
            <a:xfrm>
              <a:off x="-4425946" y="1285140"/>
              <a:ext cx="3662" cy="3662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09" name="Google Shape;8309;p238"/>
          <p:cNvGrpSpPr/>
          <p:nvPr/>
        </p:nvGrpSpPr>
        <p:grpSpPr>
          <a:xfrm>
            <a:off x="5761031" y="1164218"/>
            <a:ext cx="669934" cy="666273"/>
            <a:chOff x="-2163553" y="798249"/>
            <a:chExt cx="669934" cy="666273"/>
          </a:xfrm>
        </p:grpSpPr>
        <p:sp>
          <p:nvSpPr>
            <p:cNvPr id="8310" name="Google Shape;8310;p238"/>
            <p:cNvSpPr/>
            <p:nvPr/>
          </p:nvSpPr>
          <p:spPr>
            <a:xfrm>
              <a:off x="-2163553" y="798249"/>
              <a:ext cx="607698" cy="607698"/>
            </a:xfrm>
            <a:custGeom>
              <a:rect b="b" l="l" r="r" t="t"/>
              <a:pathLst>
                <a:path extrusionOk="0" h="220" w="220">
                  <a:moveTo>
                    <a:pt x="110" y="220"/>
                  </a:moveTo>
                  <a:cubicBezTo>
                    <a:pt x="49" y="220"/>
                    <a:pt x="0" y="170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27"/>
                    <a:pt x="216" y="144"/>
                    <a:pt x="208" y="159"/>
                  </a:cubicBezTo>
                  <a:cubicBezTo>
                    <a:pt x="207" y="161"/>
                    <a:pt x="205" y="161"/>
                    <a:pt x="203" y="160"/>
                  </a:cubicBezTo>
                  <a:cubicBezTo>
                    <a:pt x="202" y="160"/>
                    <a:pt x="201" y="157"/>
                    <a:pt x="202" y="156"/>
                  </a:cubicBezTo>
                  <a:cubicBezTo>
                    <a:pt x="209" y="141"/>
                    <a:pt x="213" y="126"/>
                    <a:pt x="213" y="110"/>
                  </a:cubicBezTo>
                  <a:cubicBezTo>
                    <a:pt x="213" y="53"/>
                    <a:pt x="167" y="7"/>
                    <a:pt x="110" y="7"/>
                  </a:cubicBezTo>
                  <a:cubicBezTo>
                    <a:pt x="53" y="7"/>
                    <a:pt x="7" y="53"/>
                    <a:pt x="7" y="110"/>
                  </a:cubicBezTo>
                  <a:cubicBezTo>
                    <a:pt x="7" y="166"/>
                    <a:pt x="53" y="212"/>
                    <a:pt x="110" y="212"/>
                  </a:cubicBezTo>
                  <a:cubicBezTo>
                    <a:pt x="128" y="212"/>
                    <a:pt x="145" y="208"/>
                    <a:pt x="160" y="199"/>
                  </a:cubicBezTo>
                  <a:cubicBezTo>
                    <a:pt x="162" y="198"/>
                    <a:pt x="164" y="199"/>
                    <a:pt x="165" y="201"/>
                  </a:cubicBezTo>
                  <a:cubicBezTo>
                    <a:pt x="166" y="202"/>
                    <a:pt x="166" y="205"/>
                    <a:pt x="164" y="206"/>
                  </a:cubicBezTo>
                  <a:cubicBezTo>
                    <a:pt x="147" y="215"/>
                    <a:pt x="129" y="220"/>
                    <a:pt x="110" y="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1" name="Google Shape;8311;p238"/>
            <p:cNvSpPr/>
            <p:nvPr/>
          </p:nvSpPr>
          <p:spPr>
            <a:xfrm>
              <a:off x="-2072031" y="878787"/>
              <a:ext cx="424656" cy="98844"/>
            </a:xfrm>
            <a:custGeom>
              <a:rect b="b" l="l" r="r" t="t"/>
              <a:pathLst>
                <a:path extrusionOk="0" h="37" w="154">
                  <a:moveTo>
                    <a:pt x="77" y="37"/>
                  </a:moveTo>
                  <a:cubicBezTo>
                    <a:pt x="49" y="37"/>
                    <a:pt x="22" y="26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6" y="19"/>
                    <a:pt x="51" y="29"/>
                    <a:pt x="77" y="29"/>
                  </a:cubicBezTo>
                  <a:cubicBezTo>
                    <a:pt x="103" y="29"/>
                    <a:pt x="129" y="19"/>
                    <a:pt x="148" y="1"/>
                  </a:cubicBezTo>
                  <a:cubicBezTo>
                    <a:pt x="149" y="0"/>
                    <a:pt x="152" y="0"/>
                    <a:pt x="153" y="1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32" y="26"/>
                    <a:pt x="105" y="37"/>
                    <a:pt x="77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" name="Google Shape;8312;p238"/>
            <p:cNvSpPr/>
            <p:nvPr/>
          </p:nvSpPr>
          <p:spPr>
            <a:xfrm>
              <a:off x="-2072031" y="1222905"/>
              <a:ext cx="410013" cy="95182"/>
            </a:xfrm>
            <a:custGeom>
              <a:rect b="b" l="l" r="r" t="t"/>
              <a:pathLst>
                <a:path extrusionOk="0" h="35" w="148">
                  <a:moveTo>
                    <a:pt x="4" y="35"/>
                  </a:moveTo>
                  <a:cubicBezTo>
                    <a:pt x="3" y="35"/>
                    <a:pt x="2" y="35"/>
                    <a:pt x="2" y="34"/>
                  </a:cubicBezTo>
                  <a:cubicBezTo>
                    <a:pt x="0" y="33"/>
                    <a:pt x="0" y="31"/>
                    <a:pt x="2" y="29"/>
                  </a:cubicBezTo>
                  <a:cubicBezTo>
                    <a:pt x="22" y="10"/>
                    <a:pt x="49" y="0"/>
                    <a:pt x="77" y="0"/>
                  </a:cubicBezTo>
                  <a:cubicBezTo>
                    <a:pt x="102" y="0"/>
                    <a:pt x="127" y="8"/>
                    <a:pt x="146" y="24"/>
                  </a:cubicBezTo>
                  <a:cubicBezTo>
                    <a:pt x="148" y="26"/>
                    <a:pt x="148" y="28"/>
                    <a:pt x="147" y="30"/>
                  </a:cubicBezTo>
                  <a:cubicBezTo>
                    <a:pt x="146" y="31"/>
                    <a:pt x="143" y="31"/>
                    <a:pt x="142" y="30"/>
                  </a:cubicBezTo>
                  <a:cubicBezTo>
                    <a:pt x="124" y="15"/>
                    <a:pt x="101" y="7"/>
                    <a:pt x="77" y="7"/>
                  </a:cubicBezTo>
                  <a:cubicBezTo>
                    <a:pt x="51" y="7"/>
                    <a:pt x="26" y="17"/>
                    <a:pt x="7" y="34"/>
                  </a:cubicBezTo>
                  <a:cubicBezTo>
                    <a:pt x="6" y="35"/>
                    <a:pt x="5" y="35"/>
                    <a:pt x="4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3" name="Google Shape;8313;p238"/>
            <p:cNvSpPr/>
            <p:nvPr/>
          </p:nvSpPr>
          <p:spPr>
            <a:xfrm>
              <a:off x="-2024441" y="798249"/>
              <a:ext cx="329475" cy="607698"/>
            </a:xfrm>
            <a:custGeom>
              <a:rect b="b" l="l" r="r" t="t"/>
              <a:pathLst>
                <a:path extrusionOk="0" h="220" w="119">
                  <a:moveTo>
                    <a:pt x="60" y="220"/>
                  </a:moveTo>
                  <a:cubicBezTo>
                    <a:pt x="27" y="220"/>
                    <a:pt x="0" y="171"/>
                    <a:pt x="0" y="110"/>
                  </a:cubicBezTo>
                  <a:cubicBezTo>
                    <a:pt x="0" y="48"/>
                    <a:pt x="27" y="0"/>
                    <a:pt x="60" y="0"/>
                  </a:cubicBezTo>
                  <a:cubicBezTo>
                    <a:pt x="93" y="0"/>
                    <a:pt x="119" y="48"/>
                    <a:pt x="119" y="110"/>
                  </a:cubicBezTo>
                  <a:cubicBezTo>
                    <a:pt x="119" y="171"/>
                    <a:pt x="93" y="220"/>
                    <a:pt x="60" y="220"/>
                  </a:cubicBezTo>
                  <a:close/>
                  <a:moveTo>
                    <a:pt x="60" y="7"/>
                  </a:moveTo>
                  <a:cubicBezTo>
                    <a:pt x="31" y="7"/>
                    <a:pt x="8" y="53"/>
                    <a:pt x="8" y="110"/>
                  </a:cubicBezTo>
                  <a:cubicBezTo>
                    <a:pt x="8" y="166"/>
                    <a:pt x="31" y="212"/>
                    <a:pt x="60" y="212"/>
                  </a:cubicBezTo>
                  <a:cubicBezTo>
                    <a:pt x="89" y="212"/>
                    <a:pt x="112" y="166"/>
                    <a:pt x="112" y="110"/>
                  </a:cubicBezTo>
                  <a:cubicBezTo>
                    <a:pt x="112" y="53"/>
                    <a:pt x="89" y="7"/>
                    <a:pt x="6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" name="Google Shape;8314;p238"/>
            <p:cNvSpPr/>
            <p:nvPr/>
          </p:nvSpPr>
          <p:spPr>
            <a:xfrm>
              <a:off x="-2163553" y="1091115"/>
              <a:ext cx="607698" cy="18305"/>
            </a:xfrm>
            <a:custGeom>
              <a:rect b="b" l="l" r="r" t="t"/>
              <a:pathLst>
                <a:path extrusionOk="0" h="7" w="220">
                  <a:moveTo>
                    <a:pt x="216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18" y="0"/>
                    <a:pt x="220" y="2"/>
                    <a:pt x="220" y="4"/>
                  </a:cubicBezTo>
                  <a:cubicBezTo>
                    <a:pt x="220" y="6"/>
                    <a:pt x="218" y="7"/>
                    <a:pt x="21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5" name="Google Shape;8315;p238"/>
            <p:cNvSpPr/>
            <p:nvPr/>
          </p:nvSpPr>
          <p:spPr>
            <a:xfrm>
              <a:off x="-1870686" y="798249"/>
              <a:ext cx="18305" cy="607698"/>
            </a:xfrm>
            <a:custGeom>
              <a:rect b="b" l="l" r="r" t="t"/>
              <a:pathLst>
                <a:path extrusionOk="0" h="220" w="7">
                  <a:moveTo>
                    <a:pt x="4" y="220"/>
                  </a:moveTo>
                  <a:cubicBezTo>
                    <a:pt x="2" y="220"/>
                    <a:pt x="0" y="218"/>
                    <a:pt x="0" y="2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8"/>
                    <a:pt x="6" y="220"/>
                    <a:pt x="4" y="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6" name="Google Shape;8316;p238"/>
            <p:cNvSpPr/>
            <p:nvPr/>
          </p:nvSpPr>
          <p:spPr>
            <a:xfrm>
              <a:off x="-1746218" y="1160672"/>
              <a:ext cx="252599" cy="303850"/>
            </a:xfrm>
            <a:custGeom>
              <a:rect b="b" l="l" r="r" t="t"/>
              <a:pathLst>
                <a:path extrusionOk="0" h="110" w="91">
                  <a:moveTo>
                    <a:pt x="56" y="110"/>
                  </a:moveTo>
                  <a:cubicBezTo>
                    <a:pt x="42" y="110"/>
                    <a:pt x="36" y="109"/>
                    <a:pt x="21" y="88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0" y="58"/>
                    <a:pt x="0" y="52"/>
                    <a:pt x="4" y="48"/>
                  </a:cubicBezTo>
                  <a:cubicBezTo>
                    <a:pt x="9" y="43"/>
                    <a:pt x="16" y="43"/>
                    <a:pt x="21" y="48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5"/>
                    <a:pt x="29" y="0"/>
                    <a:pt x="36" y="0"/>
                  </a:cubicBezTo>
                  <a:cubicBezTo>
                    <a:pt x="42" y="0"/>
                    <a:pt x="47" y="5"/>
                    <a:pt x="47" y="1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8" y="22"/>
                    <a:pt x="49" y="21"/>
                    <a:pt x="51" y="21"/>
                  </a:cubicBezTo>
                  <a:cubicBezTo>
                    <a:pt x="55" y="21"/>
                    <a:pt x="59" y="24"/>
                    <a:pt x="61" y="28"/>
                  </a:cubicBezTo>
                  <a:cubicBezTo>
                    <a:pt x="62" y="28"/>
                    <a:pt x="64" y="27"/>
                    <a:pt x="65" y="27"/>
                  </a:cubicBezTo>
                  <a:cubicBezTo>
                    <a:pt x="70" y="27"/>
                    <a:pt x="74" y="31"/>
                    <a:pt x="76" y="35"/>
                  </a:cubicBezTo>
                  <a:cubicBezTo>
                    <a:pt x="77" y="34"/>
                    <a:pt x="79" y="34"/>
                    <a:pt x="80" y="34"/>
                  </a:cubicBezTo>
                  <a:cubicBezTo>
                    <a:pt x="87" y="34"/>
                    <a:pt x="91" y="39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63"/>
                    <a:pt x="91" y="67"/>
                    <a:pt x="91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0" y="95"/>
                    <a:pt x="77" y="110"/>
                    <a:pt x="56" y="110"/>
                  </a:cubicBezTo>
                  <a:close/>
                  <a:moveTo>
                    <a:pt x="13" y="51"/>
                  </a:moveTo>
                  <a:cubicBezTo>
                    <a:pt x="11" y="51"/>
                    <a:pt x="10" y="52"/>
                    <a:pt x="9" y="53"/>
                  </a:cubicBezTo>
                  <a:cubicBezTo>
                    <a:pt x="8" y="54"/>
                    <a:pt x="8" y="57"/>
                    <a:pt x="9" y="59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41" y="103"/>
                    <a:pt x="45" y="103"/>
                    <a:pt x="56" y="103"/>
                  </a:cubicBezTo>
                  <a:cubicBezTo>
                    <a:pt x="78" y="103"/>
                    <a:pt x="83" y="84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6"/>
                    <a:pt x="84" y="53"/>
                    <a:pt x="84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3"/>
                    <a:pt x="83" y="41"/>
                    <a:pt x="80" y="41"/>
                  </a:cubicBezTo>
                  <a:cubicBezTo>
                    <a:pt x="78" y="41"/>
                    <a:pt x="77" y="43"/>
                    <a:pt x="77" y="45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1"/>
                    <a:pt x="75" y="62"/>
                    <a:pt x="73" y="62"/>
                  </a:cubicBezTo>
                  <a:cubicBezTo>
                    <a:pt x="71" y="62"/>
                    <a:pt x="69" y="61"/>
                    <a:pt x="69" y="5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6"/>
                    <a:pt x="68" y="35"/>
                    <a:pt x="65" y="35"/>
                  </a:cubicBezTo>
                  <a:cubicBezTo>
                    <a:pt x="63" y="35"/>
                    <a:pt x="62" y="36"/>
                    <a:pt x="62" y="39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7"/>
                    <a:pt x="60" y="58"/>
                    <a:pt x="58" y="5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6" y="58"/>
                    <a:pt x="54" y="57"/>
                    <a:pt x="54" y="55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4" y="30"/>
                    <a:pt x="53" y="29"/>
                    <a:pt x="51" y="29"/>
                  </a:cubicBezTo>
                  <a:cubicBezTo>
                    <a:pt x="48" y="29"/>
                    <a:pt x="47" y="30"/>
                    <a:pt x="47" y="3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4"/>
                    <a:pt x="45" y="55"/>
                    <a:pt x="43" y="55"/>
                  </a:cubicBezTo>
                  <a:cubicBezTo>
                    <a:pt x="41" y="55"/>
                    <a:pt x="39" y="54"/>
                    <a:pt x="39" y="5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9"/>
                    <a:pt x="38" y="7"/>
                    <a:pt x="36" y="7"/>
                  </a:cubicBezTo>
                  <a:cubicBezTo>
                    <a:pt x="33" y="7"/>
                    <a:pt x="32" y="9"/>
                    <a:pt x="32" y="11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1"/>
                    <a:pt x="31" y="63"/>
                    <a:pt x="29" y="63"/>
                  </a:cubicBezTo>
                  <a:cubicBezTo>
                    <a:pt x="28" y="64"/>
                    <a:pt x="27" y="64"/>
                    <a:pt x="26" y="62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2"/>
                    <a:pt x="14" y="51"/>
                    <a:pt x="13" y="51"/>
                  </a:cubicBezTo>
                  <a:close/>
                  <a:moveTo>
                    <a:pt x="88" y="45"/>
                  </a:moveTo>
                  <a:cubicBezTo>
                    <a:pt x="88" y="45"/>
                    <a:pt x="88" y="45"/>
                    <a:pt x="88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17" name="Google Shape;8317;p238"/>
          <p:cNvGrpSpPr/>
          <p:nvPr/>
        </p:nvGrpSpPr>
        <p:grpSpPr>
          <a:xfrm>
            <a:off x="4455476" y="1164218"/>
            <a:ext cx="669933" cy="666271"/>
            <a:chOff x="-3455825" y="798249"/>
            <a:chExt cx="669933" cy="666271"/>
          </a:xfrm>
        </p:grpSpPr>
        <p:sp>
          <p:nvSpPr>
            <p:cNvPr id="8318" name="Google Shape;8318;p238"/>
            <p:cNvSpPr/>
            <p:nvPr/>
          </p:nvSpPr>
          <p:spPr>
            <a:xfrm>
              <a:off x="-3455825" y="798249"/>
              <a:ext cx="604038" cy="607698"/>
            </a:xfrm>
            <a:custGeom>
              <a:rect b="b" l="l" r="r" t="t"/>
              <a:pathLst>
                <a:path extrusionOk="0" h="220" w="220">
                  <a:moveTo>
                    <a:pt x="110" y="220"/>
                  </a:moveTo>
                  <a:cubicBezTo>
                    <a:pt x="49" y="220"/>
                    <a:pt x="0" y="170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0" y="49"/>
                    <a:pt x="220" y="110"/>
                  </a:cubicBezTo>
                  <a:cubicBezTo>
                    <a:pt x="220" y="127"/>
                    <a:pt x="216" y="145"/>
                    <a:pt x="208" y="160"/>
                  </a:cubicBezTo>
                  <a:cubicBezTo>
                    <a:pt x="207" y="162"/>
                    <a:pt x="205" y="163"/>
                    <a:pt x="203" y="162"/>
                  </a:cubicBezTo>
                  <a:cubicBezTo>
                    <a:pt x="201" y="161"/>
                    <a:pt x="200" y="159"/>
                    <a:pt x="201" y="157"/>
                  </a:cubicBezTo>
                  <a:cubicBezTo>
                    <a:pt x="209" y="143"/>
                    <a:pt x="213" y="126"/>
                    <a:pt x="213" y="110"/>
                  </a:cubicBezTo>
                  <a:cubicBezTo>
                    <a:pt x="213" y="53"/>
                    <a:pt x="167" y="7"/>
                    <a:pt x="110" y="7"/>
                  </a:cubicBezTo>
                  <a:cubicBezTo>
                    <a:pt x="53" y="7"/>
                    <a:pt x="7" y="53"/>
                    <a:pt x="7" y="110"/>
                  </a:cubicBezTo>
                  <a:cubicBezTo>
                    <a:pt x="7" y="166"/>
                    <a:pt x="53" y="212"/>
                    <a:pt x="110" y="212"/>
                  </a:cubicBezTo>
                  <a:cubicBezTo>
                    <a:pt x="133" y="212"/>
                    <a:pt x="155" y="205"/>
                    <a:pt x="173" y="191"/>
                  </a:cubicBezTo>
                  <a:cubicBezTo>
                    <a:pt x="175" y="190"/>
                    <a:pt x="177" y="190"/>
                    <a:pt x="178" y="192"/>
                  </a:cubicBezTo>
                  <a:cubicBezTo>
                    <a:pt x="179" y="193"/>
                    <a:pt x="179" y="195"/>
                    <a:pt x="177" y="197"/>
                  </a:cubicBezTo>
                  <a:cubicBezTo>
                    <a:pt x="158" y="212"/>
                    <a:pt x="135" y="220"/>
                    <a:pt x="110" y="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9" name="Google Shape;8319;p238"/>
            <p:cNvSpPr/>
            <p:nvPr/>
          </p:nvSpPr>
          <p:spPr>
            <a:xfrm>
              <a:off x="-3364305" y="878787"/>
              <a:ext cx="424656" cy="98844"/>
            </a:xfrm>
            <a:custGeom>
              <a:rect b="b" l="l" r="r" t="t"/>
              <a:pathLst>
                <a:path extrusionOk="0" h="37" w="155">
                  <a:moveTo>
                    <a:pt x="77" y="37"/>
                  </a:moveTo>
                  <a:cubicBezTo>
                    <a:pt x="49" y="37"/>
                    <a:pt x="22" y="26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6" y="19"/>
                    <a:pt x="51" y="29"/>
                    <a:pt x="77" y="29"/>
                  </a:cubicBezTo>
                  <a:cubicBezTo>
                    <a:pt x="104" y="29"/>
                    <a:pt x="129" y="19"/>
                    <a:pt x="148" y="1"/>
                  </a:cubicBezTo>
                  <a:cubicBezTo>
                    <a:pt x="149" y="0"/>
                    <a:pt x="152" y="0"/>
                    <a:pt x="153" y="1"/>
                  </a:cubicBezTo>
                  <a:cubicBezTo>
                    <a:pt x="155" y="3"/>
                    <a:pt x="154" y="5"/>
                    <a:pt x="153" y="6"/>
                  </a:cubicBezTo>
                  <a:cubicBezTo>
                    <a:pt x="132" y="26"/>
                    <a:pt x="106" y="37"/>
                    <a:pt x="77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0" name="Google Shape;8320;p238"/>
            <p:cNvSpPr/>
            <p:nvPr/>
          </p:nvSpPr>
          <p:spPr>
            <a:xfrm>
              <a:off x="-3364305" y="1222905"/>
              <a:ext cx="402691" cy="95182"/>
            </a:xfrm>
            <a:custGeom>
              <a:rect b="b" l="l" r="r" t="t"/>
              <a:pathLst>
                <a:path extrusionOk="0" h="35" w="145">
                  <a:moveTo>
                    <a:pt x="4" y="35"/>
                  </a:moveTo>
                  <a:cubicBezTo>
                    <a:pt x="3" y="35"/>
                    <a:pt x="2" y="35"/>
                    <a:pt x="1" y="34"/>
                  </a:cubicBezTo>
                  <a:cubicBezTo>
                    <a:pt x="0" y="33"/>
                    <a:pt x="0" y="31"/>
                    <a:pt x="1" y="29"/>
                  </a:cubicBezTo>
                  <a:cubicBezTo>
                    <a:pt x="22" y="10"/>
                    <a:pt x="48" y="0"/>
                    <a:pt x="76" y="0"/>
                  </a:cubicBezTo>
                  <a:cubicBezTo>
                    <a:pt x="101" y="0"/>
                    <a:pt x="124" y="8"/>
                    <a:pt x="144" y="23"/>
                  </a:cubicBezTo>
                  <a:cubicBezTo>
                    <a:pt x="145" y="24"/>
                    <a:pt x="145" y="26"/>
                    <a:pt x="144" y="28"/>
                  </a:cubicBezTo>
                  <a:cubicBezTo>
                    <a:pt x="143" y="29"/>
                    <a:pt x="141" y="30"/>
                    <a:pt x="139" y="28"/>
                  </a:cubicBezTo>
                  <a:cubicBezTo>
                    <a:pt x="121" y="14"/>
                    <a:pt x="99" y="7"/>
                    <a:pt x="76" y="7"/>
                  </a:cubicBezTo>
                  <a:cubicBezTo>
                    <a:pt x="50" y="7"/>
                    <a:pt x="25" y="17"/>
                    <a:pt x="6" y="34"/>
                  </a:cubicBezTo>
                  <a:cubicBezTo>
                    <a:pt x="5" y="35"/>
                    <a:pt x="4" y="35"/>
                    <a:pt x="4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1" name="Google Shape;8321;p238"/>
            <p:cNvSpPr/>
            <p:nvPr/>
          </p:nvSpPr>
          <p:spPr>
            <a:xfrm>
              <a:off x="-3316713" y="798249"/>
              <a:ext cx="329475" cy="607698"/>
            </a:xfrm>
            <a:custGeom>
              <a:rect b="b" l="l" r="r" t="t"/>
              <a:pathLst>
                <a:path extrusionOk="0" h="220" w="119">
                  <a:moveTo>
                    <a:pt x="59" y="220"/>
                  </a:moveTo>
                  <a:cubicBezTo>
                    <a:pt x="26" y="220"/>
                    <a:pt x="0" y="171"/>
                    <a:pt x="0" y="110"/>
                  </a:cubicBezTo>
                  <a:cubicBezTo>
                    <a:pt x="0" y="48"/>
                    <a:pt x="26" y="0"/>
                    <a:pt x="59" y="0"/>
                  </a:cubicBezTo>
                  <a:cubicBezTo>
                    <a:pt x="92" y="0"/>
                    <a:pt x="119" y="48"/>
                    <a:pt x="119" y="110"/>
                  </a:cubicBezTo>
                  <a:cubicBezTo>
                    <a:pt x="119" y="171"/>
                    <a:pt x="92" y="220"/>
                    <a:pt x="59" y="220"/>
                  </a:cubicBezTo>
                  <a:close/>
                  <a:moveTo>
                    <a:pt x="59" y="7"/>
                  </a:moveTo>
                  <a:cubicBezTo>
                    <a:pt x="30" y="7"/>
                    <a:pt x="7" y="53"/>
                    <a:pt x="7" y="110"/>
                  </a:cubicBezTo>
                  <a:cubicBezTo>
                    <a:pt x="7" y="166"/>
                    <a:pt x="30" y="212"/>
                    <a:pt x="59" y="212"/>
                  </a:cubicBezTo>
                  <a:cubicBezTo>
                    <a:pt x="88" y="212"/>
                    <a:pt x="111" y="166"/>
                    <a:pt x="111" y="110"/>
                  </a:cubicBezTo>
                  <a:cubicBezTo>
                    <a:pt x="111" y="53"/>
                    <a:pt x="88" y="7"/>
                    <a:pt x="5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2" name="Google Shape;8322;p238"/>
            <p:cNvSpPr/>
            <p:nvPr/>
          </p:nvSpPr>
          <p:spPr>
            <a:xfrm>
              <a:off x="-3455825" y="1091115"/>
              <a:ext cx="604038" cy="18305"/>
            </a:xfrm>
            <a:custGeom>
              <a:rect b="b" l="l" r="r" t="t"/>
              <a:pathLst>
                <a:path extrusionOk="0" h="7" w="220">
                  <a:moveTo>
                    <a:pt x="21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9" y="0"/>
                    <a:pt x="220" y="2"/>
                    <a:pt x="220" y="4"/>
                  </a:cubicBezTo>
                  <a:cubicBezTo>
                    <a:pt x="220" y="6"/>
                    <a:pt x="219" y="7"/>
                    <a:pt x="21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3" name="Google Shape;8323;p238"/>
            <p:cNvSpPr/>
            <p:nvPr/>
          </p:nvSpPr>
          <p:spPr>
            <a:xfrm>
              <a:off x="-3162958" y="798249"/>
              <a:ext cx="21965" cy="607698"/>
            </a:xfrm>
            <a:custGeom>
              <a:rect b="b" l="l" r="r" t="t"/>
              <a:pathLst>
                <a:path extrusionOk="0" h="220" w="7">
                  <a:moveTo>
                    <a:pt x="3" y="220"/>
                  </a:moveTo>
                  <a:cubicBezTo>
                    <a:pt x="1" y="220"/>
                    <a:pt x="0" y="218"/>
                    <a:pt x="0" y="2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7" y="218"/>
                    <a:pt x="5" y="220"/>
                    <a:pt x="3" y="2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4" name="Google Shape;8324;p238"/>
            <p:cNvSpPr/>
            <p:nvPr/>
          </p:nvSpPr>
          <p:spPr>
            <a:xfrm>
              <a:off x="-2979917" y="1157010"/>
              <a:ext cx="194025" cy="307510"/>
            </a:xfrm>
            <a:custGeom>
              <a:rect b="b" l="l" r="r" t="t"/>
              <a:pathLst>
                <a:path extrusionOk="0" h="112" w="70">
                  <a:moveTo>
                    <a:pt x="39" y="112"/>
                  </a:moveTo>
                  <a:cubicBezTo>
                    <a:pt x="37" y="112"/>
                    <a:pt x="36" y="111"/>
                    <a:pt x="36" y="110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5" y="94"/>
                    <a:pt x="3" y="94"/>
                    <a:pt x="2" y="94"/>
                  </a:cubicBezTo>
                  <a:cubicBezTo>
                    <a:pt x="1" y="93"/>
                    <a:pt x="0" y="92"/>
                    <a:pt x="0" y="9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1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0" y="62"/>
                    <a:pt x="70" y="63"/>
                    <a:pt x="70" y="65"/>
                  </a:cubicBezTo>
                  <a:cubicBezTo>
                    <a:pt x="69" y="66"/>
                    <a:pt x="68" y="67"/>
                    <a:pt x="66" y="67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9" y="101"/>
                    <a:pt x="59" y="102"/>
                    <a:pt x="58" y="103"/>
                  </a:cubicBezTo>
                  <a:cubicBezTo>
                    <a:pt x="58" y="104"/>
                    <a:pt x="57" y="105"/>
                    <a:pt x="56" y="105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2"/>
                    <a:pt x="39" y="112"/>
                    <a:pt x="39" y="112"/>
                  </a:cubicBezTo>
                  <a:close/>
                  <a:moveTo>
                    <a:pt x="24" y="70"/>
                  </a:moveTo>
                  <a:cubicBezTo>
                    <a:pt x="24" y="70"/>
                    <a:pt x="24" y="70"/>
                    <a:pt x="24" y="70"/>
                  </a:cubicBezTo>
                  <a:cubicBezTo>
                    <a:pt x="25" y="70"/>
                    <a:pt x="26" y="71"/>
                    <a:pt x="27" y="72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7"/>
                    <a:pt x="36" y="66"/>
                    <a:pt x="37" y="65"/>
                  </a:cubicBezTo>
                  <a:cubicBezTo>
                    <a:pt x="37" y="64"/>
                    <a:pt x="38" y="63"/>
                    <a:pt x="39" y="63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2" y="70"/>
                    <a:pt x="23" y="70"/>
                    <a:pt x="24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5" name="Google Shape;8325;p238"/>
          <p:cNvGrpSpPr/>
          <p:nvPr/>
        </p:nvGrpSpPr>
        <p:grpSpPr>
          <a:xfrm>
            <a:off x="1939545" y="3847960"/>
            <a:ext cx="479570" cy="593055"/>
            <a:chOff x="-5948852" y="5004545"/>
            <a:chExt cx="479570" cy="593055"/>
          </a:xfrm>
        </p:grpSpPr>
        <p:sp>
          <p:nvSpPr>
            <p:cNvPr id="8326" name="Google Shape;8326;p238"/>
            <p:cNvSpPr/>
            <p:nvPr/>
          </p:nvSpPr>
          <p:spPr>
            <a:xfrm>
              <a:off x="-5948852" y="5004545"/>
              <a:ext cx="479570" cy="593055"/>
            </a:xfrm>
            <a:custGeom>
              <a:rect b="b" l="l" r="r" t="t"/>
              <a:pathLst>
                <a:path extrusionOk="0" h="214" w="174">
                  <a:moveTo>
                    <a:pt x="87" y="214"/>
                  </a:moveTo>
                  <a:cubicBezTo>
                    <a:pt x="86" y="214"/>
                    <a:pt x="84" y="213"/>
                    <a:pt x="84" y="212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46" y="166"/>
                    <a:pt x="35" y="159"/>
                    <a:pt x="25" y="149"/>
                  </a:cubicBezTo>
                  <a:cubicBezTo>
                    <a:pt x="9" y="133"/>
                    <a:pt x="0" y="111"/>
                    <a:pt x="0" y="88"/>
                  </a:cubicBezTo>
                  <a:cubicBezTo>
                    <a:pt x="0" y="64"/>
                    <a:pt x="9" y="42"/>
                    <a:pt x="25" y="26"/>
                  </a:cubicBezTo>
                  <a:cubicBezTo>
                    <a:pt x="42" y="10"/>
                    <a:pt x="64" y="0"/>
                    <a:pt x="87" y="0"/>
                  </a:cubicBezTo>
                  <a:cubicBezTo>
                    <a:pt x="110" y="0"/>
                    <a:pt x="132" y="10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65" y="42"/>
                    <a:pt x="174" y="64"/>
                    <a:pt x="174" y="88"/>
                  </a:cubicBezTo>
                  <a:cubicBezTo>
                    <a:pt x="174" y="111"/>
                    <a:pt x="165" y="133"/>
                    <a:pt x="148" y="149"/>
                  </a:cubicBezTo>
                  <a:cubicBezTo>
                    <a:pt x="139" y="159"/>
                    <a:pt x="128" y="166"/>
                    <a:pt x="115" y="170"/>
                  </a:cubicBezTo>
                  <a:cubicBezTo>
                    <a:pt x="90" y="212"/>
                    <a:pt x="90" y="212"/>
                    <a:pt x="90" y="212"/>
                  </a:cubicBezTo>
                  <a:cubicBezTo>
                    <a:pt x="89" y="213"/>
                    <a:pt x="88" y="214"/>
                    <a:pt x="87" y="214"/>
                  </a:cubicBezTo>
                  <a:close/>
                  <a:moveTo>
                    <a:pt x="87" y="8"/>
                  </a:moveTo>
                  <a:cubicBezTo>
                    <a:pt x="66" y="8"/>
                    <a:pt x="45" y="16"/>
                    <a:pt x="30" y="31"/>
                  </a:cubicBezTo>
                  <a:cubicBezTo>
                    <a:pt x="15" y="46"/>
                    <a:pt x="7" y="66"/>
                    <a:pt x="7" y="88"/>
                  </a:cubicBezTo>
                  <a:cubicBezTo>
                    <a:pt x="7" y="109"/>
                    <a:pt x="15" y="129"/>
                    <a:pt x="30" y="144"/>
                  </a:cubicBezTo>
                  <a:cubicBezTo>
                    <a:pt x="39" y="153"/>
                    <a:pt x="50" y="160"/>
                    <a:pt x="62" y="164"/>
                  </a:cubicBezTo>
                  <a:cubicBezTo>
                    <a:pt x="63" y="164"/>
                    <a:pt x="64" y="164"/>
                    <a:pt x="64" y="165"/>
                  </a:cubicBezTo>
                  <a:cubicBezTo>
                    <a:pt x="87" y="203"/>
                    <a:pt x="87" y="203"/>
                    <a:pt x="87" y="203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110" y="164"/>
                    <a:pt x="111" y="164"/>
                    <a:pt x="111" y="164"/>
                  </a:cubicBezTo>
                  <a:cubicBezTo>
                    <a:pt x="124" y="160"/>
                    <a:pt x="134" y="153"/>
                    <a:pt x="143" y="144"/>
                  </a:cubicBezTo>
                  <a:cubicBezTo>
                    <a:pt x="158" y="129"/>
                    <a:pt x="167" y="109"/>
                    <a:pt x="167" y="88"/>
                  </a:cubicBezTo>
                  <a:cubicBezTo>
                    <a:pt x="167" y="66"/>
                    <a:pt x="158" y="46"/>
                    <a:pt x="143" y="31"/>
                  </a:cubicBezTo>
                  <a:cubicBezTo>
                    <a:pt x="143" y="31"/>
                    <a:pt x="143" y="31"/>
                    <a:pt x="143" y="31"/>
                  </a:cubicBezTo>
                  <a:cubicBezTo>
                    <a:pt x="128" y="16"/>
                    <a:pt x="108" y="8"/>
                    <a:pt x="8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7" name="Google Shape;8327;p238"/>
            <p:cNvSpPr/>
            <p:nvPr/>
          </p:nvSpPr>
          <p:spPr>
            <a:xfrm>
              <a:off x="-5868314" y="5088743"/>
              <a:ext cx="318493" cy="318493"/>
            </a:xfrm>
            <a:custGeom>
              <a:rect b="b" l="l" r="r" t="t"/>
              <a:pathLst>
                <a:path extrusionOk="0" h="115" w="115">
                  <a:moveTo>
                    <a:pt x="58" y="115"/>
                  </a:moveTo>
                  <a:cubicBezTo>
                    <a:pt x="43" y="115"/>
                    <a:pt x="28" y="109"/>
                    <a:pt x="17" y="98"/>
                  </a:cubicBezTo>
                  <a:cubicBezTo>
                    <a:pt x="6" y="87"/>
                    <a:pt x="0" y="73"/>
                    <a:pt x="0" y="58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6"/>
                    <a:pt x="43" y="0"/>
                    <a:pt x="58" y="0"/>
                  </a:cubicBezTo>
                  <a:cubicBezTo>
                    <a:pt x="73" y="0"/>
                    <a:pt x="88" y="6"/>
                    <a:pt x="98" y="17"/>
                  </a:cubicBezTo>
                  <a:cubicBezTo>
                    <a:pt x="109" y="28"/>
                    <a:pt x="115" y="42"/>
                    <a:pt x="115" y="58"/>
                  </a:cubicBezTo>
                  <a:cubicBezTo>
                    <a:pt x="115" y="73"/>
                    <a:pt x="109" y="87"/>
                    <a:pt x="98" y="98"/>
                  </a:cubicBezTo>
                  <a:cubicBezTo>
                    <a:pt x="88" y="109"/>
                    <a:pt x="73" y="115"/>
                    <a:pt x="58" y="115"/>
                  </a:cubicBezTo>
                  <a:close/>
                  <a:moveTo>
                    <a:pt x="58" y="7"/>
                  </a:moveTo>
                  <a:cubicBezTo>
                    <a:pt x="45" y="7"/>
                    <a:pt x="32" y="1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32"/>
                    <a:pt x="8" y="44"/>
                    <a:pt x="8" y="58"/>
                  </a:cubicBezTo>
                  <a:cubicBezTo>
                    <a:pt x="8" y="71"/>
                    <a:pt x="13" y="84"/>
                    <a:pt x="22" y="93"/>
                  </a:cubicBezTo>
                  <a:cubicBezTo>
                    <a:pt x="42" y="113"/>
                    <a:pt x="74" y="113"/>
                    <a:pt x="93" y="93"/>
                  </a:cubicBezTo>
                  <a:cubicBezTo>
                    <a:pt x="103" y="84"/>
                    <a:pt x="108" y="71"/>
                    <a:pt x="108" y="58"/>
                  </a:cubicBezTo>
                  <a:cubicBezTo>
                    <a:pt x="108" y="44"/>
                    <a:pt x="103" y="32"/>
                    <a:pt x="93" y="22"/>
                  </a:cubicBezTo>
                  <a:cubicBezTo>
                    <a:pt x="84" y="12"/>
                    <a:pt x="71" y="7"/>
                    <a:pt x="58" y="7"/>
                  </a:cubicBezTo>
                  <a:close/>
                  <a:moveTo>
                    <a:pt x="20" y="20"/>
                  </a:moveTo>
                  <a:cubicBezTo>
                    <a:pt x="20" y="20"/>
                    <a:pt x="20" y="20"/>
                    <a:pt x="20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8" name="Google Shape;8328;p238"/>
          <p:cNvGrpSpPr/>
          <p:nvPr/>
        </p:nvGrpSpPr>
        <p:grpSpPr>
          <a:xfrm>
            <a:off x="3287201" y="3818673"/>
            <a:ext cx="395370" cy="655288"/>
            <a:chOff x="-4612648" y="4975258"/>
            <a:chExt cx="395370" cy="655288"/>
          </a:xfrm>
        </p:grpSpPr>
        <p:sp>
          <p:nvSpPr>
            <p:cNvPr id="8329" name="Google Shape;8329;p238"/>
            <p:cNvSpPr/>
            <p:nvPr/>
          </p:nvSpPr>
          <p:spPr>
            <a:xfrm>
              <a:off x="-4612648" y="4975258"/>
              <a:ext cx="395370" cy="395370"/>
            </a:xfrm>
            <a:custGeom>
              <a:rect b="b" l="l" r="r" t="t"/>
              <a:pathLst>
                <a:path extrusionOk="0" h="143" w="143">
                  <a:moveTo>
                    <a:pt x="72" y="143"/>
                  </a:moveTo>
                  <a:cubicBezTo>
                    <a:pt x="32" y="143"/>
                    <a:pt x="0" y="111"/>
                    <a:pt x="0" y="72"/>
                  </a:cubicBezTo>
                  <a:cubicBezTo>
                    <a:pt x="0" y="32"/>
                    <a:pt x="32" y="0"/>
                    <a:pt x="72" y="0"/>
                  </a:cubicBezTo>
                  <a:cubicBezTo>
                    <a:pt x="111" y="0"/>
                    <a:pt x="143" y="32"/>
                    <a:pt x="143" y="72"/>
                  </a:cubicBezTo>
                  <a:cubicBezTo>
                    <a:pt x="143" y="111"/>
                    <a:pt x="111" y="143"/>
                    <a:pt x="72" y="143"/>
                  </a:cubicBezTo>
                  <a:close/>
                  <a:moveTo>
                    <a:pt x="72" y="7"/>
                  </a:moveTo>
                  <a:cubicBezTo>
                    <a:pt x="36" y="7"/>
                    <a:pt x="7" y="36"/>
                    <a:pt x="7" y="72"/>
                  </a:cubicBezTo>
                  <a:cubicBezTo>
                    <a:pt x="7" y="107"/>
                    <a:pt x="36" y="136"/>
                    <a:pt x="72" y="136"/>
                  </a:cubicBezTo>
                  <a:cubicBezTo>
                    <a:pt x="107" y="136"/>
                    <a:pt x="136" y="107"/>
                    <a:pt x="136" y="72"/>
                  </a:cubicBezTo>
                  <a:cubicBezTo>
                    <a:pt x="136" y="36"/>
                    <a:pt x="107" y="7"/>
                    <a:pt x="7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0" name="Google Shape;8330;p238"/>
            <p:cNvSpPr/>
            <p:nvPr/>
          </p:nvSpPr>
          <p:spPr>
            <a:xfrm>
              <a:off x="-4425946" y="5352323"/>
              <a:ext cx="18305" cy="278223"/>
            </a:xfrm>
            <a:custGeom>
              <a:rect b="b" l="l" r="r" t="t"/>
              <a:pathLst>
                <a:path extrusionOk="0" h="101" w="7">
                  <a:moveTo>
                    <a:pt x="4" y="101"/>
                  </a:moveTo>
                  <a:cubicBezTo>
                    <a:pt x="2" y="101"/>
                    <a:pt x="0" y="99"/>
                    <a:pt x="0" y="9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99"/>
                    <a:pt x="6" y="101"/>
                    <a:pt x="4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31" name="Google Shape;8331;p238"/>
          <p:cNvGrpSpPr/>
          <p:nvPr/>
        </p:nvGrpSpPr>
        <p:grpSpPr>
          <a:xfrm>
            <a:off x="9683194" y="1204958"/>
            <a:ext cx="658950" cy="658949"/>
            <a:chOff x="-6040372" y="2193027"/>
            <a:chExt cx="658950" cy="658949"/>
          </a:xfrm>
        </p:grpSpPr>
        <p:sp>
          <p:nvSpPr>
            <p:cNvPr id="8332" name="Google Shape;8332;p238"/>
            <p:cNvSpPr/>
            <p:nvPr/>
          </p:nvSpPr>
          <p:spPr>
            <a:xfrm>
              <a:off x="-5908582" y="2321154"/>
              <a:ext cx="399032" cy="402691"/>
            </a:xfrm>
            <a:custGeom>
              <a:rect b="b" l="l" r="r" t="t"/>
              <a:pathLst>
                <a:path extrusionOk="0" h="145" w="145">
                  <a:moveTo>
                    <a:pt x="73" y="145"/>
                  </a:moveTo>
                  <a:cubicBezTo>
                    <a:pt x="33" y="145"/>
                    <a:pt x="0" y="112"/>
                    <a:pt x="0" y="72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5" y="33"/>
                    <a:pt x="145" y="72"/>
                  </a:cubicBezTo>
                  <a:cubicBezTo>
                    <a:pt x="145" y="112"/>
                    <a:pt x="113" y="145"/>
                    <a:pt x="73" y="145"/>
                  </a:cubicBezTo>
                  <a:close/>
                  <a:moveTo>
                    <a:pt x="73" y="7"/>
                  </a:moveTo>
                  <a:cubicBezTo>
                    <a:pt x="37" y="7"/>
                    <a:pt x="8" y="36"/>
                    <a:pt x="8" y="72"/>
                  </a:cubicBezTo>
                  <a:cubicBezTo>
                    <a:pt x="8" y="108"/>
                    <a:pt x="37" y="137"/>
                    <a:pt x="73" y="137"/>
                  </a:cubicBezTo>
                  <a:cubicBezTo>
                    <a:pt x="109" y="137"/>
                    <a:pt x="138" y="108"/>
                    <a:pt x="138" y="72"/>
                  </a:cubicBezTo>
                  <a:cubicBezTo>
                    <a:pt x="138" y="36"/>
                    <a:pt x="109" y="7"/>
                    <a:pt x="7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3" name="Google Shape;8333;p238"/>
            <p:cNvSpPr/>
            <p:nvPr/>
          </p:nvSpPr>
          <p:spPr>
            <a:xfrm>
              <a:off x="-5850009" y="2372406"/>
              <a:ext cx="281885" cy="73217"/>
            </a:xfrm>
            <a:custGeom>
              <a:rect b="b" l="l" r="r" t="t"/>
              <a:pathLst>
                <a:path extrusionOk="0" h="26" w="102">
                  <a:moveTo>
                    <a:pt x="51" y="26"/>
                  </a:moveTo>
                  <a:cubicBezTo>
                    <a:pt x="32" y="26"/>
                    <a:pt x="15" y="19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18" y="13"/>
                    <a:pt x="34" y="19"/>
                    <a:pt x="51" y="19"/>
                  </a:cubicBezTo>
                  <a:cubicBezTo>
                    <a:pt x="68" y="19"/>
                    <a:pt x="84" y="13"/>
                    <a:pt x="96" y="1"/>
                  </a:cubicBezTo>
                  <a:cubicBezTo>
                    <a:pt x="97" y="0"/>
                    <a:pt x="99" y="0"/>
                    <a:pt x="101" y="1"/>
                  </a:cubicBezTo>
                  <a:cubicBezTo>
                    <a:pt x="102" y="3"/>
                    <a:pt x="102" y="5"/>
                    <a:pt x="101" y="6"/>
                  </a:cubicBezTo>
                  <a:cubicBezTo>
                    <a:pt x="87" y="19"/>
                    <a:pt x="69" y="26"/>
                    <a:pt x="51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4" name="Google Shape;8334;p238"/>
            <p:cNvSpPr/>
            <p:nvPr/>
          </p:nvSpPr>
          <p:spPr>
            <a:xfrm>
              <a:off x="-5850009" y="2599378"/>
              <a:ext cx="278223" cy="65895"/>
            </a:xfrm>
            <a:custGeom>
              <a:rect b="b" l="l" r="r" t="t"/>
              <a:pathLst>
                <a:path extrusionOk="0" h="25" w="101">
                  <a:moveTo>
                    <a:pt x="4" y="25"/>
                  </a:moveTo>
                  <a:cubicBezTo>
                    <a:pt x="3" y="25"/>
                    <a:pt x="2" y="25"/>
                    <a:pt x="1" y="24"/>
                  </a:cubicBezTo>
                  <a:cubicBezTo>
                    <a:pt x="0" y="23"/>
                    <a:pt x="0" y="20"/>
                    <a:pt x="1" y="19"/>
                  </a:cubicBezTo>
                  <a:cubicBezTo>
                    <a:pt x="15" y="6"/>
                    <a:pt x="32" y="0"/>
                    <a:pt x="51" y="0"/>
                  </a:cubicBezTo>
                  <a:cubicBezTo>
                    <a:pt x="69" y="0"/>
                    <a:pt x="86" y="6"/>
                    <a:pt x="100" y="19"/>
                  </a:cubicBezTo>
                  <a:cubicBezTo>
                    <a:pt x="101" y="20"/>
                    <a:pt x="101" y="22"/>
                    <a:pt x="100" y="24"/>
                  </a:cubicBezTo>
                  <a:cubicBezTo>
                    <a:pt x="99" y="25"/>
                    <a:pt x="96" y="25"/>
                    <a:pt x="95" y="24"/>
                  </a:cubicBezTo>
                  <a:cubicBezTo>
                    <a:pt x="83" y="13"/>
                    <a:pt x="67" y="7"/>
                    <a:pt x="51" y="7"/>
                  </a:cubicBezTo>
                  <a:cubicBezTo>
                    <a:pt x="34" y="7"/>
                    <a:pt x="18" y="13"/>
                    <a:pt x="6" y="24"/>
                  </a:cubicBezTo>
                  <a:cubicBezTo>
                    <a:pt x="6" y="25"/>
                    <a:pt x="5" y="25"/>
                    <a:pt x="4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5" name="Google Shape;8335;p238"/>
            <p:cNvSpPr/>
            <p:nvPr/>
          </p:nvSpPr>
          <p:spPr>
            <a:xfrm>
              <a:off x="-5820722" y="2321154"/>
              <a:ext cx="219650" cy="402691"/>
            </a:xfrm>
            <a:custGeom>
              <a:rect b="b" l="l" r="r" t="t"/>
              <a:pathLst>
                <a:path extrusionOk="0" h="145" w="79">
                  <a:moveTo>
                    <a:pt x="40" y="145"/>
                  </a:moveTo>
                  <a:cubicBezTo>
                    <a:pt x="18" y="145"/>
                    <a:pt x="0" y="113"/>
                    <a:pt x="0" y="72"/>
                  </a:cubicBezTo>
                  <a:cubicBezTo>
                    <a:pt x="0" y="32"/>
                    <a:pt x="18" y="0"/>
                    <a:pt x="40" y="0"/>
                  </a:cubicBezTo>
                  <a:cubicBezTo>
                    <a:pt x="62" y="0"/>
                    <a:pt x="79" y="32"/>
                    <a:pt x="79" y="72"/>
                  </a:cubicBezTo>
                  <a:cubicBezTo>
                    <a:pt x="79" y="113"/>
                    <a:pt x="62" y="145"/>
                    <a:pt x="40" y="145"/>
                  </a:cubicBezTo>
                  <a:close/>
                  <a:moveTo>
                    <a:pt x="40" y="7"/>
                  </a:moveTo>
                  <a:cubicBezTo>
                    <a:pt x="22" y="7"/>
                    <a:pt x="7" y="37"/>
                    <a:pt x="7" y="72"/>
                  </a:cubicBezTo>
                  <a:cubicBezTo>
                    <a:pt x="7" y="108"/>
                    <a:pt x="22" y="137"/>
                    <a:pt x="40" y="137"/>
                  </a:cubicBezTo>
                  <a:cubicBezTo>
                    <a:pt x="57" y="137"/>
                    <a:pt x="72" y="108"/>
                    <a:pt x="72" y="72"/>
                  </a:cubicBezTo>
                  <a:cubicBezTo>
                    <a:pt x="72" y="37"/>
                    <a:pt x="57" y="7"/>
                    <a:pt x="4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6" name="Google Shape;8336;p238"/>
            <p:cNvSpPr/>
            <p:nvPr/>
          </p:nvSpPr>
          <p:spPr>
            <a:xfrm>
              <a:off x="-5908582" y="2511518"/>
              <a:ext cx="399032" cy="18305"/>
            </a:xfrm>
            <a:custGeom>
              <a:rect b="b" l="l" r="r" t="t"/>
              <a:pathLst>
                <a:path extrusionOk="0" h="7" w="145">
                  <a:moveTo>
                    <a:pt x="14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1"/>
                    <a:pt x="145" y="3"/>
                  </a:cubicBezTo>
                  <a:cubicBezTo>
                    <a:pt x="145" y="5"/>
                    <a:pt x="143" y="7"/>
                    <a:pt x="14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7" name="Google Shape;8337;p238"/>
            <p:cNvSpPr/>
            <p:nvPr/>
          </p:nvSpPr>
          <p:spPr>
            <a:xfrm>
              <a:off x="-5718219" y="2321154"/>
              <a:ext cx="18305" cy="402691"/>
            </a:xfrm>
            <a:custGeom>
              <a:rect b="b" l="l" r="r" t="t"/>
              <a:pathLst>
                <a:path extrusionOk="0" h="145" w="7">
                  <a:moveTo>
                    <a:pt x="4" y="145"/>
                  </a:moveTo>
                  <a:cubicBezTo>
                    <a:pt x="2" y="145"/>
                    <a:pt x="0" y="143"/>
                    <a:pt x="0" y="14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7" y="143"/>
                    <a:pt x="6" y="145"/>
                    <a:pt x="4" y="1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8" name="Google Shape;8338;p238"/>
            <p:cNvSpPr/>
            <p:nvPr/>
          </p:nvSpPr>
          <p:spPr>
            <a:xfrm>
              <a:off x="-5996442" y="2233295"/>
              <a:ext cx="256258" cy="259920"/>
            </a:xfrm>
            <a:custGeom>
              <a:rect b="b" l="l" r="r" t="t"/>
              <a:pathLst>
                <a:path extrusionOk="0" h="94" w="93">
                  <a:moveTo>
                    <a:pt x="4" y="94"/>
                  </a:moveTo>
                  <a:cubicBezTo>
                    <a:pt x="3" y="94"/>
                    <a:pt x="3" y="93"/>
                    <a:pt x="3" y="93"/>
                  </a:cubicBezTo>
                  <a:cubicBezTo>
                    <a:pt x="1" y="93"/>
                    <a:pt x="0" y="91"/>
                    <a:pt x="0" y="89"/>
                  </a:cubicBezTo>
                  <a:cubicBezTo>
                    <a:pt x="7" y="44"/>
                    <a:pt x="43" y="7"/>
                    <a:pt x="89" y="1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3" y="6"/>
                    <a:pt x="92" y="7"/>
                    <a:pt x="90" y="8"/>
                  </a:cubicBezTo>
                  <a:cubicBezTo>
                    <a:pt x="47" y="14"/>
                    <a:pt x="13" y="48"/>
                    <a:pt x="7" y="90"/>
                  </a:cubicBezTo>
                  <a:cubicBezTo>
                    <a:pt x="7" y="92"/>
                    <a:pt x="5" y="94"/>
                    <a:pt x="4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9" name="Google Shape;8339;p238"/>
            <p:cNvSpPr/>
            <p:nvPr/>
          </p:nvSpPr>
          <p:spPr>
            <a:xfrm>
              <a:off x="-5996442" y="2555448"/>
              <a:ext cx="256258" cy="252599"/>
            </a:xfrm>
            <a:custGeom>
              <a:rect b="b" l="l" r="r" t="t"/>
              <a:pathLst>
                <a:path extrusionOk="0" h="92" w="92">
                  <a:moveTo>
                    <a:pt x="88" y="92"/>
                  </a:moveTo>
                  <a:cubicBezTo>
                    <a:pt x="88" y="92"/>
                    <a:pt x="88" y="92"/>
                    <a:pt x="88" y="92"/>
                  </a:cubicBezTo>
                  <a:cubicBezTo>
                    <a:pt x="43" y="85"/>
                    <a:pt x="7" y="49"/>
                    <a:pt x="0" y="4"/>
                  </a:cubicBezTo>
                  <a:cubicBezTo>
                    <a:pt x="0" y="2"/>
                    <a:pt x="1" y="1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14" y="45"/>
                    <a:pt x="47" y="79"/>
                    <a:pt x="89" y="85"/>
                  </a:cubicBezTo>
                  <a:cubicBezTo>
                    <a:pt x="91" y="85"/>
                    <a:pt x="92" y="87"/>
                    <a:pt x="92" y="89"/>
                  </a:cubicBezTo>
                  <a:cubicBezTo>
                    <a:pt x="92" y="91"/>
                    <a:pt x="90" y="92"/>
                    <a:pt x="88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0" name="Google Shape;8340;p238"/>
            <p:cNvSpPr/>
            <p:nvPr/>
          </p:nvSpPr>
          <p:spPr>
            <a:xfrm>
              <a:off x="-5677951" y="2555448"/>
              <a:ext cx="256258" cy="252599"/>
            </a:xfrm>
            <a:custGeom>
              <a:rect b="b" l="l" r="r" t="t"/>
              <a:pathLst>
                <a:path extrusionOk="0" h="92" w="93">
                  <a:moveTo>
                    <a:pt x="4" y="92"/>
                  </a:moveTo>
                  <a:cubicBezTo>
                    <a:pt x="2" y="92"/>
                    <a:pt x="1" y="91"/>
                    <a:pt x="1" y="89"/>
                  </a:cubicBezTo>
                  <a:cubicBezTo>
                    <a:pt x="0" y="87"/>
                    <a:pt x="2" y="85"/>
                    <a:pt x="4" y="85"/>
                  </a:cubicBezTo>
                  <a:cubicBezTo>
                    <a:pt x="45" y="78"/>
                    <a:pt x="79" y="45"/>
                    <a:pt x="85" y="3"/>
                  </a:cubicBezTo>
                  <a:cubicBezTo>
                    <a:pt x="86" y="1"/>
                    <a:pt x="87" y="0"/>
                    <a:pt x="89" y="0"/>
                  </a:cubicBezTo>
                  <a:cubicBezTo>
                    <a:pt x="91" y="1"/>
                    <a:pt x="93" y="2"/>
                    <a:pt x="92" y="4"/>
                  </a:cubicBezTo>
                  <a:cubicBezTo>
                    <a:pt x="86" y="49"/>
                    <a:pt x="49" y="85"/>
                    <a:pt x="5" y="92"/>
                  </a:cubicBezTo>
                  <a:cubicBezTo>
                    <a:pt x="5" y="92"/>
                    <a:pt x="4" y="92"/>
                    <a:pt x="4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1" name="Google Shape;8341;p238"/>
            <p:cNvSpPr/>
            <p:nvPr/>
          </p:nvSpPr>
          <p:spPr>
            <a:xfrm>
              <a:off x="-5677951" y="2233295"/>
              <a:ext cx="256258" cy="256258"/>
            </a:xfrm>
            <a:custGeom>
              <a:rect b="b" l="l" r="r" t="t"/>
              <a:pathLst>
                <a:path extrusionOk="0" h="93" w="93">
                  <a:moveTo>
                    <a:pt x="89" y="93"/>
                  </a:moveTo>
                  <a:cubicBezTo>
                    <a:pt x="87" y="93"/>
                    <a:pt x="86" y="91"/>
                    <a:pt x="85" y="90"/>
                  </a:cubicBezTo>
                  <a:cubicBezTo>
                    <a:pt x="79" y="48"/>
                    <a:pt x="45" y="14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2"/>
                    <a:pt x="3" y="0"/>
                    <a:pt x="5" y="1"/>
                  </a:cubicBezTo>
                  <a:cubicBezTo>
                    <a:pt x="50" y="8"/>
                    <a:pt x="86" y="44"/>
                    <a:pt x="92" y="88"/>
                  </a:cubicBezTo>
                  <a:cubicBezTo>
                    <a:pt x="93" y="90"/>
                    <a:pt x="91" y="92"/>
                    <a:pt x="89" y="93"/>
                  </a:cubicBezTo>
                  <a:cubicBezTo>
                    <a:pt x="89" y="93"/>
                    <a:pt x="89" y="93"/>
                    <a:pt x="89" y="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2" name="Google Shape;8342;p238"/>
            <p:cNvSpPr/>
            <p:nvPr/>
          </p:nvSpPr>
          <p:spPr>
            <a:xfrm>
              <a:off x="-5758489" y="2193027"/>
              <a:ext cx="98844" cy="98844"/>
            </a:xfrm>
            <a:custGeom>
              <a:rect b="b" l="l" r="r" t="t"/>
              <a:pathLst>
                <a:path extrusionOk="0"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4" y="29"/>
                    <a:pt x="29" y="24"/>
                    <a:pt x="29" y="18"/>
                  </a:cubicBezTo>
                  <a:cubicBezTo>
                    <a:pt x="29" y="12"/>
                    <a:pt x="24" y="7"/>
                    <a:pt x="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3" name="Google Shape;8343;p238"/>
            <p:cNvSpPr/>
            <p:nvPr/>
          </p:nvSpPr>
          <p:spPr>
            <a:xfrm>
              <a:off x="-5758489" y="2749473"/>
              <a:ext cx="98844" cy="102503"/>
            </a:xfrm>
            <a:custGeom>
              <a:rect b="b" l="l" r="r" t="t"/>
              <a:pathLst>
                <a:path extrusionOk="0" h="37" w="36">
                  <a:moveTo>
                    <a:pt x="18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9"/>
                  </a:cubicBezTo>
                  <a:cubicBezTo>
                    <a:pt x="36" y="29"/>
                    <a:pt x="28" y="37"/>
                    <a:pt x="18" y="37"/>
                  </a:cubicBezTo>
                  <a:close/>
                  <a:moveTo>
                    <a:pt x="18" y="8"/>
                  </a:moveTo>
                  <a:cubicBezTo>
                    <a:pt x="12" y="8"/>
                    <a:pt x="7" y="13"/>
                    <a:pt x="7" y="19"/>
                  </a:cubicBezTo>
                  <a:cubicBezTo>
                    <a:pt x="7" y="25"/>
                    <a:pt x="12" y="30"/>
                    <a:pt x="18" y="30"/>
                  </a:cubicBezTo>
                  <a:cubicBezTo>
                    <a:pt x="24" y="30"/>
                    <a:pt x="29" y="25"/>
                    <a:pt x="29" y="19"/>
                  </a:cubicBezTo>
                  <a:cubicBezTo>
                    <a:pt x="29" y="13"/>
                    <a:pt x="24" y="8"/>
                    <a:pt x="1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4" name="Google Shape;8344;p238"/>
            <p:cNvSpPr/>
            <p:nvPr/>
          </p:nvSpPr>
          <p:spPr>
            <a:xfrm>
              <a:off x="-5480266" y="2471250"/>
              <a:ext cx="98844" cy="98844"/>
            </a:xfrm>
            <a:custGeom>
              <a:rect b="b" l="l" r="r" t="t"/>
              <a:pathLst>
                <a:path extrusionOk="0"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7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7" y="7"/>
                  </a:moveTo>
                  <a:cubicBezTo>
                    <a:pt x="12" y="8"/>
                    <a:pt x="7" y="13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4" y="29"/>
                    <a:pt x="29" y="24"/>
                    <a:pt x="29" y="18"/>
                  </a:cubicBezTo>
                  <a:cubicBezTo>
                    <a:pt x="29" y="12"/>
                    <a:pt x="24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5" name="Google Shape;8345;p238"/>
            <p:cNvSpPr/>
            <p:nvPr/>
          </p:nvSpPr>
          <p:spPr>
            <a:xfrm>
              <a:off x="-6040372" y="2471250"/>
              <a:ext cx="102503" cy="102503"/>
            </a:xfrm>
            <a:custGeom>
              <a:rect b="b" l="l" r="r" t="t"/>
              <a:pathLst>
                <a:path extrusionOk="0" h="37" w="37">
                  <a:moveTo>
                    <a:pt x="19" y="37"/>
                  </a:moveTo>
                  <a:cubicBezTo>
                    <a:pt x="9" y="37"/>
                    <a:pt x="0" y="28"/>
                    <a:pt x="0" y="18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8"/>
                    <a:pt x="29" y="37"/>
                    <a:pt x="19" y="37"/>
                  </a:cubicBezTo>
                  <a:close/>
                  <a:moveTo>
                    <a:pt x="19" y="8"/>
                  </a:moveTo>
                  <a:cubicBezTo>
                    <a:pt x="13" y="8"/>
                    <a:pt x="8" y="12"/>
                    <a:pt x="8" y="18"/>
                  </a:cubicBezTo>
                  <a:cubicBezTo>
                    <a:pt x="8" y="24"/>
                    <a:pt x="13" y="29"/>
                    <a:pt x="19" y="29"/>
                  </a:cubicBezTo>
                  <a:cubicBezTo>
                    <a:pt x="25" y="29"/>
                    <a:pt x="30" y="24"/>
                    <a:pt x="30" y="18"/>
                  </a:cubicBezTo>
                  <a:cubicBezTo>
                    <a:pt x="30" y="12"/>
                    <a:pt x="25" y="8"/>
                    <a:pt x="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46" name="Google Shape;8346;p238"/>
          <p:cNvSpPr/>
          <p:nvPr/>
        </p:nvSpPr>
        <p:spPr>
          <a:xfrm>
            <a:off x="5863535" y="2543179"/>
            <a:ext cx="464927" cy="582073"/>
          </a:xfrm>
          <a:custGeom>
            <a:rect b="b" l="l" r="r" t="t"/>
            <a:pathLst>
              <a:path extrusionOk="0" h="210" w="169">
                <a:moveTo>
                  <a:pt x="85" y="210"/>
                </a:moveTo>
                <a:cubicBezTo>
                  <a:pt x="77" y="210"/>
                  <a:pt x="70" y="204"/>
                  <a:pt x="68" y="196"/>
                </a:cubicBezTo>
                <a:cubicBezTo>
                  <a:pt x="40" y="209"/>
                  <a:pt x="40" y="209"/>
                  <a:pt x="40" y="209"/>
                </a:cubicBezTo>
                <a:cubicBezTo>
                  <a:pt x="39" y="209"/>
                  <a:pt x="38" y="209"/>
                  <a:pt x="37" y="209"/>
                </a:cubicBezTo>
                <a:cubicBezTo>
                  <a:pt x="36" y="208"/>
                  <a:pt x="35" y="207"/>
                  <a:pt x="35" y="206"/>
                </a:cubicBezTo>
                <a:cubicBezTo>
                  <a:pt x="35" y="189"/>
                  <a:pt x="35" y="189"/>
                  <a:pt x="35" y="189"/>
                </a:cubicBezTo>
                <a:cubicBezTo>
                  <a:pt x="35" y="188"/>
                  <a:pt x="36" y="187"/>
                  <a:pt x="37" y="186"/>
                </a:cubicBezTo>
                <a:cubicBezTo>
                  <a:pt x="66" y="165"/>
                  <a:pt x="66" y="165"/>
                  <a:pt x="66" y="165"/>
                </a:cubicBezTo>
                <a:cubicBezTo>
                  <a:pt x="64" y="118"/>
                  <a:pt x="64" y="118"/>
                  <a:pt x="64" y="118"/>
                </a:cubicBezTo>
                <a:cubicBezTo>
                  <a:pt x="5" y="144"/>
                  <a:pt x="5" y="144"/>
                  <a:pt x="5" y="144"/>
                </a:cubicBezTo>
                <a:cubicBezTo>
                  <a:pt x="4" y="144"/>
                  <a:pt x="3" y="144"/>
                  <a:pt x="2" y="144"/>
                </a:cubicBezTo>
                <a:cubicBezTo>
                  <a:pt x="1" y="143"/>
                  <a:pt x="0" y="142"/>
                  <a:pt x="0" y="141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1"/>
                  <a:pt x="1" y="109"/>
                  <a:pt x="2" y="109"/>
                </a:cubicBezTo>
                <a:cubicBezTo>
                  <a:pt x="21" y="95"/>
                  <a:pt x="21" y="95"/>
                  <a:pt x="21" y="95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1"/>
                  <a:pt x="23" y="69"/>
                  <a:pt x="25" y="69"/>
                </a:cubicBezTo>
                <a:cubicBezTo>
                  <a:pt x="38" y="69"/>
                  <a:pt x="38" y="69"/>
                  <a:pt x="38" y="69"/>
                </a:cubicBezTo>
                <a:cubicBezTo>
                  <a:pt x="40" y="69"/>
                  <a:pt x="42" y="71"/>
                  <a:pt x="42" y="73"/>
                </a:cubicBezTo>
                <a:cubicBezTo>
                  <a:pt x="42" y="81"/>
                  <a:pt x="42" y="81"/>
                  <a:pt x="42" y="81"/>
                </a:cubicBezTo>
                <a:cubicBezTo>
                  <a:pt x="62" y="67"/>
                  <a:pt x="62" y="67"/>
                  <a:pt x="62" y="67"/>
                </a:cubicBezTo>
                <a:cubicBezTo>
                  <a:pt x="61" y="45"/>
                  <a:pt x="61" y="45"/>
                  <a:pt x="61" y="45"/>
                </a:cubicBezTo>
                <a:cubicBezTo>
                  <a:pt x="60" y="30"/>
                  <a:pt x="65" y="16"/>
                  <a:pt x="74" y="5"/>
                </a:cubicBezTo>
                <a:cubicBezTo>
                  <a:pt x="77" y="1"/>
                  <a:pt x="81" y="0"/>
                  <a:pt x="85" y="0"/>
                </a:cubicBezTo>
                <a:cubicBezTo>
                  <a:pt x="89" y="0"/>
                  <a:pt x="93" y="1"/>
                  <a:pt x="95" y="5"/>
                </a:cubicBezTo>
                <a:cubicBezTo>
                  <a:pt x="105" y="16"/>
                  <a:pt x="109" y="30"/>
                  <a:pt x="109" y="45"/>
                </a:cubicBezTo>
                <a:cubicBezTo>
                  <a:pt x="108" y="67"/>
                  <a:pt x="108" y="67"/>
                  <a:pt x="108" y="67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1"/>
                  <a:pt x="129" y="69"/>
                  <a:pt x="131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7" y="69"/>
                  <a:pt x="149" y="71"/>
                  <a:pt x="149" y="73"/>
                </a:cubicBezTo>
                <a:cubicBezTo>
                  <a:pt x="149" y="95"/>
                  <a:pt x="149" y="95"/>
                  <a:pt x="149" y="95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9" y="109"/>
                  <a:pt x="169" y="111"/>
                  <a:pt x="169" y="112"/>
                </a:cubicBezTo>
                <a:cubicBezTo>
                  <a:pt x="169" y="141"/>
                  <a:pt x="169" y="141"/>
                  <a:pt x="169" y="141"/>
                </a:cubicBezTo>
                <a:cubicBezTo>
                  <a:pt x="169" y="142"/>
                  <a:pt x="169" y="143"/>
                  <a:pt x="168" y="144"/>
                </a:cubicBezTo>
                <a:cubicBezTo>
                  <a:pt x="167" y="144"/>
                  <a:pt x="165" y="144"/>
                  <a:pt x="164" y="144"/>
                </a:cubicBezTo>
                <a:cubicBezTo>
                  <a:pt x="106" y="118"/>
                  <a:pt x="106" y="118"/>
                  <a:pt x="106" y="118"/>
                </a:cubicBezTo>
                <a:cubicBezTo>
                  <a:pt x="104" y="165"/>
                  <a:pt x="104" y="165"/>
                  <a:pt x="104" y="165"/>
                </a:cubicBezTo>
                <a:cubicBezTo>
                  <a:pt x="133" y="186"/>
                  <a:pt x="133" y="186"/>
                  <a:pt x="133" y="186"/>
                </a:cubicBezTo>
                <a:cubicBezTo>
                  <a:pt x="134" y="187"/>
                  <a:pt x="135" y="188"/>
                  <a:pt x="135" y="189"/>
                </a:cubicBezTo>
                <a:cubicBezTo>
                  <a:pt x="135" y="206"/>
                  <a:pt x="135" y="206"/>
                  <a:pt x="135" y="206"/>
                </a:cubicBezTo>
                <a:cubicBezTo>
                  <a:pt x="135" y="207"/>
                  <a:pt x="134" y="208"/>
                  <a:pt x="133" y="209"/>
                </a:cubicBezTo>
                <a:cubicBezTo>
                  <a:pt x="132" y="209"/>
                  <a:pt x="131" y="209"/>
                  <a:pt x="130" y="209"/>
                </a:cubicBezTo>
                <a:cubicBezTo>
                  <a:pt x="102" y="196"/>
                  <a:pt x="102" y="196"/>
                  <a:pt x="102" y="196"/>
                </a:cubicBezTo>
                <a:cubicBezTo>
                  <a:pt x="100" y="204"/>
                  <a:pt x="93" y="210"/>
                  <a:pt x="85" y="210"/>
                </a:cubicBezTo>
                <a:close/>
                <a:moveTo>
                  <a:pt x="71" y="188"/>
                </a:moveTo>
                <a:cubicBezTo>
                  <a:pt x="71" y="188"/>
                  <a:pt x="72" y="188"/>
                  <a:pt x="73" y="188"/>
                </a:cubicBezTo>
                <a:cubicBezTo>
                  <a:pt x="74" y="189"/>
                  <a:pt x="74" y="190"/>
                  <a:pt x="74" y="191"/>
                </a:cubicBezTo>
                <a:cubicBezTo>
                  <a:pt x="74" y="193"/>
                  <a:pt x="74" y="193"/>
                  <a:pt x="74" y="193"/>
                </a:cubicBezTo>
                <a:cubicBezTo>
                  <a:pt x="75" y="198"/>
                  <a:pt x="79" y="203"/>
                  <a:pt x="85" y="203"/>
                </a:cubicBezTo>
                <a:cubicBezTo>
                  <a:pt x="90" y="203"/>
                  <a:pt x="95" y="198"/>
                  <a:pt x="95" y="193"/>
                </a:cubicBezTo>
                <a:cubicBezTo>
                  <a:pt x="95" y="191"/>
                  <a:pt x="95" y="191"/>
                  <a:pt x="95" y="191"/>
                </a:cubicBezTo>
                <a:cubicBezTo>
                  <a:pt x="95" y="190"/>
                  <a:pt x="96" y="189"/>
                  <a:pt x="97" y="188"/>
                </a:cubicBezTo>
                <a:cubicBezTo>
                  <a:pt x="98" y="187"/>
                  <a:pt x="99" y="187"/>
                  <a:pt x="100" y="188"/>
                </a:cubicBezTo>
                <a:cubicBezTo>
                  <a:pt x="127" y="200"/>
                  <a:pt x="127" y="200"/>
                  <a:pt x="127" y="200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98" y="170"/>
                  <a:pt x="98" y="170"/>
                  <a:pt x="98" y="170"/>
                </a:cubicBezTo>
                <a:cubicBezTo>
                  <a:pt x="97" y="169"/>
                  <a:pt x="96" y="168"/>
                  <a:pt x="96" y="167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99" y="111"/>
                  <a:pt x="100" y="110"/>
                  <a:pt x="101" y="109"/>
                </a:cubicBezTo>
                <a:cubicBezTo>
                  <a:pt x="102" y="109"/>
                  <a:pt x="103" y="109"/>
                  <a:pt x="104" y="109"/>
                </a:cubicBezTo>
                <a:cubicBezTo>
                  <a:pt x="162" y="135"/>
                  <a:pt x="162" y="135"/>
                  <a:pt x="162" y="135"/>
                </a:cubicBezTo>
                <a:cubicBezTo>
                  <a:pt x="162" y="114"/>
                  <a:pt x="162" y="114"/>
                  <a:pt x="162" y="114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2" y="100"/>
                  <a:pt x="142" y="98"/>
                  <a:pt x="142" y="97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9"/>
                  <a:pt x="134" y="90"/>
                  <a:pt x="133" y="91"/>
                </a:cubicBezTo>
                <a:cubicBezTo>
                  <a:pt x="132" y="91"/>
                  <a:pt x="130" y="91"/>
                  <a:pt x="129" y="90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1" y="71"/>
                  <a:pt x="101" y="70"/>
                  <a:pt x="101" y="68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2" y="32"/>
                  <a:pt x="98" y="19"/>
                  <a:pt x="90" y="9"/>
                </a:cubicBezTo>
                <a:cubicBezTo>
                  <a:pt x="89" y="8"/>
                  <a:pt x="87" y="7"/>
                  <a:pt x="85" y="7"/>
                </a:cubicBezTo>
                <a:cubicBezTo>
                  <a:pt x="83" y="7"/>
                  <a:pt x="81" y="8"/>
                  <a:pt x="80" y="9"/>
                </a:cubicBezTo>
                <a:cubicBezTo>
                  <a:pt x="72" y="19"/>
                  <a:pt x="68" y="32"/>
                  <a:pt x="68" y="44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70"/>
                  <a:pt x="68" y="71"/>
                  <a:pt x="67" y="72"/>
                </a:cubicBezTo>
                <a:cubicBezTo>
                  <a:pt x="40" y="90"/>
                  <a:pt x="40" y="90"/>
                  <a:pt x="40" y="90"/>
                </a:cubicBezTo>
                <a:cubicBezTo>
                  <a:pt x="39" y="91"/>
                  <a:pt x="38" y="91"/>
                  <a:pt x="37" y="91"/>
                </a:cubicBezTo>
                <a:cubicBezTo>
                  <a:pt x="36" y="90"/>
                  <a:pt x="35" y="89"/>
                  <a:pt x="35" y="87"/>
                </a:cubicBezTo>
                <a:cubicBezTo>
                  <a:pt x="35" y="76"/>
                  <a:pt x="35" y="76"/>
                  <a:pt x="35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28" y="97"/>
                  <a:pt x="28" y="97"/>
                  <a:pt x="28" y="97"/>
                </a:cubicBezTo>
                <a:cubicBezTo>
                  <a:pt x="28" y="98"/>
                  <a:pt x="28" y="100"/>
                  <a:pt x="27" y="100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8" y="114"/>
                  <a:pt x="8" y="114"/>
                  <a:pt x="8" y="114"/>
                </a:cubicBezTo>
                <a:cubicBezTo>
                  <a:pt x="8" y="135"/>
                  <a:pt x="8" y="135"/>
                  <a:pt x="8" y="135"/>
                </a:cubicBezTo>
                <a:cubicBezTo>
                  <a:pt x="66" y="109"/>
                  <a:pt x="66" y="109"/>
                  <a:pt x="66" y="109"/>
                </a:cubicBezTo>
                <a:cubicBezTo>
                  <a:pt x="67" y="109"/>
                  <a:pt x="68" y="109"/>
                  <a:pt x="69" y="109"/>
                </a:cubicBezTo>
                <a:cubicBezTo>
                  <a:pt x="70" y="110"/>
                  <a:pt x="71" y="111"/>
                  <a:pt x="71" y="112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74" y="168"/>
                  <a:pt x="73" y="169"/>
                  <a:pt x="72" y="170"/>
                </a:cubicBezTo>
                <a:cubicBezTo>
                  <a:pt x="42" y="191"/>
                  <a:pt x="42" y="191"/>
                  <a:pt x="42" y="191"/>
                </a:cubicBezTo>
                <a:cubicBezTo>
                  <a:pt x="42" y="200"/>
                  <a:pt x="42" y="200"/>
                  <a:pt x="42" y="200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70" y="188"/>
                  <a:pt x="70" y="188"/>
                  <a:pt x="71" y="188"/>
                </a:cubicBezTo>
                <a:close/>
                <a:moveTo>
                  <a:pt x="14" y="105"/>
                </a:moveTo>
                <a:cubicBezTo>
                  <a:pt x="14" y="105"/>
                  <a:pt x="14" y="105"/>
                  <a:pt x="14" y="1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47" name="Google Shape;8347;p238"/>
          <p:cNvGrpSpPr/>
          <p:nvPr/>
        </p:nvGrpSpPr>
        <p:grpSpPr>
          <a:xfrm>
            <a:off x="4479272" y="2521214"/>
            <a:ext cx="622341" cy="626000"/>
            <a:chOff x="-7314341" y="3598786"/>
            <a:chExt cx="622341" cy="626000"/>
          </a:xfrm>
        </p:grpSpPr>
        <p:sp>
          <p:nvSpPr>
            <p:cNvPr id="8348" name="Google Shape;8348;p238"/>
            <p:cNvSpPr/>
            <p:nvPr/>
          </p:nvSpPr>
          <p:spPr>
            <a:xfrm>
              <a:off x="-7252108" y="3598786"/>
              <a:ext cx="560108" cy="560108"/>
            </a:xfrm>
            <a:custGeom>
              <a:rect b="b" l="l" r="r" t="t"/>
              <a:pathLst>
                <a:path extrusionOk="0" h="202" w="203">
                  <a:moveTo>
                    <a:pt x="119" y="202"/>
                  </a:moveTo>
                  <a:cubicBezTo>
                    <a:pt x="118" y="202"/>
                    <a:pt x="116" y="201"/>
                    <a:pt x="116" y="199"/>
                  </a:cubicBezTo>
                  <a:cubicBezTo>
                    <a:pt x="115" y="197"/>
                    <a:pt x="117" y="196"/>
                    <a:pt x="119" y="195"/>
                  </a:cubicBezTo>
                  <a:cubicBezTo>
                    <a:pt x="164" y="187"/>
                    <a:pt x="196" y="148"/>
                    <a:pt x="196" y="102"/>
                  </a:cubicBezTo>
                  <a:cubicBezTo>
                    <a:pt x="196" y="49"/>
                    <a:pt x="154" y="7"/>
                    <a:pt x="101" y="7"/>
                  </a:cubicBezTo>
                  <a:cubicBezTo>
                    <a:pt x="54" y="7"/>
                    <a:pt x="15" y="40"/>
                    <a:pt x="7" y="86"/>
                  </a:cubicBezTo>
                  <a:cubicBezTo>
                    <a:pt x="7" y="88"/>
                    <a:pt x="5" y="89"/>
                    <a:pt x="3" y="89"/>
                  </a:cubicBezTo>
                  <a:cubicBezTo>
                    <a:pt x="1" y="89"/>
                    <a:pt x="0" y="87"/>
                    <a:pt x="0" y="85"/>
                  </a:cubicBezTo>
                  <a:cubicBezTo>
                    <a:pt x="8" y="35"/>
                    <a:pt x="51" y="0"/>
                    <a:pt x="101" y="0"/>
                  </a:cubicBezTo>
                  <a:cubicBezTo>
                    <a:pt x="157" y="0"/>
                    <a:pt x="203" y="45"/>
                    <a:pt x="203" y="102"/>
                  </a:cubicBezTo>
                  <a:cubicBezTo>
                    <a:pt x="203" y="151"/>
                    <a:pt x="168" y="193"/>
                    <a:pt x="120" y="202"/>
                  </a:cubicBezTo>
                  <a:cubicBezTo>
                    <a:pt x="120" y="202"/>
                    <a:pt x="119" y="202"/>
                    <a:pt x="119" y="2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9" name="Google Shape;8349;p238"/>
            <p:cNvSpPr/>
            <p:nvPr/>
          </p:nvSpPr>
          <p:spPr>
            <a:xfrm>
              <a:off x="-7167908" y="3672002"/>
              <a:ext cx="395370" cy="95182"/>
            </a:xfrm>
            <a:custGeom>
              <a:rect b="b" l="l" r="r" t="t"/>
              <a:pathLst>
                <a:path extrusionOk="0" h="35" w="143">
                  <a:moveTo>
                    <a:pt x="71" y="35"/>
                  </a:moveTo>
                  <a:cubicBezTo>
                    <a:pt x="45" y="35"/>
                    <a:pt x="20" y="25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5" y="1"/>
                    <a:pt x="6" y="2"/>
                  </a:cubicBezTo>
                  <a:cubicBezTo>
                    <a:pt x="24" y="19"/>
                    <a:pt x="47" y="28"/>
                    <a:pt x="71" y="28"/>
                  </a:cubicBezTo>
                  <a:cubicBezTo>
                    <a:pt x="96" y="28"/>
                    <a:pt x="119" y="19"/>
                    <a:pt x="137" y="2"/>
                  </a:cubicBezTo>
                  <a:cubicBezTo>
                    <a:pt x="138" y="0"/>
                    <a:pt x="140" y="0"/>
                    <a:pt x="142" y="2"/>
                  </a:cubicBezTo>
                  <a:cubicBezTo>
                    <a:pt x="143" y="3"/>
                    <a:pt x="143" y="6"/>
                    <a:pt x="142" y="7"/>
                  </a:cubicBezTo>
                  <a:cubicBezTo>
                    <a:pt x="123" y="25"/>
                    <a:pt x="98" y="35"/>
                    <a:pt x="71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0" name="Google Shape;8350;p238"/>
            <p:cNvSpPr/>
            <p:nvPr/>
          </p:nvSpPr>
          <p:spPr>
            <a:xfrm>
              <a:off x="-7142283" y="3994156"/>
              <a:ext cx="366083" cy="91522"/>
            </a:xfrm>
            <a:custGeom>
              <a:rect b="b" l="l" r="r" t="t"/>
              <a:pathLst>
                <a:path extrusionOk="0" h="34" w="133">
                  <a:moveTo>
                    <a:pt x="129" y="34"/>
                  </a:moveTo>
                  <a:cubicBezTo>
                    <a:pt x="128" y="34"/>
                    <a:pt x="127" y="33"/>
                    <a:pt x="126" y="33"/>
                  </a:cubicBezTo>
                  <a:cubicBezTo>
                    <a:pt x="109" y="16"/>
                    <a:pt x="86" y="8"/>
                    <a:pt x="62" y="8"/>
                  </a:cubicBezTo>
                  <a:cubicBezTo>
                    <a:pt x="42" y="8"/>
                    <a:pt x="22" y="14"/>
                    <a:pt x="6" y="26"/>
                  </a:cubicBezTo>
                  <a:cubicBezTo>
                    <a:pt x="5" y="27"/>
                    <a:pt x="2" y="27"/>
                    <a:pt x="1" y="25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19" y="7"/>
                    <a:pt x="40" y="0"/>
                    <a:pt x="62" y="0"/>
                  </a:cubicBezTo>
                  <a:cubicBezTo>
                    <a:pt x="88" y="0"/>
                    <a:pt x="112" y="10"/>
                    <a:pt x="131" y="27"/>
                  </a:cubicBezTo>
                  <a:cubicBezTo>
                    <a:pt x="133" y="29"/>
                    <a:pt x="133" y="31"/>
                    <a:pt x="131" y="32"/>
                  </a:cubicBezTo>
                  <a:cubicBezTo>
                    <a:pt x="131" y="33"/>
                    <a:pt x="130" y="34"/>
                    <a:pt x="12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1" name="Google Shape;8351;p238"/>
            <p:cNvSpPr/>
            <p:nvPr/>
          </p:nvSpPr>
          <p:spPr>
            <a:xfrm>
              <a:off x="-7123978" y="3598786"/>
              <a:ext cx="303850" cy="541803"/>
            </a:xfrm>
            <a:custGeom>
              <a:rect b="b" l="l" r="r" t="t"/>
              <a:pathLst>
                <a:path extrusionOk="0" h="195" w="110">
                  <a:moveTo>
                    <a:pt x="77" y="195"/>
                  </a:moveTo>
                  <a:cubicBezTo>
                    <a:pt x="76" y="195"/>
                    <a:pt x="75" y="194"/>
                    <a:pt x="74" y="194"/>
                  </a:cubicBezTo>
                  <a:cubicBezTo>
                    <a:pt x="73" y="192"/>
                    <a:pt x="73" y="190"/>
                    <a:pt x="75" y="188"/>
                  </a:cubicBezTo>
                  <a:cubicBezTo>
                    <a:pt x="92" y="173"/>
                    <a:pt x="103" y="139"/>
                    <a:pt x="103" y="102"/>
                  </a:cubicBezTo>
                  <a:cubicBezTo>
                    <a:pt x="103" y="49"/>
                    <a:pt x="82" y="7"/>
                    <a:pt x="55" y="7"/>
                  </a:cubicBezTo>
                  <a:cubicBezTo>
                    <a:pt x="29" y="7"/>
                    <a:pt x="7" y="49"/>
                    <a:pt x="7" y="102"/>
                  </a:cubicBezTo>
                  <a:cubicBezTo>
                    <a:pt x="7" y="132"/>
                    <a:pt x="14" y="159"/>
                    <a:pt x="26" y="178"/>
                  </a:cubicBezTo>
                  <a:cubicBezTo>
                    <a:pt x="27" y="179"/>
                    <a:pt x="27" y="181"/>
                    <a:pt x="25" y="183"/>
                  </a:cubicBezTo>
                  <a:cubicBezTo>
                    <a:pt x="24" y="184"/>
                    <a:pt x="21" y="183"/>
                    <a:pt x="20" y="182"/>
                  </a:cubicBezTo>
                  <a:cubicBezTo>
                    <a:pt x="7" y="162"/>
                    <a:pt x="0" y="133"/>
                    <a:pt x="0" y="102"/>
                  </a:cubicBezTo>
                  <a:cubicBezTo>
                    <a:pt x="0" y="44"/>
                    <a:pt x="24" y="0"/>
                    <a:pt x="55" y="0"/>
                  </a:cubicBezTo>
                  <a:cubicBezTo>
                    <a:pt x="86" y="0"/>
                    <a:pt x="110" y="44"/>
                    <a:pt x="110" y="102"/>
                  </a:cubicBezTo>
                  <a:cubicBezTo>
                    <a:pt x="110" y="141"/>
                    <a:pt x="99" y="177"/>
                    <a:pt x="79" y="194"/>
                  </a:cubicBezTo>
                  <a:cubicBezTo>
                    <a:pt x="79" y="194"/>
                    <a:pt x="78" y="195"/>
                    <a:pt x="77" y="1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2" name="Google Shape;8352;p238"/>
            <p:cNvSpPr/>
            <p:nvPr/>
          </p:nvSpPr>
          <p:spPr>
            <a:xfrm>
              <a:off x="-7197195" y="3869687"/>
              <a:ext cx="505195" cy="21965"/>
            </a:xfrm>
            <a:custGeom>
              <a:rect b="b" l="l" r="r" t="t"/>
              <a:pathLst>
                <a:path extrusionOk="0" h="7" w="183">
                  <a:moveTo>
                    <a:pt x="18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2" y="0"/>
                    <a:pt x="183" y="2"/>
                    <a:pt x="183" y="4"/>
                  </a:cubicBezTo>
                  <a:cubicBezTo>
                    <a:pt x="183" y="6"/>
                    <a:pt x="182" y="7"/>
                    <a:pt x="18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3" name="Google Shape;8353;p238"/>
            <p:cNvSpPr/>
            <p:nvPr/>
          </p:nvSpPr>
          <p:spPr>
            <a:xfrm>
              <a:off x="-6981207" y="3598786"/>
              <a:ext cx="18305" cy="508857"/>
            </a:xfrm>
            <a:custGeom>
              <a:rect b="b" l="l" r="r" t="t"/>
              <a:pathLst>
                <a:path extrusionOk="0" h="183" w="7">
                  <a:moveTo>
                    <a:pt x="3" y="183"/>
                  </a:moveTo>
                  <a:cubicBezTo>
                    <a:pt x="1" y="183"/>
                    <a:pt x="0" y="181"/>
                    <a:pt x="0" y="17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81"/>
                    <a:pt x="5" y="183"/>
                    <a:pt x="3" y="18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4" name="Google Shape;8354;p238"/>
            <p:cNvSpPr/>
            <p:nvPr/>
          </p:nvSpPr>
          <p:spPr>
            <a:xfrm>
              <a:off x="-7314341" y="3822095"/>
              <a:ext cx="406353" cy="402691"/>
            </a:xfrm>
            <a:custGeom>
              <a:rect b="b" l="l" r="r" t="t"/>
              <a:pathLst>
                <a:path extrusionOk="0" h="146" w="147">
                  <a:moveTo>
                    <a:pt x="111" y="146"/>
                  </a:moveTo>
                  <a:cubicBezTo>
                    <a:pt x="108" y="146"/>
                    <a:pt x="105" y="146"/>
                    <a:pt x="101" y="145"/>
                  </a:cubicBezTo>
                  <a:cubicBezTo>
                    <a:pt x="96" y="144"/>
                    <a:pt x="91" y="143"/>
                    <a:pt x="85" y="140"/>
                  </a:cubicBezTo>
                  <a:cubicBezTo>
                    <a:pt x="78" y="138"/>
                    <a:pt x="71" y="134"/>
                    <a:pt x="64" y="129"/>
                  </a:cubicBezTo>
                  <a:cubicBezTo>
                    <a:pt x="56" y="123"/>
                    <a:pt x="47" y="116"/>
                    <a:pt x="38" y="107"/>
                  </a:cubicBezTo>
                  <a:cubicBezTo>
                    <a:pt x="32" y="101"/>
                    <a:pt x="26" y="94"/>
                    <a:pt x="21" y="88"/>
                  </a:cubicBezTo>
                  <a:cubicBezTo>
                    <a:pt x="16" y="81"/>
                    <a:pt x="13" y="75"/>
                    <a:pt x="10" y="70"/>
                  </a:cubicBezTo>
                  <a:cubicBezTo>
                    <a:pt x="7" y="65"/>
                    <a:pt x="5" y="59"/>
                    <a:pt x="3" y="55"/>
                  </a:cubicBezTo>
                  <a:cubicBezTo>
                    <a:pt x="2" y="51"/>
                    <a:pt x="1" y="47"/>
                    <a:pt x="0" y="43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9"/>
                    <a:pt x="2" y="27"/>
                  </a:cubicBezTo>
                  <a:cubicBezTo>
                    <a:pt x="3" y="25"/>
                    <a:pt x="4" y="23"/>
                    <a:pt x="5" y="2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7" y="1"/>
                    <a:pt x="29" y="0"/>
                    <a:pt x="32" y="0"/>
                  </a:cubicBezTo>
                  <a:cubicBezTo>
                    <a:pt x="34" y="0"/>
                    <a:pt x="36" y="0"/>
                    <a:pt x="37" y="1"/>
                  </a:cubicBezTo>
                  <a:cubicBezTo>
                    <a:pt x="39" y="2"/>
                    <a:pt x="40" y="4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8"/>
                    <a:pt x="58" y="40"/>
                    <a:pt x="58" y="43"/>
                  </a:cubicBezTo>
                  <a:cubicBezTo>
                    <a:pt x="57" y="45"/>
                    <a:pt x="56" y="48"/>
                    <a:pt x="54" y="49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8"/>
                    <a:pt x="48" y="60"/>
                    <a:pt x="50" y="62"/>
                  </a:cubicBezTo>
                  <a:cubicBezTo>
                    <a:pt x="51" y="64"/>
                    <a:pt x="52" y="67"/>
                    <a:pt x="55" y="70"/>
                  </a:cubicBezTo>
                  <a:cubicBezTo>
                    <a:pt x="57" y="73"/>
                    <a:pt x="60" y="77"/>
                    <a:pt x="65" y="81"/>
                  </a:cubicBezTo>
                  <a:cubicBezTo>
                    <a:pt x="69" y="85"/>
                    <a:pt x="73" y="89"/>
                    <a:pt x="76" y="91"/>
                  </a:cubicBezTo>
                  <a:cubicBezTo>
                    <a:pt x="79" y="94"/>
                    <a:pt x="82" y="95"/>
                    <a:pt x="84" y="97"/>
                  </a:cubicBezTo>
                  <a:cubicBezTo>
                    <a:pt x="87" y="98"/>
                    <a:pt x="88" y="98"/>
                    <a:pt x="89" y="98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1" y="97"/>
                    <a:pt x="91" y="97"/>
                    <a:pt x="91" y="97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0" y="88"/>
                    <a:pt x="103" y="87"/>
                    <a:pt x="106" y="87"/>
                  </a:cubicBezTo>
                  <a:cubicBezTo>
                    <a:pt x="108" y="87"/>
                    <a:pt x="110" y="87"/>
                    <a:pt x="11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4" y="107"/>
                    <a:pt x="146" y="109"/>
                    <a:pt x="146" y="112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147" y="116"/>
                    <a:pt x="146" y="119"/>
                    <a:pt x="143" y="122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2" y="142"/>
                    <a:pt x="121" y="143"/>
                    <a:pt x="119" y="144"/>
                  </a:cubicBezTo>
                  <a:cubicBezTo>
                    <a:pt x="117" y="145"/>
                    <a:pt x="116" y="146"/>
                    <a:pt x="114" y="146"/>
                  </a:cubicBezTo>
                  <a:cubicBezTo>
                    <a:pt x="114" y="146"/>
                    <a:pt x="113" y="146"/>
                    <a:pt x="113" y="146"/>
                  </a:cubicBezTo>
                  <a:cubicBezTo>
                    <a:pt x="113" y="146"/>
                    <a:pt x="113" y="146"/>
                    <a:pt x="113" y="146"/>
                  </a:cubicBezTo>
                  <a:cubicBezTo>
                    <a:pt x="112" y="146"/>
                    <a:pt x="111" y="146"/>
                    <a:pt x="111" y="146"/>
                  </a:cubicBezTo>
                  <a:close/>
                  <a:moveTo>
                    <a:pt x="7" y="33"/>
                  </a:moveTo>
                  <a:cubicBezTo>
                    <a:pt x="7" y="33"/>
                    <a:pt x="7" y="34"/>
                    <a:pt x="7" y="36"/>
                  </a:cubicBezTo>
                  <a:cubicBezTo>
                    <a:pt x="7" y="37"/>
                    <a:pt x="7" y="39"/>
                    <a:pt x="8" y="42"/>
                  </a:cubicBezTo>
                  <a:cubicBezTo>
                    <a:pt x="8" y="45"/>
                    <a:pt x="9" y="49"/>
                    <a:pt x="10" y="53"/>
                  </a:cubicBezTo>
                  <a:cubicBezTo>
                    <a:pt x="12" y="57"/>
                    <a:pt x="14" y="62"/>
                    <a:pt x="16" y="67"/>
                  </a:cubicBezTo>
                  <a:cubicBezTo>
                    <a:pt x="19" y="72"/>
                    <a:pt x="22" y="77"/>
                    <a:pt x="27" y="83"/>
                  </a:cubicBezTo>
                  <a:cubicBezTo>
                    <a:pt x="31" y="89"/>
                    <a:pt x="37" y="96"/>
                    <a:pt x="44" y="102"/>
                  </a:cubicBezTo>
                  <a:cubicBezTo>
                    <a:pt x="52" y="111"/>
                    <a:pt x="60" y="118"/>
                    <a:pt x="67" y="123"/>
                  </a:cubicBezTo>
                  <a:cubicBezTo>
                    <a:pt x="75" y="127"/>
                    <a:pt x="82" y="131"/>
                    <a:pt x="87" y="134"/>
                  </a:cubicBezTo>
                  <a:cubicBezTo>
                    <a:pt x="93" y="136"/>
                    <a:pt x="98" y="137"/>
                    <a:pt x="102" y="138"/>
                  </a:cubicBezTo>
                  <a:cubicBezTo>
                    <a:pt x="107" y="139"/>
                    <a:pt x="109" y="139"/>
                    <a:pt x="111" y="139"/>
                  </a:cubicBezTo>
                  <a:cubicBezTo>
                    <a:pt x="111" y="139"/>
                    <a:pt x="112" y="139"/>
                    <a:pt x="112" y="139"/>
                  </a:cubicBezTo>
                  <a:cubicBezTo>
                    <a:pt x="112" y="139"/>
                    <a:pt x="113" y="139"/>
                    <a:pt x="113" y="139"/>
                  </a:cubicBezTo>
                  <a:cubicBezTo>
                    <a:pt x="114" y="139"/>
                    <a:pt x="115" y="138"/>
                    <a:pt x="116" y="138"/>
                  </a:cubicBezTo>
                  <a:cubicBezTo>
                    <a:pt x="117" y="137"/>
                    <a:pt x="118" y="137"/>
                    <a:pt x="118" y="136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39" y="116"/>
                    <a:pt x="139" y="115"/>
                    <a:pt x="139" y="114"/>
                  </a:cubicBezTo>
                  <a:cubicBezTo>
                    <a:pt x="139" y="113"/>
                    <a:pt x="139" y="112"/>
                    <a:pt x="137" y="111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9" y="95"/>
                    <a:pt x="109" y="95"/>
                    <a:pt x="109" y="95"/>
                  </a:cubicBezTo>
                  <a:cubicBezTo>
                    <a:pt x="108" y="94"/>
                    <a:pt x="108" y="94"/>
                    <a:pt x="106" y="94"/>
                  </a:cubicBezTo>
                  <a:cubicBezTo>
                    <a:pt x="105" y="94"/>
                    <a:pt x="104" y="95"/>
                    <a:pt x="103" y="96"/>
                  </a:cubicBezTo>
                  <a:cubicBezTo>
                    <a:pt x="94" y="104"/>
                    <a:pt x="94" y="104"/>
                    <a:pt x="94" y="104"/>
                  </a:cubicBezTo>
                  <a:cubicBezTo>
                    <a:pt x="94" y="105"/>
                    <a:pt x="93" y="105"/>
                    <a:pt x="92" y="105"/>
                  </a:cubicBezTo>
                  <a:cubicBezTo>
                    <a:pt x="91" y="106"/>
                    <a:pt x="90" y="106"/>
                    <a:pt x="89" y="106"/>
                  </a:cubicBezTo>
                  <a:cubicBezTo>
                    <a:pt x="87" y="105"/>
                    <a:pt x="87" y="105"/>
                    <a:pt x="87" y="105"/>
                  </a:cubicBezTo>
                  <a:cubicBezTo>
                    <a:pt x="86" y="105"/>
                    <a:pt x="84" y="104"/>
                    <a:pt x="81" y="103"/>
                  </a:cubicBezTo>
                  <a:cubicBezTo>
                    <a:pt x="79" y="102"/>
                    <a:pt x="76" y="100"/>
                    <a:pt x="72" y="97"/>
                  </a:cubicBezTo>
                  <a:cubicBezTo>
                    <a:pt x="68" y="94"/>
                    <a:pt x="64" y="91"/>
                    <a:pt x="60" y="86"/>
                  </a:cubicBezTo>
                  <a:cubicBezTo>
                    <a:pt x="55" y="82"/>
                    <a:pt x="51" y="78"/>
                    <a:pt x="49" y="74"/>
                  </a:cubicBezTo>
                  <a:cubicBezTo>
                    <a:pt x="46" y="70"/>
                    <a:pt x="44" y="67"/>
                    <a:pt x="43" y="65"/>
                  </a:cubicBezTo>
                  <a:cubicBezTo>
                    <a:pt x="42" y="62"/>
                    <a:pt x="41" y="59"/>
                    <a:pt x="40" y="57"/>
                  </a:cubicBezTo>
                  <a:cubicBezTo>
                    <a:pt x="40" y="57"/>
                    <a:pt x="40" y="56"/>
                    <a:pt x="40" y="56"/>
                  </a:cubicBezTo>
                  <a:cubicBezTo>
                    <a:pt x="40" y="56"/>
                    <a:pt x="40" y="55"/>
                    <a:pt x="40" y="54"/>
                  </a:cubicBezTo>
                  <a:cubicBezTo>
                    <a:pt x="41" y="53"/>
                    <a:pt x="41" y="52"/>
                    <a:pt x="42" y="52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0" y="43"/>
                    <a:pt x="51" y="41"/>
                  </a:cubicBezTo>
                  <a:cubicBezTo>
                    <a:pt x="51" y="40"/>
                    <a:pt x="51" y="40"/>
                    <a:pt x="50" y="3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7"/>
                  </a:cubicBezTo>
                  <a:cubicBezTo>
                    <a:pt x="33" y="7"/>
                    <a:pt x="32" y="7"/>
                    <a:pt x="32" y="7"/>
                  </a:cubicBezTo>
                  <a:cubicBezTo>
                    <a:pt x="31" y="7"/>
                    <a:pt x="30" y="7"/>
                    <a:pt x="30" y="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8"/>
                    <a:pt x="9" y="29"/>
                    <a:pt x="8" y="30"/>
                  </a:cubicBezTo>
                  <a:cubicBezTo>
                    <a:pt x="8" y="31"/>
                    <a:pt x="7" y="32"/>
                    <a:pt x="7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55" name="Google Shape;8355;p238"/>
          <p:cNvGrpSpPr/>
          <p:nvPr/>
        </p:nvGrpSpPr>
        <p:grpSpPr>
          <a:xfrm>
            <a:off x="3115142" y="2480944"/>
            <a:ext cx="739489" cy="578411"/>
            <a:chOff x="-904227" y="2233295"/>
            <a:chExt cx="739489" cy="578411"/>
          </a:xfrm>
        </p:grpSpPr>
        <p:sp>
          <p:nvSpPr>
            <p:cNvPr id="8356" name="Google Shape;8356;p238"/>
            <p:cNvSpPr/>
            <p:nvPr/>
          </p:nvSpPr>
          <p:spPr>
            <a:xfrm>
              <a:off x="-904227" y="2233295"/>
              <a:ext cx="314832" cy="377067"/>
            </a:xfrm>
            <a:custGeom>
              <a:rect b="b" l="l" r="r" t="t"/>
              <a:pathLst>
                <a:path extrusionOk="0" h="137" w="114">
                  <a:moveTo>
                    <a:pt x="57" y="137"/>
                  </a:moveTo>
                  <a:cubicBezTo>
                    <a:pt x="53" y="137"/>
                    <a:pt x="50" y="136"/>
                    <a:pt x="48" y="133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5" y="81"/>
                    <a:pt x="0" y="68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9" y="0"/>
                    <a:pt x="114" y="25"/>
                    <a:pt x="114" y="55"/>
                  </a:cubicBezTo>
                  <a:cubicBezTo>
                    <a:pt x="114" y="68"/>
                    <a:pt x="109" y="81"/>
                    <a:pt x="101" y="91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3" y="136"/>
                    <a:pt x="60" y="137"/>
                    <a:pt x="57" y="137"/>
                  </a:cubicBezTo>
                  <a:close/>
                  <a:moveTo>
                    <a:pt x="56" y="7"/>
                  </a:moveTo>
                  <a:cubicBezTo>
                    <a:pt x="29" y="7"/>
                    <a:pt x="7" y="29"/>
                    <a:pt x="7" y="55"/>
                  </a:cubicBezTo>
                  <a:cubicBezTo>
                    <a:pt x="7" y="67"/>
                    <a:pt x="11" y="78"/>
                    <a:pt x="19" y="87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5" y="130"/>
                    <a:pt x="58" y="130"/>
                    <a:pt x="60" y="128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102" y="78"/>
                    <a:pt x="106" y="67"/>
                    <a:pt x="106" y="55"/>
                  </a:cubicBezTo>
                  <a:cubicBezTo>
                    <a:pt x="106" y="29"/>
                    <a:pt x="85" y="7"/>
                    <a:pt x="58" y="7"/>
                  </a:cubicBezTo>
                  <a:lnTo>
                    <a:pt x="56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7" name="Google Shape;8357;p238"/>
            <p:cNvSpPr/>
            <p:nvPr/>
          </p:nvSpPr>
          <p:spPr>
            <a:xfrm>
              <a:off x="-841991" y="2291868"/>
              <a:ext cx="186704" cy="186704"/>
            </a:xfrm>
            <a:custGeom>
              <a:rect b="b" l="l" r="r" t="t"/>
              <a:pathLst>
                <a:path extrusionOk="0" h="68" w="68">
                  <a:moveTo>
                    <a:pt x="34" y="68"/>
                  </a:moveTo>
                  <a:cubicBezTo>
                    <a:pt x="15" y="68"/>
                    <a:pt x="0" y="53"/>
                    <a:pt x="0" y="34"/>
                  </a:cubicBezTo>
                  <a:cubicBezTo>
                    <a:pt x="0" y="16"/>
                    <a:pt x="15" y="0"/>
                    <a:pt x="34" y="0"/>
                  </a:cubicBezTo>
                  <a:cubicBezTo>
                    <a:pt x="53" y="0"/>
                    <a:pt x="68" y="16"/>
                    <a:pt x="68" y="34"/>
                  </a:cubicBezTo>
                  <a:cubicBezTo>
                    <a:pt x="68" y="53"/>
                    <a:pt x="53" y="68"/>
                    <a:pt x="34" y="68"/>
                  </a:cubicBezTo>
                  <a:close/>
                  <a:moveTo>
                    <a:pt x="34" y="8"/>
                  </a:moveTo>
                  <a:cubicBezTo>
                    <a:pt x="19" y="8"/>
                    <a:pt x="7" y="20"/>
                    <a:pt x="7" y="34"/>
                  </a:cubicBezTo>
                  <a:cubicBezTo>
                    <a:pt x="7" y="49"/>
                    <a:pt x="19" y="61"/>
                    <a:pt x="34" y="61"/>
                  </a:cubicBezTo>
                  <a:cubicBezTo>
                    <a:pt x="49" y="61"/>
                    <a:pt x="61" y="49"/>
                    <a:pt x="61" y="34"/>
                  </a:cubicBezTo>
                  <a:cubicBezTo>
                    <a:pt x="61" y="20"/>
                    <a:pt x="49" y="8"/>
                    <a:pt x="3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8" name="Google Shape;8358;p238"/>
            <p:cNvSpPr/>
            <p:nvPr/>
          </p:nvSpPr>
          <p:spPr>
            <a:xfrm>
              <a:off x="-406353" y="2518839"/>
              <a:ext cx="241615" cy="292867"/>
            </a:xfrm>
            <a:custGeom>
              <a:rect b="b" l="l" r="r" t="t"/>
              <a:pathLst>
                <a:path extrusionOk="0" h="106" w="88">
                  <a:moveTo>
                    <a:pt x="44" y="106"/>
                  </a:moveTo>
                  <a:cubicBezTo>
                    <a:pt x="41" y="106"/>
                    <a:pt x="38" y="105"/>
                    <a:pt x="37" y="103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" y="63"/>
                    <a:pt x="0" y="5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9" y="0"/>
                    <a:pt x="88" y="19"/>
                    <a:pt x="88" y="43"/>
                  </a:cubicBezTo>
                  <a:cubicBezTo>
                    <a:pt x="88" y="53"/>
                    <a:pt x="84" y="63"/>
                    <a:pt x="78" y="71"/>
                  </a:cubicBezTo>
                  <a:cubicBezTo>
                    <a:pt x="51" y="103"/>
                    <a:pt x="51" y="103"/>
                    <a:pt x="51" y="103"/>
                  </a:cubicBezTo>
                  <a:cubicBezTo>
                    <a:pt x="49" y="105"/>
                    <a:pt x="47" y="106"/>
                    <a:pt x="44" y="106"/>
                  </a:cubicBezTo>
                  <a:close/>
                  <a:moveTo>
                    <a:pt x="43" y="7"/>
                  </a:moveTo>
                  <a:cubicBezTo>
                    <a:pt x="23" y="7"/>
                    <a:pt x="7" y="23"/>
                    <a:pt x="7" y="43"/>
                  </a:cubicBezTo>
                  <a:cubicBezTo>
                    <a:pt x="7" y="51"/>
                    <a:pt x="10" y="60"/>
                    <a:pt x="15" y="66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3" y="99"/>
                    <a:pt x="43" y="99"/>
                    <a:pt x="44" y="99"/>
                  </a:cubicBezTo>
                  <a:cubicBezTo>
                    <a:pt x="44" y="99"/>
                    <a:pt x="45" y="99"/>
                    <a:pt x="45" y="98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8" y="60"/>
                    <a:pt x="81" y="51"/>
                    <a:pt x="81" y="43"/>
                  </a:cubicBezTo>
                  <a:cubicBezTo>
                    <a:pt x="81" y="23"/>
                    <a:pt x="65" y="7"/>
                    <a:pt x="45" y="7"/>
                  </a:cubicBezTo>
                  <a:lnTo>
                    <a:pt x="43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9" name="Google Shape;8359;p238"/>
            <p:cNvSpPr/>
            <p:nvPr/>
          </p:nvSpPr>
          <p:spPr>
            <a:xfrm>
              <a:off x="-351440" y="2570091"/>
              <a:ext cx="128130" cy="131790"/>
            </a:xfrm>
            <a:custGeom>
              <a:rect b="b" l="l" r="r" t="t"/>
              <a:pathLst>
                <a:path extrusionOk="0" h="48" w="47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7" y="11"/>
                    <a:pt x="47" y="24"/>
                  </a:cubicBezTo>
                  <a:cubicBezTo>
                    <a:pt x="47" y="37"/>
                    <a:pt x="37" y="48"/>
                    <a:pt x="24" y="48"/>
                  </a:cubicBezTo>
                  <a:close/>
                  <a:moveTo>
                    <a:pt x="24" y="7"/>
                  </a:moveTo>
                  <a:cubicBezTo>
                    <a:pt x="15" y="7"/>
                    <a:pt x="7" y="15"/>
                    <a:pt x="7" y="24"/>
                  </a:cubicBezTo>
                  <a:cubicBezTo>
                    <a:pt x="7" y="33"/>
                    <a:pt x="15" y="40"/>
                    <a:pt x="24" y="40"/>
                  </a:cubicBezTo>
                  <a:cubicBezTo>
                    <a:pt x="33" y="40"/>
                    <a:pt x="40" y="33"/>
                    <a:pt x="40" y="24"/>
                  </a:cubicBezTo>
                  <a:cubicBezTo>
                    <a:pt x="40" y="15"/>
                    <a:pt x="33" y="7"/>
                    <a:pt x="2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0" name="Google Shape;8360;p238"/>
            <p:cNvSpPr/>
            <p:nvPr/>
          </p:nvSpPr>
          <p:spPr>
            <a:xfrm>
              <a:off x="-757793" y="2592056"/>
              <a:ext cx="479570" cy="219650"/>
            </a:xfrm>
            <a:custGeom>
              <a:rect b="b" l="l" r="r" t="t"/>
              <a:pathLst>
                <a:path extrusionOk="0" h="79" w="174">
                  <a:moveTo>
                    <a:pt x="171" y="79"/>
                  </a:moveTo>
                  <a:cubicBezTo>
                    <a:pt x="62" y="79"/>
                    <a:pt x="62" y="79"/>
                    <a:pt x="62" y="79"/>
                  </a:cubicBezTo>
                  <a:cubicBezTo>
                    <a:pt x="50" y="79"/>
                    <a:pt x="41" y="69"/>
                    <a:pt x="41" y="58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45"/>
                    <a:pt x="50" y="35"/>
                    <a:pt x="62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5" y="35"/>
                    <a:pt x="81" y="29"/>
                    <a:pt x="81" y="21"/>
                  </a:cubicBezTo>
                  <a:cubicBezTo>
                    <a:pt x="81" y="13"/>
                    <a:pt x="75" y="7"/>
                    <a:pt x="67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9" y="0"/>
                    <a:pt x="89" y="9"/>
                    <a:pt x="89" y="21"/>
                  </a:cubicBezTo>
                  <a:cubicBezTo>
                    <a:pt x="89" y="33"/>
                    <a:pt x="79" y="42"/>
                    <a:pt x="67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54" y="42"/>
                    <a:pt x="48" y="49"/>
                    <a:pt x="48" y="56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65"/>
                    <a:pt x="54" y="72"/>
                    <a:pt x="62" y="72"/>
                  </a:cubicBezTo>
                  <a:cubicBezTo>
                    <a:pt x="171" y="72"/>
                    <a:pt x="171" y="72"/>
                    <a:pt x="171" y="72"/>
                  </a:cubicBezTo>
                  <a:cubicBezTo>
                    <a:pt x="173" y="72"/>
                    <a:pt x="174" y="73"/>
                    <a:pt x="174" y="75"/>
                  </a:cubicBezTo>
                  <a:cubicBezTo>
                    <a:pt x="174" y="77"/>
                    <a:pt x="173" y="79"/>
                    <a:pt x="171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1" name="Google Shape;8361;p238"/>
          <p:cNvGrpSpPr/>
          <p:nvPr/>
        </p:nvGrpSpPr>
        <p:grpSpPr>
          <a:xfrm>
            <a:off x="8379466" y="2506570"/>
            <a:ext cx="655290" cy="655290"/>
            <a:chOff x="-3448503" y="3584142"/>
            <a:chExt cx="655290" cy="655290"/>
          </a:xfrm>
        </p:grpSpPr>
        <p:sp>
          <p:nvSpPr>
            <p:cNvPr id="8362" name="Google Shape;8362;p238"/>
            <p:cNvSpPr/>
            <p:nvPr/>
          </p:nvSpPr>
          <p:spPr>
            <a:xfrm>
              <a:off x="-3364305" y="3668340"/>
              <a:ext cx="486892" cy="486892"/>
            </a:xfrm>
            <a:custGeom>
              <a:rect b="b" l="l" r="r" t="t"/>
              <a:pathLst>
                <a:path extrusionOk="0" h="176" w="177">
                  <a:moveTo>
                    <a:pt x="88" y="176"/>
                  </a:moveTo>
                  <a:cubicBezTo>
                    <a:pt x="40" y="176"/>
                    <a:pt x="0" y="136"/>
                    <a:pt x="0" y="88"/>
                  </a:cubicBezTo>
                  <a:cubicBezTo>
                    <a:pt x="0" y="39"/>
                    <a:pt x="40" y="0"/>
                    <a:pt x="88" y="0"/>
                  </a:cubicBezTo>
                  <a:cubicBezTo>
                    <a:pt x="137" y="0"/>
                    <a:pt x="177" y="39"/>
                    <a:pt x="177" y="88"/>
                  </a:cubicBezTo>
                  <a:cubicBezTo>
                    <a:pt x="177" y="136"/>
                    <a:pt x="137" y="176"/>
                    <a:pt x="88" y="176"/>
                  </a:cubicBezTo>
                  <a:close/>
                  <a:moveTo>
                    <a:pt x="88" y="7"/>
                  </a:moveTo>
                  <a:cubicBezTo>
                    <a:pt x="44" y="7"/>
                    <a:pt x="7" y="43"/>
                    <a:pt x="7" y="88"/>
                  </a:cubicBezTo>
                  <a:cubicBezTo>
                    <a:pt x="7" y="132"/>
                    <a:pt x="44" y="169"/>
                    <a:pt x="88" y="169"/>
                  </a:cubicBezTo>
                  <a:cubicBezTo>
                    <a:pt x="133" y="169"/>
                    <a:pt x="169" y="132"/>
                    <a:pt x="169" y="88"/>
                  </a:cubicBezTo>
                  <a:cubicBezTo>
                    <a:pt x="169" y="43"/>
                    <a:pt x="133" y="7"/>
                    <a:pt x="8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3" name="Google Shape;8363;p238"/>
            <p:cNvSpPr/>
            <p:nvPr/>
          </p:nvSpPr>
          <p:spPr>
            <a:xfrm>
              <a:off x="-3294748" y="3734235"/>
              <a:ext cx="344118" cy="84200"/>
            </a:xfrm>
            <a:custGeom>
              <a:rect b="b" l="l" r="r" t="t"/>
              <a:pathLst>
                <a:path extrusionOk="0" h="31" w="125">
                  <a:moveTo>
                    <a:pt x="62" y="31"/>
                  </a:moveTo>
                  <a:cubicBezTo>
                    <a:pt x="40" y="31"/>
                    <a:pt x="18" y="22"/>
                    <a:pt x="2" y="7"/>
                  </a:cubicBezTo>
                  <a:cubicBezTo>
                    <a:pt x="1" y="5"/>
                    <a:pt x="0" y="3"/>
                    <a:pt x="2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22" y="16"/>
                    <a:pt x="42" y="23"/>
                    <a:pt x="62" y="23"/>
                  </a:cubicBezTo>
                  <a:cubicBezTo>
                    <a:pt x="83" y="23"/>
                    <a:pt x="103" y="15"/>
                    <a:pt x="118" y="1"/>
                  </a:cubicBezTo>
                  <a:cubicBezTo>
                    <a:pt x="120" y="0"/>
                    <a:pt x="122" y="0"/>
                    <a:pt x="123" y="1"/>
                  </a:cubicBezTo>
                  <a:cubicBezTo>
                    <a:pt x="125" y="3"/>
                    <a:pt x="125" y="5"/>
                    <a:pt x="123" y="6"/>
                  </a:cubicBezTo>
                  <a:cubicBezTo>
                    <a:pt x="107" y="22"/>
                    <a:pt x="85" y="31"/>
                    <a:pt x="62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4" name="Google Shape;8364;p238"/>
            <p:cNvSpPr/>
            <p:nvPr/>
          </p:nvSpPr>
          <p:spPr>
            <a:xfrm>
              <a:off x="-3291089" y="4005137"/>
              <a:ext cx="340458" cy="84200"/>
            </a:xfrm>
            <a:custGeom>
              <a:rect b="b" l="l" r="r" t="t"/>
              <a:pathLst>
                <a:path extrusionOk="0" h="30" w="123">
                  <a:moveTo>
                    <a:pt x="4" y="30"/>
                  </a:moveTo>
                  <a:cubicBezTo>
                    <a:pt x="3" y="30"/>
                    <a:pt x="2" y="30"/>
                    <a:pt x="1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18" y="8"/>
                    <a:pt x="39" y="0"/>
                    <a:pt x="61" y="0"/>
                  </a:cubicBezTo>
                  <a:cubicBezTo>
                    <a:pt x="84" y="0"/>
                    <a:pt x="105" y="8"/>
                    <a:pt x="121" y="23"/>
                  </a:cubicBezTo>
                  <a:cubicBezTo>
                    <a:pt x="122" y="25"/>
                    <a:pt x="123" y="27"/>
                    <a:pt x="121" y="28"/>
                  </a:cubicBezTo>
                  <a:cubicBezTo>
                    <a:pt x="120" y="30"/>
                    <a:pt x="118" y="30"/>
                    <a:pt x="116" y="29"/>
                  </a:cubicBezTo>
                  <a:cubicBezTo>
                    <a:pt x="101" y="15"/>
                    <a:pt x="82" y="7"/>
                    <a:pt x="61" y="7"/>
                  </a:cubicBezTo>
                  <a:cubicBezTo>
                    <a:pt x="41" y="7"/>
                    <a:pt x="21" y="15"/>
                    <a:pt x="6" y="29"/>
                  </a:cubicBezTo>
                  <a:cubicBezTo>
                    <a:pt x="6" y="30"/>
                    <a:pt x="5" y="30"/>
                    <a:pt x="4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5" name="Google Shape;8365;p238"/>
            <p:cNvSpPr/>
            <p:nvPr/>
          </p:nvSpPr>
          <p:spPr>
            <a:xfrm>
              <a:off x="-3254480" y="3668340"/>
              <a:ext cx="263580" cy="486892"/>
            </a:xfrm>
            <a:custGeom>
              <a:rect b="b" l="l" r="r" t="t"/>
              <a:pathLst>
                <a:path extrusionOk="0" h="176" w="96">
                  <a:moveTo>
                    <a:pt x="48" y="176"/>
                  </a:moveTo>
                  <a:cubicBezTo>
                    <a:pt x="22" y="176"/>
                    <a:pt x="0" y="137"/>
                    <a:pt x="0" y="88"/>
                  </a:cubicBezTo>
                  <a:cubicBezTo>
                    <a:pt x="0" y="38"/>
                    <a:pt x="22" y="0"/>
                    <a:pt x="48" y="0"/>
                  </a:cubicBezTo>
                  <a:cubicBezTo>
                    <a:pt x="75" y="0"/>
                    <a:pt x="96" y="38"/>
                    <a:pt x="96" y="88"/>
                  </a:cubicBezTo>
                  <a:cubicBezTo>
                    <a:pt x="96" y="137"/>
                    <a:pt x="75" y="176"/>
                    <a:pt x="48" y="176"/>
                  </a:cubicBezTo>
                  <a:close/>
                  <a:moveTo>
                    <a:pt x="48" y="7"/>
                  </a:moveTo>
                  <a:cubicBezTo>
                    <a:pt x="26" y="7"/>
                    <a:pt x="8" y="44"/>
                    <a:pt x="8" y="88"/>
                  </a:cubicBezTo>
                  <a:cubicBezTo>
                    <a:pt x="8" y="132"/>
                    <a:pt x="26" y="169"/>
                    <a:pt x="48" y="169"/>
                  </a:cubicBezTo>
                  <a:cubicBezTo>
                    <a:pt x="70" y="169"/>
                    <a:pt x="89" y="132"/>
                    <a:pt x="89" y="88"/>
                  </a:cubicBezTo>
                  <a:cubicBezTo>
                    <a:pt x="89" y="44"/>
                    <a:pt x="70" y="7"/>
                    <a:pt x="4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6" name="Google Shape;8366;p238"/>
            <p:cNvSpPr/>
            <p:nvPr/>
          </p:nvSpPr>
          <p:spPr>
            <a:xfrm>
              <a:off x="-3364305" y="3902634"/>
              <a:ext cx="486892" cy="18305"/>
            </a:xfrm>
            <a:custGeom>
              <a:rect b="b" l="l" r="r" t="t"/>
              <a:pathLst>
                <a:path extrusionOk="0" h="7" w="177">
                  <a:moveTo>
                    <a:pt x="17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5" y="0"/>
                    <a:pt x="177" y="2"/>
                    <a:pt x="177" y="4"/>
                  </a:cubicBezTo>
                  <a:cubicBezTo>
                    <a:pt x="177" y="6"/>
                    <a:pt x="175" y="7"/>
                    <a:pt x="17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7" name="Google Shape;8367;p238"/>
            <p:cNvSpPr/>
            <p:nvPr/>
          </p:nvSpPr>
          <p:spPr>
            <a:xfrm>
              <a:off x="-3130012" y="3668340"/>
              <a:ext cx="18305" cy="486892"/>
            </a:xfrm>
            <a:custGeom>
              <a:rect b="b" l="l" r="r" t="t"/>
              <a:pathLst>
                <a:path extrusionOk="0" h="176" w="7">
                  <a:moveTo>
                    <a:pt x="3" y="176"/>
                  </a:moveTo>
                  <a:cubicBezTo>
                    <a:pt x="1" y="176"/>
                    <a:pt x="0" y="174"/>
                    <a:pt x="0" y="17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7" y="174"/>
                    <a:pt x="5" y="176"/>
                    <a:pt x="3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8" name="Google Shape;8368;p238"/>
            <p:cNvSpPr/>
            <p:nvPr/>
          </p:nvSpPr>
          <p:spPr>
            <a:xfrm>
              <a:off x="-3448503" y="3584142"/>
              <a:ext cx="655290" cy="655290"/>
            </a:xfrm>
            <a:custGeom>
              <a:rect b="b" l="l" r="r" t="t"/>
              <a:pathLst>
                <a:path extrusionOk="0" h="237" w="237">
                  <a:moveTo>
                    <a:pt x="118" y="237"/>
                  </a:moveTo>
                  <a:cubicBezTo>
                    <a:pt x="53" y="237"/>
                    <a:pt x="0" y="184"/>
                    <a:pt x="0" y="119"/>
                  </a:cubicBezTo>
                  <a:cubicBezTo>
                    <a:pt x="0" y="54"/>
                    <a:pt x="53" y="0"/>
                    <a:pt x="118" y="0"/>
                  </a:cubicBezTo>
                  <a:cubicBezTo>
                    <a:pt x="184" y="0"/>
                    <a:pt x="237" y="54"/>
                    <a:pt x="237" y="119"/>
                  </a:cubicBezTo>
                  <a:cubicBezTo>
                    <a:pt x="237" y="184"/>
                    <a:pt x="184" y="237"/>
                    <a:pt x="118" y="237"/>
                  </a:cubicBezTo>
                  <a:close/>
                  <a:moveTo>
                    <a:pt x="118" y="8"/>
                  </a:moveTo>
                  <a:cubicBezTo>
                    <a:pt x="57" y="8"/>
                    <a:pt x="7" y="58"/>
                    <a:pt x="7" y="119"/>
                  </a:cubicBezTo>
                  <a:cubicBezTo>
                    <a:pt x="7" y="180"/>
                    <a:pt x="57" y="230"/>
                    <a:pt x="118" y="230"/>
                  </a:cubicBezTo>
                  <a:cubicBezTo>
                    <a:pt x="180" y="230"/>
                    <a:pt x="230" y="180"/>
                    <a:pt x="230" y="119"/>
                  </a:cubicBezTo>
                  <a:cubicBezTo>
                    <a:pt x="230" y="58"/>
                    <a:pt x="180" y="8"/>
                    <a:pt x="11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69" name="Google Shape;8369;p238"/>
          <p:cNvGrpSpPr/>
          <p:nvPr/>
        </p:nvGrpSpPr>
        <p:grpSpPr>
          <a:xfrm>
            <a:off x="9760072" y="2521214"/>
            <a:ext cx="505194" cy="622341"/>
            <a:chOff x="-2079352" y="3598786"/>
            <a:chExt cx="505194" cy="622341"/>
          </a:xfrm>
        </p:grpSpPr>
        <p:sp>
          <p:nvSpPr>
            <p:cNvPr id="8370" name="Google Shape;8370;p238"/>
            <p:cNvSpPr/>
            <p:nvPr/>
          </p:nvSpPr>
          <p:spPr>
            <a:xfrm>
              <a:off x="-2079352" y="3628072"/>
              <a:ext cx="461265" cy="453943"/>
            </a:xfrm>
            <a:custGeom>
              <a:rect b="b" l="l" r="r" t="t"/>
              <a:pathLst>
                <a:path extrusionOk="0" h="164" w="167">
                  <a:moveTo>
                    <a:pt x="84" y="164"/>
                  </a:moveTo>
                  <a:cubicBezTo>
                    <a:pt x="78" y="164"/>
                    <a:pt x="72" y="164"/>
                    <a:pt x="66" y="162"/>
                  </a:cubicBezTo>
                  <a:cubicBezTo>
                    <a:pt x="45" y="157"/>
                    <a:pt x="27" y="145"/>
                    <a:pt x="15" y="126"/>
                  </a:cubicBezTo>
                  <a:cubicBezTo>
                    <a:pt x="4" y="108"/>
                    <a:pt x="0" y="86"/>
                    <a:pt x="5" y="65"/>
                  </a:cubicBezTo>
                  <a:cubicBezTo>
                    <a:pt x="10" y="44"/>
                    <a:pt x="23" y="27"/>
                    <a:pt x="41" y="15"/>
                  </a:cubicBezTo>
                  <a:cubicBezTo>
                    <a:pt x="59" y="4"/>
                    <a:pt x="81" y="0"/>
                    <a:pt x="102" y="5"/>
                  </a:cubicBezTo>
                  <a:cubicBezTo>
                    <a:pt x="123" y="10"/>
                    <a:pt x="141" y="22"/>
                    <a:pt x="152" y="41"/>
                  </a:cubicBezTo>
                  <a:cubicBezTo>
                    <a:pt x="163" y="59"/>
                    <a:pt x="167" y="81"/>
                    <a:pt x="162" y="102"/>
                  </a:cubicBezTo>
                  <a:cubicBezTo>
                    <a:pt x="157" y="123"/>
                    <a:pt x="145" y="140"/>
                    <a:pt x="127" y="152"/>
                  </a:cubicBezTo>
                  <a:cubicBezTo>
                    <a:pt x="114" y="160"/>
                    <a:pt x="99" y="164"/>
                    <a:pt x="84" y="164"/>
                  </a:cubicBezTo>
                  <a:close/>
                  <a:moveTo>
                    <a:pt x="84" y="10"/>
                  </a:moveTo>
                  <a:cubicBezTo>
                    <a:pt x="70" y="10"/>
                    <a:pt x="57" y="14"/>
                    <a:pt x="45" y="21"/>
                  </a:cubicBezTo>
                  <a:cubicBezTo>
                    <a:pt x="28" y="32"/>
                    <a:pt x="16" y="48"/>
                    <a:pt x="12" y="67"/>
                  </a:cubicBezTo>
                  <a:cubicBezTo>
                    <a:pt x="8" y="86"/>
                    <a:pt x="11" y="106"/>
                    <a:pt x="21" y="123"/>
                  </a:cubicBezTo>
                  <a:cubicBezTo>
                    <a:pt x="32" y="139"/>
                    <a:pt x="48" y="151"/>
                    <a:pt x="67" y="155"/>
                  </a:cubicBezTo>
                  <a:cubicBezTo>
                    <a:pt x="86" y="160"/>
                    <a:pt x="106" y="156"/>
                    <a:pt x="123" y="146"/>
                  </a:cubicBezTo>
                  <a:cubicBezTo>
                    <a:pt x="139" y="135"/>
                    <a:pt x="151" y="119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60" y="81"/>
                    <a:pt x="156" y="61"/>
                    <a:pt x="146" y="45"/>
                  </a:cubicBezTo>
                  <a:cubicBezTo>
                    <a:pt x="136" y="28"/>
                    <a:pt x="119" y="16"/>
                    <a:pt x="100" y="12"/>
                  </a:cubicBezTo>
                  <a:cubicBezTo>
                    <a:pt x="95" y="11"/>
                    <a:pt x="89" y="10"/>
                    <a:pt x="8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1" name="Google Shape;8371;p238"/>
            <p:cNvSpPr/>
            <p:nvPr/>
          </p:nvSpPr>
          <p:spPr>
            <a:xfrm>
              <a:off x="-1965868" y="3668340"/>
              <a:ext cx="303850" cy="109825"/>
            </a:xfrm>
            <a:custGeom>
              <a:rect b="b" l="l" r="r" t="t"/>
              <a:pathLst>
                <a:path extrusionOk="0" h="41" w="111">
                  <a:moveTo>
                    <a:pt x="68" y="41"/>
                  </a:moveTo>
                  <a:cubicBezTo>
                    <a:pt x="62" y="41"/>
                    <a:pt x="56" y="41"/>
                    <a:pt x="50" y="39"/>
                  </a:cubicBezTo>
                  <a:cubicBezTo>
                    <a:pt x="29" y="35"/>
                    <a:pt x="12" y="23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7" y="17"/>
                    <a:pt x="33" y="28"/>
                    <a:pt x="51" y="32"/>
                  </a:cubicBezTo>
                  <a:cubicBezTo>
                    <a:pt x="70" y="37"/>
                    <a:pt x="89" y="34"/>
                    <a:pt x="105" y="24"/>
                  </a:cubicBezTo>
                  <a:cubicBezTo>
                    <a:pt x="107" y="23"/>
                    <a:pt x="109" y="24"/>
                    <a:pt x="110" y="25"/>
                  </a:cubicBezTo>
                  <a:cubicBezTo>
                    <a:pt x="111" y="27"/>
                    <a:pt x="111" y="29"/>
                    <a:pt x="109" y="30"/>
                  </a:cubicBezTo>
                  <a:cubicBezTo>
                    <a:pt x="96" y="38"/>
                    <a:pt x="82" y="41"/>
                    <a:pt x="68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2" name="Google Shape;8372;p238"/>
            <p:cNvSpPr/>
            <p:nvPr/>
          </p:nvSpPr>
          <p:spPr>
            <a:xfrm>
              <a:off x="-2035422" y="3928261"/>
              <a:ext cx="303850" cy="120809"/>
            </a:xfrm>
            <a:custGeom>
              <a:rect b="b" l="l" r="r" t="t"/>
              <a:pathLst>
                <a:path extrusionOk="0" h="43" w="110">
                  <a:moveTo>
                    <a:pt x="106" y="43"/>
                  </a:moveTo>
                  <a:cubicBezTo>
                    <a:pt x="105" y="43"/>
                    <a:pt x="104" y="43"/>
                    <a:pt x="103" y="42"/>
                  </a:cubicBezTo>
                  <a:cubicBezTo>
                    <a:pt x="93" y="26"/>
                    <a:pt x="77" y="16"/>
                    <a:pt x="59" y="12"/>
                  </a:cubicBezTo>
                  <a:cubicBezTo>
                    <a:pt x="41" y="7"/>
                    <a:pt x="22" y="10"/>
                    <a:pt x="6" y="20"/>
                  </a:cubicBezTo>
                  <a:cubicBezTo>
                    <a:pt x="4" y="21"/>
                    <a:pt x="2" y="20"/>
                    <a:pt x="1" y="18"/>
                  </a:cubicBezTo>
                  <a:cubicBezTo>
                    <a:pt x="0" y="17"/>
                    <a:pt x="1" y="14"/>
                    <a:pt x="2" y="13"/>
                  </a:cubicBezTo>
                  <a:cubicBezTo>
                    <a:pt x="20" y="3"/>
                    <a:pt x="41" y="0"/>
                    <a:pt x="61" y="5"/>
                  </a:cubicBezTo>
                  <a:cubicBezTo>
                    <a:pt x="81" y="9"/>
                    <a:pt x="98" y="21"/>
                    <a:pt x="109" y="38"/>
                  </a:cubicBezTo>
                  <a:cubicBezTo>
                    <a:pt x="110" y="39"/>
                    <a:pt x="110" y="41"/>
                    <a:pt x="108" y="43"/>
                  </a:cubicBezTo>
                  <a:cubicBezTo>
                    <a:pt x="108" y="43"/>
                    <a:pt x="107" y="43"/>
                    <a:pt x="106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3" name="Google Shape;8373;p238"/>
            <p:cNvSpPr/>
            <p:nvPr/>
          </p:nvSpPr>
          <p:spPr>
            <a:xfrm>
              <a:off x="-1980511" y="3624410"/>
              <a:ext cx="263580" cy="453943"/>
            </a:xfrm>
            <a:custGeom>
              <a:rect b="b" l="l" r="r" t="t"/>
              <a:pathLst>
                <a:path extrusionOk="0" h="164" w="96">
                  <a:moveTo>
                    <a:pt x="35" y="164"/>
                  </a:moveTo>
                  <a:cubicBezTo>
                    <a:pt x="33" y="164"/>
                    <a:pt x="32" y="164"/>
                    <a:pt x="30" y="163"/>
                  </a:cubicBezTo>
                  <a:cubicBezTo>
                    <a:pt x="18" y="160"/>
                    <a:pt x="9" y="149"/>
                    <a:pt x="4" y="132"/>
                  </a:cubicBezTo>
                  <a:cubicBezTo>
                    <a:pt x="0" y="116"/>
                    <a:pt x="0" y="95"/>
                    <a:pt x="5" y="75"/>
                  </a:cubicBezTo>
                  <a:cubicBezTo>
                    <a:pt x="15" y="31"/>
                    <a:pt x="42" y="0"/>
                    <a:pt x="66" y="6"/>
                  </a:cubicBezTo>
                  <a:cubicBezTo>
                    <a:pt x="78" y="9"/>
                    <a:pt x="87" y="20"/>
                    <a:pt x="91" y="37"/>
                  </a:cubicBezTo>
                  <a:cubicBezTo>
                    <a:pt x="96" y="53"/>
                    <a:pt x="95" y="74"/>
                    <a:pt x="91" y="94"/>
                  </a:cubicBezTo>
                  <a:cubicBezTo>
                    <a:pt x="81" y="135"/>
                    <a:pt x="58" y="164"/>
                    <a:pt x="35" y="164"/>
                  </a:cubicBezTo>
                  <a:close/>
                  <a:moveTo>
                    <a:pt x="60" y="12"/>
                  </a:moveTo>
                  <a:cubicBezTo>
                    <a:pt x="41" y="12"/>
                    <a:pt x="20" y="40"/>
                    <a:pt x="12" y="76"/>
                  </a:cubicBezTo>
                  <a:cubicBezTo>
                    <a:pt x="7" y="96"/>
                    <a:pt x="7" y="115"/>
                    <a:pt x="11" y="130"/>
                  </a:cubicBezTo>
                  <a:cubicBezTo>
                    <a:pt x="15" y="145"/>
                    <a:pt x="22" y="154"/>
                    <a:pt x="31" y="156"/>
                  </a:cubicBezTo>
                  <a:cubicBezTo>
                    <a:pt x="51" y="161"/>
                    <a:pt x="75" y="132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8" y="73"/>
                    <a:pt x="88" y="54"/>
                    <a:pt x="84" y="39"/>
                  </a:cubicBezTo>
                  <a:cubicBezTo>
                    <a:pt x="80" y="24"/>
                    <a:pt x="73" y="15"/>
                    <a:pt x="64" y="13"/>
                  </a:cubicBezTo>
                  <a:cubicBezTo>
                    <a:pt x="63" y="13"/>
                    <a:pt x="61" y="12"/>
                    <a:pt x="60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4" name="Google Shape;8374;p238"/>
            <p:cNvSpPr/>
            <p:nvPr/>
          </p:nvSpPr>
          <p:spPr>
            <a:xfrm>
              <a:off x="-2064709" y="3800130"/>
              <a:ext cx="435640" cy="113487"/>
            </a:xfrm>
            <a:custGeom>
              <a:rect b="b" l="l" r="r" t="t"/>
              <a:pathLst>
                <a:path extrusionOk="0" h="42" w="158">
                  <a:moveTo>
                    <a:pt x="154" y="42"/>
                  </a:moveTo>
                  <a:cubicBezTo>
                    <a:pt x="154" y="42"/>
                    <a:pt x="153" y="42"/>
                    <a:pt x="153" y="4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1" y="2"/>
                    <a:pt x="2" y="0"/>
                    <a:pt x="4" y="1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7" y="36"/>
                    <a:pt x="158" y="38"/>
                    <a:pt x="157" y="40"/>
                  </a:cubicBezTo>
                  <a:cubicBezTo>
                    <a:pt x="157" y="41"/>
                    <a:pt x="155" y="42"/>
                    <a:pt x="154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5" name="Google Shape;8375;p238"/>
            <p:cNvSpPr/>
            <p:nvPr/>
          </p:nvSpPr>
          <p:spPr>
            <a:xfrm>
              <a:off x="-1910954" y="3639054"/>
              <a:ext cx="120809" cy="435640"/>
            </a:xfrm>
            <a:custGeom>
              <a:rect b="b" l="l" r="r" t="t"/>
              <a:pathLst>
                <a:path extrusionOk="0" h="158" w="43">
                  <a:moveTo>
                    <a:pt x="4" y="158"/>
                  </a:moveTo>
                  <a:cubicBezTo>
                    <a:pt x="4" y="158"/>
                    <a:pt x="4" y="158"/>
                    <a:pt x="4" y="158"/>
                  </a:cubicBezTo>
                  <a:cubicBezTo>
                    <a:pt x="2" y="158"/>
                    <a:pt x="0" y="156"/>
                    <a:pt x="1" y="15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2"/>
                    <a:pt x="38" y="0"/>
                    <a:pt x="40" y="1"/>
                  </a:cubicBezTo>
                  <a:cubicBezTo>
                    <a:pt x="42" y="1"/>
                    <a:pt x="43" y="3"/>
                    <a:pt x="42" y="5"/>
                  </a:cubicBezTo>
                  <a:cubicBezTo>
                    <a:pt x="8" y="155"/>
                    <a:pt x="8" y="155"/>
                    <a:pt x="8" y="155"/>
                  </a:cubicBezTo>
                  <a:cubicBezTo>
                    <a:pt x="8" y="157"/>
                    <a:pt x="6" y="158"/>
                    <a:pt x="4" y="1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6" name="Google Shape;8376;p238"/>
            <p:cNvSpPr/>
            <p:nvPr/>
          </p:nvSpPr>
          <p:spPr>
            <a:xfrm>
              <a:off x="-1932919" y="3598786"/>
              <a:ext cx="358761" cy="578411"/>
            </a:xfrm>
            <a:custGeom>
              <a:rect b="b" l="l" r="r" t="t"/>
              <a:pathLst>
                <a:path extrusionOk="0" h="209" w="129">
                  <a:moveTo>
                    <a:pt x="4" y="209"/>
                  </a:moveTo>
                  <a:cubicBezTo>
                    <a:pt x="4" y="209"/>
                    <a:pt x="3" y="209"/>
                    <a:pt x="3" y="209"/>
                  </a:cubicBezTo>
                  <a:cubicBezTo>
                    <a:pt x="1" y="208"/>
                    <a:pt x="0" y="207"/>
                    <a:pt x="0" y="20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1"/>
                    <a:pt x="49" y="0"/>
                    <a:pt x="51" y="0"/>
                  </a:cubicBezTo>
                  <a:cubicBezTo>
                    <a:pt x="76" y="6"/>
                    <a:pt x="97" y="21"/>
                    <a:pt x="111" y="43"/>
                  </a:cubicBezTo>
                  <a:cubicBezTo>
                    <a:pt x="124" y="64"/>
                    <a:pt x="129" y="90"/>
                    <a:pt x="123" y="115"/>
                  </a:cubicBezTo>
                  <a:cubicBezTo>
                    <a:pt x="117" y="140"/>
                    <a:pt x="102" y="161"/>
                    <a:pt x="80" y="175"/>
                  </a:cubicBezTo>
                  <a:cubicBezTo>
                    <a:pt x="60" y="187"/>
                    <a:pt x="36" y="192"/>
                    <a:pt x="12" y="187"/>
                  </a:cubicBezTo>
                  <a:cubicBezTo>
                    <a:pt x="8" y="206"/>
                    <a:pt x="8" y="206"/>
                    <a:pt x="8" y="206"/>
                  </a:cubicBezTo>
                  <a:cubicBezTo>
                    <a:pt x="7" y="208"/>
                    <a:pt x="6" y="209"/>
                    <a:pt x="4" y="209"/>
                  </a:cubicBezTo>
                  <a:close/>
                  <a:moveTo>
                    <a:pt x="13" y="180"/>
                  </a:moveTo>
                  <a:cubicBezTo>
                    <a:pt x="35" y="185"/>
                    <a:pt x="58" y="180"/>
                    <a:pt x="77" y="168"/>
                  </a:cubicBezTo>
                  <a:cubicBezTo>
                    <a:pt x="97" y="156"/>
                    <a:pt x="111" y="136"/>
                    <a:pt x="116" y="113"/>
                  </a:cubicBezTo>
                  <a:cubicBezTo>
                    <a:pt x="121" y="90"/>
                    <a:pt x="117" y="67"/>
                    <a:pt x="105" y="47"/>
                  </a:cubicBezTo>
                  <a:cubicBezTo>
                    <a:pt x="93" y="28"/>
                    <a:pt x="74" y="14"/>
                    <a:pt x="53" y="8"/>
                  </a:cubicBezTo>
                  <a:lnTo>
                    <a:pt x="13" y="1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7" name="Google Shape;8377;p238"/>
            <p:cNvSpPr/>
            <p:nvPr/>
          </p:nvSpPr>
          <p:spPr>
            <a:xfrm>
              <a:off x="-2053728" y="4162554"/>
              <a:ext cx="256258" cy="58573"/>
            </a:xfrm>
            <a:custGeom>
              <a:rect b="b" l="l" r="r" t="t"/>
              <a:pathLst>
                <a:path extrusionOk="0" h="21" w="92">
                  <a:moveTo>
                    <a:pt x="88" y="21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1" y="21"/>
                    <a:pt x="0" y="19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8" y="6"/>
                    <a:pt x="20" y="0"/>
                    <a:pt x="3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72" y="0"/>
                    <a:pt x="84" y="6"/>
                    <a:pt x="91" y="16"/>
                  </a:cubicBezTo>
                  <a:cubicBezTo>
                    <a:pt x="92" y="17"/>
                    <a:pt x="92" y="18"/>
                    <a:pt x="92" y="19"/>
                  </a:cubicBezTo>
                  <a:cubicBezTo>
                    <a:pt x="91" y="21"/>
                    <a:pt x="90" y="21"/>
                    <a:pt x="88" y="21"/>
                  </a:cubicBezTo>
                  <a:close/>
                  <a:moveTo>
                    <a:pt x="12" y="14"/>
                  </a:moveTo>
                  <a:cubicBezTo>
                    <a:pt x="80" y="14"/>
                    <a:pt x="80" y="14"/>
                    <a:pt x="80" y="14"/>
                  </a:cubicBezTo>
                  <a:cubicBezTo>
                    <a:pt x="74" y="10"/>
                    <a:pt x="67" y="7"/>
                    <a:pt x="59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5" y="7"/>
                    <a:pt x="18" y="10"/>
                    <a:pt x="12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8" name="Google Shape;8378;p238"/>
          <p:cNvGrpSpPr/>
          <p:nvPr/>
        </p:nvGrpSpPr>
        <p:grpSpPr>
          <a:xfrm>
            <a:off x="10827409" y="2605699"/>
            <a:ext cx="981632" cy="386604"/>
            <a:chOff x="-1068963" y="3701289"/>
            <a:chExt cx="1068963" cy="420997"/>
          </a:xfrm>
        </p:grpSpPr>
        <p:sp>
          <p:nvSpPr>
            <p:cNvPr id="8379" name="Google Shape;8379;p238"/>
            <p:cNvSpPr/>
            <p:nvPr/>
          </p:nvSpPr>
          <p:spPr>
            <a:xfrm>
              <a:off x="-1068963" y="3701289"/>
              <a:ext cx="420997" cy="420997"/>
            </a:xfrm>
            <a:custGeom>
              <a:rect b="b" l="l" r="r" t="t"/>
              <a:pathLst>
                <a:path extrusionOk="0" h="153" w="153">
                  <a:moveTo>
                    <a:pt x="76" y="153"/>
                  </a:moveTo>
                  <a:cubicBezTo>
                    <a:pt x="34" y="153"/>
                    <a:pt x="0" y="119"/>
                    <a:pt x="0" y="77"/>
                  </a:cubicBezTo>
                  <a:cubicBezTo>
                    <a:pt x="0" y="35"/>
                    <a:pt x="34" y="0"/>
                    <a:pt x="76" y="0"/>
                  </a:cubicBezTo>
                  <a:cubicBezTo>
                    <a:pt x="119" y="0"/>
                    <a:pt x="153" y="35"/>
                    <a:pt x="153" y="77"/>
                  </a:cubicBezTo>
                  <a:cubicBezTo>
                    <a:pt x="153" y="119"/>
                    <a:pt x="119" y="153"/>
                    <a:pt x="76" y="153"/>
                  </a:cubicBezTo>
                  <a:close/>
                  <a:moveTo>
                    <a:pt x="76" y="8"/>
                  </a:moveTo>
                  <a:cubicBezTo>
                    <a:pt x="38" y="8"/>
                    <a:pt x="7" y="39"/>
                    <a:pt x="7" y="77"/>
                  </a:cubicBezTo>
                  <a:cubicBezTo>
                    <a:pt x="7" y="115"/>
                    <a:pt x="38" y="146"/>
                    <a:pt x="76" y="146"/>
                  </a:cubicBezTo>
                  <a:cubicBezTo>
                    <a:pt x="115" y="146"/>
                    <a:pt x="146" y="115"/>
                    <a:pt x="146" y="77"/>
                  </a:cubicBezTo>
                  <a:cubicBezTo>
                    <a:pt x="146" y="39"/>
                    <a:pt x="115" y="8"/>
                    <a:pt x="76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0" name="Google Shape;8380;p238"/>
            <p:cNvSpPr/>
            <p:nvPr/>
          </p:nvSpPr>
          <p:spPr>
            <a:xfrm>
              <a:off x="-1006730" y="3756200"/>
              <a:ext cx="296529" cy="76879"/>
            </a:xfrm>
            <a:custGeom>
              <a:rect b="b" l="l" r="r" t="t"/>
              <a:pathLst>
                <a:path extrusionOk="0" h="28" w="108">
                  <a:moveTo>
                    <a:pt x="53" y="28"/>
                  </a:moveTo>
                  <a:cubicBezTo>
                    <a:pt x="34" y="28"/>
                    <a:pt x="15" y="20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1"/>
                    <a:pt x="5" y="0"/>
                    <a:pt x="6" y="2"/>
                  </a:cubicBezTo>
                  <a:cubicBezTo>
                    <a:pt x="19" y="14"/>
                    <a:pt x="36" y="21"/>
                    <a:pt x="53" y="21"/>
                  </a:cubicBezTo>
                  <a:cubicBezTo>
                    <a:pt x="71" y="21"/>
                    <a:pt x="88" y="14"/>
                    <a:pt x="101" y="2"/>
                  </a:cubicBezTo>
                  <a:cubicBezTo>
                    <a:pt x="103" y="0"/>
                    <a:pt x="105" y="0"/>
                    <a:pt x="106" y="2"/>
                  </a:cubicBezTo>
                  <a:cubicBezTo>
                    <a:pt x="108" y="3"/>
                    <a:pt x="108" y="5"/>
                    <a:pt x="106" y="7"/>
                  </a:cubicBezTo>
                  <a:cubicBezTo>
                    <a:pt x="92" y="20"/>
                    <a:pt x="73" y="28"/>
                    <a:pt x="5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1" name="Google Shape;8381;p238"/>
            <p:cNvSpPr/>
            <p:nvPr/>
          </p:nvSpPr>
          <p:spPr>
            <a:xfrm>
              <a:off x="-1006730" y="3994156"/>
              <a:ext cx="296529" cy="73217"/>
            </a:xfrm>
            <a:custGeom>
              <a:rect b="b" l="l" r="r" t="t"/>
              <a:pathLst>
                <a:path extrusionOk="0" h="27" w="107">
                  <a:moveTo>
                    <a:pt x="4" y="27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0" y="24"/>
                    <a:pt x="0" y="22"/>
                    <a:pt x="1" y="20"/>
                  </a:cubicBezTo>
                  <a:cubicBezTo>
                    <a:pt x="16" y="7"/>
                    <a:pt x="34" y="0"/>
                    <a:pt x="53" y="0"/>
                  </a:cubicBezTo>
                  <a:cubicBezTo>
                    <a:pt x="73" y="0"/>
                    <a:pt x="91" y="7"/>
                    <a:pt x="105" y="20"/>
                  </a:cubicBezTo>
                  <a:cubicBezTo>
                    <a:pt x="107" y="21"/>
                    <a:pt x="107" y="24"/>
                    <a:pt x="105" y="25"/>
                  </a:cubicBezTo>
                  <a:cubicBezTo>
                    <a:pt x="104" y="27"/>
                    <a:pt x="102" y="27"/>
                    <a:pt x="100" y="25"/>
                  </a:cubicBezTo>
                  <a:cubicBezTo>
                    <a:pt x="87" y="14"/>
                    <a:pt x="71" y="7"/>
                    <a:pt x="53" y="7"/>
                  </a:cubicBezTo>
                  <a:cubicBezTo>
                    <a:pt x="36" y="7"/>
                    <a:pt x="19" y="14"/>
                    <a:pt x="6" y="26"/>
                  </a:cubicBezTo>
                  <a:cubicBezTo>
                    <a:pt x="6" y="26"/>
                    <a:pt x="5" y="27"/>
                    <a:pt x="4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2" name="Google Shape;8382;p238"/>
            <p:cNvSpPr/>
            <p:nvPr/>
          </p:nvSpPr>
          <p:spPr>
            <a:xfrm>
              <a:off x="-973781" y="3701289"/>
              <a:ext cx="230634" cy="420997"/>
            </a:xfrm>
            <a:custGeom>
              <a:rect b="b" l="l" r="r" t="t"/>
              <a:pathLst>
                <a:path extrusionOk="0" h="153" w="83">
                  <a:moveTo>
                    <a:pt x="41" y="153"/>
                  </a:moveTo>
                  <a:cubicBezTo>
                    <a:pt x="18" y="153"/>
                    <a:pt x="0" y="120"/>
                    <a:pt x="0" y="77"/>
                  </a:cubicBezTo>
                  <a:cubicBezTo>
                    <a:pt x="0" y="34"/>
                    <a:pt x="18" y="0"/>
                    <a:pt x="41" y="0"/>
                  </a:cubicBezTo>
                  <a:cubicBezTo>
                    <a:pt x="65" y="0"/>
                    <a:pt x="83" y="34"/>
                    <a:pt x="83" y="77"/>
                  </a:cubicBezTo>
                  <a:cubicBezTo>
                    <a:pt x="83" y="120"/>
                    <a:pt x="65" y="153"/>
                    <a:pt x="41" y="153"/>
                  </a:cubicBezTo>
                  <a:close/>
                  <a:moveTo>
                    <a:pt x="41" y="8"/>
                  </a:moveTo>
                  <a:cubicBezTo>
                    <a:pt x="23" y="8"/>
                    <a:pt x="7" y="39"/>
                    <a:pt x="7" y="77"/>
                  </a:cubicBezTo>
                  <a:cubicBezTo>
                    <a:pt x="7" y="114"/>
                    <a:pt x="23" y="146"/>
                    <a:pt x="41" y="146"/>
                  </a:cubicBezTo>
                  <a:cubicBezTo>
                    <a:pt x="60" y="146"/>
                    <a:pt x="76" y="114"/>
                    <a:pt x="76" y="77"/>
                  </a:cubicBezTo>
                  <a:cubicBezTo>
                    <a:pt x="76" y="39"/>
                    <a:pt x="60" y="8"/>
                    <a:pt x="41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3" name="Google Shape;8383;p238"/>
            <p:cNvSpPr/>
            <p:nvPr/>
          </p:nvSpPr>
          <p:spPr>
            <a:xfrm>
              <a:off x="-1068963" y="3902634"/>
              <a:ext cx="420997" cy="18305"/>
            </a:xfrm>
            <a:custGeom>
              <a:rect b="b" l="l" r="r" t="t"/>
              <a:pathLst>
                <a:path extrusionOk="0" h="7" w="153">
                  <a:moveTo>
                    <a:pt x="149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3" y="2"/>
                    <a:pt x="153" y="4"/>
                  </a:cubicBezTo>
                  <a:cubicBezTo>
                    <a:pt x="153" y="6"/>
                    <a:pt x="151" y="7"/>
                    <a:pt x="14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4" name="Google Shape;8384;p238"/>
            <p:cNvSpPr/>
            <p:nvPr/>
          </p:nvSpPr>
          <p:spPr>
            <a:xfrm>
              <a:off x="-867618" y="3701289"/>
              <a:ext cx="18305" cy="420997"/>
            </a:xfrm>
            <a:custGeom>
              <a:rect b="b" l="l" r="r" t="t"/>
              <a:pathLst>
                <a:path extrusionOk="0" h="153" w="7">
                  <a:moveTo>
                    <a:pt x="3" y="153"/>
                  </a:moveTo>
                  <a:cubicBezTo>
                    <a:pt x="1" y="153"/>
                    <a:pt x="0" y="152"/>
                    <a:pt x="0" y="15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7" y="152"/>
                    <a:pt x="5" y="153"/>
                    <a:pt x="3" y="1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5" name="Google Shape;8385;p238"/>
            <p:cNvSpPr/>
            <p:nvPr/>
          </p:nvSpPr>
          <p:spPr>
            <a:xfrm>
              <a:off x="-633325" y="3840401"/>
              <a:ext cx="175720" cy="142774"/>
            </a:xfrm>
            <a:custGeom>
              <a:rect b="b" l="l" r="r" t="t"/>
              <a:pathLst>
                <a:path extrusionOk="0" h="51" w="63">
                  <a:moveTo>
                    <a:pt x="43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1" y="51"/>
                    <a:pt x="40" y="50"/>
                    <a:pt x="39" y="49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1" y="51"/>
                    <a:pt x="20" y="51"/>
                  </a:cubicBezTo>
                  <a:cubicBezTo>
                    <a:pt x="18" y="51"/>
                    <a:pt x="17" y="50"/>
                    <a:pt x="16" y="4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2" y="2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30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3" y="12"/>
                    <a:pt x="34" y="13"/>
                    <a:pt x="34" y="14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1"/>
                    <a:pt x="58" y="0"/>
                    <a:pt x="60" y="1"/>
                  </a:cubicBezTo>
                  <a:cubicBezTo>
                    <a:pt x="62" y="1"/>
                    <a:pt x="63" y="4"/>
                    <a:pt x="62" y="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5" y="50"/>
                    <a:pt x="44" y="51"/>
                    <a:pt x="43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6" name="Google Shape;8386;p238"/>
            <p:cNvSpPr/>
            <p:nvPr/>
          </p:nvSpPr>
          <p:spPr>
            <a:xfrm>
              <a:off x="-450283" y="3840401"/>
              <a:ext cx="175720" cy="142774"/>
            </a:xfrm>
            <a:custGeom>
              <a:rect b="b" l="l" r="r" t="t"/>
              <a:pathLst>
                <a:path extrusionOk="0" h="51" w="64">
                  <a:moveTo>
                    <a:pt x="43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2" y="51"/>
                    <a:pt x="41" y="50"/>
                    <a:pt x="40" y="4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2" y="51"/>
                    <a:pt x="21" y="51"/>
                  </a:cubicBezTo>
                  <a:cubicBezTo>
                    <a:pt x="19" y="51"/>
                    <a:pt x="18" y="50"/>
                    <a:pt x="17" y="4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30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5" y="13"/>
                    <a:pt x="35" y="14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9" y="0"/>
                    <a:pt x="61" y="1"/>
                  </a:cubicBezTo>
                  <a:cubicBezTo>
                    <a:pt x="63" y="1"/>
                    <a:pt x="64" y="4"/>
                    <a:pt x="63" y="5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50"/>
                    <a:pt x="45" y="51"/>
                    <a:pt x="43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7" name="Google Shape;8387;p238"/>
            <p:cNvSpPr/>
            <p:nvPr/>
          </p:nvSpPr>
          <p:spPr>
            <a:xfrm>
              <a:off x="-263580" y="3840401"/>
              <a:ext cx="175720" cy="142774"/>
            </a:xfrm>
            <a:custGeom>
              <a:rect b="b" l="l" r="r" t="t"/>
              <a:pathLst>
                <a:path extrusionOk="0" h="51" w="64">
                  <a:moveTo>
                    <a:pt x="43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2" y="51"/>
                    <a:pt x="40" y="50"/>
                    <a:pt x="40" y="49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2" y="51"/>
                    <a:pt x="20" y="51"/>
                  </a:cubicBezTo>
                  <a:cubicBezTo>
                    <a:pt x="19" y="51"/>
                    <a:pt x="18" y="50"/>
                    <a:pt x="17" y="4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30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5" y="13"/>
                    <a:pt x="35" y="14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7" y="1"/>
                    <a:pt x="59" y="0"/>
                    <a:pt x="61" y="1"/>
                  </a:cubicBezTo>
                  <a:cubicBezTo>
                    <a:pt x="63" y="1"/>
                    <a:pt x="64" y="4"/>
                    <a:pt x="63" y="5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50"/>
                    <a:pt x="45" y="51"/>
                    <a:pt x="43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8" name="Google Shape;8388;p238"/>
            <p:cNvSpPr/>
            <p:nvPr/>
          </p:nvSpPr>
          <p:spPr>
            <a:xfrm>
              <a:off x="-706542" y="3785487"/>
              <a:ext cx="706542" cy="252599"/>
            </a:xfrm>
            <a:custGeom>
              <a:rect b="b" l="l" r="r" t="t"/>
              <a:pathLst>
                <a:path extrusionOk="0" h="92" w="256">
                  <a:moveTo>
                    <a:pt x="210" y="92"/>
                  </a:moveTo>
                  <a:cubicBezTo>
                    <a:pt x="4" y="92"/>
                    <a:pt x="4" y="92"/>
                    <a:pt x="4" y="92"/>
                  </a:cubicBezTo>
                  <a:cubicBezTo>
                    <a:pt x="2" y="92"/>
                    <a:pt x="0" y="90"/>
                    <a:pt x="0" y="88"/>
                  </a:cubicBezTo>
                  <a:cubicBezTo>
                    <a:pt x="0" y="86"/>
                    <a:pt x="2" y="85"/>
                    <a:pt x="4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31" y="85"/>
                    <a:pt x="249" y="67"/>
                    <a:pt x="249" y="46"/>
                  </a:cubicBezTo>
                  <a:cubicBezTo>
                    <a:pt x="249" y="24"/>
                    <a:pt x="231" y="7"/>
                    <a:pt x="21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35" y="0"/>
                    <a:pt x="256" y="20"/>
                    <a:pt x="256" y="46"/>
                  </a:cubicBezTo>
                  <a:cubicBezTo>
                    <a:pt x="256" y="71"/>
                    <a:pt x="235" y="92"/>
                    <a:pt x="210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9" name="Google Shape;8389;p238"/>
          <p:cNvGrpSpPr/>
          <p:nvPr/>
        </p:nvGrpSpPr>
        <p:grpSpPr>
          <a:xfrm>
            <a:off x="5881839" y="3833317"/>
            <a:ext cx="428318" cy="626003"/>
            <a:chOff x="-2042744" y="4989902"/>
            <a:chExt cx="428318" cy="626003"/>
          </a:xfrm>
        </p:grpSpPr>
        <p:sp>
          <p:nvSpPr>
            <p:cNvPr id="8390" name="Google Shape;8390;p238"/>
            <p:cNvSpPr/>
            <p:nvPr/>
          </p:nvSpPr>
          <p:spPr>
            <a:xfrm>
              <a:off x="-2042744" y="4989902"/>
              <a:ext cx="428318" cy="626003"/>
            </a:xfrm>
            <a:custGeom>
              <a:rect b="b" l="l" r="r" t="t"/>
              <a:pathLst>
                <a:path extrusionOk="0" h="227" w="156">
                  <a:moveTo>
                    <a:pt x="78" y="227"/>
                  </a:moveTo>
                  <a:cubicBezTo>
                    <a:pt x="77" y="227"/>
                    <a:pt x="75" y="226"/>
                    <a:pt x="75" y="224"/>
                  </a:cubicBezTo>
                  <a:cubicBezTo>
                    <a:pt x="53" y="151"/>
                    <a:pt x="53" y="151"/>
                    <a:pt x="53" y="151"/>
                  </a:cubicBezTo>
                  <a:cubicBezTo>
                    <a:pt x="21" y="141"/>
                    <a:pt x="0" y="111"/>
                    <a:pt x="0" y="77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7"/>
                  </a:cubicBezTo>
                  <a:cubicBezTo>
                    <a:pt x="156" y="111"/>
                    <a:pt x="135" y="141"/>
                    <a:pt x="103" y="151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1" y="226"/>
                    <a:pt x="80" y="227"/>
                    <a:pt x="78" y="227"/>
                  </a:cubicBezTo>
                  <a:close/>
                  <a:moveTo>
                    <a:pt x="78" y="7"/>
                  </a:moveTo>
                  <a:cubicBezTo>
                    <a:pt x="39" y="7"/>
                    <a:pt x="7" y="38"/>
                    <a:pt x="7" y="77"/>
                  </a:cubicBezTo>
                  <a:cubicBezTo>
                    <a:pt x="7" y="109"/>
                    <a:pt x="27" y="136"/>
                    <a:pt x="57" y="145"/>
                  </a:cubicBezTo>
                  <a:cubicBezTo>
                    <a:pt x="58" y="145"/>
                    <a:pt x="59" y="146"/>
                    <a:pt x="60" y="147"/>
                  </a:cubicBezTo>
                  <a:cubicBezTo>
                    <a:pt x="78" y="211"/>
                    <a:pt x="78" y="211"/>
                    <a:pt x="78" y="211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97" y="146"/>
                    <a:pt x="98" y="145"/>
                    <a:pt x="99" y="145"/>
                  </a:cubicBezTo>
                  <a:cubicBezTo>
                    <a:pt x="129" y="136"/>
                    <a:pt x="149" y="109"/>
                    <a:pt x="149" y="77"/>
                  </a:cubicBezTo>
                  <a:cubicBezTo>
                    <a:pt x="149" y="38"/>
                    <a:pt x="117" y="7"/>
                    <a:pt x="7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1" name="Google Shape;8391;p238"/>
            <p:cNvSpPr/>
            <p:nvPr/>
          </p:nvSpPr>
          <p:spPr>
            <a:xfrm>
              <a:off x="-1969527" y="5063118"/>
              <a:ext cx="285545" cy="281885"/>
            </a:xfrm>
            <a:custGeom>
              <a:rect b="b" l="l" r="r" t="t"/>
              <a:pathLst>
                <a:path extrusionOk="0" h="103" w="103">
                  <a:moveTo>
                    <a:pt x="51" y="103"/>
                  </a:moveTo>
                  <a:cubicBezTo>
                    <a:pt x="23" y="103"/>
                    <a:pt x="0" y="80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80"/>
                    <a:pt x="80" y="103"/>
                    <a:pt x="51" y="103"/>
                  </a:cubicBezTo>
                  <a:close/>
                  <a:moveTo>
                    <a:pt x="51" y="7"/>
                  </a:moveTo>
                  <a:cubicBezTo>
                    <a:pt x="27" y="7"/>
                    <a:pt x="7" y="27"/>
                    <a:pt x="7" y="51"/>
                  </a:cubicBezTo>
                  <a:cubicBezTo>
                    <a:pt x="7" y="76"/>
                    <a:pt x="27" y="96"/>
                    <a:pt x="51" y="96"/>
                  </a:cubicBezTo>
                  <a:cubicBezTo>
                    <a:pt x="76" y="96"/>
                    <a:pt x="95" y="76"/>
                    <a:pt x="95" y="51"/>
                  </a:cubicBezTo>
                  <a:cubicBezTo>
                    <a:pt x="95" y="27"/>
                    <a:pt x="76" y="7"/>
                    <a:pt x="5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2" name="Google Shape;8392;p238"/>
          <p:cNvGrpSpPr/>
          <p:nvPr/>
        </p:nvGrpSpPr>
        <p:grpSpPr>
          <a:xfrm>
            <a:off x="7075741" y="3836976"/>
            <a:ext cx="651628" cy="618682"/>
            <a:chOff x="-860297" y="4993561"/>
            <a:chExt cx="651628" cy="618682"/>
          </a:xfrm>
        </p:grpSpPr>
        <p:sp>
          <p:nvSpPr>
            <p:cNvPr id="8393" name="Google Shape;8393;p238"/>
            <p:cNvSpPr/>
            <p:nvPr/>
          </p:nvSpPr>
          <p:spPr>
            <a:xfrm>
              <a:off x="-860297" y="4993561"/>
              <a:ext cx="651628" cy="618682"/>
            </a:xfrm>
            <a:custGeom>
              <a:rect b="b" l="l" r="r" t="t"/>
              <a:pathLst>
                <a:path extrusionOk="0" h="225" w="236">
                  <a:moveTo>
                    <a:pt x="118" y="225"/>
                  </a:moveTo>
                  <a:cubicBezTo>
                    <a:pt x="118" y="225"/>
                    <a:pt x="118" y="225"/>
                    <a:pt x="118" y="225"/>
                  </a:cubicBezTo>
                  <a:cubicBezTo>
                    <a:pt x="115" y="225"/>
                    <a:pt x="112" y="223"/>
                    <a:pt x="111" y="221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12" y="171"/>
                    <a:pt x="0" y="158"/>
                    <a:pt x="0" y="14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2" y="0"/>
                    <a:pt x="2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23" y="0"/>
                    <a:pt x="236" y="12"/>
                    <a:pt x="236" y="28"/>
                  </a:cubicBezTo>
                  <a:cubicBezTo>
                    <a:pt x="236" y="142"/>
                    <a:pt x="236" y="142"/>
                    <a:pt x="236" y="142"/>
                  </a:cubicBezTo>
                  <a:cubicBezTo>
                    <a:pt x="236" y="158"/>
                    <a:pt x="223" y="171"/>
                    <a:pt x="208" y="171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25" y="221"/>
                    <a:pt x="125" y="221"/>
                    <a:pt x="125" y="221"/>
                  </a:cubicBezTo>
                  <a:cubicBezTo>
                    <a:pt x="124" y="223"/>
                    <a:pt x="121" y="225"/>
                    <a:pt x="118" y="225"/>
                  </a:cubicBezTo>
                  <a:close/>
                  <a:moveTo>
                    <a:pt x="28" y="7"/>
                  </a:moveTo>
                  <a:cubicBezTo>
                    <a:pt x="16" y="7"/>
                    <a:pt x="7" y="16"/>
                    <a:pt x="7" y="28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7" y="154"/>
                    <a:pt x="16" y="164"/>
                    <a:pt x="28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6" y="164"/>
                    <a:pt x="87" y="164"/>
                    <a:pt x="88" y="166"/>
                  </a:cubicBezTo>
                  <a:cubicBezTo>
                    <a:pt x="117" y="217"/>
                    <a:pt x="117" y="217"/>
                    <a:pt x="117" y="217"/>
                  </a:cubicBezTo>
                  <a:cubicBezTo>
                    <a:pt x="117" y="218"/>
                    <a:pt x="118" y="218"/>
                    <a:pt x="118" y="218"/>
                  </a:cubicBezTo>
                  <a:cubicBezTo>
                    <a:pt x="118" y="218"/>
                    <a:pt x="118" y="218"/>
                    <a:pt x="118" y="218"/>
                  </a:cubicBezTo>
                  <a:cubicBezTo>
                    <a:pt x="118" y="218"/>
                    <a:pt x="119" y="218"/>
                    <a:pt x="119" y="217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49" y="164"/>
                    <a:pt x="150" y="164"/>
                    <a:pt x="151" y="164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20" y="164"/>
                    <a:pt x="229" y="154"/>
                    <a:pt x="229" y="142"/>
                  </a:cubicBezTo>
                  <a:cubicBezTo>
                    <a:pt x="229" y="28"/>
                    <a:pt x="229" y="28"/>
                    <a:pt x="229" y="28"/>
                  </a:cubicBezTo>
                  <a:cubicBezTo>
                    <a:pt x="229" y="16"/>
                    <a:pt x="220" y="7"/>
                    <a:pt x="208" y="7"/>
                  </a:cubicBezTo>
                  <a:lnTo>
                    <a:pt x="28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4" name="Google Shape;8394;p238"/>
            <p:cNvSpPr/>
            <p:nvPr/>
          </p:nvSpPr>
          <p:spPr>
            <a:xfrm>
              <a:off x="-787080" y="5066778"/>
              <a:ext cx="501535" cy="322153"/>
            </a:xfrm>
            <a:custGeom>
              <a:rect b="b" l="l" r="r" t="t"/>
              <a:pathLst>
                <a:path extrusionOk="0" h="117" w="182">
                  <a:moveTo>
                    <a:pt x="163" y="117"/>
                  </a:moveTo>
                  <a:cubicBezTo>
                    <a:pt x="19" y="117"/>
                    <a:pt x="19" y="117"/>
                    <a:pt x="19" y="117"/>
                  </a:cubicBezTo>
                  <a:cubicBezTo>
                    <a:pt x="8" y="117"/>
                    <a:pt x="0" y="108"/>
                    <a:pt x="0" y="9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74" y="0"/>
                    <a:pt x="182" y="8"/>
                    <a:pt x="182" y="19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108"/>
                    <a:pt x="174" y="117"/>
                    <a:pt x="163" y="117"/>
                  </a:cubicBezTo>
                  <a:close/>
                  <a:moveTo>
                    <a:pt x="19" y="7"/>
                  </a:moveTo>
                  <a:cubicBezTo>
                    <a:pt x="12" y="7"/>
                    <a:pt x="7" y="12"/>
                    <a:pt x="7" y="19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4"/>
                    <a:pt x="12" y="110"/>
                    <a:pt x="19" y="110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70" y="110"/>
                    <a:pt x="175" y="104"/>
                    <a:pt x="175" y="97"/>
                  </a:cubicBezTo>
                  <a:cubicBezTo>
                    <a:pt x="175" y="19"/>
                    <a:pt x="175" y="19"/>
                    <a:pt x="175" y="19"/>
                  </a:cubicBezTo>
                  <a:cubicBezTo>
                    <a:pt x="175" y="12"/>
                    <a:pt x="170" y="7"/>
                    <a:pt x="163" y="7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5" name="Google Shape;8395;p238"/>
          <p:cNvGrpSpPr/>
          <p:nvPr/>
        </p:nvGrpSpPr>
        <p:grpSpPr>
          <a:xfrm>
            <a:off x="4587266" y="3807690"/>
            <a:ext cx="406353" cy="658949"/>
            <a:chOff x="-3324035" y="4964275"/>
            <a:chExt cx="406353" cy="658949"/>
          </a:xfrm>
        </p:grpSpPr>
        <p:sp>
          <p:nvSpPr>
            <p:cNvPr id="8396" name="Google Shape;8396;p238"/>
            <p:cNvSpPr/>
            <p:nvPr/>
          </p:nvSpPr>
          <p:spPr>
            <a:xfrm>
              <a:off x="-3324035" y="4964275"/>
              <a:ext cx="406353" cy="322153"/>
            </a:xfrm>
            <a:custGeom>
              <a:rect b="b" l="l" r="r" t="t"/>
              <a:pathLst>
                <a:path extrusionOk="0" h="117" w="147">
                  <a:moveTo>
                    <a:pt x="33" y="117"/>
                  </a:moveTo>
                  <a:cubicBezTo>
                    <a:pt x="23" y="117"/>
                    <a:pt x="13" y="115"/>
                    <a:pt x="2" y="109"/>
                  </a:cubicBezTo>
                  <a:cubicBezTo>
                    <a:pt x="1" y="108"/>
                    <a:pt x="0" y="107"/>
                    <a:pt x="0" y="10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5"/>
                    <a:pt x="1" y="14"/>
                    <a:pt x="2" y="13"/>
                  </a:cubicBezTo>
                  <a:cubicBezTo>
                    <a:pt x="3" y="13"/>
                    <a:pt x="5" y="13"/>
                    <a:pt x="6" y="13"/>
                  </a:cubicBezTo>
                  <a:cubicBezTo>
                    <a:pt x="28" y="25"/>
                    <a:pt x="49" y="19"/>
                    <a:pt x="72" y="13"/>
                  </a:cubicBezTo>
                  <a:cubicBezTo>
                    <a:pt x="96" y="7"/>
                    <a:pt x="120" y="0"/>
                    <a:pt x="145" y="13"/>
                  </a:cubicBezTo>
                  <a:cubicBezTo>
                    <a:pt x="146" y="14"/>
                    <a:pt x="146" y="15"/>
                    <a:pt x="146" y="16"/>
                  </a:cubicBezTo>
                  <a:cubicBezTo>
                    <a:pt x="147" y="17"/>
                    <a:pt x="146" y="19"/>
                    <a:pt x="145" y="19"/>
                  </a:cubicBezTo>
                  <a:cubicBezTo>
                    <a:pt x="136" y="27"/>
                    <a:pt x="126" y="38"/>
                    <a:pt x="115" y="54"/>
                  </a:cubicBezTo>
                  <a:cubicBezTo>
                    <a:pt x="127" y="70"/>
                    <a:pt x="137" y="86"/>
                    <a:pt x="146" y="104"/>
                  </a:cubicBezTo>
                  <a:cubicBezTo>
                    <a:pt x="147" y="106"/>
                    <a:pt x="146" y="107"/>
                    <a:pt x="145" y="108"/>
                  </a:cubicBezTo>
                  <a:cubicBezTo>
                    <a:pt x="144" y="110"/>
                    <a:pt x="143" y="110"/>
                    <a:pt x="141" y="109"/>
                  </a:cubicBezTo>
                  <a:cubicBezTo>
                    <a:pt x="119" y="97"/>
                    <a:pt x="97" y="103"/>
                    <a:pt x="74" y="109"/>
                  </a:cubicBezTo>
                  <a:cubicBezTo>
                    <a:pt x="61" y="113"/>
                    <a:pt x="47" y="117"/>
                    <a:pt x="33" y="117"/>
                  </a:cubicBezTo>
                  <a:close/>
                  <a:moveTo>
                    <a:pt x="8" y="104"/>
                  </a:moveTo>
                  <a:cubicBezTo>
                    <a:pt x="29" y="114"/>
                    <a:pt x="50" y="108"/>
                    <a:pt x="72" y="102"/>
                  </a:cubicBezTo>
                  <a:cubicBezTo>
                    <a:pt x="93" y="97"/>
                    <a:pt x="114" y="91"/>
                    <a:pt x="135" y="98"/>
                  </a:cubicBezTo>
                  <a:cubicBezTo>
                    <a:pt x="127" y="83"/>
                    <a:pt x="118" y="70"/>
                    <a:pt x="108" y="56"/>
                  </a:cubicBezTo>
                  <a:cubicBezTo>
                    <a:pt x="107" y="55"/>
                    <a:pt x="107" y="53"/>
                    <a:pt x="108" y="52"/>
                  </a:cubicBezTo>
                  <a:cubicBezTo>
                    <a:pt x="118" y="37"/>
                    <a:pt x="128" y="26"/>
                    <a:pt x="136" y="17"/>
                  </a:cubicBezTo>
                  <a:cubicBezTo>
                    <a:pt x="116" y="9"/>
                    <a:pt x="96" y="14"/>
                    <a:pt x="74" y="20"/>
                  </a:cubicBezTo>
                  <a:cubicBezTo>
                    <a:pt x="53" y="26"/>
                    <a:pt x="30" y="32"/>
                    <a:pt x="8" y="22"/>
                  </a:cubicBezTo>
                  <a:lnTo>
                    <a:pt x="8" y="1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7" name="Google Shape;8397;p238"/>
            <p:cNvSpPr/>
            <p:nvPr/>
          </p:nvSpPr>
          <p:spPr>
            <a:xfrm>
              <a:off x="-3324035" y="5000883"/>
              <a:ext cx="21965" cy="622341"/>
            </a:xfrm>
            <a:custGeom>
              <a:rect b="b" l="l" r="r" t="t"/>
              <a:pathLst>
                <a:path extrusionOk="0" h="226" w="8">
                  <a:moveTo>
                    <a:pt x="4" y="226"/>
                  </a:moveTo>
                  <a:cubicBezTo>
                    <a:pt x="2" y="226"/>
                    <a:pt x="0" y="224"/>
                    <a:pt x="0" y="2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222"/>
                    <a:pt x="8" y="222"/>
                    <a:pt x="8" y="222"/>
                  </a:cubicBezTo>
                  <a:cubicBezTo>
                    <a:pt x="8" y="224"/>
                    <a:pt x="6" y="226"/>
                    <a:pt x="4" y="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98" name="Google Shape;8398;p238"/>
          <p:cNvGrpSpPr/>
          <p:nvPr/>
        </p:nvGrpSpPr>
        <p:grpSpPr>
          <a:xfrm>
            <a:off x="1921241" y="2455319"/>
            <a:ext cx="516178" cy="626003"/>
            <a:chOff x="-2086674" y="2207670"/>
            <a:chExt cx="516178" cy="626003"/>
          </a:xfrm>
        </p:grpSpPr>
        <p:sp>
          <p:nvSpPr>
            <p:cNvPr id="8399" name="Google Shape;8399;p238"/>
            <p:cNvSpPr/>
            <p:nvPr/>
          </p:nvSpPr>
          <p:spPr>
            <a:xfrm>
              <a:off x="-2086674" y="2207670"/>
              <a:ext cx="516178" cy="516178"/>
            </a:xfrm>
            <a:custGeom>
              <a:rect b="b" l="l" r="r" t="t"/>
              <a:pathLst>
                <a:path extrusionOk="0" h="187" w="187">
                  <a:moveTo>
                    <a:pt x="93" y="187"/>
                  </a:move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145" y="0"/>
                    <a:pt x="187" y="42"/>
                    <a:pt x="187" y="93"/>
                  </a:cubicBezTo>
                  <a:cubicBezTo>
                    <a:pt x="187" y="145"/>
                    <a:pt x="145" y="187"/>
                    <a:pt x="93" y="187"/>
                  </a:cubicBezTo>
                  <a:close/>
                  <a:moveTo>
                    <a:pt x="93" y="7"/>
                  </a:moveTo>
                  <a:cubicBezTo>
                    <a:pt x="46" y="7"/>
                    <a:pt x="7" y="45"/>
                    <a:pt x="7" y="93"/>
                  </a:cubicBezTo>
                  <a:cubicBezTo>
                    <a:pt x="7" y="141"/>
                    <a:pt x="46" y="179"/>
                    <a:pt x="93" y="179"/>
                  </a:cubicBezTo>
                  <a:cubicBezTo>
                    <a:pt x="141" y="179"/>
                    <a:pt x="179" y="141"/>
                    <a:pt x="179" y="93"/>
                  </a:cubicBezTo>
                  <a:cubicBezTo>
                    <a:pt x="179" y="45"/>
                    <a:pt x="141" y="7"/>
                    <a:pt x="9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0" name="Google Shape;8400;p238"/>
            <p:cNvSpPr/>
            <p:nvPr/>
          </p:nvSpPr>
          <p:spPr>
            <a:xfrm>
              <a:off x="-2009798" y="2273565"/>
              <a:ext cx="362423" cy="87860"/>
            </a:xfrm>
            <a:custGeom>
              <a:rect b="b" l="l" r="r" t="t"/>
              <a:pathLst>
                <a:path extrusionOk="0" h="32" w="131">
                  <a:moveTo>
                    <a:pt x="65" y="32"/>
                  </a:moveTo>
                  <a:cubicBezTo>
                    <a:pt x="41" y="32"/>
                    <a:pt x="18" y="23"/>
                    <a:pt x="1" y="7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2" y="0"/>
                    <a:pt x="5" y="0"/>
                    <a:pt x="6" y="2"/>
                  </a:cubicBezTo>
                  <a:cubicBezTo>
                    <a:pt x="22" y="17"/>
                    <a:pt x="43" y="25"/>
                    <a:pt x="65" y="25"/>
                  </a:cubicBezTo>
                  <a:cubicBezTo>
                    <a:pt x="87" y="25"/>
                    <a:pt x="109" y="17"/>
                    <a:pt x="125" y="1"/>
                  </a:cubicBezTo>
                  <a:cubicBezTo>
                    <a:pt x="126" y="0"/>
                    <a:pt x="128" y="0"/>
                    <a:pt x="130" y="2"/>
                  </a:cubicBezTo>
                  <a:cubicBezTo>
                    <a:pt x="131" y="3"/>
                    <a:pt x="131" y="5"/>
                    <a:pt x="130" y="7"/>
                  </a:cubicBezTo>
                  <a:cubicBezTo>
                    <a:pt x="112" y="23"/>
                    <a:pt x="89" y="32"/>
                    <a:pt x="65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1" name="Google Shape;8401;p238"/>
            <p:cNvSpPr/>
            <p:nvPr/>
          </p:nvSpPr>
          <p:spPr>
            <a:xfrm>
              <a:off x="-2009798" y="2566431"/>
              <a:ext cx="358761" cy="87860"/>
            </a:xfrm>
            <a:custGeom>
              <a:rect b="b" l="l" r="r" t="t"/>
              <a:pathLst>
                <a:path extrusionOk="0" h="31" w="130">
                  <a:moveTo>
                    <a:pt x="4" y="31"/>
                  </a:moveTo>
                  <a:cubicBezTo>
                    <a:pt x="3" y="31"/>
                    <a:pt x="2" y="31"/>
                    <a:pt x="1" y="30"/>
                  </a:cubicBezTo>
                  <a:cubicBezTo>
                    <a:pt x="0" y="28"/>
                    <a:pt x="0" y="26"/>
                    <a:pt x="1" y="25"/>
                  </a:cubicBezTo>
                  <a:cubicBezTo>
                    <a:pt x="19" y="9"/>
                    <a:pt x="41" y="0"/>
                    <a:pt x="65" y="0"/>
                  </a:cubicBezTo>
                  <a:cubicBezTo>
                    <a:pt x="89" y="0"/>
                    <a:pt x="111" y="8"/>
                    <a:pt x="128" y="24"/>
                  </a:cubicBezTo>
                  <a:cubicBezTo>
                    <a:pt x="130" y="26"/>
                    <a:pt x="130" y="28"/>
                    <a:pt x="129" y="29"/>
                  </a:cubicBezTo>
                  <a:cubicBezTo>
                    <a:pt x="127" y="31"/>
                    <a:pt x="125" y="31"/>
                    <a:pt x="124" y="30"/>
                  </a:cubicBezTo>
                  <a:cubicBezTo>
                    <a:pt x="108" y="15"/>
                    <a:pt x="87" y="7"/>
                    <a:pt x="65" y="7"/>
                  </a:cubicBezTo>
                  <a:cubicBezTo>
                    <a:pt x="43" y="7"/>
                    <a:pt x="22" y="15"/>
                    <a:pt x="6" y="30"/>
                  </a:cubicBezTo>
                  <a:cubicBezTo>
                    <a:pt x="6" y="31"/>
                    <a:pt x="5" y="31"/>
                    <a:pt x="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2" name="Google Shape;8402;p238"/>
            <p:cNvSpPr/>
            <p:nvPr/>
          </p:nvSpPr>
          <p:spPr>
            <a:xfrm>
              <a:off x="-1969527" y="2207670"/>
              <a:ext cx="281885" cy="516178"/>
            </a:xfrm>
            <a:custGeom>
              <a:rect b="b" l="l" r="r" t="t"/>
              <a:pathLst>
                <a:path extrusionOk="0" h="187" w="102">
                  <a:moveTo>
                    <a:pt x="51" y="187"/>
                  </a:moveTo>
                  <a:cubicBezTo>
                    <a:pt x="23" y="187"/>
                    <a:pt x="0" y="146"/>
                    <a:pt x="0" y="93"/>
                  </a:cubicBezTo>
                  <a:cubicBezTo>
                    <a:pt x="0" y="41"/>
                    <a:pt x="23" y="0"/>
                    <a:pt x="51" y="0"/>
                  </a:cubicBezTo>
                  <a:cubicBezTo>
                    <a:pt x="80" y="0"/>
                    <a:pt x="102" y="41"/>
                    <a:pt x="102" y="93"/>
                  </a:cubicBezTo>
                  <a:cubicBezTo>
                    <a:pt x="102" y="146"/>
                    <a:pt x="80" y="187"/>
                    <a:pt x="51" y="187"/>
                  </a:cubicBezTo>
                  <a:close/>
                  <a:moveTo>
                    <a:pt x="51" y="7"/>
                  </a:moveTo>
                  <a:cubicBezTo>
                    <a:pt x="28" y="7"/>
                    <a:pt x="8" y="46"/>
                    <a:pt x="8" y="93"/>
                  </a:cubicBezTo>
                  <a:cubicBezTo>
                    <a:pt x="8" y="140"/>
                    <a:pt x="28" y="179"/>
                    <a:pt x="51" y="179"/>
                  </a:cubicBezTo>
                  <a:cubicBezTo>
                    <a:pt x="75" y="179"/>
                    <a:pt x="95" y="140"/>
                    <a:pt x="95" y="93"/>
                  </a:cubicBezTo>
                  <a:cubicBezTo>
                    <a:pt x="95" y="46"/>
                    <a:pt x="75" y="7"/>
                    <a:pt x="5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3" name="Google Shape;8403;p238"/>
            <p:cNvSpPr/>
            <p:nvPr/>
          </p:nvSpPr>
          <p:spPr>
            <a:xfrm>
              <a:off x="-2086674" y="2452944"/>
              <a:ext cx="516178" cy="21965"/>
            </a:xfrm>
            <a:custGeom>
              <a:rect b="b" l="l" r="r" t="t"/>
              <a:pathLst>
                <a:path extrusionOk="0" h="8" w="187">
                  <a:moveTo>
                    <a:pt x="183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5" y="0"/>
                    <a:pt x="187" y="2"/>
                    <a:pt x="187" y="4"/>
                  </a:cubicBezTo>
                  <a:cubicBezTo>
                    <a:pt x="187" y="6"/>
                    <a:pt x="185" y="8"/>
                    <a:pt x="18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4" name="Google Shape;8404;p238"/>
            <p:cNvSpPr/>
            <p:nvPr/>
          </p:nvSpPr>
          <p:spPr>
            <a:xfrm>
              <a:off x="-1837737" y="2207670"/>
              <a:ext cx="18305" cy="574752"/>
            </a:xfrm>
            <a:custGeom>
              <a:rect b="b" l="l" r="r" t="t"/>
              <a:pathLst>
                <a:path extrusionOk="0" h="208" w="7">
                  <a:moveTo>
                    <a:pt x="3" y="208"/>
                  </a:moveTo>
                  <a:cubicBezTo>
                    <a:pt x="1" y="208"/>
                    <a:pt x="0" y="206"/>
                    <a:pt x="0" y="20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204"/>
                    <a:pt x="7" y="204"/>
                    <a:pt x="7" y="204"/>
                  </a:cubicBezTo>
                  <a:cubicBezTo>
                    <a:pt x="7" y="206"/>
                    <a:pt x="5" y="208"/>
                    <a:pt x="3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5" name="Google Shape;8405;p238"/>
            <p:cNvSpPr/>
            <p:nvPr/>
          </p:nvSpPr>
          <p:spPr>
            <a:xfrm>
              <a:off x="-1980511" y="2764116"/>
              <a:ext cx="307510" cy="69557"/>
            </a:xfrm>
            <a:custGeom>
              <a:rect b="b" l="l" r="r" t="t"/>
              <a:pathLst>
                <a:path extrusionOk="0" h="26" w="111">
                  <a:moveTo>
                    <a:pt x="107" y="26"/>
                  </a:move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1" y="25"/>
                    <a:pt x="1" y="24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5" y="7"/>
                    <a:pt x="32" y="0"/>
                    <a:pt x="5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9" y="0"/>
                    <a:pt x="96" y="7"/>
                    <a:pt x="109" y="20"/>
                  </a:cubicBezTo>
                  <a:cubicBezTo>
                    <a:pt x="110" y="21"/>
                    <a:pt x="111" y="23"/>
                    <a:pt x="110" y="24"/>
                  </a:cubicBezTo>
                  <a:cubicBezTo>
                    <a:pt x="110" y="25"/>
                    <a:pt x="108" y="26"/>
                    <a:pt x="107" y="26"/>
                  </a:cubicBezTo>
                  <a:close/>
                  <a:moveTo>
                    <a:pt x="14" y="19"/>
                  </a:moveTo>
                  <a:cubicBezTo>
                    <a:pt x="97" y="19"/>
                    <a:pt x="97" y="19"/>
                    <a:pt x="97" y="19"/>
                  </a:cubicBezTo>
                  <a:cubicBezTo>
                    <a:pt x="87" y="11"/>
                    <a:pt x="74" y="7"/>
                    <a:pt x="60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37" y="7"/>
                    <a:pt x="24" y="11"/>
                    <a:pt x="14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06" name="Google Shape;8406;p238"/>
          <p:cNvGrpSpPr/>
          <p:nvPr/>
        </p:nvGrpSpPr>
        <p:grpSpPr>
          <a:xfrm>
            <a:off x="1875481" y="1193504"/>
            <a:ext cx="607698" cy="604038"/>
            <a:chOff x="-6011085" y="827535"/>
            <a:chExt cx="607698" cy="604038"/>
          </a:xfrm>
        </p:grpSpPr>
        <p:sp>
          <p:nvSpPr>
            <p:cNvPr id="8407" name="Google Shape;8407;p238"/>
            <p:cNvSpPr/>
            <p:nvPr/>
          </p:nvSpPr>
          <p:spPr>
            <a:xfrm>
              <a:off x="-6011085" y="827535"/>
              <a:ext cx="607698" cy="604038"/>
            </a:xfrm>
            <a:custGeom>
              <a:rect b="b" l="l" r="r" t="t"/>
              <a:pathLst>
                <a:path extrusionOk="0" h="219" w="220">
                  <a:moveTo>
                    <a:pt x="110" y="219"/>
                  </a:moveTo>
                  <a:cubicBezTo>
                    <a:pt x="49" y="219"/>
                    <a:pt x="0" y="170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0" y="0"/>
                    <a:pt x="220" y="49"/>
                    <a:pt x="220" y="110"/>
                  </a:cubicBezTo>
                  <a:cubicBezTo>
                    <a:pt x="220" y="170"/>
                    <a:pt x="170" y="219"/>
                    <a:pt x="110" y="219"/>
                  </a:cubicBezTo>
                  <a:close/>
                  <a:moveTo>
                    <a:pt x="110" y="7"/>
                  </a:moveTo>
                  <a:cubicBezTo>
                    <a:pt x="53" y="7"/>
                    <a:pt x="7" y="53"/>
                    <a:pt x="7" y="110"/>
                  </a:cubicBezTo>
                  <a:cubicBezTo>
                    <a:pt x="7" y="166"/>
                    <a:pt x="53" y="212"/>
                    <a:pt x="110" y="212"/>
                  </a:cubicBezTo>
                  <a:cubicBezTo>
                    <a:pt x="166" y="212"/>
                    <a:pt x="212" y="166"/>
                    <a:pt x="212" y="110"/>
                  </a:cubicBezTo>
                  <a:cubicBezTo>
                    <a:pt x="212" y="53"/>
                    <a:pt x="166" y="7"/>
                    <a:pt x="11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8" name="Google Shape;8408;p238"/>
            <p:cNvSpPr/>
            <p:nvPr/>
          </p:nvSpPr>
          <p:spPr>
            <a:xfrm>
              <a:off x="-5688932" y="871465"/>
              <a:ext cx="248937" cy="549125"/>
            </a:xfrm>
            <a:custGeom>
              <a:rect b="b" l="l" r="r" t="t"/>
              <a:pathLst>
                <a:path extrusionOk="0" h="199" w="91">
                  <a:moveTo>
                    <a:pt x="23" y="199"/>
                  </a:moveTo>
                  <a:cubicBezTo>
                    <a:pt x="23" y="199"/>
                    <a:pt x="22" y="199"/>
                    <a:pt x="22" y="199"/>
                  </a:cubicBezTo>
                  <a:cubicBezTo>
                    <a:pt x="20" y="198"/>
                    <a:pt x="19" y="196"/>
                    <a:pt x="20" y="194"/>
                  </a:cubicBezTo>
                  <a:cubicBezTo>
                    <a:pt x="20" y="193"/>
                    <a:pt x="33" y="165"/>
                    <a:pt x="40" y="158"/>
                  </a:cubicBezTo>
                  <a:cubicBezTo>
                    <a:pt x="41" y="156"/>
                    <a:pt x="42" y="154"/>
                    <a:pt x="42" y="154"/>
                  </a:cubicBezTo>
                  <a:cubicBezTo>
                    <a:pt x="41" y="153"/>
                    <a:pt x="38" y="153"/>
                    <a:pt x="27" y="156"/>
                  </a:cubicBezTo>
                  <a:cubicBezTo>
                    <a:pt x="20" y="159"/>
                    <a:pt x="13" y="157"/>
                    <a:pt x="9" y="152"/>
                  </a:cubicBezTo>
                  <a:cubicBezTo>
                    <a:pt x="0" y="141"/>
                    <a:pt x="2" y="116"/>
                    <a:pt x="10" y="103"/>
                  </a:cubicBezTo>
                  <a:cubicBezTo>
                    <a:pt x="17" y="92"/>
                    <a:pt x="30" y="96"/>
                    <a:pt x="43" y="100"/>
                  </a:cubicBezTo>
                  <a:cubicBezTo>
                    <a:pt x="59" y="105"/>
                    <a:pt x="69" y="108"/>
                    <a:pt x="76" y="98"/>
                  </a:cubicBezTo>
                  <a:cubicBezTo>
                    <a:pt x="80" y="92"/>
                    <a:pt x="82" y="89"/>
                    <a:pt x="82" y="88"/>
                  </a:cubicBezTo>
                  <a:cubicBezTo>
                    <a:pt x="82" y="88"/>
                    <a:pt x="81" y="88"/>
                    <a:pt x="80" y="88"/>
                  </a:cubicBezTo>
                  <a:cubicBezTo>
                    <a:pt x="77" y="87"/>
                    <a:pt x="72" y="87"/>
                    <a:pt x="69" y="84"/>
                  </a:cubicBezTo>
                  <a:cubicBezTo>
                    <a:pt x="63" y="81"/>
                    <a:pt x="60" y="79"/>
                    <a:pt x="58" y="80"/>
                  </a:cubicBezTo>
                  <a:cubicBezTo>
                    <a:pt x="56" y="80"/>
                    <a:pt x="54" y="82"/>
                    <a:pt x="52" y="86"/>
                  </a:cubicBezTo>
                  <a:cubicBezTo>
                    <a:pt x="48" y="93"/>
                    <a:pt x="43" y="94"/>
                    <a:pt x="40" y="94"/>
                  </a:cubicBezTo>
                  <a:cubicBezTo>
                    <a:pt x="33" y="95"/>
                    <a:pt x="27" y="91"/>
                    <a:pt x="20" y="83"/>
                  </a:cubicBezTo>
                  <a:cubicBezTo>
                    <a:pt x="18" y="80"/>
                    <a:pt x="18" y="77"/>
                    <a:pt x="18" y="75"/>
                  </a:cubicBezTo>
                  <a:cubicBezTo>
                    <a:pt x="20" y="70"/>
                    <a:pt x="26" y="67"/>
                    <a:pt x="34" y="64"/>
                  </a:cubicBezTo>
                  <a:cubicBezTo>
                    <a:pt x="38" y="63"/>
                    <a:pt x="43" y="61"/>
                    <a:pt x="46" y="59"/>
                  </a:cubicBezTo>
                  <a:cubicBezTo>
                    <a:pt x="42" y="59"/>
                    <a:pt x="38" y="59"/>
                    <a:pt x="36" y="55"/>
                  </a:cubicBezTo>
                  <a:cubicBezTo>
                    <a:pt x="34" y="51"/>
                    <a:pt x="37" y="46"/>
                    <a:pt x="39" y="43"/>
                  </a:cubicBezTo>
                  <a:cubicBezTo>
                    <a:pt x="40" y="42"/>
                    <a:pt x="40" y="41"/>
                    <a:pt x="40" y="41"/>
                  </a:cubicBezTo>
                  <a:cubicBezTo>
                    <a:pt x="35" y="41"/>
                    <a:pt x="27" y="39"/>
                    <a:pt x="23" y="25"/>
                  </a:cubicBezTo>
                  <a:cubicBezTo>
                    <a:pt x="21" y="18"/>
                    <a:pt x="22" y="12"/>
                    <a:pt x="26" y="9"/>
                  </a:cubicBezTo>
                  <a:cubicBezTo>
                    <a:pt x="35" y="0"/>
                    <a:pt x="58" y="6"/>
                    <a:pt x="60" y="7"/>
                  </a:cubicBezTo>
                  <a:cubicBezTo>
                    <a:pt x="62" y="8"/>
                    <a:pt x="63" y="10"/>
                    <a:pt x="63" y="12"/>
                  </a:cubicBezTo>
                  <a:cubicBezTo>
                    <a:pt x="62" y="14"/>
                    <a:pt x="60" y="15"/>
                    <a:pt x="58" y="14"/>
                  </a:cubicBezTo>
                  <a:cubicBezTo>
                    <a:pt x="50" y="12"/>
                    <a:pt x="36" y="9"/>
                    <a:pt x="31" y="14"/>
                  </a:cubicBezTo>
                  <a:cubicBezTo>
                    <a:pt x="29" y="16"/>
                    <a:pt x="29" y="19"/>
                    <a:pt x="30" y="23"/>
                  </a:cubicBezTo>
                  <a:cubicBezTo>
                    <a:pt x="33" y="35"/>
                    <a:pt x="38" y="34"/>
                    <a:pt x="43" y="33"/>
                  </a:cubicBezTo>
                  <a:cubicBezTo>
                    <a:pt x="45" y="33"/>
                    <a:pt x="48" y="33"/>
                    <a:pt x="49" y="35"/>
                  </a:cubicBezTo>
                  <a:cubicBezTo>
                    <a:pt x="51" y="38"/>
                    <a:pt x="49" y="41"/>
                    <a:pt x="45" y="47"/>
                  </a:cubicBezTo>
                  <a:cubicBezTo>
                    <a:pt x="43" y="49"/>
                    <a:pt x="43" y="51"/>
                    <a:pt x="43" y="52"/>
                  </a:cubicBezTo>
                  <a:cubicBezTo>
                    <a:pt x="44" y="52"/>
                    <a:pt x="45" y="52"/>
                    <a:pt x="47" y="52"/>
                  </a:cubicBezTo>
                  <a:cubicBezTo>
                    <a:pt x="50" y="52"/>
                    <a:pt x="53" y="52"/>
                    <a:pt x="55" y="55"/>
                  </a:cubicBezTo>
                  <a:cubicBezTo>
                    <a:pt x="56" y="58"/>
                    <a:pt x="54" y="60"/>
                    <a:pt x="54" y="61"/>
                  </a:cubicBezTo>
                  <a:cubicBezTo>
                    <a:pt x="50" y="66"/>
                    <a:pt x="43" y="69"/>
                    <a:pt x="37" y="71"/>
                  </a:cubicBezTo>
                  <a:cubicBezTo>
                    <a:pt x="33" y="73"/>
                    <a:pt x="25" y="75"/>
                    <a:pt x="25" y="77"/>
                  </a:cubicBezTo>
                  <a:cubicBezTo>
                    <a:pt x="25" y="77"/>
                    <a:pt x="25" y="78"/>
                    <a:pt x="26" y="78"/>
                  </a:cubicBezTo>
                  <a:cubicBezTo>
                    <a:pt x="31" y="84"/>
                    <a:pt x="35" y="87"/>
                    <a:pt x="39" y="87"/>
                  </a:cubicBezTo>
                  <a:cubicBezTo>
                    <a:pt x="42" y="87"/>
                    <a:pt x="44" y="85"/>
                    <a:pt x="46" y="82"/>
                  </a:cubicBezTo>
                  <a:cubicBezTo>
                    <a:pt x="49" y="77"/>
                    <a:pt x="52" y="74"/>
                    <a:pt x="57" y="73"/>
                  </a:cubicBezTo>
                  <a:cubicBezTo>
                    <a:pt x="62" y="72"/>
                    <a:pt x="68" y="75"/>
                    <a:pt x="73" y="79"/>
                  </a:cubicBezTo>
                  <a:cubicBezTo>
                    <a:pt x="75" y="80"/>
                    <a:pt x="78" y="80"/>
                    <a:pt x="81" y="80"/>
                  </a:cubicBezTo>
                  <a:cubicBezTo>
                    <a:pt x="84" y="81"/>
                    <a:pt x="88" y="81"/>
                    <a:pt x="89" y="84"/>
                  </a:cubicBezTo>
                  <a:cubicBezTo>
                    <a:pt x="91" y="88"/>
                    <a:pt x="89" y="92"/>
                    <a:pt x="82" y="102"/>
                  </a:cubicBezTo>
                  <a:cubicBezTo>
                    <a:pt x="72" y="117"/>
                    <a:pt x="55" y="112"/>
                    <a:pt x="41" y="107"/>
                  </a:cubicBezTo>
                  <a:cubicBezTo>
                    <a:pt x="28" y="103"/>
                    <a:pt x="20" y="101"/>
                    <a:pt x="17" y="107"/>
                  </a:cubicBezTo>
                  <a:cubicBezTo>
                    <a:pt x="9" y="119"/>
                    <a:pt x="8" y="139"/>
                    <a:pt x="15" y="147"/>
                  </a:cubicBezTo>
                  <a:cubicBezTo>
                    <a:pt x="16" y="149"/>
                    <a:pt x="19" y="152"/>
                    <a:pt x="25" y="150"/>
                  </a:cubicBezTo>
                  <a:cubicBezTo>
                    <a:pt x="38" y="145"/>
                    <a:pt x="45" y="145"/>
                    <a:pt x="48" y="150"/>
                  </a:cubicBezTo>
                  <a:cubicBezTo>
                    <a:pt x="51" y="153"/>
                    <a:pt x="49" y="158"/>
                    <a:pt x="45" y="163"/>
                  </a:cubicBezTo>
                  <a:cubicBezTo>
                    <a:pt x="40" y="168"/>
                    <a:pt x="30" y="189"/>
                    <a:pt x="26" y="197"/>
                  </a:cubicBezTo>
                  <a:cubicBezTo>
                    <a:pt x="26" y="198"/>
                    <a:pt x="24" y="199"/>
                    <a:pt x="23" y="199"/>
                  </a:cubicBezTo>
                  <a:close/>
                  <a:moveTo>
                    <a:pt x="48" y="56"/>
                  </a:move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9" name="Google Shape;8409;p238"/>
            <p:cNvSpPr/>
            <p:nvPr/>
          </p:nvSpPr>
          <p:spPr>
            <a:xfrm>
              <a:off x="-5934209" y="893430"/>
              <a:ext cx="237955" cy="534481"/>
            </a:xfrm>
            <a:custGeom>
              <a:rect b="b" l="l" r="r" t="t"/>
              <a:pathLst>
                <a:path extrusionOk="0" h="194" w="86">
                  <a:moveTo>
                    <a:pt x="68" y="194"/>
                  </a:moveTo>
                  <a:cubicBezTo>
                    <a:pt x="67" y="194"/>
                    <a:pt x="66" y="194"/>
                    <a:pt x="65" y="193"/>
                  </a:cubicBezTo>
                  <a:cubicBezTo>
                    <a:pt x="64" y="192"/>
                    <a:pt x="64" y="189"/>
                    <a:pt x="65" y="188"/>
                  </a:cubicBezTo>
                  <a:cubicBezTo>
                    <a:pt x="65" y="188"/>
                    <a:pt x="79" y="176"/>
                    <a:pt x="78" y="158"/>
                  </a:cubicBezTo>
                  <a:cubicBezTo>
                    <a:pt x="78" y="148"/>
                    <a:pt x="59" y="143"/>
                    <a:pt x="41" y="139"/>
                  </a:cubicBezTo>
                  <a:cubicBezTo>
                    <a:pt x="33" y="137"/>
                    <a:pt x="24" y="135"/>
                    <a:pt x="17" y="132"/>
                  </a:cubicBezTo>
                  <a:cubicBezTo>
                    <a:pt x="9" y="129"/>
                    <a:pt x="4" y="124"/>
                    <a:pt x="3" y="118"/>
                  </a:cubicBezTo>
                  <a:cubicBezTo>
                    <a:pt x="0" y="109"/>
                    <a:pt x="7" y="100"/>
                    <a:pt x="7" y="100"/>
                  </a:cubicBezTo>
                  <a:cubicBezTo>
                    <a:pt x="7" y="99"/>
                    <a:pt x="8" y="99"/>
                    <a:pt x="8" y="99"/>
                  </a:cubicBezTo>
                  <a:cubicBezTo>
                    <a:pt x="18" y="91"/>
                    <a:pt x="47" y="66"/>
                    <a:pt x="50" y="52"/>
                  </a:cubicBezTo>
                  <a:cubicBezTo>
                    <a:pt x="52" y="42"/>
                    <a:pt x="46" y="32"/>
                    <a:pt x="41" y="31"/>
                  </a:cubicBezTo>
                  <a:cubicBezTo>
                    <a:pt x="40" y="30"/>
                    <a:pt x="38" y="30"/>
                    <a:pt x="36" y="34"/>
                  </a:cubicBezTo>
                  <a:cubicBezTo>
                    <a:pt x="33" y="45"/>
                    <a:pt x="21" y="55"/>
                    <a:pt x="14" y="56"/>
                  </a:cubicBezTo>
                  <a:cubicBezTo>
                    <a:pt x="11" y="57"/>
                    <a:pt x="9" y="56"/>
                    <a:pt x="8" y="54"/>
                  </a:cubicBezTo>
                  <a:cubicBezTo>
                    <a:pt x="6" y="51"/>
                    <a:pt x="5" y="47"/>
                    <a:pt x="14" y="33"/>
                  </a:cubicBezTo>
                  <a:cubicBezTo>
                    <a:pt x="23" y="18"/>
                    <a:pt x="21" y="12"/>
                    <a:pt x="20" y="11"/>
                  </a:cubicBezTo>
                  <a:cubicBezTo>
                    <a:pt x="18" y="8"/>
                    <a:pt x="13" y="8"/>
                    <a:pt x="13" y="8"/>
                  </a:cubicBezTo>
                  <a:cubicBezTo>
                    <a:pt x="11" y="9"/>
                    <a:pt x="10" y="7"/>
                    <a:pt x="9" y="5"/>
                  </a:cubicBezTo>
                  <a:cubicBezTo>
                    <a:pt x="9" y="3"/>
                    <a:pt x="11" y="2"/>
                    <a:pt x="13" y="1"/>
                  </a:cubicBezTo>
                  <a:cubicBezTo>
                    <a:pt x="13" y="1"/>
                    <a:pt x="22" y="0"/>
                    <a:pt x="26" y="7"/>
                  </a:cubicBezTo>
                  <a:cubicBezTo>
                    <a:pt x="30" y="13"/>
                    <a:pt x="28" y="23"/>
                    <a:pt x="20" y="37"/>
                  </a:cubicBezTo>
                  <a:cubicBezTo>
                    <a:pt x="16" y="44"/>
                    <a:pt x="14" y="47"/>
                    <a:pt x="14" y="49"/>
                  </a:cubicBezTo>
                  <a:cubicBezTo>
                    <a:pt x="18" y="47"/>
                    <a:pt x="27" y="40"/>
                    <a:pt x="30" y="32"/>
                  </a:cubicBezTo>
                  <a:cubicBezTo>
                    <a:pt x="32" y="24"/>
                    <a:pt x="38" y="22"/>
                    <a:pt x="43" y="24"/>
                  </a:cubicBezTo>
                  <a:cubicBezTo>
                    <a:pt x="52" y="26"/>
                    <a:pt x="60" y="40"/>
                    <a:pt x="57" y="54"/>
                  </a:cubicBezTo>
                  <a:cubicBezTo>
                    <a:pt x="53" y="72"/>
                    <a:pt x="17" y="101"/>
                    <a:pt x="13" y="104"/>
                  </a:cubicBezTo>
                  <a:cubicBezTo>
                    <a:pt x="12" y="106"/>
                    <a:pt x="8" y="111"/>
                    <a:pt x="10" y="117"/>
                  </a:cubicBezTo>
                  <a:cubicBezTo>
                    <a:pt x="11" y="120"/>
                    <a:pt x="14" y="123"/>
                    <a:pt x="19" y="125"/>
                  </a:cubicBezTo>
                  <a:cubicBezTo>
                    <a:pt x="26" y="128"/>
                    <a:pt x="35" y="130"/>
                    <a:pt x="43" y="132"/>
                  </a:cubicBezTo>
                  <a:cubicBezTo>
                    <a:pt x="64" y="137"/>
                    <a:pt x="85" y="142"/>
                    <a:pt x="85" y="158"/>
                  </a:cubicBezTo>
                  <a:cubicBezTo>
                    <a:pt x="86" y="179"/>
                    <a:pt x="71" y="193"/>
                    <a:pt x="70" y="193"/>
                  </a:cubicBezTo>
                  <a:cubicBezTo>
                    <a:pt x="69" y="194"/>
                    <a:pt x="68" y="194"/>
                    <a:pt x="68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3" name="Shape 8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4" name="Google Shape;8414;p23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15" name="Google Shape;8415;p23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Icons </a:t>
            </a:r>
            <a:endParaRPr/>
          </a:p>
        </p:txBody>
      </p:sp>
      <p:grpSp>
        <p:nvGrpSpPr>
          <p:cNvPr id="8416" name="Google Shape;8416;p239"/>
          <p:cNvGrpSpPr/>
          <p:nvPr/>
        </p:nvGrpSpPr>
        <p:grpSpPr>
          <a:xfrm>
            <a:off x="3181328" y="3821329"/>
            <a:ext cx="607116" cy="610606"/>
            <a:chOff x="-6921024" y="988797"/>
            <a:chExt cx="607116" cy="610606"/>
          </a:xfrm>
        </p:grpSpPr>
        <p:sp>
          <p:nvSpPr>
            <p:cNvPr id="8417" name="Google Shape;8417;p239"/>
            <p:cNvSpPr/>
            <p:nvPr/>
          </p:nvSpPr>
          <p:spPr>
            <a:xfrm>
              <a:off x="-6921024" y="988797"/>
              <a:ext cx="607116" cy="610606"/>
            </a:xfrm>
            <a:custGeom>
              <a:rect b="b" l="l" r="r" t="t"/>
              <a:pathLst>
                <a:path extrusionOk="0" h="232" w="231">
                  <a:moveTo>
                    <a:pt x="115" y="232"/>
                  </a:move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5" y="0"/>
                  </a:cubicBezTo>
                  <a:cubicBezTo>
                    <a:pt x="179" y="0"/>
                    <a:pt x="231" y="52"/>
                    <a:pt x="231" y="116"/>
                  </a:cubicBezTo>
                  <a:cubicBezTo>
                    <a:pt x="231" y="180"/>
                    <a:pt x="179" y="232"/>
                    <a:pt x="115" y="232"/>
                  </a:cubicBezTo>
                  <a:close/>
                  <a:moveTo>
                    <a:pt x="115" y="8"/>
                  </a:moveTo>
                  <a:cubicBezTo>
                    <a:pt x="56" y="8"/>
                    <a:pt x="7" y="56"/>
                    <a:pt x="7" y="116"/>
                  </a:cubicBezTo>
                  <a:cubicBezTo>
                    <a:pt x="7" y="176"/>
                    <a:pt x="56" y="225"/>
                    <a:pt x="115" y="225"/>
                  </a:cubicBezTo>
                  <a:cubicBezTo>
                    <a:pt x="175" y="225"/>
                    <a:pt x="224" y="176"/>
                    <a:pt x="224" y="116"/>
                  </a:cubicBezTo>
                  <a:cubicBezTo>
                    <a:pt x="224" y="56"/>
                    <a:pt x="175" y="8"/>
                    <a:pt x="115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8" name="Google Shape;8418;p239"/>
            <p:cNvSpPr/>
            <p:nvPr/>
          </p:nvSpPr>
          <p:spPr>
            <a:xfrm>
              <a:off x="-6627933" y="1041133"/>
              <a:ext cx="20935" cy="59317"/>
            </a:xfrm>
            <a:custGeom>
              <a:rect b="b" l="l" r="r" t="t"/>
              <a:pathLst>
                <a:path extrusionOk="0" h="22" w="7">
                  <a:moveTo>
                    <a:pt x="3" y="22"/>
                  </a:moveTo>
                  <a:cubicBezTo>
                    <a:pt x="1" y="22"/>
                    <a:pt x="0" y="20"/>
                    <a:pt x="0" y="1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0"/>
                    <a:pt x="5" y="22"/>
                    <a:pt x="3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9" name="Google Shape;8419;p239"/>
            <p:cNvSpPr/>
            <p:nvPr/>
          </p:nvSpPr>
          <p:spPr>
            <a:xfrm>
              <a:off x="-6750053" y="1072537"/>
              <a:ext cx="38382" cy="52339"/>
            </a:xfrm>
            <a:custGeom>
              <a:rect b="b" l="l" r="r" t="t"/>
              <a:pathLst>
                <a:path extrusionOk="0" h="20" w="15">
                  <a:moveTo>
                    <a:pt x="11" y="20"/>
                  </a:moveTo>
                  <a:cubicBezTo>
                    <a:pt x="10" y="20"/>
                    <a:pt x="9" y="19"/>
                    <a:pt x="8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6"/>
                    <a:pt x="15" y="19"/>
                    <a:pt x="13" y="20"/>
                  </a:cubicBezTo>
                  <a:cubicBezTo>
                    <a:pt x="13" y="20"/>
                    <a:pt x="12" y="20"/>
                    <a:pt x="11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0" name="Google Shape;8420;p239"/>
            <p:cNvSpPr/>
            <p:nvPr/>
          </p:nvSpPr>
          <p:spPr>
            <a:xfrm>
              <a:off x="-6840772" y="1163256"/>
              <a:ext cx="55827" cy="38382"/>
            </a:xfrm>
            <a:custGeom>
              <a:rect b="b" l="l" r="r" t="t"/>
              <a:pathLst>
                <a:path extrusionOk="0" h="15" w="21">
                  <a:moveTo>
                    <a:pt x="17" y="15"/>
                  </a:moveTo>
                  <a:cubicBezTo>
                    <a:pt x="16" y="15"/>
                    <a:pt x="15" y="14"/>
                    <a:pt x="15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9"/>
                    <a:pt x="21" y="11"/>
                    <a:pt x="20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1" name="Google Shape;8421;p239"/>
            <p:cNvSpPr/>
            <p:nvPr/>
          </p:nvSpPr>
          <p:spPr>
            <a:xfrm>
              <a:off x="-6872176" y="1285376"/>
              <a:ext cx="59317" cy="20935"/>
            </a:xfrm>
            <a:custGeom>
              <a:rect b="b" l="l" r="r" t="t"/>
              <a:pathLst>
                <a:path extrusionOk="0" h="7" w="22">
                  <a:moveTo>
                    <a:pt x="18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5"/>
                    <a:pt x="20" y="7"/>
                    <a:pt x="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2" name="Google Shape;8422;p239"/>
            <p:cNvSpPr/>
            <p:nvPr/>
          </p:nvSpPr>
          <p:spPr>
            <a:xfrm>
              <a:off x="-6840772" y="1386563"/>
              <a:ext cx="55827" cy="38382"/>
            </a:xfrm>
            <a:custGeom>
              <a:rect b="b" l="l" r="r" t="t"/>
              <a:pathLst>
                <a:path extrusionOk="0" h="15" w="21">
                  <a:moveTo>
                    <a:pt x="4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1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1"/>
                    <a:pt x="20" y="2"/>
                  </a:cubicBezTo>
                  <a:cubicBezTo>
                    <a:pt x="21" y="4"/>
                    <a:pt x="20" y="6"/>
                    <a:pt x="18" y="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5"/>
                    <a:pt x="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3" name="Google Shape;8423;p239"/>
            <p:cNvSpPr/>
            <p:nvPr/>
          </p:nvSpPr>
          <p:spPr>
            <a:xfrm>
              <a:off x="-6750053" y="1463324"/>
              <a:ext cx="38382" cy="52339"/>
            </a:xfrm>
            <a:custGeom>
              <a:rect b="b" l="l" r="r" t="t"/>
              <a:pathLst>
                <a:path extrusionOk="0" h="20" w="15">
                  <a:moveTo>
                    <a:pt x="4" y="20"/>
                  </a:moveTo>
                  <a:cubicBezTo>
                    <a:pt x="4" y="20"/>
                    <a:pt x="3" y="20"/>
                    <a:pt x="2" y="19"/>
                  </a:cubicBezTo>
                  <a:cubicBezTo>
                    <a:pt x="1" y="18"/>
                    <a:pt x="0" y="16"/>
                    <a:pt x="1" y="1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5" y="2"/>
                    <a:pt x="15" y="4"/>
                    <a:pt x="14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20"/>
                    <a:pt x="4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4" name="Google Shape;8424;p239"/>
            <p:cNvSpPr/>
            <p:nvPr/>
          </p:nvSpPr>
          <p:spPr>
            <a:xfrm>
              <a:off x="-6627933" y="1491238"/>
              <a:ext cx="20935" cy="55827"/>
            </a:xfrm>
            <a:custGeom>
              <a:rect b="b" l="l" r="r" t="t"/>
              <a:pathLst>
                <a:path extrusionOk="0" h="21" w="7">
                  <a:moveTo>
                    <a:pt x="3" y="21"/>
                  </a:moveTo>
                  <a:cubicBezTo>
                    <a:pt x="1" y="21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5" y="21"/>
                    <a:pt x="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5" name="Google Shape;8425;p239"/>
            <p:cNvSpPr/>
            <p:nvPr/>
          </p:nvSpPr>
          <p:spPr>
            <a:xfrm>
              <a:off x="-6526746" y="1463324"/>
              <a:ext cx="41870" cy="52339"/>
            </a:xfrm>
            <a:custGeom>
              <a:rect b="b" l="l" r="r" t="t"/>
              <a:pathLst>
                <a:path extrusionOk="0" h="20" w="16">
                  <a:moveTo>
                    <a:pt x="12" y="20"/>
                  </a:moveTo>
                  <a:cubicBezTo>
                    <a:pt x="10" y="20"/>
                    <a:pt x="9" y="19"/>
                    <a:pt x="8" y="1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6"/>
                    <a:pt x="15" y="18"/>
                    <a:pt x="13" y="19"/>
                  </a:cubicBezTo>
                  <a:cubicBezTo>
                    <a:pt x="13" y="20"/>
                    <a:pt x="12" y="20"/>
                    <a:pt x="12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6" name="Google Shape;8426;p239"/>
            <p:cNvSpPr/>
            <p:nvPr/>
          </p:nvSpPr>
          <p:spPr>
            <a:xfrm>
              <a:off x="-6449985" y="1386563"/>
              <a:ext cx="55827" cy="38382"/>
            </a:xfrm>
            <a:custGeom>
              <a:rect b="b" l="l" r="r" t="t"/>
              <a:pathLst>
                <a:path extrusionOk="0" h="15" w="21">
                  <a:moveTo>
                    <a:pt x="16" y="15"/>
                  </a:moveTo>
                  <a:cubicBezTo>
                    <a:pt x="16" y="15"/>
                    <a:pt x="15" y="15"/>
                    <a:pt x="15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9"/>
                    <a:pt x="21" y="11"/>
                    <a:pt x="20" y="13"/>
                  </a:cubicBezTo>
                  <a:cubicBezTo>
                    <a:pt x="19" y="14"/>
                    <a:pt x="18" y="15"/>
                    <a:pt x="16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7" name="Google Shape;8427;p239"/>
            <p:cNvSpPr/>
            <p:nvPr/>
          </p:nvSpPr>
          <p:spPr>
            <a:xfrm>
              <a:off x="-6422071" y="1285376"/>
              <a:ext cx="55827" cy="20935"/>
            </a:xfrm>
            <a:custGeom>
              <a:rect b="b" l="l" r="r" t="t"/>
              <a:pathLst>
                <a:path extrusionOk="0" h="7" w="21">
                  <a:moveTo>
                    <a:pt x="18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1"/>
                    <a:pt x="21" y="3"/>
                  </a:cubicBezTo>
                  <a:cubicBezTo>
                    <a:pt x="21" y="5"/>
                    <a:pt x="20" y="7"/>
                    <a:pt x="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8" name="Google Shape;8428;p239"/>
            <p:cNvSpPr/>
            <p:nvPr/>
          </p:nvSpPr>
          <p:spPr>
            <a:xfrm>
              <a:off x="-6449985" y="1163256"/>
              <a:ext cx="55827" cy="38382"/>
            </a:xfrm>
            <a:custGeom>
              <a:rect b="b" l="l" r="r" t="t"/>
              <a:pathLst>
                <a:path extrusionOk="0" h="15" w="21">
                  <a:moveTo>
                    <a:pt x="4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1"/>
                    <a:pt x="1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0"/>
                    <a:pt x="20" y="2"/>
                  </a:cubicBezTo>
                  <a:cubicBezTo>
                    <a:pt x="21" y="4"/>
                    <a:pt x="20" y="6"/>
                    <a:pt x="18" y="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5"/>
                    <a:pt x="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9" name="Google Shape;8429;p239"/>
            <p:cNvSpPr/>
            <p:nvPr/>
          </p:nvSpPr>
          <p:spPr>
            <a:xfrm>
              <a:off x="-6526746" y="1072537"/>
              <a:ext cx="41870" cy="52339"/>
            </a:xfrm>
            <a:custGeom>
              <a:rect b="b" l="l" r="r" t="t"/>
              <a:pathLst>
                <a:path extrusionOk="0" h="20" w="16">
                  <a:moveTo>
                    <a:pt x="5" y="20"/>
                  </a:moveTo>
                  <a:cubicBezTo>
                    <a:pt x="4" y="20"/>
                    <a:pt x="3" y="20"/>
                    <a:pt x="3" y="20"/>
                  </a:cubicBezTo>
                  <a:cubicBezTo>
                    <a:pt x="1" y="19"/>
                    <a:pt x="0" y="16"/>
                    <a:pt x="1" y="15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12" y="0"/>
                    <a:pt x="13" y="1"/>
                  </a:cubicBezTo>
                  <a:cubicBezTo>
                    <a:pt x="15" y="2"/>
                    <a:pt x="16" y="4"/>
                    <a:pt x="15" y="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6" y="20"/>
                    <a:pt x="5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0" name="Google Shape;8430;p239"/>
            <p:cNvSpPr/>
            <p:nvPr/>
          </p:nvSpPr>
          <p:spPr>
            <a:xfrm>
              <a:off x="-6627933" y="1149299"/>
              <a:ext cx="108165" cy="157014"/>
            </a:xfrm>
            <a:custGeom>
              <a:rect b="b" l="l" r="r" t="t"/>
              <a:pathLst>
                <a:path extrusionOk="0" h="60" w="41">
                  <a:moveTo>
                    <a:pt x="3" y="60"/>
                  </a:moveTo>
                  <a:cubicBezTo>
                    <a:pt x="3" y="60"/>
                    <a:pt x="2" y="60"/>
                    <a:pt x="2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3"/>
                    <a:pt x="39" y="33"/>
                    <a:pt x="40" y="35"/>
                  </a:cubicBezTo>
                  <a:cubicBezTo>
                    <a:pt x="41" y="37"/>
                    <a:pt x="40" y="39"/>
                    <a:pt x="38" y="4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4" y="60"/>
                    <a:pt x="3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31" name="Google Shape;8431;p239"/>
          <p:cNvGrpSpPr/>
          <p:nvPr/>
        </p:nvGrpSpPr>
        <p:grpSpPr>
          <a:xfrm>
            <a:off x="556260" y="1242036"/>
            <a:ext cx="635029" cy="547802"/>
            <a:chOff x="-5703302" y="1020198"/>
            <a:chExt cx="635029" cy="547802"/>
          </a:xfrm>
        </p:grpSpPr>
        <p:sp>
          <p:nvSpPr>
            <p:cNvPr id="8432" name="Google Shape;8432;p239"/>
            <p:cNvSpPr/>
            <p:nvPr/>
          </p:nvSpPr>
          <p:spPr>
            <a:xfrm>
              <a:off x="-5703302" y="1173722"/>
              <a:ext cx="635029" cy="394278"/>
            </a:xfrm>
            <a:custGeom>
              <a:rect b="b" l="l" r="r" t="t"/>
              <a:pathLst>
                <a:path extrusionOk="0" h="150" w="242">
                  <a:moveTo>
                    <a:pt x="232" y="150"/>
                  </a:moveTo>
                  <a:cubicBezTo>
                    <a:pt x="10" y="150"/>
                    <a:pt x="10" y="150"/>
                    <a:pt x="10" y="150"/>
                  </a:cubicBezTo>
                  <a:cubicBezTo>
                    <a:pt x="4" y="150"/>
                    <a:pt x="0" y="146"/>
                    <a:pt x="0" y="1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40" y="0"/>
                    <a:pt x="242" y="2"/>
                    <a:pt x="242" y="4"/>
                  </a:cubicBezTo>
                  <a:cubicBezTo>
                    <a:pt x="242" y="140"/>
                    <a:pt x="242" y="140"/>
                    <a:pt x="242" y="140"/>
                  </a:cubicBezTo>
                  <a:cubicBezTo>
                    <a:pt x="242" y="146"/>
                    <a:pt x="237" y="150"/>
                    <a:pt x="232" y="150"/>
                  </a:cubicBezTo>
                  <a:close/>
                  <a:moveTo>
                    <a:pt x="7" y="8"/>
                  </a:moveTo>
                  <a:cubicBezTo>
                    <a:pt x="7" y="140"/>
                    <a:pt x="7" y="140"/>
                    <a:pt x="7" y="140"/>
                  </a:cubicBezTo>
                  <a:cubicBezTo>
                    <a:pt x="7" y="142"/>
                    <a:pt x="8" y="143"/>
                    <a:pt x="10" y="143"/>
                  </a:cubicBezTo>
                  <a:cubicBezTo>
                    <a:pt x="232" y="143"/>
                    <a:pt x="232" y="143"/>
                    <a:pt x="232" y="143"/>
                  </a:cubicBezTo>
                  <a:cubicBezTo>
                    <a:pt x="233" y="143"/>
                    <a:pt x="234" y="142"/>
                    <a:pt x="234" y="140"/>
                  </a:cubicBezTo>
                  <a:cubicBezTo>
                    <a:pt x="234" y="8"/>
                    <a:pt x="234" y="8"/>
                    <a:pt x="234" y="8"/>
                  </a:cubicBezTo>
                  <a:lnTo>
                    <a:pt x="7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3" name="Google Shape;8433;p239"/>
            <p:cNvSpPr/>
            <p:nvPr/>
          </p:nvSpPr>
          <p:spPr>
            <a:xfrm>
              <a:off x="-5703302" y="1079515"/>
              <a:ext cx="635029" cy="115144"/>
            </a:xfrm>
            <a:custGeom>
              <a:rect b="b" l="l" r="r" t="t"/>
              <a:pathLst>
                <a:path extrusionOk="0" h="44" w="242">
                  <a:moveTo>
                    <a:pt x="23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2"/>
                    <a:pt x="0" y="4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1" y="2"/>
                    <a:pt x="41" y="4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5" y="19"/>
                    <a:pt x="51" y="19"/>
                  </a:cubicBezTo>
                  <a:cubicBezTo>
                    <a:pt x="56" y="19"/>
                    <a:pt x="60" y="15"/>
                    <a:pt x="60" y="10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2"/>
                    <a:pt x="61" y="0"/>
                    <a:pt x="63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0" y="0"/>
                    <a:pt x="182" y="2"/>
                    <a:pt x="182" y="4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2" y="15"/>
                    <a:pt x="186" y="19"/>
                    <a:pt x="191" y="19"/>
                  </a:cubicBezTo>
                  <a:cubicBezTo>
                    <a:pt x="196" y="19"/>
                    <a:pt x="200" y="15"/>
                    <a:pt x="200" y="1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200" y="2"/>
                    <a:pt x="202" y="0"/>
                    <a:pt x="203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7" y="0"/>
                    <a:pt x="242" y="5"/>
                    <a:pt x="242" y="10"/>
                  </a:cubicBezTo>
                  <a:cubicBezTo>
                    <a:pt x="242" y="40"/>
                    <a:pt x="242" y="40"/>
                    <a:pt x="242" y="40"/>
                  </a:cubicBezTo>
                  <a:cubicBezTo>
                    <a:pt x="242" y="42"/>
                    <a:pt x="240" y="44"/>
                    <a:pt x="238" y="44"/>
                  </a:cubicBezTo>
                  <a:close/>
                  <a:moveTo>
                    <a:pt x="7" y="36"/>
                  </a:moveTo>
                  <a:cubicBezTo>
                    <a:pt x="234" y="36"/>
                    <a:pt x="234" y="36"/>
                    <a:pt x="234" y="36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9"/>
                    <a:pt x="233" y="8"/>
                    <a:pt x="232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7" y="10"/>
                    <a:pt x="207" y="10"/>
                    <a:pt x="207" y="10"/>
                  </a:cubicBezTo>
                  <a:cubicBezTo>
                    <a:pt x="207" y="19"/>
                    <a:pt x="200" y="26"/>
                    <a:pt x="191" y="26"/>
                  </a:cubicBezTo>
                  <a:cubicBezTo>
                    <a:pt x="182" y="26"/>
                    <a:pt x="175" y="19"/>
                    <a:pt x="175" y="10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9"/>
                    <a:pt x="59" y="26"/>
                    <a:pt x="51" y="26"/>
                  </a:cubicBezTo>
                  <a:cubicBezTo>
                    <a:pt x="42" y="26"/>
                    <a:pt x="34" y="19"/>
                    <a:pt x="34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8"/>
                    <a:pt x="7" y="9"/>
                    <a:pt x="7" y="10"/>
                  </a:cubicBezTo>
                  <a:lnTo>
                    <a:pt x="7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4" name="Google Shape;8434;p239"/>
            <p:cNvSpPr/>
            <p:nvPr/>
          </p:nvSpPr>
          <p:spPr>
            <a:xfrm>
              <a:off x="-5612583" y="1020198"/>
              <a:ext cx="87230" cy="129100"/>
            </a:xfrm>
            <a:custGeom>
              <a:rect b="b" l="l" r="r" t="t"/>
              <a:pathLst>
                <a:path extrusionOk="0" h="48" w="33">
                  <a:moveTo>
                    <a:pt x="17" y="48"/>
                  </a:moveTo>
                  <a:cubicBezTo>
                    <a:pt x="8" y="48"/>
                    <a:pt x="0" y="41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5" y="0"/>
                    <a:pt x="33" y="8"/>
                    <a:pt x="33" y="1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41"/>
                    <a:pt x="25" y="48"/>
                    <a:pt x="17" y="48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7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7"/>
                    <a:pt x="11" y="41"/>
                    <a:pt x="17" y="41"/>
                  </a:cubicBezTo>
                  <a:cubicBezTo>
                    <a:pt x="22" y="41"/>
                    <a:pt x="26" y="37"/>
                    <a:pt x="26" y="32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2"/>
                    <a:pt x="22" y="7"/>
                    <a:pt x="1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5" name="Google Shape;8435;p239"/>
            <p:cNvSpPr/>
            <p:nvPr/>
          </p:nvSpPr>
          <p:spPr>
            <a:xfrm>
              <a:off x="-5242731" y="1020198"/>
              <a:ext cx="83740" cy="129100"/>
            </a:xfrm>
            <a:custGeom>
              <a:rect b="b" l="l" r="r" t="t"/>
              <a:pathLst>
                <a:path extrusionOk="0" h="48" w="32">
                  <a:moveTo>
                    <a:pt x="16" y="48"/>
                  </a:moveTo>
                  <a:cubicBezTo>
                    <a:pt x="7" y="48"/>
                    <a:pt x="0" y="41"/>
                    <a:pt x="0" y="3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41"/>
                    <a:pt x="25" y="48"/>
                    <a:pt x="16" y="48"/>
                  </a:cubicBezTo>
                  <a:close/>
                  <a:moveTo>
                    <a:pt x="16" y="7"/>
                  </a:moveTo>
                  <a:cubicBezTo>
                    <a:pt x="11" y="7"/>
                    <a:pt x="7" y="12"/>
                    <a:pt x="7" y="17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7"/>
                    <a:pt x="11" y="41"/>
                    <a:pt x="16" y="41"/>
                  </a:cubicBezTo>
                  <a:cubicBezTo>
                    <a:pt x="21" y="41"/>
                    <a:pt x="25" y="37"/>
                    <a:pt x="25" y="3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2"/>
                    <a:pt x="21" y="7"/>
                    <a:pt x="1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6" name="Google Shape;8436;p239"/>
            <p:cNvSpPr/>
            <p:nvPr/>
          </p:nvSpPr>
          <p:spPr>
            <a:xfrm>
              <a:off x="-5640496" y="1257462"/>
              <a:ext cx="90718" cy="90718"/>
            </a:xfrm>
            <a:custGeom>
              <a:rect b="b" l="l" r="r" t="t"/>
              <a:pathLst>
                <a:path extrusionOk="0" h="34" w="34">
                  <a:moveTo>
                    <a:pt x="31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3"/>
                    <a:pt x="33" y="34"/>
                    <a:pt x="31" y="34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7" name="Google Shape;8437;p239"/>
            <p:cNvSpPr/>
            <p:nvPr/>
          </p:nvSpPr>
          <p:spPr>
            <a:xfrm>
              <a:off x="-5500930" y="1257462"/>
              <a:ext cx="90718" cy="90718"/>
            </a:xfrm>
            <a:custGeom>
              <a:rect b="b" l="l" r="r" t="t"/>
              <a:pathLst>
                <a:path extrusionOk="0" h="34" w="35">
                  <a:moveTo>
                    <a:pt x="31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4"/>
                    <a:pt x="31" y="34"/>
                  </a:cubicBezTo>
                  <a:close/>
                  <a:moveTo>
                    <a:pt x="7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8" name="Google Shape;8438;p239"/>
            <p:cNvSpPr/>
            <p:nvPr/>
          </p:nvSpPr>
          <p:spPr>
            <a:xfrm>
              <a:off x="-5357875" y="1257462"/>
              <a:ext cx="87230" cy="90718"/>
            </a:xfrm>
            <a:custGeom>
              <a:rect b="b" l="l" r="r" t="t"/>
              <a:pathLst>
                <a:path extrusionOk="0" h="34" w="34">
                  <a:moveTo>
                    <a:pt x="31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1"/>
                    <a:pt x="34" y="3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3"/>
                    <a:pt x="33" y="34"/>
                    <a:pt x="31" y="34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9" name="Google Shape;8439;p239"/>
            <p:cNvSpPr/>
            <p:nvPr/>
          </p:nvSpPr>
          <p:spPr>
            <a:xfrm>
              <a:off x="-5218308" y="1257462"/>
              <a:ext cx="90718" cy="90718"/>
            </a:xfrm>
            <a:custGeom>
              <a:rect b="b" l="l" r="r" t="t"/>
              <a:pathLst>
                <a:path extrusionOk="0" h="34" w="35">
                  <a:moveTo>
                    <a:pt x="31" y="34"/>
                  </a:moveTo>
                  <a:cubicBezTo>
                    <a:pt x="4" y="34"/>
                    <a:pt x="4" y="34"/>
                    <a:pt x="4" y="34"/>
                  </a:cubicBezTo>
                  <a:cubicBezTo>
                    <a:pt x="2" y="34"/>
                    <a:pt x="0" y="33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4"/>
                    <a:pt x="31" y="34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0" name="Google Shape;8440;p239"/>
            <p:cNvSpPr/>
            <p:nvPr/>
          </p:nvSpPr>
          <p:spPr>
            <a:xfrm>
              <a:off x="-5640496" y="1397029"/>
              <a:ext cx="90718" cy="94209"/>
            </a:xfrm>
            <a:custGeom>
              <a:rect b="b" l="l" r="r" t="t"/>
              <a:pathLst>
                <a:path extrusionOk="0" h="35" w="34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2"/>
                    <a:pt x="34" y="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3"/>
                    <a:pt x="33" y="35"/>
                    <a:pt x="31" y="35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1" name="Google Shape;8441;p239"/>
            <p:cNvSpPr/>
            <p:nvPr/>
          </p:nvSpPr>
          <p:spPr>
            <a:xfrm>
              <a:off x="-5500930" y="1397029"/>
              <a:ext cx="90718" cy="94209"/>
            </a:xfrm>
            <a:custGeom>
              <a:rect b="b" l="l" r="r" t="t"/>
              <a:pathLst>
                <a:path extrusionOk="0" h="35" w="35">
                  <a:moveTo>
                    <a:pt x="31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5"/>
                    <a:pt x="31" y="35"/>
                  </a:cubicBezTo>
                  <a:close/>
                  <a:moveTo>
                    <a:pt x="7" y="27"/>
                  </a:moveTo>
                  <a:cubicBezTo>
                    <a:pt x="28" y="27"/>
                    <a:pt x="28" y="27"/>
                    <a:pt x="2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2" name="Google Shape;8442;p239"/>
            <p:cNvSpPr/>
            <p:nvPr/>
          </p:nvSpPr>
          <p:spPr>
            <a:xfrm>
              <a:off x="-5357875" y="1397029"/>
              <a:ext cx="87230" cy="94209"/>
            </a:xfrm>
            <a:custGeom>
              <a:rect b="b" l="l" r="r" t="t"/>
              <a:pathLst>
                <a:path extrusionOk="0" h="35" w="34">
                  <a:moveTo>
                    <a:pt x="31" y="35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2"/>
                    <a:pt x="34" y="4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3"/>
                    <a:pt x="33" y="35"/>
                    <a:pt x="31" y="35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3" name="Google Shape;8443;p239"/>
            <p:cNvSpPr/>
            <p:nvPr/>
          </p:nvSpPr>
          <p:spPr>
            <a:xfrm>
              <a:off x="-5218308" y="1397029"/>
              <a:ext cx="90718" cy="94209"/>
            </a:xfrm>
            <a:custGeom>
              <a:rect b="b" l="l" r="r" t="t"/>
              <a:pathLst>
                <a:path extrusionOk="0" h="35" w="35">
                  <a:moveTo>
                    <a:pt x="31" y="35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3"/>
                    <a:pt x="0" y="3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2"/>
                    <a:pt x="35" y="4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3"/>
                    <a:pt x="33" y="35"/>
                    <a:pt x="31" y="35"/>
                  </a:cubicBezTo>
                  <a:close/>
                  <a:moveTo>
                    <a:pt x="7" y="27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44" name="Google Shape;8444;p239"/>
          <p:cNvGrpSpPr/>
          <p:nvPr/>
        </p:nvGrpSpPr>
        <p:grpSpPr>
          <a:xfrm>
            <a:off x="1875772" y="1210635"/>
            <a:ext cx="607116" cy="610606"/>
            <a:chOff x="-4457668" y="988797"/>
            <a:chExt cx="607116" cy="610606"/>
          </a:xfrm>
        </p:grpSpPr>
        <p:sp>
          <p:nvSpPr>
            <p:cNvPr id="8445" name="Google Shape;8445;p239"/>
            <p:cNvSpPr/>
            <p:nvPr/>
          </p:nvSpPr>
          <p:spPr>
            <a:xfrm>
              <a:off x="-4457668" y="988797"/>
              <a:ext cx="607116" cy="610606"/>
            </a:xfrm>
            <a:custGeom>
              <a:rect b="b" l="l" r="r" t="t"/>
              <a:pathLst>
                <a:path extrusionOk="0" h="232" w="232">
                  <a:moveTo>
                    <a:pt x="116" y="232"/>
                  </a:moveTo>
                  <a:cubicBezTo>
                    <a:pt x="52" y="232"/>
                    <a:pt x="0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  <a:cubicBezTo>
                    <a:pt x="145" y="0"/>
                    <a:pt x="172" y="11"/>
                    <a:pt x="193" y="30"/>
                  </a:cubicBezTo>
                  <a:cubicBezTo>
                    <a:pt x="195" y="32"/>
                    <a:pt x="195" y="34"/>
                    <a:pt x="194" y="35"/>
                  </a:cubicBezTo>
                  <a:cubicBezTo>
                    <a:pt x="192" y="37"/>
                    <a:pt x="190" y="37"/>
                    <a:pt x="189" y="36"/>
                  </a:cubicBezTo>
                  <a:cubicBezTo>
                    <a:pt x="169" y="18"/>
                    <a:pt x="143" y="8"/>
                    <a:pt x="116" y="8"/>
                  </a:cubicBezTo>
                  <a:cubicBezTo>
                    <a:pt x="56" y="8"/>
                    <a:pt x="7" y="56"/>
                    <a:pt x="7" y="116"/>
                  </a:cubicBezTo>
                  <a:cubicBezTo>
                    <a:pt x="7" y="176"/>
                    <a:pt x="56" y="225"/>
                    <a:pt x="116" y="225"/>
                  </a:cubicBezTo>
                  <a:cubicBezTo>
                    <a:pt x="176" y="225"/>
                    <a:pt x="224" y="176"/>
                    <a:pt x="224" y="116"/>
                  </a:cubicBezTo>
                  <a:cubicBezTo>
                    <a:pt x="224" y="114"/>
                    <a:pt x="226" y="113"/>
                    <a:pt x="228" y="113"/>
                  </a:cubicBezTo>
                  <a:cubicBezTo>
                    <a:pt x="230" y="113"/>
                    <a:pt x="232" y="114"/>
                    <a:pt x="232" y="116"/>
                  </a:cubicBezTo>
                  <a:cubicBezTo>
                    <a:pt x="232" y="180"/>
                    <a:pt x="180" y="232"/>
                    <a:pt x="116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6" name="Google Shape;8446;p239"/>
            <p:cNvSpPr/>
            <p:nvPr/>
          </p:nvSpPr>
          <p:spPr>
            <a:xfrm>
              <a:off x="-4164577" y="1076025"/>
              <a:ext cx="129100" cy="230285"/>
            </a:xfrm>
            <a:custGeom>
              <a:rect b="b" l="l" r="r" t="t"/>
              <a:pathLst>
                <a:path extrusionOk="0" h="87" w="49">
                  <a:moveTo>
                    <a:pt x="45" y="87"/>
                  </a:moveTo>
                  <a:cubicBezTo>
                    <a:pt x="4" y="87"/>
                    <a:pt x="4" y="87"/>
                    <a:pt x="4" y="87"/>
                  </a:cubicBezTo>
                  <a:cubicBezTo>
                    <a:pt x="2" y="87"/>
                    <a:pt x="0" y="85"/>
                    <a:pt x="0" y="8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7" y="80"/>
                    <a:pt x="49" y="81"/>
                    <a:pt x="49" y="83"/>
                  </a:cubicBezTo>
                  <a:cubicBezTo>
                    <a:pt x="49" y="85"/>
                    <a:pt x="47" y="87"/>
                    <a:pt x="45" y="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7" name="Google Shape;8447;p239"/>
            <p:cNvSpPr/>
            <p:nvPr/>
          </p:nvSpPr>
          <p:spPr>
            <a:xfrm>
              <a:off x="-4038967" y="992285"/>
              <a:ext cx="94209" cy="101187"/>
            </a:xfrm>
            <a:custGeom>
              <a:rect b="b" l="l" r="r" t="t"/>
              <a:pathLst>
                <a:path extrusionOk="0" h="39" w="35">
                  <a:moveTo>
                    <a:pt x="3" y="39"/>
                  </a:moveTo>
                  <a:cubicBezTo>
                    <a:pt x="2" y="39"/>
                    <a:pt x="0" y="37"/>
                    <a:pt x="0" y="36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2"/>
                    <a:pt x="26" y="1"/>
                    <a:pt x="28" y="0"/>
                  </a:cubicBezTo>
                  <a:cubicBezTo>
                    <a:pt x="30" y="0"/>
                    <a:pt x="32" y="2"/>
                    <a:pt x="32" y="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3"/>
                    <a:pt x="35" y="34"/>
                    <a:pt x="34" y="34"/>
                  </a:cubicBezTo>
                  <a:cubicBezTo>
                    <a:pt x="33" y="35"/>
                    <a:pt x="33" y="36"/>
                    <a:pt x="32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3" y="39"/>
                    <a:pt x="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48" name="Google Shape;8448;p239"/>
          <p:cNvGrpSpPr/>
          <p:nvPr/>
        </p:nvGrpSpPr>
        <p:grpSpPr>
          <a:xfrm>
            <a:off x="4479906" y="1207145"/>
            <a:ext cx="621073" cy="621075"/>
            <a:chOff x="-2001290" y="985307"/>
            <a:chExt cx="621073" cy="621075"/>
          </a:xfrm>
        </p:grpSpPr>
        <p:sp>
          <p:nvSpPr>
            <p:cNvPr id="8449" name="Google Shape;8449;p239"/>
            <p:cNvSpPr/>
            <p:nvPr/>
          </p:nvSpPr>
          <p:spPr>
            <a:xfrm>
              <a:off x="-2001290" y="985307"/>
              <a:ext cx="621073" cy="621073"/>
            </a:xfrm>
            <a:custGeom>
              <a:rect b="b" l="l" r="r" t="t"/>
              <a:pathLst>
                <a:path extrusionOk="0" h="236" w="237">
                  <a:moveTo>
                    <a:pt x="118" y="236"/>
                  </a:moveTo>
                  <a:cubicBezTo>
                    <a:pt x="53" y="236"/>
                    <a:pt x="0" y="183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184" y="0"/>
                    <a:pt x="237" y="53"/>
                    <a:pt x="237" y="118"/>
                  </a:cubicBezTo>
                  <a:cubicBezTo>
                    <a:pt x="237" y="183"/>
                    <a:pt x="184" y="236"/>
                    <a:pt x="118" y="236"/>
                  </a:cubicBezTo>
                  <a:close/>
                  <a:moveTo>
                    <a:pt x="118" y="7"/>
                  </a:moveTo>
                  <a:cubicBezTo>
                    <a:pt x="57" y="7"/>
                    <a:pt x="7" y="57"/>
                    <a:pt x="7" y="118"/>
                  </a:cubicBezTo>
                  <a:cubicBezTo>
                    <a:pt x="7" y="179"/>
                    <a:pt x="57" y="229"/>
                    <a:pt x="118" y="229"/>
                  </a:cubicBezTo>
                  <a:cubicBezTo>
                    <a:pt x="180" y="229"/>
                    <a:pt x="229" y="179"/>
                    <a:pt x="229" y="118"/>
                  </a:cubicBezTo>
                  <a:cubicBezTo>
                    <a:pt x="229" y="57"/>
                    <a:pt x="180" y="7"/>
                    <a:pt x="1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0" name="Google Shape;8450;p239"/>
            <p:cNvSpPr/>
            <p:nvPr/>
          </p:nvSpPr>
          <p:spPr>
            <a:xfrm>
              <a:off x="-1701221" y="985307"/>
              <a:ext cx="17447" cy="52339"/>
            </a:xfrm>
            <a:custGeom>
              <a:rect b="b" l="l" r="r" t="t"/>
              <a:pathLst>
                <a:path extrusionOk="0" h="20" w="7">
                  <a:moveTo>
                    <a:pt x="3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5" y="20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1" name="Google Shape;8451;p239"/>
            <p:cNvSpPr/>
            <p:nvPr/>
          </p:nvSpPr>
          <p:spPr>
            <a:xfrm>
              <a:off x="-1854745" y="1023689"/>
              <a:ext cx="41870" cy="48848"/>
            </a:xfrm>
            <a:custGeom>
              <a:rect b="b" l="l" r="r" t="t"/>
              <a:pathLst>
                <a:path extrusionOk="0" h="19" w="15">
                  <a:moveTo>
                    <a:pt x="11" y="19"/>
                  </a:moveTo>
                  <a:cubicBezTo>
                    <a:pt x="9" y="19"/>
                    <a:pt x="8" y="18"/>
                    <a:pt x="7" y="1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5"/>
                    <a:pt x="14" y="17"/>
                    <a:pt x="12" y="18"/>
                  </a:cubicBezTo>
                  <a:cubicBezTo>
                    <a:pt x="12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2" name="Google Shape;8452;p239"/>
            <p:cNvSpPr/>
            <p:nvPr/>
          </p:nvSpPr>
          <p:spPr>
            <a:xfrm>
              <a:off x="-1962908" y="1135342"/>
              <a:ext cx="48848" cy="34892"/>
            </a:xfrm>
            <a:custGeom>
              <a:rect b="b" l="l" r="r" t="t"/>
              <a:pathLst>
                <a:path extrusionOk="0" h="14" w="19">
                  <a:moveTo>
                    <a:pt x="15" y="14"/>
                  </a:moveTo>
                  <a:cubicBezTo>
                    <a:pt x="15" y="14"/>
                    <a:pt x="14" y="14"/>
                    <a:pt x="14" y="1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8"/>
                    <a:pt x="19" y="10"/>
                    <a:pt x="18" y="12"/>
                  </a:cubicBezTo>
                  <a:cubicBezTo>
                    <a:pt x="18" y="13"/>
                    <a:pt x="17" y="14"/>
                    <a:pt x="1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3" name="Google Shape;8453;p239"/>
            <p:cNvSpPr/>
            <p:nvPr/>
          </p:nvSpPr>
          <p:spPr>
            <a:xfrm>
              <a:off x="-2001290" y="1285376"/>
              <a:ext cx="52339" cy="20935"/>
            </a:xfrm>
            <a:custGeom>
              <a:rect b="b" l="l" r="r" t="t"/>
              <a:pathLst>
                <a:path extrusionOk="0" h="7" w="20">
                  <a:moveTo>
                    <a:pt x="1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5"/>
                    <a:pt x="19" y="7"/>
                    <a:pt x="1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4" name="Google Shape;8454;p239"/>
            <p:cNvSpPr/>
            <p:nvPr/>
          </p:nvSpPr>
          <p:spPr>
            <a:xfrm>
              <a:off x="-1962908" y="1417964"/>
              <a:ext cx="48848" cy="38382"/>
            </a:xfrm>
            <a:custGeom>
              <a:rect b="b" l="l" r="r" t="t"/>
              <a:pathLst>
                <a:path extrusionOk="0" h="14" w="19">
                  <a:moveTo>
                    <a:pt x="4" y="14"/>
                  </a:moveTo>
                  <a:cubicBezTo>
                    <a:pt x="3" y="14"/>
                    <a:pt x="2" y="13"/>
                    <a:pt x="1" y="12"/>
                  </a:cubicBezTo>
                  <a:cubicBezTo>
                    <a:pt x="0" y="11"/>
                    <a:pt x="1" y="8"/>
                    <a:pt x="2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7" y="0"/>
                    <a:pt x="18" y="2"/>
                  </a:cubicBezTo>
                  <a:cubicBezTo>
                    <a:pt x="19" y="4"/>
                    <a:pt x="19" y="6"/>
                    <a:pt x="17" y="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5" name="Google Shape;8455;p239"/>
            <p:cNvSpPr/>
            <p:nvPr/>
          </p:nvSpPr>
          <p:spPr>
            <a:xfrm>
              <a:off x="-1854745" y="1515661"/>
              <a:ext cx="41870" cy="48848"/>
            </a:xfrm>
            <a:custGeom>
              <a:rect b="b" l="l" r="r" t="t"/>
              <a:pathLst>
                <a:path extrusionOk="0" h="19" w="15">
                  <a:moveTo>
                    <a:pt x="4" y="19"/>
                  </a:moveTo>
                  <a:cubicBezTo>
                    <a:pt x="3" y="19"/>
                    <a:pt x="3" y="19"/>
                    <a:pt x="2" y="19"/>
                  </a:cubicBezTo>
                  <a:cubicBezTo>
                    <a:pt x="0" y="18"/>
                    <a:pt x="0" y="15"/>
                    <a:pt x="1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14" y="2"/>
                    <a:pt x="15" y="4"/>
                    <a:pt x="14" y="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5" y="19"/>
                    <a:pt x="4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6" name="Google Shape;8456;p239"/>
            <p:cNvSpPr/>
            <p:nvPr/>
          </p:nvSpPr>
          <p:spPr>
            <a:xfrm>
              <a:off x="-1701221" y="1554043"/>
              <a:ext cx="17447" cy="52339"/>
            </a:xfrm>
            <a:custGeom>
              <a:rect b="b" l="l" r="r" t="t"/>
              <a:pathLst>
                <a:path extrusionOk="0" h="20" w="7">
                  <a:moveTo>
                    <a:pt x="3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9"/>
                    <a:pt x="5" y="20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7" name="Google Shape;8457;p239"/>
            <p:cNvSpPr/>
            <p:nvPr/>
          </p:nvSpPr>
          <p:spPr>
            <a:xfrm>
              <a:off x="-1568633" y="1515661"/>
              <a:ext cx="38382" cy="48848"/>
            </a:xfrm>
            <a:custGeom>
              <a:rect b="b" l="l" r="r" t="t"/>
              <a:pathLst>
                <a:path extrusionOk="0" h="19" w="15">
                  <a:moveTo>
                    <a:pt x="11" y="19"/>
                  </a:moveTo>
                  <a:cubicBezTo>
                    <a:pt x="9" y="19"/>
                    <a:pt x="8" y="18"/>
                    <a:pt x="8" y="1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5"/>
                    <a:pt x="14" y="18"/>
                    <a:pt x="12" y="19"/>
                  </a:cubicBezTo>
                  <a:cubicBezTo>
                    <a:pt x="12" y="19"/>
                    <a:pt x="11" y="19"/>
                    <a:pt x="11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8" name="Google Shape;8458;p239"/>
            <p:cNvSpPr/>
            <p:nvPr/>
          </p:nvSpPr>
          <p:spPr>
            <a:xfrm>
              <a:off x="-1470936" y="1417964"/>
              <a:ext cx="52339" cy="38382"/>
            </a:xfrm>
            <a:custGeom>
              <a:rect b="b" l="l" r="r" t="t"/>
              <a:pathLst>
                <a:path extrusionOk="0" h="14" w="20">
                  <a:moveTo>
                    <a:pt x="16" y="14"/>
                  </a:moveTo>
                  <a:cubicBezTo>
                    <a:pt x="15" y="14"/>
                    <a:pt x="14" y="14"/>
                    <a:pt x="14" y="1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8"/>
                    <a:pt x="20" y="11"/>
                    <a:pt x="19" y="12"/>
                  </a:cubicBezTo>
                  <a:cubicBezTo>
                    <a:pt x="18" y="13"/>
                    <a:pt x="17" y="14"/>
                    <a:pt x="16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9" name="Google Shape;8459;p239"/>
            <p:cNvSpPr/>
            <p:nvPr/>
          </p:nvSpPr>
          <p:spPr>
            <a:xfrm>
              <a:off x="-1436044" y="1285376"/>
              <a:ext cx="55827" cy="20935"/>
            </a:xfrm>
            <a:custGeom>
              <a:rect b="b" l="l" r="r" t="t"/>
              <a:pathLst>
                <a:path extrusionOk="0" h="7" w="21">
                  <a:moveTo>
                    <a:pt x="1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1" y="1"/>
                    <a:pt x="21" y="3"/>
                  </a:cubicBezTo>
                  <a:cubicBezTo>
                    <a:pt x="21" y="5"/>
                    <a:pt x="19" y="7"/>
                    <a:pt x="1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0" name="Google Shape;8460;p239"/>
            <p:cNvSpPr/>
            <p:nvPr/>
          </p:nvSpPr>
          <p:spPr>
            <a:xfrm>
              <a:off x="-1470936" y="1135342"/>
              <a:ext cx="52339" cy="34892"/>
            </a:xfrm>
            <a:custGeom>
              <a:rect b="b" l="l" r="r" t="t"/>
              <a:pathLst>
                <a:path extrusionOk="0" h="14" w="20">
                  <a:moveTo>
                    <a:pt x="4" y="14"/>
                  </a:moveTo>
                  <a:cubicBezTo>
                    <a:pt x="3" y="14"/>
                    <a:pt x="2" y="13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6" y="0"/>
                    <a:pt x="18" y="0"/>
                    <a:pt x="19" y="2"/>
                  </a:cubicBezTo>
                  <a:cubicBezTo>
                    <a:pt x="20" y="4"/>
                    <a:pt x="19" y="6"/>
                    <a:pt x="17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5" y="14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1" name="Google Shape;8461;p239"/>
            <p:cNvSpPr/>
            <p:nvPr/>
          </p:nvSpPr>
          <p:spPr>
            <a:xfrm>
              <a:off x="-1568633" y="1023689"/>
              <a:ext cx="38382" cy="48848"/>
            </a:xfrm>
            <a:custGeom>
              <a:rect b="b" l="l" r="r" t="t"/>
              <a:pathLst>
                <a:path extrusionOk="0" h="19" w="15">
                  <a:moveTo>
                    <a:pt x="4" y="19"/>
                  </a:moveTo>
                  <a:cubicBezTo>
                    <a:pt x="4" y="19"/>
                    <a:pt x="3" y="19"/>
                    <a:pt x="2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4" y="2"/>
                    <a:pt x="15" y="4"/>
                    <a:pt x="14" y="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5" y="19"/>
                    <a:pt x="4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2" name="Google Shape;8462;p239"/>
            <p:cNvSpPr/>
            <p:nvPr/>
          </p:nvSpPr>
          <p:spPr>
            <a:xfrm>
              <a:off x="-1701221" y="1093472"/>
              <a:ext cx="94209" cy="258199"/>
            </a:xfrm>
            <a:custGeom>
              <a:rect b="b" l="l" r="r" t="t"/>
              <a:pathLst>
                <a:path extrusionOk="0" h="99" w="35">
                  <a:moveTo>
                    <a:pt x="31" y="99"/>
                  </a:moveTo>
                  <a:cubicBezTo>
                    <a:pt x="30" y="99"/>
                    <a:pt x="29" y="99"/>
                    <a:pt x="29" y="98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0" y="79"/>
                    <a:pt x="0" y="78"/>
                    <a:pt x="0" y="7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4" y="93"/>
                    <a:pt x="35" y="95"/>
                    <a:pt x="34" y="97"/>
                  </a:cubicBezTo>
                  <a:cubicBezTo>
                    <a:pt x="33" y="98"/>
                    <a:pt x="32" y="99"/>
                    <a:pt x="31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63" name="Google Shape;8463;p239"/>
          <p:cNvGrpSpPr/>
          <p:nvPr/>
        </p:nvGrpSpPr>
        <p:grpSpPr>
          <a:xfrm>
            <a:off x="10998965" y="1207143"/>
            <a:ext cx="638520" cy="638520"/>
            <a:chOff x="-2011757" y="2297236"/>
            <a:chExt cx="638520" cy="638520"/>
          </a:xfrm>
        </p:grpSpPr>
        <p:sp>
          <p:nvSpPr>
            <p:cNvPr id="8464" name="Google Shape;8464;p239"/>
            <p:cNvSpPr/>
            <p:nvPr/>
          </p:nvSpPr>
          <p:spPr>
            <a:xfrm>
              <a:off x="-1962908" y="2346084"/>
              <a:ext cx="540823" cy="540823"/>
            </a:xfrm>
            <a:custGeom>
              <a:rect b="b" l="l" r="r" t="t"/>
              <a:pathLst>
                <a:path extrusionOk="0" h="206" w="206">
                  <a:moveTo>
                    <a:pt x="103" y="206"/>
                  </a:moveTo>
                  <a:cubicBezTo>
                    <a:pt x="47" y="206"/>
                    <a:pt x="0" y="160"/>
                    <a:pt x="0" y="103"/>
                  </a:cubicBezTo>
                  <a:cubicBezTo>
                    <a:pt x="0" y="47"/>
                    <a:pt x="47" y="0"/>
                    <a:pt x="103" y="0"/>
                  </a:cubicBezTo>
                  <a:cubicBezTo>
                    <a:pt x="160" y="0"/>
                    <a:pt x="206" y="47"/>
                    <a:pt x="206" y="103"/>
                  </a:cubicBezTo>
                  <a:cubicBezTo>
                    <a:pt x="206" y="160"/>
                    <a:pt x="160" y="206"/>
                    <a:pt x="103" y="206"/>
                  </a:cubicBezTo>
                  <a:close/>
                  <a:moveTo>
                    <a:pt x="103" y="8"/>
                  </a:moveTo>
                  <a:cubicBezTo>
                    <a:pt x="51" y="8"/>
                    <a:pt x="8" y="50"/>
                    <a:pt x="8" y="103"/>
                  </a:cubicBezTo>
                  <a:cubicBezTo>
                    <a:pt x="8" y="156"/>
                    <a:pt x="51" y="199"/>
                    <a:pt x="103" y="199"/>
                  </a:cubicBezTo>
                  <a:cubicBezTo>
                    <a:pt x="156" y="199"/>
                    <a:pt x="199" y="156"/>
                    <a:pt x="199" y="103"/>
                  </a:cubicBezTo>
                  <a:cubicBezTo>
                    <a:pt x="199" y="50"/>
                    <a:pt x="156" y="8"/>
                    <a:pt x="10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5" name="Google Shape;8465;p239"/>
            <p:cNvSpPr/>
            <p:nvPr/>
          </p:nvSpPr>
          <p:spPr>
            <a:xfrm>
              <a:off x="-2011757" y="2297236"/>
              <a:ext cx="638520" cy="638520"/>
            </a:xfrm>
            <a:custGeom>
              <a:rect b="b" l="l" r="r" t="t"/>
              <a:pathLst>
                <a:path extrusionOk="0" h="242" w="242">
                  <a:moveTo>
                    <a:pt x="121" y="242"/>
                  </a:moveTo>
                  <a:cubicBezTo>
                    <a:pt x="55" y="242"/>
                    <a:pt x="0" y="188"/>
                    <a:pt x="0" y="121"/>
                  </a:cubicBezTo>
                  <a:cubicBezTo>
                    <a:pt x="0" y="55"/>
                    <a:pt x="55" y="0"/>
                    <a:pt x="121" y="0"/>
                  </a:cubicBezTo>
                  <a:cubicBezTo>
                    <a:pt x="188" y="0"/>
                    <a:pt x="242" y="55"/>
                    <a:pt x="242" y="121"/>
                  </a:cubicBezTo>
                  <a:cubicBezTo>
                    <a:pt x="242" y="188"/>
                    <a:pt x="188" y="242"/>
                    <a:pt x="121" y="242"/>
                  </a:cubicBezTo>
                  <a:close/>
                  <a:moveTo>
                    <a:pt x="121" y="7"/>
                  </a:moveTo>
                  <a:cubicBezTo>
                    <a:pt x="59" y="7"/>
                    <a:pt x="8" y="59"/>
                    <a:pt x="8" y="121"/>
                  </a:cubicBezTo>
                  <a:cubicBezTo>
                    <a:pt x="8" y="184"/>
                    <a:pt x="59" y="235"/>
                    <a:pt x="121" y="235"/>
                  </a:cubicBezTo>
                  <a:cubicBezTo>
                    <a:pt x="184" y="235"/>
                    <a:pt x="235" y="184"/>
                    <a:pt x="235" y="121"/>
                  </a:cubicBezTo>
                  <a:cubicBezTo>
                    <a:pt x="235" y="59"/>
                    <a:pt x="184" y="7"/>
                    <a:pt x="12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6" name="Google Shape;8466;p239"/>
            <p:cNvSpPr/>
            <p:nvPr/>
          </p:nvSpPr>
          <p:spPr>
            <a:xfrm>
              <a:off x="-1701221" y="2346084"/>
              <a:ext cx="17447" cy="48848"/>
            </a:xfrm>
            <a:custGeom>
              <a:rect b="b" l="l" r="r" t="t"/>
              <a:pathLst>
                <a:path extrusionOk="0" h="19" w="7">
                  <a:moveTo>
                    <a:pt x="3" y="19"/>
                  </a:moveTo>
                  <a:cubicBezTo>
                    <a:pt x="1" y="19"/>
                    <a:pt x="0" y="17"/>
                    <a:pt x="0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5" y="19"/>
                    <a:pt x="3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7" name="Google Shape;8467;p239"/>
            <p:cNvSpPr/>
            <p:nvPr/>
          </p:nvSpPr>
          <p:spPr>
            <a:xfrm>
              <a:off x="-1830320" y="2380976"/>
              <a:ext cx="31404" cy="45360"/>
            </a:xfrm>
            <a:custGeom>
              <a:rect b="b" l="l" r="r" t="t"/>
              <a:pathLst>
                <a:path extrusionOk="0" h="18" w="13">
                  <a:moveTo>
                    <a:pt x="9" y="18"/>
                  </a:moveTo>
                  <a:cubicBezTo>
                    <a:pt x="8" y="18"/>
                    <a:pt x="7" y="17"/>
                    <a:pt x="6" y="1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4"/>
                    <a:pt x="13" y="16"/>
                    <a:pt x="11" y="17"/>
                  </a:cubicBezTo>
                  <a:cubicBezTo>
                    <a:pt x="11" y="18"/>
                    <a:pt x="10" y="18"/>
                    <a:pt x="9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8" name="Google Shape;8468;p239"/>
            <p:cNvSpPr/>
            <p:nvPr/>
          </p:nvSpPr>
          <p:spPr>
            <a:xfrm>
              <a:off x="-1928017" y="2475185"/>
              <a:ext cx="45360" cy="34892"/>
            </a:xfrm>
            <a:custGeom>
              <a:rect b="b" l="l" r="r" t="t"/>
              <a:pathLst>
                <a:path extrusionOk="0" h="13" w="18">
                  <a:moveTo>
                    <a:pt x="14" y="13"/>
                  </a:moveTo>
                  <a:cubicBezTo>
                    <a:pt x="14" y="13"/>
                    <a:pt x="13" y="13"/>
                    <a:pt x="12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8" y="7"/>
                    <a:pt x="18" y="9"/>
                    <a:pt x="17" y="11"/>
                  </a:cubicBezTo>
                  <a:cubicBezTo>
                    <a:pt x="17" y="12"/>
                    <a:pt x="15" y="13"/>
                    <a:pt x="1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9" name="Google Shape;8469;p239"/>
            <p:cNvSpPr/>
            <p:nvPr/>
          </p:nvSpPr>
          <p:spPr>
            <a:xfrm>
              <a:off x="-1962908" y="2607773"/>
              <a:ext cx="48848" cy="20935"/>
            </a:xfrm>
            <a:custGeom>
              <a:rect b="b" l="l" r="r" t="t"/>
              <a:pathLst>
                <a:path extrusionOk="0" h="7" w="19">
                  <a:moveTo>
                    <a:pt x="15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5"/>
                    <a:pt x="17" y="7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0" name="Google Shape;8470;p239"/>
            <p:cNvSpPr/>
            <p:nvPr/>
          </p:nvSpPr>
          <p:spPr>
            <a:xfrm>
              <a:off x="-1928017" y="2722915"/>
              <a:ext cx="45360" cy="34892"/>
            </a:xfrm>
            <a:custGeom>
              <a:rect b="b" l="l" r="r" t="t"/>
              <a:pathLst>
                <a:path extrusionOk="0" h="14" w="18">
                  <a:moveTo>
                    <a:pt x="4" y="14"/>
                  </a:moveTo>
                  <a:cubicBezTo>
                    <a:pt x="3" y="14"/>
                    <a:pt x="2" y="13"/>
                    <a:pt x="1" y="12"/>
                  </a:cubicBezTo>
                  <a:cubicBezTo>
                    <a:pt x="0" y="10"/>
                    <a:pt x="1" y="8"/>
                    <a:pt x="3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4"/>
                    <a:pt x="18" y="6"/>
                    <a:pt x="16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5" y="14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1" name="Google Shape;8471;p239"/>
            <p:cNvSpPr/>
            <p:nvPr/>
          </p:nvSpPr>
          <p:spPr>
            <a:xfrm>
              <a:off x="-1830320" y="2806655"/>
              <a:ext cx="31404" cy="45360"/>
            </a:xfrm>
            <a:custGeom>
              <a:rect b="b" l="l" r="r" t="t"/>
              <a:pathLst>
                <a:path extrusionOk="0" h="18" w="13">
                  <a:moveTo>
                    <a:pt x="4" y="18"/>
                  </a:moveTo>
                  <a:cubicBezTo>
                    <a:pt x="3" y="18"/>
                    <a:pt x="2" y="18"/>
                    <a:pt x="2" y="17"/>
                  </a:cubicBezTo>
                  <a:cubicBezTo>
                    <a:pt x="0" y="16"/>
                    <a:pt x="0" y="14"/>
                    <a:pt x="1" y="1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3" y="2"/>
                    <a:pt x="13" y="5"/>
                    <a:pt x="12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7"/>
                    <a:pt x="5" y="18"/>
                    <a:pt x="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2" name="Google Shape;8472;p239"/>
            <p:cNvSpPr/>
            <p:nvPr/>
          </p:nvSpPr>
          <p:spPr>
            <a:xfrm>
              <a:off x="-1701221" y="2841547"/>
              <a:ext cx="17447" cy="45360"/>
            </a:xfrm>
            <a:custGeom>
              <a:rect b="b" l="l" r="r" t="t"/>
              <a:pathLst>
                <a:path extrusionOk="0" h="18" w="7">
                  <a:moveTo>
                    <a:pt x="3" y="18"/>
                  </a:moveTo>
                  <a:cubicBezTo>
                    <a:pt x="1" y="18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5" y="18"/>
                    <a:pt x="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3" name="Google Shape;8473;p239"/>
            <p:cNvSpPr/>
            <p:nvPr/>
          </p:nvSpPr>
          <p:spPr>
            <a:xfrm>
              <a:off x="-1586078" y="2806655"/>
              <a:ext cx="34892" cy="45360"/>
            </a:xfrm>
            <a:custGeom>
              <a:rect b="b" l="l" r="r" t="t"/>
              <a:pathLst>
                <a:path extrusionOk="0" h="18" w="14">
                  <a:moveTo>
                    <a:pt x="10" y="18"/>
                  </a:moveTo>
                  <a:cubicBezTo>
                    <a:pt x="9" y="18"/>
                    <a:pt x="8" y="17"/>
                    <a:pt x="7" y="1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6"/>
                    <a:pt x="12" y="17"/>
                  </a:cubicBezTo>
                  <a:cubicBezTo>
                    <a:pt x="11" y="18"/>
                    <a:pt x="11" y="18"/>
                    <a:pt x="1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4" name="Google Shape;8474;p239"/>
            <p:cNvSpPr/>
            <p:nvPr/>
          </p:nvSpPr>
          <p:spPr>
            <a:xfrm>
              <a:off x="-1502338" y="2722915"/>
              <a:ext cx="45360" cy="34892"/>
            </a:xfrm>
            <a:custGeom>
              <a:rect b="b" l="l" r="r" t="t"/>
              <a:pathLst>
                <a:path extrusionOk="0" h="14" w="18">
                  <a:moveTo>
                    <a:pt x="14" y="14"/>
                  </a:moveTo>
                  <a:cubicBezTo>
                    <a:pt x="14" y="14"/>
                    <a:pt x="13" y="13"/>
                    <a:pt x="13" y="1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8"/>
                    <a:pt x="18" y="10"/>
                    <a:pt x="17" y="12"/>
                  </a:cubicBezTo>
                  <a:cubicBezTo>
                    <a:pt x="17" y="13"/>
                    <a:pt x="16" y="14"/>
                    <a:pt x="1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5" name="Google Shape;8475;p239"/>
            <p:cNvSpPr/>
            <p:nvPr/>
          </p:nvSpPr>
          <p:spPr>
            <a:xfrm>
              <a:off x="-1467446" y="2607773"/>
              <a:ext cx="45360" cy="20935"/>
            </a:xfrm>
            <a:custGeom>
              <a:rect b="b" l="l" r="r" t="t"/>
              <a:pathLst>
                <a:path extrusionOk="0" h="7" w="18">
                  <a:moveTo>
                    <a:pt x="1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3"/>
                  </a:cubicBezTo>
                  <a:cubicBezTo>
                    <a:pt x="18" y="5"/>
                    <a:pt x="17" y="7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6" name="Google Shape;8476;p239"/>
            <p:cNvSpPr/>
            <p:nvPr/>
          </p:nvSpPr>
          <p:spPr>
            <a:xfrm>
              <a:off x="-1502338" y="2475185"/>
              <a:ext cx="45360" cy="34892"/>
            </a:xfrm>
            <a:custGeom>
              <a:rect b="b" l="l" r="r" t="t"/>
              <a:pathLst>
                <a:path extrusionOk="0" h="13" w="18">
                  <a:moveTo>
                    <a:pt x="5" y="13"/>
                  </a:moveTo>
                  <a:cubicBezTo>
                    <a:pt x="3" y="13"/>
                    <a:pt x="2" y="12"/>
                    <a:pt x="1" y="11"/>
                  </a:cubicBezTo>
                  <a:cubicBezTo>
                    <a:pt x="0" y="9"/>
                    <a:pt x="1" y="7"/>
                    <a:pt x="3" y="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7" y="0"/>
                    <a:pt x="17" y="2"/>
                  </a:cubicBezTo>
                  <a:cubicBezTo>
                    <a:pt x="18" y="4"/>
                    <a:pt x="18" y="6"/>
                    <a:pt x="16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5" y="13"/>
                    <a:pt x="5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7" name="Google Shape;8477;p239"/>
            <p:cNvSpPr/>
            <p:nvPr/>
          </p:nvSpPr>
          <p:spPr>
            <a:xfrm>
              <a:off x="-1586078" y="2380976"/>
              <a:ext cx="34892" cy="45360"/>
            </a:xfrm>
            <a:custGeom>
              <a:rect b="b" l="l" r="r" t="t"/>
              <a:pathLst>
                <a:path extrusionOk="0" h="18" w="14">
                  <a:moveTo>
                    <a:pt x="4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4"/>
                    <a:pt x="1" y="1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4" y="2"/>
                    <a:pt x="14" y="4"/>
                    <a:pt x="13" y="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8"/>
                    <a:pt x="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8" name="Google Shape;8478;p239"/>
            <p:cNvSpPr/>
            <p:nvPr/>
          </p:nvSpPr>
          <p:spPr>
            <a:xfrm>
              <a:off x="-1701221" y="2440293"/>
              <a:ext cx="83740" cy="226797"/>
            </a:xfrm>
            <a:custGeom>
              <a:rect b="b" l="l" r="r" t="t"/>
              <a:pathLst>
                <a:path extrusionOk="0" h="86" w="31">
                  <a:moveTo>
                    <a:pt x="27" y="86"/>
                  </a:moveTo>
                  <a:cubicBezTo>
                    <a:pt x="26" y="86"/>
                    <a:pt x="26" y="86"/>
                    <a:pt x="25" y="86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70"/>
                    <a:pt x="0" y="68"/>
                    <a:pt x="0" y="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1" y="81"/>
                    <a:pt x="31" y="83"/>
                    <a:pt x="30" y="85"/>
                  </a:cubicBezTo>
                  <a:cubicBezTo>
                    <a:pt x="29" y="86"/>
                    <a:pt x="28" y="86"/>
                    <a:pt x="27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9" name="Google Shape;8479;p239"/>
          <p:cNvGrpSpPr/>
          <p:nvPr/>
        </p:nvGrpSpPr>
        <p:grpSpPr>
          <a:xfrm>
            <a:off x="7097997" y="3843526"/>
            <a:ext cx="607116" cy="607116"/>
            <a:chOff x="-6921024" y="4955985"/>
            <a:chExt cx="607116" cy="607116"/>
          </a:xfrm>
        </p:grpSpPr>
        <p:sp>
          <p:nvSpPr>
            <p:cNvPr id="8480" name="Google Shape;8480;p239"/>
            <p:cNvSpPr/>
            <p:nvPr/>
          </p:nvSpPr>
          <p:spPr>
            <a:xfrm>
              <a:off x="-6921024" y="4955985"/>
              <a:ext cx="607116" cy="607116"/>
            </a:xfrm>
            <a:custGeom>
              <a:rect b="b" l="l" r="r" t="t"/>
              <a:pathLst>
                <a:path extrusionOk="0" h="231" w="231">
                  <a:moveTo>
                    <a:pt x="115" y="231"/>
                  </a:moveTo>
                  <a:cubicBezTo>
                    <a:pt x="52" y="231"/>
                    <a:pt x="0" y="179"/>
                    <a:pt x="0" y="116"/>
                  </a:cubicBezTo>
                  <a:cubicBezTo>
                    <a:pt x="0" y="52"/>
                    <a:pt x="52" y="0"/>
                    <a:pt x="115" y="0"/>
                  </a:cubicBezTo>
                  <a:cubicBezTo>
                    <a:pt x="144" y="0"/>
                    <a:pt x="172" y="10"/>
                    <a:pt x="193" y="30"/>
                  </a:cubicBezTo>
                  <a:cubicBezTo>
                    <a:pt x="194" y="31"/>
                    <a:pt x="195" y="33"/>
                    <a:pt x="193" y="35"/>
                  </a:cubicBezTo>
                  <a:cubicBezTo>
                    <a:pt x="192" y="36"/>
                    <a:pt x="190" y="36"/>
                    <a:pt x="188" y="35"/>
                  </a:cubicBezTo>
                  <a:cubicBezTo>
                    <a:pt x="168" y="17"/>
                    <a:pt x="142" y="7"/>
                    <a:pt x="115" y="7"/>
                  </a:cubicBezTo>
                  <a:cubicBezTo>
                    <a:pt x="56" y="7"/>
                    <a:pt x="7" y="56"/>
                    <a:pt x="7" y="116"/>
                  </a:cubicBezTo>
                  <a:cubicBezTo>
                    <a:pt x="7" y="175"/>
                    <a:pt x="56" y="224"/>
                    <a:pt x="115" y="224"/>
                  </a:cubicBezTo>
                  <a:cubicBezTo>
                    <a:pt x="175" y="224"/>
                    <a:pt x="224" y="175"/>
                    <a:pt x="224" y="116"/>
                  </a:cubicBezTo>
                  <a:cubicBezTo>
                    <a:pt x="224" y="114"/>
                    <a:pt x="226" y="112"/>
                    <a:pt x="228" y="112"/>
                  </a:cubicBezTo>
                  <a:cubicBezTo>
                    <a:pt x="230" y="112"/>
                    <a:pt x="231" y="114"/>
                    <a:pt x="231" y="116"/>
                  </a:cubicBezTo>
                  <a:cubicBezTo>
                    <a:pt x="231" y="179"/>
                    <a:pt x="179" y="231"/>
                    <a:pt x="115" y="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1" name="Google Shape;8481;p239"/>
            <p:cNvSpPr/>
            <p:nvPr/>
          </p:nvSpPr>
          <p:spPr>
            <a:xfrm>
              <a:off x="-6502323" y="4959476"/>
              <a:ext cx="90718" cy="101187"/>
            </a:xfrm>
            <a:custGeom>
              <a:rect b="b" l="l" r="r" t="t"/>
              <a:pathLst>
                <a:path extrusionOk="0" h="38" w="35">
                  <a:moveTo>
                    <a:pt x="4" y="38"/>
                  </a:moveTo>
                  <a:cubicBezTo>
                    <a:pt x="2" y="38"/>
                    <a:pt x="1" y="37"/>
                    <a:pt x="0" y="35"/>
                  </a:cubicBezTo>
                  <a:cubicBezTo>
                    <a:pt x="0" y="33"/>
                    <a:pt x="2" y="31"/>
                    <a:pt x="4" y="31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6" y="0"/>
                    <a:pt x="28" y="0"/>
                  </a:cubicBezTo>
                  <a:cubicBezTo>
                    <a:pt x="30" y="0"/>
                    <a:pt x="32" y="1"/>
                    <a:pt x="32" y="3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3"/>
                    <a:pt x="35" y="34"/>
                  </a:cubicBezTo>
                  <a:cubicBezTo>
                    <a:pt x="34" y="35"/>
                    <a:pt x="33" y="35"/>
                    <a:pt x="32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2" name="Google Shape;8482;p239"/>
            <p:cNvSpPr/>
            <p:nvPr/>
          </p:nvSpPr>
          <p:spPr>
            <a:xfrm>
              <a:off x="-6823327" y="5053682"/>
              <a:ext cx="411722" cy="415213"/>
            </a:xfrm>
            <a:custGeom>
              <a:rect b="b" l="l" r="r" t="t"/>
              <a:pathLst>
                <a:path extrusionOk="0" h="157" w="157">
                  <a:moveTo>
                    <a:pt x="78" y="157"/>
                  </a:moveTo>
                  <a:cubicBezTo>
                    <a:pt x="35" y="157"/>
                    <a:pt x="0" y="122"/>
                    <a:pt x="0" y="79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9"/>
                  </a:cubicBezTo>
                  <a:cubicBezTo>
                    <a:pt x="157" y="122"/>
                    <a:pt x="122" y="157"/>
                    <a:pt x="78" y="157"/>
                  </a:cubicBezTo>
                  <a:close/>
                  <a:moveTo>
                    <a:pt x="78" y="7"/>
                  </a:moveTo>
                  <a:cubicBezTo>
                    <a:pt x="39" y="7"/>
                    <a:pt x="7" y="39"/>
                    <a:pt x="7" y="79"/>
                  </a:cubicBezTo>
                  <a:cubicBezTo>
                    <a:pt x="7" y="118"/>
                    <a:pt x="39" y="150"/>
                    <a:pt x="78" y="150"/>
                  </a:cubicBezTo>
                  <a:cubicBezTo>
                    <a:pt x="118" y="150"/>
                    <a:pt x="150" y="118"/>
                    <a:pt x="150" y="79"/>
                  </a:cubicBezTo>
                  <a:cubicBezTo>
                    <a:pt x="150" y="39"/>
                    <a:pt x="118" y="7"/>
                    <a:pt x="7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3" name="Google Shape;8483;p239"/>
            <p:cNvSpPr/>
            <p:nvPr/>
          </p:nvSpPr>
          <p:spPr>
            <a:xfrm>
              <a:off x="-6627933" y="5053682"/>
              <a:ext cx="20935" cy="41870"/>
            </a:xfrm>
            <a:custGeom>
              <a:rect b="b" l="l" r="r" t="t"/>
              <a:pathLst>
                <a:path extrusionOk="0" h="16" w="7">
                  <a:moveTo>
                    <a:pt x="3" y="16"/>
                  </a:moveTo>
                  <a:cubicBezTo>
                    <a:pt x="1" y="16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5" y="16"/>
                    <a:pt x="3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4" name="Google Shape;8484;p239"/>
            <p:cNvSpPr/>
            <p:nvPr/>
          </p:nvSpPr>
          <p:spPr>
            <a:xfrm>
              <a:off x="-6725630" y="5078107"/>
              <a:ext cx="31404" cy="41870"/>
            </a:xfrm>
            <a:custGeom>
              <a:rect b="b" l="l" r="r" t="t"/>
              <a:pathLst>
                <a:path extrusionOk="0" h="16" w="12">
                  <a:moveTo>
                    <a:pt x="8" y="16"/>
                  </a:moveTo>
                  <a:cubicBezTo>
                    <a:pt x="7" y="16"/>
                    <a:pt x="6" y="15"/>
                    <a:pt x="5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2"/>
                    <a:pt x="12" y="14"/>
                    <a:pt x="10" y="15"/>
                  </a:cubicBezTo>
                  <a:cubicBezTo>
                    <a:pt x="9" y="15"/>
                    <a:pt x="9" y="16"/>
                    <a:pt x="8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5" name="Google Shape;8485;p239"/>
            <p:cNvSpPr/>
            <p:nvPr/>
          </p:nvSpPr>
          <p:spPr>
            <a:xfrm>
              <a:off x="-6798902" y="5151379"/>
              <a:ext cx="41870" cy="31404"/>
            </a:xfrm>
            <a:custGeom>
              <a:rect b="b" l="l" r="r" t="t"/>
              <a:pathLst>
                <a:path extrusionOk="0" h="12" w="16">
                  <a:moveTo>
                    <a:pt x="12" y="12"/>
                  </a:moveTo>
                  <a:cubicBezTo>
                    <a:pt x="11" y="12"/>
                    <a:pt x="11" y="12"/>
                    <a:pt x="10" y="1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6"/>
                    <a:pt x="16" y="8"/>
                    <a:pt x="15" y="10"/>
                  </a:cubicBezTo>
                  <a:cubicBezTo>
                    <a:pt x="14" y="11"/>
                    <a:pt x="13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6" name="Google Shape;8486;p239"/>
            <p:cNvSpPr/>
            <p:nvPr/>
          </p:nvSpPr>
          <p:spPr>
            <a:xfrm>
              <a:off x="-6823327" y="5252566"/>
              <a:ext cx="38382" cy="17447"/>
            </a:xfrm>
            <a:custGeom>
              <a:rect b="b" l="l" r="r" t="t"/>
              <a:pathLst>
                <a:path extrusionOk="0" h="7" w="15">
                  <a:moveTo>
                    <a:pt x="1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2"/>
                    <a:pt x="15" y="4"/>
                  </a:cubicBezTo>
                  <a:cubicBezTo>
                    <a:pt x="15" y="6"/>
                    <a:pt x="14" y="7"/>
                    <a:pt x="1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7" name="Google Shape;8487;p239"/>
            <p:cNvSpPr/>
            <p:nvPr/>
          </p:nvSpPr>
          <p:spPr>
            <a:xfrm>
              <a:off x="-6798902" y="5339794"/>
              <a:ext cx="41870" cy="31404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cubicBezTo>
                    <a:pt x="3" y="12"/>
                    <a:pt x="2" y="11"/>
                    <a:pt x="1" y="10"/>
                  </a:cubicBezTo>
                  <a:cubicBezTo>
                    <a:pt x="0" y="8"/>
                    <a:pt x="1" y="6"/>
                    <a:pt x="3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4" y="0"/>
                    <a:pt x="15" y="2"/>
                  </a:cubicBezTo>
                  <a:cubicBezTo>
                    <a:pt x="16" y="4"/>
                    <a:pt x="15" y="6"/>
                    <a:pt x="14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5" y="12"/>
                    <a:pt x="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8" name="Google Shape;8488;p239"/>
            <p:cNvSpPr/>
            <p:nvPr/>
          </p:nvSpPr>
          <p:spPr>
            <a:xfrm>
              <a:off x="-6725630" y="5402599"/>
              <a:ext cx="31404" cy="38382"/>
            </a:xfrm>
            <a:custGeom>
              <a:rect b="b" l="l" r="r" t="t"/>
              <a:pathLst>
                <a:path extrusionOk="0" h="15" w="12">
                  <a:moveTo>
                    <a:pt x="4" y="15"/>
                  </a:moveTo>
                  <a:cubicBezTo>
                    <a:pt x="3" y="15"/>
                    <a:pt x="3" y="15"/>
                    <a:pt x="2" y="15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2" y="2"/>
                    <a:pt x="12" y="4"/>
                    <a:pt x="11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5"/>
                    <a:pt x="5" y="15"/>
                    <a:pt x="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9" name="Google Shape;8489;p239"/>
            <p:cNvSpPr/>
            <p:nvPr/>
          </p:nvSpPr>
          <p:spPr>
            <a:xfrm>
              <a:off x="-6627933" y="5427025"/>
              <a:ext cx="20935" cy="41870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5" y="15"/>
                    <a:pt x="3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0" name="Google Shape;8490;p239"/>
            <p:cNvSpPr/>
            <p:nvPr/>
          </p:nvSpPr>
          <p:spPr>
            <a:xfrm>
              <a:off x="-6540703" y="5402599"/>
              <a:ext cx="31404" cy="38382"/>
            </a:xfrm>
            <a:custGeom>
              <a:rect b="b" l="l" r="r" t="t"/>
              <a:pathLst>
                <a:path extrusionOk="0" h="15" w="12">
                  <a:moveTo>
                    <a:pt x="8" y="15"/>
                  </a:moveTo>
                  <a:cubicBezTo>
                    <a:pt x="7" y="15"/>
                    <a:pt x="6" y="15"/>
                    <a:pt x="5" y="1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2"/>
                    <a:pt x="12" y="14"/>
                    <a:pt x="10" y="15"/>
                  </a:cubicBezTo>
                  <a:cubicBezTo>
                    <a:pt x="9" y="15"/>
                    <a:pt x="9" y="15"/>
                    <a:pt x="8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1" name="Google Shape;8491;p239"/>
            <p:cNvSpPr/>
            <p:nvPr/>
          </p:nvSpPr>
          <p:spPr>
            <a:xfrm>
              <a:off x="-6477898" y="5339794"/>
              <a:ext cx="41870" cy="31404"/>
            </a:xfrm>
            <a:custGeom>
              <a:rect b="b" l="l" r="r" t="t"/>
              <a:pathLst>
                <a:path extrusionOk="0" h="12" w="16">
                  <a:moveTo>
                    <a:pt x="12" y="12"/>
                  </a:moveTo>
                  <a:cubicBezTo>
                    <a:pt x="11" y="12"/>
                    <a:pt x="10" y="12"/>
                    <a:pt x="10" y="1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6"/>
                    <a:pt x="16" y="8"/>
                    <a:pt x="15" y="10"/>
                  </a:cubicBezTo>
                  <a:cubicBezTo>
                    <a:pt x="14" y="11"/>
                    <a:pt x="13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2" name="Google Shape;8492;p239"/>
            <p:cNvSpPr/>
            <p:nvPr/>
          </p:nvSpPr>
          <p:spPr>
            <a:xfrm>
              <a:off x="-6453475" y="5252566"/>
              <a:ext cx="41870" cy="17447"/>
            </a:xfrm>
            <a:custGeom>
              <a:rect b="b" l="l" r="r" t="t"/>
              <a:pathLst>
                <a:path extrusionOk="0" h="7" w="16">
                  <a:moveTo>
                    <a:pt x="1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2"/>
                    <a:pt x="16" y="4"/>
                  </a:cubicBezTo>
                  <a:cubicBezTo>
                    <a:pt x="16" y="6"/>
                    <a:pt x="15" y="7"/>
                    <a:pt x="1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3" name="Google Shape;8493;p239"/>
            <p:cNvSpPr/>
            <p:nvPr/>
          </p:nvSpPr>
          <p:spPr>
            <a:xfrm>
              <a:off x="-6477898" y="5151379"/>
              <a:ext cx="41870" cy="31404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cubicBezTo>
                    <a:pt x="3" y="12"/>
                    <a:pt x="2" y="11"/>
                    <a:pt x="1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4" y="0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4" name="Google Shape;8494;p239"/>
            <p:cNvSpPr/>
            <p:nvPr/>
          </p:nvSpPr>
          <p:spPr>
            <a:xfrm>
              <a:off x="-6540703" y="5078107"/>
              <a:ext cx="31404" cy="41870"/>
            </a:xfrm>
            <a:custGeom>
              <a:rect b="b" l="l" r="r" t="t"/>
              <a:pathLst>
                <a:path extrusionOk="0" h="16" w="12">
                  <a:moveTo>
                    <a:pt x="4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0" y="14"/>
                    <a:pt x="0" y="12"/>
                    <a:pt x="1" y="1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1"/>
                    <a:pt x="8" y="0"/>
                    <a:pt x="10" y="1"/>
                  </a:cubicBezTo>
                  <a:cubicBezTo>
                    <a:pt x="12" y="2"/>
                    <a:pt x="12" y="5"/>
                    <a:pt x="11" y="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5"/>
                    <a:pt x="5" y="16"/>
                    <a:pt x="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5" name="Google Shape;8495;p239"/>
            <p:cNvSpPr/>
            <p:nvPr/>
          </p:nvSpPr>
          <p:spPr>
            <a:xfrm>
              <a:off x="-6627933" y="5123466"/>
              <a:ext cx="66295" cy="177949"/>
            </a:xfrm>
            <a:custGeom>
              <a:rect b="b" l="l" r="r" t="t"/>
              <a:pathLst>
                <a:path extrusionOk="0" h="67" w="25">
                  <a:moveTo>
                    <a:pt x="21" y="67"/>
                  </a:moveTo>
                  <a:cubicBezTo>
                    <a:pt x="21" y="67"/>
                    <a:pt x="20" y="67"/>
                    <a:pt x="19" y="6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1"/>
                    <a:pt x="25" y="64"/>
                    <a:pt x="24" y="65"/>
                  </a:cubicBezTo>
                  <a:cubicBezTo>
                    <a:pt x="24" y="66"/>
                    <a:pt x="22" y="67"/>
                    <a:pt x="2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96" name="Google Shape;8496;p239"/>
          <p:cNvGrpSpPr/>
          <p:nvPr/>
        </p:nvGrpSpPr>
        <p:grpSpPr>
          <a:xfrm>
            <a:off x="3160393" y="1193188"/>
            <a:ext cx="648987" cy="648989"/>
            <a:chOff x="-3246924" y="971350"/>
            <a:chExt cx="648987" cy="648989"/>
          </a:xfrm>
        </p:grpSpPr>
        <p:sp>
          <p:nvSpPr>
            <p:cNvPr id="8497" name="Google Shape;8497;p239"/>
            <p:cNvSpPr/>
            <p:nvPr/>
          </p:nvSpPr>
          <p:spPr>
            <a:xfrm>
              <a:off x="-2932898" y="971350"/>
              <a:ext cx="20935" cy="31404"/>
            </a:xfrm>
            <a:custGeom>
              <a:rect b="b" l="l" r="r" t="t"/>
              <a:pathLst>
                <a:path extrusionOk="0" h="12" w="7">
                  <a:moveTo>
                    <a:pt x="3" y="12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5" y="12"/>
                    <a:pt x="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8" name="Google Shape;8498;p239"/>
            <p:cNvSpPr/>
            <p:nvPr/>
          </p:nvSpPr>
          <p:spPr>
            <a:xfrm>
              <a:off x="-3093400" y="1009732"/>
              <a:ext cx="31404" cy="31404"/>
            </a:xfrm>
            <a:custGeom>
              <a:rect b="b" l="l" r="r" t="t"/>
              <a:pathLst>
                <a:path extrusionOk="0" h="12" w="11">
                  <a:moveTo>
                    <a:pt x="7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0" y="11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9" name="Google Shape;8499;p239"/>
            <p:cNvSpPr/>
            <p:nvPr/>
          </p:nvSpPr>
          <p:spPr>
            <a:xfrm>
              <a:off x="-3208544" y="1124874"/>
              <a:ext cx="34892" cy="27913"/>
            </a:xfrm>
            <a:custGeom>
              <a:rect b="b" l="l" r="r" t="t"/>
              <a:pathLst>
                <a:path extrusionOk="0" h="10" w="13">
                  <a:moveTo>
                    <a:pt x="8" y="10"/>
                  </a:moveTo>
                  <a:cubicBezTo>
                    <a:pt x="8" y="10"/>
                    <a:pt x="7" y="10"/>
                    <a:pt x="7" y="1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4"/>
                    <a:pt x="13" y="7"/>
                    <a:pt x="12" y="8"/>
                  </a:cubicBezTo>
                  <a:cubicBezTo>
                    <a:pt x="11" y="10"/>
                    <a:pt x="10" y="10"/>
                    <a:pt x="8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0" name="Google Shape;8500;p239"/>
            <p:cNvSpPr/>
            <p:nvPr/>
          </p:nvSpPr>
          <p:spPr>
            <a:xfrm>
              <a:off x="-3246924" y="1285376"/>
              <a:ext cx="31404" cy="20935"/>
            </a:xfrm>
            <a:custGeom>
              <a:rect b="b" l="l" r="r" t="t"/>
              <a:pathLst>
                <a:path extrusionOk="0" h="7" w="12">
                  <a:moveTo>
                    <a:pt x="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2" y="3"/>
                  </a:cubicBezTo>
                  <a:cubicBezTo>
                    <a:pt x="12" y="5"/>
                    <a:pt x="10" y="7"/>
                    <a:pt x="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1" name="Google Shape;8501;p239"/>
            <p:cNvSpPr/>
            <p:nvPr/>
          </p:nvSpPr>
          <p:spPr>
            <a:xfrm>
              <a:off x="-3208544" y="1438899"/>
              <a:ext cx="34892" cy="24425"/>
            </a:xfrm>
            <a:custGeom>
              <a:rect b="b" l="l" r="r" t="t"/>
              <a:pathLst>
                <a:path extrusionOk="0" h="10" w="13">
                  <a:moveTo>
                    <a:pt x="4" y="10"/>
                  </a:moveTo>
                  <a:cubicBezTo>
                    <a:pt x="3" y="10"/>
                    <a:pt x="2" y="9"/>
                    <a:pt x="1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1" y="0"/>
                    <a:pt x="12" y="2"/>
                  </a:cubicBezTo>
                  <a:cubicBezTo>
                    <a:pt x="13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2" name="Google Shape;8502;p239"/>
            <p:cNvSpPr/>
            <p:nvPr/>
          </p:nvSpPr>
          <p:spPr>
            <a:xfrm>
              <a:off x="-3093400" y="1547065"/>
              <a:ext cx="31404" cy="31404"/>
            </a:xfrm>
            <a:custGeom>
              <a:rect b="b" l="l" r="r" t="t"/>
              <a:pathLst>
                <a:path extrusionOk="0" h="12" w="11">
                  <a:moveTo>
                    <a:pt x="4" y="12"/>
                  </a:moveTo>
                  <a:cubicBezTo>
                    <a:pt x="3" y="12"/>
                    <a:pt x="3" y="12"/>
                    <a:pt x="2" y="11"/>
                  </a:cubicBezTo>
                  <a:cubicBezTo>
                    <a:pt x="1" y="10"/>
                    <a:pt x="0" y="8"/>
                    <a:pt x="1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7" y="0"/>
                    <a:pt x="8" y="1"/>
                  </a:cubicBezTo>
                  <a:cubicBezTo>
                    <a:pt x="10" y="2"/>
                    <a:pt x="11" y="4"/>
                    <a:pt x="10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5" y="12"/>
                    <a:pt x="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3" name="Google Shape;8503;p239"/>
            <p:cNvSpPr/>
            <p:nvPr/>
          </p:nvSpPr>
          <p:spPr>
            <a:xfrm>
              <a:off x="-2932898" y="1588935"/>
              <a:ext cx="20935" cy="31404"/>
            </a:xfrm>
            <a:custGeom>
              <a:rect b="b" l="l" r="r" t="t"/>
              <a:pathLst>
                <a:path extrusionOk="0" h="12" w="7">
                  <a:moveTo>
                    <a:pt x="3" y="12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0"/>
                    <a:pt x="5" y="12"/>
                    <a:pt x="3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4" name="Google Shape;8504;p239"/>
            <p:cNvSpPr/>
            <p:nvPr/>
          </p:nvSpPr>
          <p:spPr>
            <a:xfrm>
              <a:off x="-2782865" y="1547065"/>
              <a:ext cx="27913" cy="31404"/>
            </a:xfrm>
            <a:custGeom>
              <a:rect b="b" l="l" r="r" t="t"/>
              <a:pathLst>
                <a:path extrusionOk="0" h="12" w="10">
                  <a:moveTo>
                    <a:pt x="6" y="12"/>
                  </a:moveTo>
                  <a:cubicBezTo>
                    <a:pt x="5" y="12"/>
                    <a:pt x="4" y="11"/>
                    <a:pt x="3" y="1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8"/>
                    <a:pt x="10" y="10"/>
                    <a:pt x="8" y="11"/>
                  </a:cubicBezTo>
                  <a:cubicBezTo>
                    <a:pt x="7" y="12"/>
                    <a:pt x="7" y="12"/>
                    <a:pt x="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5" name="Google Shape;8505;p239"/>
            <p:cNvSpPr/>
            <p:nvPr/>
          </p:nvSpPr>
          <p:spPr>
            <a:xfrm>
              <a:off x="-2671212" y="1438899"/>
              <a:ext cx="31404" cy="24425"/>
            </a:xfrm>
            <a:custGeom>
              <a:rect b="b" l="l" r="r" t="t"/>
              <a:pathLst>
                <a:path extrusionOk="0" h="10" w="12">
                  <a:moveTo>
                    <a:pt x="8" y="10"/>
                  </a:moveTo>
                  <a:cubicBezTo>
                    <a:pt x="7" y="10"/>
                    <a:pt x="7" y="10"/>
                    <a:pt x="6" y="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4"/>
                    <a:pt x="12" y="6"/>
                    <a:pt x="11" y="8"/>
                  </a:cubicBezTo>
                  <a:cubicBezTo>
                    <a:pt x="10" y="9"/>
                    <a:pt x="9" y="10"/>
                    <a:pt x="8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6" name="Google Shape;8506;p239"/>
            <p:cNvSpPr/>
            <p:nvPr/>
          </p:nvSpPr>
          <p:spPr>
            <a:xfrm>
              <a:off x="-2629341" y="1285376"/>
              <a:ext cx="31404" cy="20935"/>
            </a:xfrm>
            <a:custGeom>
              <a:rect b="b" l="l" r="r" t="t"/>
              <a:pathLst>
                <a:path extrusionOk="0" h="7" w="12">
                  <a:moveTo>
                    <a:pt x="8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2" y="3"/>
                  </a:cubicBezTo>
                  <a:cubicBezTo>
                    <a:pt x="12" y="5"/>
                    <a:pt x="10" y="7"/>
                    <a:pt x="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7" name="Google Shape;8507;p239"/>
            <p:cNvSpPr/>
            <p:nvPr/>
          </p:nvSpPr>
          <p:spPr>
            <a:xfrm>
              <a:off x="-2671212" y="1124874"/>
              <a:ext cx="31404" cy="27913"/>
            </a:xfrm>
            <a:custGeom>
              <a:rect b="b" l="l" r="r" t="t"/>
              <a:pathLst>
                <a:path extrusionOk="0" h="10" w="12">
                  <a:moveTo>
                    <a:pt x="4" y="10"/>
                  </a:moveTo>
                  <a:cubicBezTo>
                    <a:pt x="3" y="10"/>
                    <a:pt x="1" y="10"/>
                    <a:pt x="1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1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4" y="10"/>
                    <a:pt x="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8" name="Google Shape;8508;p239"/>
            <p:cNvSpPr/>
            <p:nvPr/>
          </p:nvSpPr>
          <p:spPr>
            <a:xfrm>
              <a:off x="-2782865" y="1009732"/>
              <a:ext cx="27913" cy="31404"/>
            </a:xfrm>
            <a:custGeom>
              <a:rect b="b" l="l" r="r" t="t"/>
              <a:pathLst>
                <a:path extrusionOk="0" h="12" w="10">
                  <a:moveTo>
                    <a:pt x="4" y="12"/>
                  </a:moveTo>
                  <a:cubicBezTo>
                    <a:pt x="3" y="12"/>
                    <a:pt x="2" y="12"/>
                    <a:pt x="2" y="12"/>
                  </a:cubicBezTo>
                  <a:cubicBezTo>
                    <a:pt x="0" y="11"/>
                    <a:pt x="0" y="8"/>
                    <a:pt x="1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10" y="2"/>
                    <a:pt x="10" y="4"/>
                    <a:pt x="9" y="6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2"/>
                    <a:pt x="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9" name="Google Shape;8509;p239"/>
            <p:cNvSpPr/>
            <p:nvPr/>
          </p:nvSpPr>
          <p:spPr>
            <a:xfrm>
              <a:off x="-3048042" y="1079515"/>
              <a:ext cx="136079" cy="226797"/>
            </a:xfrm>
            <a:custGeom>
              <a:rect b="b" l="l" r="r" t="t"/>
              <a:pathLst>
                <a:path extrusionOk="0" h="86" w="52">
                  <a:moveTo>
                    <a:pt x="48" y="86"/>
                  </a:moveTo>
                  <a:cubicBezTo>
                    <a:pt x="47" y="86"/>
                    <a:pt x="47" y="86"/>
                    <a:pt x="46" y="85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56"/>
                    <a:pt x="0" y="54"/>
                    <a:pt x="1" y="52"/>
                  </a:cubicBezTo>
                  <a:cubicBezTo>
                    <a:pt x="2" y="51"/>
                    <a:pt x="4" y="50"/>
                    <a:pt x="6" y="51"/>
                  </a:cubicBezTo>
                  <a:cubicBezTo>
                    <a:pt x="45" y="76"/>
                    <a:pt x="45" y="76"/>
                    <a:pt x="45" y="76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"/>
                    <a:pt x="46" y="0"/>
                    <a:pt x="48" y="0"/>
                  </a:cubicBezTo>
                  <a:cubicBezTo>
                    <a:pt x="50" y="0"/>
                    <a:pt x="52" y="1"/>
                    <a:pt x="52" y="3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3"/>
                    <a:pt x="51" y="85"/>
                    <a:pt x="50" y="85"/>
                  </a:cubicBezTo>
                  <a:cubicBezTo>
                    <a:pt x="49" y="86"/>
                    <a:pt x="49" y="86"/>
                    <a:pt x="48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10" name="Google Shape;8510;p239"/>
          <p:cNvGrpSpPr/>
          <p:nvPr/>
        </p:nvGrpSpPr>
        <p:grpSpPr>
          <a:xfrm>
            <a:off x="5881414" y="1200166"/>
            <a:ext cx="429169" cy="635030"/>
            <a:chOff x="-675405" y="978328"/>
            <a:chExt cx="429169" cy="635030"/>
          </a:xfrm>
        </p:grpSpPr>
        <p:sp>
          <p:nvSpPr>
            <p:cNvPr id="8511" name="Google Shape;8511;p239"/>
            <p:cNvSpPr/>
            <p:nvPr/>
          </p:nvSpPr>
          <p:spPr>
            <a:xfrm>
              <a:off x="-675405" y="1079515"/>
              <a:ext cx="429169" cy="432657"/>
            </a:xfrm>
            <a:custGeom>
              <a:rect b="b" l="l" r="r" t="t"/>
              <a:pathLst>
                <a:path extrusionOk="0" h="164" w="163">
                  <a:moveTo>
                    <a:pt x="82" y="164"/>
                  </a:moveTo>
                  <a:cubicBezTo>
                    <a:pt x="36" y="164"/>
                    <a:pt x="0" y="127"/>
                    <a:pt x="0" y="82"/>
                  </a:cubicBezTo>
                  <a:cubicBezTo>
                    <a:pt x="0" y="37"/>
                    <a:pt x="36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27"/>
                    <a:pt x="127" y="164"/>
                    <a:pt x="82" y="164"/>
                  </a:cubicBezTo>
                  <a:close/>
                  <a:moveTo>
                    <a:pt x="82" y="8"/>
                  </a:moveTo>
                  <a:cubicBezTo>
                    <a:pt x="40" y="8"/>
                    <a:pt x="7" y="41"/>
                    <a:pt x="7" y="82"/>
                  </a:cubicBezTo>
                  <a:cubicBezTo>
                    <a:pt x="7" y="123"/>
                    <a:pt x="40" y="157"/>
                    <a:pt x="82" y="157"/>
                  </a:cubicBezTo>
                  <a:cubicBezTo>
                    <a:pt x="123" y="157"/>
                    <a:pt x="156" y="123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2" name="Google Shape;8512;p239"/>
            <p:cNvSpPr/>
            <p:nvPr/>
          </p:nvSpPr>
          <p:spPr>
            <a:xfrm>
              <a:off x="-469542" y="1079515"/>
              <a:ext cx="17447" cy="48848"/>
            </a:xfrm>
            <a:custGeom>
              <a:rect b="b" l="l" r="r" t="t"/>
              <a:pathLst>
                <a:path extrusionOk="0" h="19" w="7">
                  <a:moveTo>
                    <a:pt x="4" y="19"/>
                  </a:moveTo>
                  <a:cubicBezTo>
                    <a:pt x="2" y="19"/>
                    <a:pt x="0" y="18"/>
                    <a:pt x="0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8"/>
                    <a:pt x="6" y="19"/>
                    <a:pt x="4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3" name="Google Shape;8513;p239"/>
            <p:cNvSpPr/>
            <p:nvPr/>
          </p:nvSpPr>
          <p:spPr>
            <a:xfrm>
              <a:off x="-574218" y="1103939"/>
              <a:ext cx="38382" cy="48848"/>
            </a:xfrm>
            <a:custGeom>
              <a:rect b="b" l="l" r="r" t="t"/>
              <a:pathLst>
                <a:path extrusionOk="0" h="18" w="15">
                  <a:moveTo>
                    <a:pt x="10" y="18"/>
                  </a:moveTo>
                  <a:cubicBezTo>
                    <a:pt x="9" y="18"/>
                    <a:pt x="8" y="18"/>
                    <a:pt x="7" y="1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5"/>
                    <a:pt x="14" y="17"/>
                    <a:pt x="12" y="18"/>
                  </a:cubicBezTo>
                  <a:cubicBezTo>
                    <a:pt x="12" y="18"/>
                    <a:pt x="11" y="18"/>
                    <a:pt x="1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4" name="Google Shape;8514;p239"/>
            <p:cNvSpPr/>
            <p:nvPr/>
          </p:nvSpPr>
          <p:spPr>
            <a:xfrm>
              <a:off x="-647491" y="1180700"/>
              <a:ext cx="45360" cy="38382"/>
            </a:xfrm>
            <a:custGeom>
              <a:rect b="b" l="l" r="r" t="t"/>
              <a:pathLst>
                <a:path extrusionOk="0" h="14" w="18">
                  <a:moveTo>
                    <a:pt x="14" y="14"/>
                  </a:moveTo>
                  <a:cubicBezTo>
                    <a:pt x="14" y="14"/>
                    <a:pt x="13" y="13"/>
                    <a:pt x="12" y="1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8"/>
                    <a:pt x="18" y="10"/>
                    <a:pt x="17" y="12"/>
                  </a:cubicBezTo>
                  <a:cubicBezTo>
                    <a:pt x="17" y="13"/>
                    <a:pt x="15" y="14"/>
                    <a:pt x="1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5" name="Google Shape;8515;p239"/>
            <p:cNvSpPr/>
            <p:nvPr/>
          </p:nvSpPr>
          <p:spPr>
            <a:xfrm>
              <a:off x="-675405" y="1285376"/>
              <a:ext cx="48848" cy="20935"/>
            </a:xfrm>
            <a:custGeom>
              <a:rect b="b" l="l" r="r" t="t"/>
              <a:pathLst>
                <a:path extrusionOk="0" h="7" w="19">
                  <a:moveTo>
                    <a:pt x="15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9" y="1"/>
                    <a:pt x="19" y="3"/>
                  </a:cubicBezTo>
                  <a:cubicBezTo>
                    <a:pt x="19" y="5"/>
                    <a:pt x="17" y="7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6" name="Google Shape;8516;p239"/>
            <p:cNvSpPr/>
            <p:nvPr/>
          </p:nvSpPr>
          <p:spPr>
            <a:xfrm>
              <a:off x="-647491" y="1372606"/>
              <a:ext cx="45360" cy="34892"/>
            </a:xfrm>
            <a:custGeom>
              <a:rect b="b" l="l" r="r" t="t"/>
              <a:pathLst>
                <a:path extrusionOk="0" h="14" w="18">
                  <a:moveTo>
                    <a:pt x="4" y="14"/>
                  </a:moveTo>
                  <a:cubicBezTo>
                    <a:pt x="3" y="14"/>
                    <a:pt x="1" y="13"/>
                    <a:pt x="1" y="12"/>
                  </a:cubicBezTo>
                  <a:cubicBezTo>
                    <a:pt x="0" y="10"/>
                    <a:pt x="0" y="8"/>
                    <a:pt x="2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4"/>
                    <a:pt x="18" y="6"/>
                    <a:pt x="16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4" y="14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7" name="Google Shape;8517;p239"/>
            <p:cNvSpPr/>
            <p:nvPr/>
          </p:nvSpPr>
          <p:spPr>
            <a:xfrm>
              <a:off x="-574218" y="1435411"/>
              <a:ext cx="38382" cy="45360"/>
            </a:xfrm>
            <a:custGeom>
              <a:rect b="b" l="l" r="r" t="t"/>
              <a:pathLst>
                <a:path extrusionOk="0" h="18" w="15">
                  <a:moveTo>
                    <a:pt x="4" y="18"/>
                  </a:moveTo>
                  <a:cubicBezTo>
                    <a:pt x="4" y="18"/>
                    <a:pt x="3" y="18"/>
                    <a:pt x="3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1" y="0"/>
                    <a:pt x="12" y="1"/>
                  </a:cubicBezTo>
                  <a:cubicBezTo>
                    <a:pt x="14" y="2"/>
                    <a:pt x="15" y="5"/>
                    <a:pt x="14" y="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6" y="18"/>
                    <a:pt x="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8" name="Google Shape;8518;p239"/>
            <p:cNvSpPr/>
            <p:nvPr/>
          </p:nvSpPr>
          <p:spPr>
            <a:xfrm>
              <a:off x="-469542" y="1459834"/>
              <a:ext cx="17447" cy="52339"/>
            </a:xfrm>
            <a:custGeom>
              <a:rect b="b" l="l" r="r" t="t"/>
              <a:pathLst>
                <a:path extrusionOk="0" h="19" w="7">
                  <a:moveTo>
                    <a:pt x="4" y="19"/>
                  </a:moveTo>
                  <a:cubicBezTo>
                    <a:pt x="2" y="19"/>
                    <a:pt x="0" y="17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6" y="19"/>
                    <a:pt x="4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9" name="Google Shape;8519;p239"/>
            <p:cNvSpPr/>
            <p:nvPr/>
          </p:nvSpPr>
          <p:spPr>
            <a:xfrm>
              <a:off x="-382314" y="1435411"/>
              <a:ext cx="34892" cy="45360"/>
            </a:xfrm>
            <a:custGeom>
              <a:rect b="b" l="l" r="r" t="t"/>
              <a:pathLst>
                <a:path extrusionOk="0" h="18" w="14">
                  <a:moveTo>
                    <a:pt x="10" y="18"/>
                  </a:moveTo>
                  <a:cubicBezTo>
                    <a:pt x="8" y="18"/>
                    <a:pt x="7" y="18"/>
                    <a:pt x="7" y="1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5"/>
                    <a:pt x="13" y="17"/>
                    <a:pt x="11" y="18"/>
                  </a:cubicBezTo>
                  <a:cubicBezTo>
                    <a:pt x="11" y="18"/>
                    <a:pt x="10" y="18"/>
                    <a:pt x="10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0" name="Google Shape;8520;p239"/>
            <p:cNvSpPr/>
            <p:nvPr/>
          </p:nvSpPr>
          <p:spPr>
            <a:xfrm>
              <a:off x="-319509" y="1372606"/>
              <a:ext cx="45360" cy="34892"/>
            </a:xfrm>
            <a:custGeom>
              <a:rect b="b" l="l" r="r" t="t"/>
              <a:pathLst>
                <a:path extrusionOk="0" h="14" w="18">
                  <a:moveTo>
                    <a:pt x="14" y="14"/>
                  </a:moveTo>
                  <a:cubicBezTo>
                    <a:pt x="14" y="14"/>
                    <a:pt x="13" y="14"/>
                    <a:pt x="13" y="1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8"/>
                    <a:pt x="18" y="10"/>
                    <a:pt x="17" y="12"/>
                  </a:cubicBezTo>
                  <a:cubicBezTo>
                    <a:pt x="17" y="13"/>
                    <a:pt x="16" y="14"/>
                    <a:pt x="1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1" name="Google Shape;8521;p239"/>
            <p:cNvSpPr/>
            <p:nvPr/>
          </p:nvSpPr>
          <p:spPr>
            <a:xfrm>
              <a:off x="-295084" y="1285376"/>
              <a:ext cx="48848" cy="20935"/>
            </a:xfrm>
            <a:custGeom>
              <a:rect b="b" l="l" r="r" t="t"/>
              <a:pathLst>
                <a:path extrusionOk="0" h="7" w="19">
                  <a:moveTo>
                    <a:pt x="1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5"/>
                    <a:pt x="18" y="7"/>
                    <a:pt x="1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2" name="Google Shape;8522;p239"/>
            <p:cNvSpPr/>
            <p:nvPr/>
          </p:nvSpPr>
          <p:spPr>
            <a:xfrm>
              <a:off x="-319509" y="1180700"/>
              <a:ext cx="45360" cy="38382"/>
            </a:xfrm>
            <a:custGeom>
              <a:rect b="b" l="l" r="r" t="t"/>
              <a:pathLst>
                <a:path extrusionOk="0" h="14" w="18">
                  <a:moveTo>
                    <a:pt x="4" y="14"/>
                  </a:moveTo>
                  <a:cubicBezTo>
                    <a:pt x="3" y="14"/>
                    <a:pt x="2" y="13"/>
                    <a:pt x="1" y="12"/>
                  </a:cubicBezTo>
                  <a:cubicBezTo>
                    <a:pt x="0" y="10"/>
                    <a:pt x="0" y="8"/>
                    <a:pt x="2" y="7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8" y="4"/>
                    <a:pt x="18" y="6"/>
                    <a:pt x="16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3" name="Google Shape;8523;p239"/>
            <p:cNvSpPr/>
            <p:nvPr/>
          </p:nvSpPr>
          <p:spPr>
            <a:xfrm>
              <a:off x="-382314" y="1103939"/>
              <a:ext cx="34892" cy="48848"/>
            </a:xfrm>
            <a:custGeom>
              <a:rect b="b" l="l" r="r" t="t"/>
              <a:pathLst>
                <a:path extrusionOk="0" h="18" w="14">
                  <a:moveTo>
                    <a:pt x="4" y="18"/>
                  </a:moveTo>
                  <a:cubicBezTo>
                    <a:pt x="3" y="18"/>
                    <a:pt x="2" y="18"/>
                    <a:pt x="2" y="18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1" y="1"/>
                  </a:cubicBezTo>
                  <a:cubicBezTo>
                    <a:pt x="13" y="2"/>
                    <a:pt x="14" y="4"/>
                    <a:pt x="13" y="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5" y="18"/>
                    <a:pt x="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4" name="Google Shape;8524;p239"/>
            <p:cNvSpPr/>
            <p:nvPr/>
          </p:nvSpPr>
          <p:spPr>
            <a:xfrm>
              <a:off x="-469542" y="1177212"/>
              <a:ext cx="80252" cy="129100"/>
            </a:xfrm>
            <a:custGeom>
              <a:rect b="b" l="l" r="r" t="t"/>
              <a:pathLst>
                <a:path extrusionOk="0" h="49" w="31">
                  <a:moveTo>
                    <a:pt x="4" y="49"/>
                  </a:moveTo>
                  <a:cubicBezTo>
                    <a:pt x="3" y="49"/>
                    <a:pt x="2" y="49"/>
                    <a:pt x="2" y="48"/>
                  </a:cubicBezTo>
                  <a:cubicBezTo>
                    <a:pt x="1" y="48"/>
                    <a:pt x="0" y="46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7" y="27"/>
                    <a:pt x="29" y="28"/>
                    <a:pt x="30" y="30"/>
                  </a:cubicBezTo>
                  <a:cubicBezTo>
                    <a:pt x="31" y="31"/>
                    <a:pt x="30" y="34"/>
                    <a:pt x="28" y="35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9"/>
                    <a:pt x="4" y="49"/>
                    <a:pt x="4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5" name="Google Shape;8525;p239"/>
            <p:cNvSpPr/>
            <p:nvPr/>
          </p:nvSpPr>
          <p:spPr>
            <a:xfrm>
              <a:off x="-584686" y="1459834"/>
              <a:ext cx="247732" cy="153524"/>
            </a:xfrm>
            <a:custGeom>
              <a:rect b="b" l="l" r="r" t="t"/>
              <a:pathLst>
                <a:path extrusionOk="0" h="59" w="95">
                  <a:moveTo>
                    <a:pt x="72" y="59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17" y="59"/>
                    <a:pt x="11" y="54"/>
                    <a:pt x="9" y="4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2" y="3"/>
                    <a:pt x="4" y="2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7" y="49"/>
                    <a:pt x="20" y="52"/>
                    <a:pt x="23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5" y="52"/>
                    <a:pt x="78" y="49"/>
                    <a:pt x="79" y="4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90" y="0"/>
                    <a:pt x="92" y="1"/>
                  </a:cubicBezTo>
                  <a:cubicBezTo>
                    <a:pt x="94" y="1"/>
                    <a:pt x="95" y="3"/>
                    <a:pt x="95" y="5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54"/>
                    <a:pt x="79" y="59"/>
                    <a:pt x="72" y="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6" name="Google Shape;8526;p239"/>
            <p:cNvSpPr/>
            <p:nvPr/>
          </p:nvSpPr>
          <p:spPr>
            <a:xfrm>
              <a:off x="-584686" y="978328"/>
              <a:ext cx="247732" cy="150036"/>
            </a:xfrm>
            <a:custGeom>
              <a:rect b="b" l="l" r="r" t="t"/>
              <a:pathLst>
                <a:path extrusionOk="0" h="57" w="95">
                  <a:moveTo>
                    <a:pt x="4" y="57"/>
                  </a:moveTo>
                  <a:cubicBezTo>
                    <a:pt x="4" y="57"/>
                    <a:pt x="4" y="57"/>
                    <a:pt x="3" y="57"/>
                  </a:cubicBezTo>
                  <a:cubicBezTo>
                    <a:pt x="1" y="57"/>
                    <a:pt x="0" y="55"/>
                    <a:pt x="1" y="5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4"/>
                    <a:pt x="17" y="0"/>
                    <a:pt x="2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9" y="0"/>
                    <a:pt x="85" y="4"/>
                    <a:pt x="86" y="11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4"/>
                    <a:pt x="93" y="56"/>
                    <a:pt x="92" y="56"/>
                  </a:cubicBezTo>
                  <a:cubicBezTo>
                    <a:pt x="90" y="56"/>
                    <a:pt x="88" y="55"/>
                    <a:pt x="87" y="5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9"/>
                    <a:pt x="75" y="7"/>
                    <a:pt x="7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0" y="7"/>
                    <a:pt x="17" y="9"/>
                    <a:pt x="16" y="13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6" y="57"/>
                    <a:pt x="4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27" name="Google Shape;8527;p239"/>
          <p:cNvGrpSpPr/>
          <p:nvPr/>
        </p:nvGrpSpPr>
        <p:grpSpPr>
          <a:xfrm>
            <a:off x="4533987" y="3808500"/>
            <a:ext cx="512910" cy="603627"/>
            <a:chOff x="-6872176" y="2314683"/>
            <a:chExt cx="512910" cy="603627"/>
          </a:xfrm>
        </p:grpSpPr>
        <p:sp>
          <p:nvSpPr>
            <p:cNvPr id="8528" name="Google Shape;8528;p239"/>
            <p:cNvSpPr/>
            <p:nvPr/>
          </p:nvSpPr>
          <p:spPr>
            <a:xfrm>
              <a:off x="-6627933" y="2520543"/>
              <a:ext cx="76762" cy="181437"/>
            </a:xfrm>
            <a:custGeom>
              <a:rect b="b" l="l" r="r" t="t"/>
              <a:pathLst>
                <a:path extrusionOk="0" h="70" w="29">
                  <a:moveTo>
                    <a:pt x="25" y="70"/>
                  </a:moveTo>
                  <a:cubicBezTo>
                    <a:pt x="24" y="70"/>
                    <a:pt x="24" y="69"/>
                    <a:pt x="23" y="6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0" y="56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8" y="64"/>
                    <a:pt x="29" y="66"/>
                    <a:pt x="28" y="68"/>
                  </a:cubicBezTo>
                  <a:cubicBezTo>
                    <a:pt x="27" y="69"/>
                    <a:pt x="26" y="70"/>
                    <a:pt x="2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239"/>
            <p:cNvSpPr/>
            <p:nvPr/>
          </p:nvSpPr>
          <p:spPr>
            <a:xfrm>
              <a:off x="-6830306" y="2447271"/>
              <a:ext cx="425679" cy="425679"/>
            </a:xfrm>
            <a:custGeom>
              <a:rect b="b" l="l" r="r" t="t"/>
              <a:pathLst>
                <a:path extrusionOk="0" h="162" w="161">
                  <a:moveTo>
                    <a:pt x="80" y="162"/>
                  </a:moveTo>
                  <a:cubicBezTo>
                    <a:pt x="36" y="162"/>
                    <a:pt x="0" y="126"/>
                    <a:pt x="0" y="81"/>
                  </a:cubicBezTo>
                  <a:cubicBezTo>
                    <a:pt x="0" y="37"/>
                    <a:pt x="36" y="0"/>
                    <a:pt x="80" y="0"/>
                  </a:cubicBezTo>
                  <a:cubicBezTo>
                    <a:pt x="125" y="0"/>
                    <a:pt x="161" y="37"/>
                    <a:pt x="161" y="81"/>
                  </a:cubicBezTo>
                  <a:cubicBezTo>
                    <a:pt x="161" y="126"/>
                    <a:pt x="125" y="162"/>
                    <a:pt x="80" y="162"/>
                  </a:cubicBezTo>
                  <a:close/>
                  <a:moveTo>
                    <a:pt x="80" y="8"/>
                  </a:moveTo>
                  <a:cubicBezTo>
                    <a:pt x="40" y="8"/>
                    <a:pt x="7" y="41"/>
                    <a:pt x="7" y="81"/>
                  </a:cubicBezTo>
                  <a:cubicBezTo>
                    <a:pt x="7" y="122"/>
                    <a:pt x="40" y="155"/>
                    <a:pt x="80" y="155"/>
                  </a:cubicBezTo>
                  <a:cubicBezTo>
                    <a:pt x="121" y="155"/>
                    <a:pt x="154" y="122"/>
                    <a:pt x="154" y="81"/>
                  </a:cubicBezTo>
                  <a:cubicBezTo>
                    <a:pt x="154" y="41"/>
                    <a:pt x="121" y="8"/>
                    <a:pt x="80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239"/>
            <p:cNvSpPr/>
            <p:nvPr/>
          </p:nvSpPr>
          <p:spPr>
            <a:xfrm>
              <a:off x="-6872176" y="2405401"/>
              <a:ext cx="512910" cy="512909"/>
            </a:xfrm>
            <a:custGeom>
              <a:rect b="b" l="l" r="r" t="t"/>
              <a:pathLst>
                <a:path extrusionOk="0" h="195" w="195">
                  <a:moveTo>
                    <a:pt x="97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3"/>
                    <a:pt x="44" y="0"/>
                    <a:pt x="97" y="0"/>
                  </a:cubicBezTo>
                  <a:cubicBezTo>
                    <a:pt x="151" y="0"/>
                    <a:pt x="195" y="43"/>
                    <a:pt x="195" y="97"/>
                  </a:cubicBezTo>
                  <a:cubicBezTo>
                    <a:pt x="195" y="151"/>
                    <a:pt x="151" y="195"/>
                    <a:pt x="97" y="195"/>
                  </a:cubicBezTo>
                  <a:close/>
                  <a:moveTo>
                    <a:pt x="97" y="7"/>
                  </a:moveTo>
                  <a:cubicBezTo>
                    <a:pt x="47" y="7"/>
                    <a:pt x="7" y="47"/>
                    <a:pt x="7" y="97"/>
                  </a:cubicBezTo>
                  <a:cubicBezTo>
                    <a:pt x="7" y="147"/>
                    <a:pt x="47" y="188"/>
                    <a:pt x="97" y="188"/>
                  </a:cubicBezTo>
                  <a:cubicBezTo>
                    <a:pt x="147" y="188"/>
                    <a:pt x="188" y="147"/>
                    <a:pt x="188" y="97"/>
                  </a:cubicBezTo>
                  <a:cubicBezTo>
                    <a:pt x="188" y="47"/>
                    <a:pt x="147" y="7"/>
                    <a:pt x="9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1" name="Google Shape;8531;p239"/>
            <p:cNvSpPr/>
            <p:nvPr/>
          </p:nvSpPr>
          <p:spPr>
            <a:xfrm>
              <a:off x="-6683760" y="2314683"/>
              <a:ext cx="132589" cy="66295"/>
            </a:xfrm>
            <a:custGeom>
              <a:rect b="b" l="l" r="r" t="t"/>
              <a:pathLst>
                <a:path extrusionOk="0" h="25" w="51">
                  <a:moveTo>
                    <a:pt x="47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1"/>
                    <a:pt x="51" y="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3"/>
                    <a:pt x="49" y="25"/>
                    <a:pt x="47" y="25"/>
                  </a:cubicBezTo>
                  <a:close/>
                  <a:moveTo>
                    <a:pt x="8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2" name="Google Shape;8532;p239"/>
            <p:cNvSpPr/>
            <p:nvPr/>
          </p:nvSpPr>
          <p:spPr>
            <a:xfrm>
              <a:off x="-6648869" y="2363531"/>
              <a:ext cx="66295" cy="59317"/>
            </a:xfrm>
            <a:custGeom>
              <a:rect b="b" l="l" r="r" t="t"/>
              <a:pathLst>
                <a:path extrusionOk="0" h="23" w="25">
                  <a:moveTo>
                    <a:pt x="22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5" y="1"/>
                    <a:pt x="25" y="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1"/>
                    <a:pt x="23" y="23"/>
                    <a:pt x="22" y="23"/>
                  </a:cubicBezTo>
                  <a:close/>
                  <a:moveTo>
                    <a:pt x="7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3" name="Google Shape;8533;p239"/>
          <p:cNvGrpSpPr/>
          <p:nvPr/>
        </p:nvGrpSpPr>
        <p:grpSpPr>
          <a:xfrm>
            <a:off x="8393086" y="1210633"/>
            <a:ext cx="628051" cy="635029"/>
            <a:chOff x="-4468134" y="2300726"/>
            <a:chExt cx="628051" cy="635029"/>
          </a:xfrm>
        </p:grpSpPr>
        <p:sp>
          <p:nvSpPr>
            <p:cNvPr id="8534" name="Google Shape;8534;p239"/>
            <p:cNvSpPr/>
            <p:nvPr/>
          </p:nvSpPr>
          <p:spPr>
            <a:xfrm>
              <a:off x="-4468134" y="2300726"/>
              <a:ext cx="628051" cy="635029"/>
            </a:xfrm>
            <a:custGeom>
              <a:rect b="b" l="l" r="r" t="t"/>
              <a:pathLst>
                <a:path extrusionOk="0" h="241" w="240">
                  <a:moveTo>
                    <a:pt x="120" y="241"/>
                  </a:moveTo>
                  <a:cubicBezTo>
                    <a:pt x="54" y="241"/>
                    <a:pt x="0" y="187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7"/>
                    <a:pt x="186" y="241"/>
                    <a:pt x="120" y="241"/>
                  </a:cubicBezTo>
                  <a:close/>
                  <a:moveTo>
                    <a:pt x="120" y="7"/>
                  </a:moveTo>
                  <a:cubicBezTo>
                    <a:pt x="58" y="7"/>
                    <a:pt x="7" y="58"/>
                    <a:pt x="7" y="120"/>
                  </a:cubicBezTo>
                  <a:cubicBezTo>
                    <a:pt x="7" y="183"/>
                    <a:pt x="58" y="233"/>
                    <a:pt x="120" y="233"/>
                  </a:cubicBezTo>
                  <a:cubicBezTo>
                    <a:pt x="182" y="233"/>
                    <a:pt x="233" y="183"/>
                    <a:pt x="233" y="120"/>
                  </a:cubicBezTo>
                  <a:cubicBezTo>
                    <a:pt x="233" y="58"/>
                    <a:pt x="182" y="7"/>
                    <a:pt x="12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5" name="Google Shape;8535;p239"/>
            <p:cNvSpPr/>
            <p:nvPr/>
          </p:nvSpPr>
          <p:spPr>
            <a:xfrm>
              <a:off x="-4342524" y="2499608"/>
              <a:ext cx="174459" cy="233776"/>
            </a:xfrm>
            <a:custGeom>
              <a:rect b="b" l="l" r="r" t="t"/>
              <a:pathLst>
                <a:path extrusionOk="0" h="90" w="67">
                  <a:moveTo>
                    <a:pt x="63" y="90"/>
                  </a:moveTo>
                  <a:cubicBezTo>
                    <a:pt x="4" y="90"/>
                    <a:pt x="4" y="90"/>
                    <a:pt x="4" y="90"/>
                  </a:cubicBezTo>
                  <a:cubicBezTo>
                    <a:pt x="3" y="90"/>
                    <a:pt x="1" y="89"/>
                    <a:pt x="1" y="88"/>
                  </a:cubicBezTo>
                  <a:cubicBezTo>
                    <a:pt x="0" y="86"/>
                    <a:pt x="1" y="85"/>
                    <a:pt x="2" y="84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55" y="49"/>
                    <a:pt x="60" y="40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8" y="18"/>
                    <a:pt x="48" y="8"/>
                    <a:pt x="35" y="7"/>
                  </a:cubicBezTo>
                  <a:cubicBezTo>
                    <a:pt x="28" y="7"/>
                    <a:pt x="21" y="10"/>
                    <a:pt x="16" y="14"/>
                  </a:cubicBezTo>
                  <a:cubicBezTo>
                    <a:pt x="11" y="19"/>
                    <a:pt x="8" y="26"/>
                    <a:pt x="8" y="33"/>
                  </a:cubicBezTo>
                  <a:cubicBezTo>
                    <a:pt x="8" y="35"/>
                    <a:pt x="6" y="37"/>
                    <a:pt x="4" y="37"/>
                  </a:cubicBezTo>
                  <a:cubicBezTo>
                    <a:pt x="2" y="37"/>
                    <a:pt x="1" y="35"/>
                    <a:pt x="1" y="33"/>
                  </a:cubicBezTo>
                  <a:cubicBezTo>
                    <a:pt x="1" y="24"/>
                    <a:pt x="4" y="15"/>
                    <a:pt x="11" y="9"/>
                  </a:cubicBezTo>
                  <a:cubicBezTo>
                    <a:pt x="18" y="3"/>
                    <a:pt x="26" y="0"/>
                    <a:pt x="35" y="0"/>
                  </a:cubicBezTo>
                  <a:cubicBezTo>
                    <a:pt x="51" y="1"/>
                    <a:pt x="65" y="14"/>
                    <a:pt x="66" y="30"/>
                  </a:cubicBezTo>
                  <a:cubicBezTo>
                    <a:pt x="66" y="30"/>
                    <a:pt x="66" y="31"/>
                    <a:pt x="66" y="32"/>
                  </a:cubicBezTo>
                  <a:cubicBezTo>
                    <a:pt x="67" y="43"/>
                    <a:pt x="61" y="53"/>
                    <a:pt x="52" y="60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5" y="83"/>
                    <a:pt x="66" y="85"/>
                    <a:pt x="66" y="87"/>
                  </a:cubicBezTo>
                  <a:cubicBezTo>
                    <a:pt x="66" y="89"/>
                    <a:pt x="65" y="90"/>
                    <a:pt x="63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6" name="Google Shape;8536;p239"/>
            <p:cNvSpPr/>
            <p:nvPr/>
          </p:nvSpPr>
          <p:spPr>
            <a:xfrm>
              <a:off x="-4122707" y="2499608"/>
              <a:ext cx="153524" cy="233776"/>
            </a:xfrm>
            <a:custGeom>
              <a:rect b="b" l="l" r="r" t="t"/>
              <a:pathLst>
                <a:path extrusionOk="0" h="90" w="59">
                  <a:moveTo>
                    <a:pt x="45" y="90"/>
                  </a:moveTo>
                  <a:cubicBezTo>
                    <a:pt x="43" y="90"/>
                    <a:pt x="42" y="89"/>
                    <a:pt x="42" y="87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1"/>
                    <a:pt x="1" y="60"/>
                    <a:pt x="0" y="59"/>
                  </a:cubicBezTo>
                  <a:cubicBezTo>
                    <a:pt x="0" y="58"/>
                    <a:pt x="0" y="56"/>
                    <a:pt x="1" y="55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0"/>
                    <a:pt x="45" y="0"/>
                    <a:pt x="47" y="0"/>
                  </a:cubicBezTo>
                  <a:cubicBezTo>
                    <a:pt x="48" y="1"/>
                    <a:pt x="49" y="2"/>
                    <a:pt x="49" y="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8" y="54"/>
                    <a:pt x="59" y="56"/>
                    <a:pt x="59" y="58"/>
                  </a:cubicBezTo>
                  <a:cubicBezTo>
                    <a:pt x="59" y="60"/>
                    <a:pt x="58" y="61"/>
                    <a:pt x="56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89"/>
                    <a:pt x="47" y="90"/>
                    <a:pt x="45" y="90"/>
                  </a:cubicBezTo>
                  <a:close/>
                  <a:moveTo>
                    <a:pt x="11" y="54"/>
                  </a:moveTo>
                  <a:cubicBezTo>
                    <a:pt x="42" y="54"/>
                    <a:pt x="42" y="54"/>
                    <a:pt x="42" y="54"/>
                  </a:cubicBezTo>
                  <a:cubicBezTo>
                    <a:pt x="42" y="14"/>
                    <a:pt x="42" y="14"/>
                    <a:pt x="42" y="14"/>
                  </a:cubicBezTo>
                  <a:lnTo>
                    <a:pt x="11" y="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37" name="Google Shape;8537;p239"/>
          <p:cNvGrpSpPr/>
          <p:nvPr/>
        </p:nvGrpSpPr>
        <p:grpSpPr>
          <a:xfrm>
            <a:off x="9639328" y="1224590"/>
            <a:ext cx="746682" cy="607116"/>
            <a:chOff x="-3295772" y="2314683"/>
            <a:chExt cx="746682" cy="607116"/>
          </a:xfrm>
        </p:grpSpPr>
        <p:sp>
          <p:nvSpPr>
            <p:cNvPr id="8538" name="Google Shape;8538;p239"/>
            <p:cNvSpPr/>
            <p:nvPr/>
          </p:nvSpPr>
          <p:spPr>
            <a:xfrm>
              <a:off x="-3295772" y="2454250"/>
              <a:ext cx="589671" cy="369852"/>
            </a:xfrm>
            <a:custGeom>
              <a:rect b="b" l="l" r="r" t="t"/>
              <a:pathLst>
                <a:path extrusionOk="0" h="140" w="225">
                  <a:moveTo>
                    <a:pt x="165" y="140"/>
                  </a:moveTo>
                  <a:cubicBezTo>
                    <a:pt x="9" y="140"/>
                    <a:pt x="9" y="140"/>
                    <a:pt x="9" y="140"/>
                  </a:cubicBezTo>
                  <a:cubicBezTo>
                    <a:pt x="4" y="140"/>
                    <a:pt x="0" y="135"/>
                    <a:pt x="0" y="13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4" y="0"/>
                    <a:pt x="225" y="2"/>
                    <a:pt x="225" y="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5" y="55"/>
                    <a:pt x="224" y="56"/>
                    <a:pt x="222" y="56"/>
                  </a:cubicBezTo>
                  <a:cubicBezTo>
                    <a:pt x="220" y="56"/>
                    <a:pt x="218" y="55"/>
                    <a:pt x="218" y="53"/>
                  </a:cubicBezTo>
                  <a:cubicBezTo>
                    <a:pt x="218" y="7"/>
                    <a:pt x="218" y="7"/>
                    <a:pt x="21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30"/>
                    <a:pt x="7" y="130"/>
                    <a:pt x="7" y="130"/>
                  </a:cubicBezTo>
                  <a:cubicBezTo>
                    <a:pt x="7" y="131"/>
                    <a:pt x="8" y="132"/>
                    <a:pt x="9" y="132"/>
                  </a:cubicBezTo>
                  <a:cubicBezTo>
                    <a:pt x="165" y="132"/>
                    <a:pt x="165" y="132"/>
                    <a:pt x="165" y="132"/>
                  </a:cubicBezTo>
                  <a:cubicBezTo>
                    <a:pt x="167" y="132"/>
                    <a:pt x="168" y="134"/>
                    <a:pt x="168" y="136"/>
                  </a:cubicBezTo>
                  <a:cubicBezTo>
                    <a:pt x="168" y="138"/>
                    <a:pt x="167" y="140"/>
                    <a:pt x="165" y="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9" name="Google Shape;8539;p239"/>
            <p:cNvSpPr/>
            <p:nvPr/>
          </p:nvSpPr>
          <p:spPr>
            <a:xfrm>
              <a:off x="-3295772" y="2370509"/>
              <a:ext cx="589671" cy="104675"/>
            </a:xfrm>
            <a:custGeom>
              <a:rect b="b" l="l" r="r" t="t"/>
              <a:pathLst>
                <a:path extrusionOk="0" h="40" w="225">
                  <a:moveTo>
                    <a:pt x="222" y="40"/>
                  </a:moveTo>
                  <a:cubicBezTo>
                    <a:pt x="3" y="40"/>
                    <a:pt x="3" y="40"/>
                    <a:pt x="3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1"/>
                    <a:pt x="39" y="3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13"/>
                    <a:pt x="43" y="17"/>
                    <a:pt x="47" y="17"/>
                  </a:cubicBezTo>
                  <a:cubicBezTo>
                    <a:pt x="52" y="17"/>
                    <a:pt x="55" y="13"/>
                    <a:pt x="55" y="9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"/>
                    <a:pt x="57" y="0"/>
                    <a:pt x="59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8" y="0"/>
                    <a:pt x="169" y="1"/>
                    <a:pt x="169" y="3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3"/>
                    <a:pt x="173" y="17"/>
                    <a:pt x="178" y="17"/>
                  </a:cubicBezTo>
                  <a:cubicBezTo>
                    <a:pt x="182" y="17"/>
                    <a:pt x="186" y="13"/>
                    <a:pt x="186" y="9"/>
                  </a:cubicBezTo>
                  <a:cubicBezTo>
                    <a:pt x="186" y="3"/>
                    <a:pt x="186" y="3"/>
                    <a:pt x="186" y="3"/>
                  </a:cubicBezTo>
                  <a:cubicBezTo>
                    <a:pt x="186" y="1"/>
                    <a:pt x="188" y="0"/>
                    <a:pt x="190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1" y="0"/>
                    <a:pt x="225" y="4"/>
                    <a:pt x="225" y="9"/>
                  </a:cubicBezTo>
                  <a:cubicBezTo>
                    <a:pt x="225" y="37"/>
                    <a:pt x="225" y="37"/>
                    <a:pt x="225" y="37"/>
                  </a:cubicBezTo>
                  <a:cubicBezTo>
                    <a:pt x="225" y="39"/>
                    <a:pt x="224" y="40"/>
                    <a:pt x="222" y="40"/>
                  </a:cubicBezTo>
                  <a:close/>
                  <a:moveTo>
                    <a:pt x="7" y="33"/>
                  </a:moveTo>
                  <a:cubicBezTo>
                    <a:pt x="218" y="33"/>
                    <a:pt x="218" y="33"/>
                    <a:pt x="218" y="33"/>
                  </a:cubicBezTo>
                  <a:cubicBezTo>
                    <a:pt x="218" y="9"/>
                    <a:pt x="218" y="9"/>
                    <a:pt x="218" y="9"/>
                  </a:cubicBezTo>
                  <a:cubicBezTo>
                    <a:pt x="218" y="8"/>
                    <a:pt x="217" y="7"/>
                    <a:pt x="216" y="7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3" y="9"/>
                    <a:pt x="193" y="9"/>
                    <a:pt x="193" y="9"/>
                  </a:cubicBezTo>
                  <a:cubicBezTo>
                    <a:pt x="193" y="17"/>
                    <a:pt x="186" y="24"/>
                    <a:pt x="178" y="24"/>
                  </a:cubicBezTo>
                  <a:cubicBezTo>
                    <a:pt x="169" y="24"/>
                    <a:pt x="162" y="17"/>
                    <a:pt x="162" y="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17"/>
                    <a:pt x="56" y="24"/>
                    <a:pt x="47" y="24"/>
                  </a:cubicBezTo>
                  <a:cubicBezTo>
                    <a:pt x="39" y="24"/>
                    <a:pt x="32" y="17"/>
                    <a:pt x="32" y="9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7" y="8"/>
                    <a:pt x="7" y="9"/>
                  </a:cubicBezTo>
                  <a:lnTo>
                    <a:pt x="7" y="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0" name="Google Shape;8540;p239"/>
            <p:cNvSpPr/>
            <p:nvPr/>
          </p:nvSpPr>
          <p:spPr>
            <a:xfrm>
              <a:off x="-3212032" y="2314683"/>
              <a:ext cx="80252" cy="118632"/>
            </a:xfrm>
            <a:custGeom>
              <a:rect b="b" l="l" r="r" t="t"/>
              <a:pathLst>
                <a:path extrusionOk="0" h="45" w="31">
                  <a:moveTo>
                    <a:pt x="15" y="45"/>
                  </a:moveTo>
                  <a:cubicBezTo>
                    <a:pt x="7" y="45"/>
                    <a:pt x="0" y="38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8"/>
                    <a:pt x="24" y="45"/>
                    <a:pt x="15" y="45"/>
                  </a:cubicBezTo>
                  <a:close/>
                  <a:moveTo>
                    <a:pt x="15" y="7"/>
                  </a:moveTo>
                  <a:cubicBezTo>
                    <a:pt x="11" y="7"/>
                    <a:pt x="7" y="11"/>
                    <a:pt x="7" y="15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11" y="38"/>
                    <a:pt x="15" y="38"/>
                  </a:cubicBezTo>
                  <a:cubicBezTo>
                    <a:pt x="20" y="38"/>
                    <a:pt x="23" y="34"/>
                    <a:pt x="23" y="30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1"/>
                    <a:pt x="20" y="7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1" name="Google Shape;8541;p239"/>
            <p:cNvSpPr/>
            <p:nvPr/>
          </p:nvSpPr>
          <p:spPr>
            <a:xfrm>
              <a:off x="-2870093" y="2314683"/>
              <a:ext cx="80252" cy="118632"/>
            </a:xfrm>
            <a:custGeom>
              <a:rect b="b" l="l" r="r" t="t"/>
              <a:pathLst>
                <a:path extrusionOk="0" h="45" w="31">
                  <a:moveTo>
                    <a:pt x="16" y="45"/>
                  </a:moveTo>
                  <a:cubicBezTo>
                    <a:pt x="7" y="45"/>
                    <a:pt x="0" y="38"/>
                    <a:pt x="0" y="3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" y="0"/>
                    <a:pt x="31" y="7"/>
                    <a:pt x="31" y="15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38"/>
                    <a:pt x="24" y="45"/>
                    <a:pt x="16" y="45"/>
                  </a:cubicBezTo>
                  <a:close/>
                  <a:moveTo>
                    <a:pt x="16" y="7"/>
                  </a:moveTo>
                  <a:cubicBezTo>
                    <a:pt x="11" y="7"/>
                    <a:pt x="7" y="11"/>
                    <a:pt x="7" y="15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4"/>
                    <a:pt x="11" y="38"/>
                    <a:pt x="16" y="38"/>
                  </a:cubicBezTo>
                  <a:cubicBezTo>
                    <a:pt x="20" y="38"/>
                    <a:pt x="24" y="34"/>
                    <a:pt x="24" y="3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1"/>
                    <a:pt x="20" y="7"/>
                    <a:pt x="1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2" name="Google Shape;8542;p239"/>
            <p:cNvSpPr/>
            <p:nvPr/>
          </p:nvSpPr>
          <p:spPr>
            <a:xfrm>
              <a:off x="-2877072" y="2590326"/>
              <a:ext cx="327982" cy="331473"/>
            </a:xfrm>
            <a:custGeom>
              <a:rect b="b" l="l" r="r" t="t"/>
              <a:pathLst>
                <a:path extrusionOk="0" h="126" w="125">
                  <a:moveTo>
                    <a:pt x="63" y="126"/>
                  </a:moveTo>
                  <a:cubicBezTo>
                    <a:pt x="28" y="126"/>
                    <a:pt x="0" y="97"/>
                    <a:pt x="0" y="63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3"/>
                  </a:cubicBezTo>
                  <a:cubicBezTo>
                    <a:pt x="125" y="97"/>
                    <a:pt x="97" y="126"/>
                    <a:pt x="63" y="126"/>
                  </a:cubicBezTo>
                  <a:close/>
                  <a:moveTo>
                    <a:pt x="63" y="7"/>
                  </a:moveTo>
                  <a:cubicBezTo>
                    <a:pt x="32" y="7"/>
                    <a:pt x="7" y="32"/>
                    <a:pt x="7" y="63"/>
                  </a:cubicBezTo>
                  <a:cubicBezTo>
                    <a:pt x="7" y="93"/>
                    <a:pt x="32" y="118"/>
                    <a:pt x="63" y="118"/>
                  </a:cubicBezTo>
                  <a:cubicBezTo>
                    <a:pt x="93" y="118"/>
                    <a:pt x="118" y="93"/>
                    <a:pt x="118" y="63"/>
                  </a:cubicBezTo>
                  <a:cubicBezTo>
                    <a:pt x="118" y="32"/>
                    <a:pt x="93" y="7"/>
                    <a:pt x="6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3" name="Google Shape;8543;p239"/>
            <p:cNvSpPr/>
            <p:nvPr/>
          </p:nvSpPr>
          <p:spPr>
            <a:xfrm>
              <a:off x="-2821245" y="2684535"/>
              <a:ext cx="104675" cy="139567"/>
            </a:xfrm>
            <a:custGeom>
              <a:rect b="b" l="l" r="r" t="t"/>
              <a:pathLst>
                <a:path extrusionOk="0" h="53" w="39">
                  <a:moveTo>
                    <a:pt x="36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2" y="53"/>
                    <a:pt x="1" y="52"/>
                    <a:pt x="0" y="50"/>
                  </a:cubicBezTo>
                  <a:cubicBezTo>
                    <a:pt x="0" y="49"/>
                    <a:pt x="0" y="47"/>
                    <a:pt x="2" y="46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30" y="28"/>
                    <a:pt x="32" y="23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3"/>
                    <a:pt x="26" y="8"/>
                    <a:pt x="20" y="8"/>
                  </a:cubicBezTo>
                  <a:cubicBezTo>
                    <a:pt x="17" y="8"/>
                    <a:pt x="14" y="9"/>
                    <a:pt x="11" y="11"/>
                  </a:cubicBezTo>
                  <a:cubicBezTo>
                    <a:pt x="9" y="13"/>
                    <a:pt x="7" y="17"/>
                    <a:pt x="7" y="20"/>
                  </a:cubicBezTo>
                  <a:cubicBezTo>
                    <a:pt x="7" y="22"/>
                    <a:pt x="6" y="24"/>
                    <a:pt x="4" y="24"/>
                  </a:cubicBezTo>
                  <a:cubicBezTo>
                    <a:pt x="2" y="24"/>
                    <a:pt x="0" y="22"/>
                    <a:pt x="0" y="20"/>
                  </a:cubicBezTo>
                  <a:cubicBezTo>
                    <a:pt x="0" y="15"/>
                    <a:pt x="2" y="9"/>
                    <a:pt x="6" y="6"/>
                  </a:cubicBezTo>
                  <a:cubicBezTo>
                    <a:pt x="10" y="2"/>
                    <a:pt x="15" y="0"/>
                    <a:pt x="21" y="1"/>
                  </a:cubicBezTo>
                  <a:cubicBezTo>
                    <a:pt x="30" y="1"/>
                    <a:pt x="38" y="9"/>
                    <a:pt x="39" y="18"/>
                  </a:cubicBezTo>
                  <a:cubicBezTo>
                    <a:pt x="39" y="18"/>
                    <a:pt x="39" y="19"/>
                    <a:pt x="39" y="19"/>
                  </a:cubicBezTo>
                  <a:cubicBezTo>
                    <a:pt x="39" y="26"/>
                    <a:pt x="36" y="32"/>
                    <a:pt x="30" y="3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8" y="46"/>
                    <a:pt x="39" y="47"/>
                    <a:pt x="39" y="49"/>
                  </a:cubicBezTo>
                  <a:cubicBezTo>
                    <a:pt x="39" y="51"/>
                    <a:pt x="38" y="53"/>
                    <a:pt x="36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4" name="Google Shape;8544;p239"/>
            <p:cNvSpPr/>
            <p:nvPr/>
          </p:nvSpPr>
          <p:spPr>
            <a:xfrm>
              <a:off x="-2702613" y="2684535"/>
              <a:ext cx="101187" cy="139567"/>
            </a:xfrm>
            <a:custGeom>
              <a:rect b="b" l="l" r="r" t="t"/>
              <a:pathLst>
                <a:path extrusionOk="0" h="53" w="38">
                  <a:moveTo>
                    <a:pt x="27" y="53"/>
                  </a:moveTo>
                  <a:cubicBezTo>
                    <a:pt x="25" y="53"/>
                    <a:pt x="23" y="51"/>
                    <a:pt x="23" y="49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1" y="36"/>
                    <a:pt x="1" y="35"/>
                  </a:cubicBezTo>
                  <a:cubicBezTo>
                    <a:pt x="0" y="34"/>
                    <a:pt x="0" y="32"/>
                    <a:pt x="1" y="3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27" y="0"/>
                    <a:pt x="28" y="1"/>
                  </a:cubicBezTo>
                  <a:cubicBezTo>
                    <a:pt x="29" y="1"/>
                    <a:pt x="30" y="3"/>
                    <a:pt x="30" y="4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7" y="30"/>
                    <a:pt x="38" y="31"/>
                    <a:pt x="38" y="33"/>
                  </a:cubicBezTo>
                  <a:cubicBezTo>
                    <a:pt x="38" y="35"/>
                    <a:pt x="37" y="37"/>
                    <a:pt x="35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51"/>
                    <a:pt x="29" y="53"/>
                    <a:pt x="27" y="53"/>
                  </a:cubicBezTo>
                  <a:close/>
                  <a:moveTo>
                    <a:pt x="11" y="30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15"/>
                    <a:pt x="23" y="15"/>
                    <a:pt x="23" y="15"/>
                  </a:cubicBezTo>
                  <a:lnTo>
                    <a:pt x="11" y="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45" name="Google Shape;8545;p239"/>
          <p:cNvGrpSpPr/>
          <p:nvPr/>
        </p:nvGrpSpPr>
        <p:grpSpPr>
          <a:xfrm>
            <a:off x="617319" y="2552622"/>
            <a:ext cx="512910" cy="603627"/>
            <a:chOff x="-717275" y="2314683"/>
            <a:chExt cx="512910" cy="603627"/>
          </a:xfrm>
        </p:grpSpPr>
        <p:sp>
          <p:nvSpPr>
            <p:cNvPr id="8546" name="Google Shape;8546;p239"/>
            <p:cNvSpPr/>
            <p:nvPr/>
          </p:nvSpPr>
          <p:spPr>
            <a:xfrm>
              <a:off x="-469542" y="2443781"/>
              <a:ext cx="17447" cy="24425"/>
            </a:xfrm>
            <a:custGeom>
              <a:rect b="b" l="l" r="r" t="t"/>
              <a:pathLst>
                <a:path extrusionOk="0" h="10" w="7">
                  <a:moveTo>
                    <a:pt x="4" y="10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6" y="10"/>
                    <a:pt x="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7" name="Google Shape;8547;p239"/>
            <p:cNvSpPr/>
            <p:nvPr/>
          </p:nvSpPr>
          <p:spPr>
            <a:xfrm>
              <a:off x="-577708" y="2468206"/>
              <a:ext cx="27913" cy="27913"/>
            </a:xfrm>
            <a:custGeom>
              <a:rect b="b" l="l" r="r" t="t"/>
              <a:pathLst>
                <a:path extrusionOk="0" h="10" w="10">
                  <a:moveTo>
                    <a:pt x="6" y="10"/>
                  </a:moveTo>
                  <a:cubicBezTo>
                    <a:pt x="5" y="10"/>
                    <a:pt x="4" y="10"/>
                    <a:pt x="3" y="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7"/>
                    <a:pt x="10" y="9"/>
                    <a:pt x="8" y="10"/>
                  </a:cubicBezTo>
                  <a:cubicBezTo>
                    <a:pt x="7" y="10"/>
                    <a:pt x="7" y="10"/>
                    <a:pt x="6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8" name="Google Shape;8548;p239"/>
            <p:cNvSpPr/>
            <p:nvPr/>
          </p:nvSpPr>
          <p:spPr>
            <a:xfrm>
              <a:off x="-654470" y="2544968"/>
              <a:ext cx="27913" cy="24425"/>
            </a:xfrm>
            <a:custGeom>
              <a:rect b="b" l="l" r="r" t="t"/>
              <a:pathLst>
                <a:path extrusionOk="0" h="9" w="11">
                  <a:moveTo>
                    <a:pt x="7" y="9"/>
                  </a:moveTo>
                  <a:cubicBezTo>
                    <a:pt x="6" y="9"/>
                    <a:pt x="6" y="9"/>
                    <a:pt x="5" y="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4"/>
                    <a:pt x="11" y="6"/>
                    <a:pt x="10" y="8"/>
                  </a:cubicBezTo>
                  <a:cubicBezTo>
                    <a:pt x="10" y="9"/>
                    <a:pt x="8" y="9"/>
                    <a:pt x="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9" name="Google Shape;8549;p239"/>
            <p:cNvSpPr/>
            <p:nvPr/>
          </p:nvSpPr>
          <p:spPr>
            <a:xfrm>
              <a:off x="-678893" y="2653131"/>
              <a:ext cx="24425" cy="17447"/>
            </a:xfrm>
            <a:custGeom>
              <a:rect b="b" l="l" r="r" t="t"/>
              <a:pathLst>
                <a:path extrusionOk="0" h="7" w="10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0" name="Google Shape;8550;p239"/>
            <p:cNvSpPr/>
            <p:nvPr/>
          </p:nvSpPr>
          <p:spPr>
            <a:xfrm>
              <a:off x="-654470" y="2754318"/>
              <a:ext cx="27913" cy="24425"/>
            </a:xfrm>
            <a:custGeom>
              <a:rect b="b" l="l" r="r" t="t"/>
              <a:pathLst>
                <a:path extrusionOk="0" h="9" w="11">
                  <a:moveTo>
                    <a:pt x="4" y="9"/>
                  </a:moveTo>
                  <a:cubicBezTo>
                    <a:pt x="3" y="9"/>
                    <a:pt x="2" y="8"/>
                    <a:pt x="1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1" y="4"/>
                    <a:pt x="11" y="6"/>
                    <a:pt x="9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1" name="Google Shape;8551;p239"/>
            <p:cNvSpPr/>
            <p:nvPr/>
          </p:nvSpPr>
          <p:spPr>
            <a:xfrm>
              <a:off x="-577708" y="2827590"/>
              <a:ext cx="27913" cy="24425"/>
            </a:xfrm>
            <a:custGeom>
              <a:rect b="b" l="l" r="r" t="t"/>
              <a:pathLst>
                <a:path extrusionOk="0" h="10" w="10">
                  <a:moveTo>
                    <a:pt x="5" y="10"/>
                  </a:moveTo>
                  <a:cubicBezTo>
                    <a:pt x="4" y="10"/>
                    <a:pt x="3" y="10"/>
                    <a:pt x="3" y="10"/>
                  </a:cubicBezTo>
                  <a:cubicBezTo>
                    <a:pt x="1" y="9"/>
                    <a:pt x="0" y="6"/>
                    <a:pt x="1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0" y="2"/>
                    <a:pt x="10" y="4"/>
                    <a:pt x="9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10"/>
                    <a:pt x="6" y="10"/>
                    <a:pt x="5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2" name="Google Shape;8552;p239"/>
            <p:cNvSpPr/>
            <p:nvPr/>
          </p:nvSpPr>
          <p:spPr>
            <a:xfrm>
              <a:off x="-469542" y="2852015"/>
              <a:ext cx="17447" cy="31404"/>
            </a:xfrm>
            <a:custGeom>
              <a:rect b="b" l="l" r="r" t="t"/>
              <a:pathLst>
                <a:path extrusionOk="0" h="11" w="7">
                  <a:moveTo>
                    <a:pt x="4" y="11"/>
                  </a:moveTo>
                  <a:cubicBezTo>
                    <a:pt x="2" y="11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6" y="11"/>
                    <a:pt x="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3" name="Google Shape;8553;p239"/>
            <p:cNvSpPr/>
            <p:nvPr/>
          </p:nvSpPr>
          <p:spPr>
            <a:xfrm>
              <a:off x="-368357" y="2827590"/>
              <a:ext cx="24425" cy="24425"/>
            </a:xfrm>
            <a:custGeom>
              <a:rect b="b" l="l" r="r" t="t"/>
              <a:pathLst>
                <a:path extrusionOk="0" h="10" w="10">
                  <a:moveTo>
                    <a:pt x="6" y="10"/>
                  </a:moveTo>
                  <a:cubicBezTo>
                    <a:pt x="4" y="10"/>
                    <a:pt x="3" y="10"/>
                    <a:pt x="2" y="8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9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4" name="Google Shape;8554;p239"/>
            <p:cNvSpPr/>
            <p:nvPr/>
          </p:nvSpPr>
          <p:spPr>
            <a:xfrm>
              <a:off x="-295084" y="2754318"/>
              <a:ext cx="27913" cy="24425"/>
            </a:xfrm>
            <a:custGeom>
              <a:rect b="b" l="l" r="r" t="t"/>
              <a:pathLst>
                <a:path extrusionOk="0" h="9" w="11">
                  <a:moveTo>
                    <a:pt x="7" y="9"/>
                  </a:moveTo>
                  <a:cubicBezTo>
                    <a:pt x="6" y="9"/>
                    <a:pt x="6" y="9"/>
                    <a:pt x="5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3"/>
                    <a:pt x="11" y="5"/>
                    <a:pt x="10" y="7"/>
                  </a:cubicBezTo>
                  <a:cubicBezTo>
                    <a:pt x="9" y="8"/>
                    <a:pt x="8" y="9"/>
                    <a:pt x="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5" name="Google Shape;8555;p239"/>
            <p:cNvSpPr/>
            <p:nvPr/>
          </p:nvSpPr>
          <p:spPr>
            <a:xfrm>
              <a:off x="-267170" y="2653131"/>
              <a:ext cx="27913" cy="17447"/>
            </a:xfrm>
            <a:custGeom>
              <a:rect b="b" l="l" r="r" t="t"/>
              <a:pathLst>
                <a:path extrusionOk="0" h="7" w="10">
                  <a:moveTo>
                    <a:pt x="7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6" name="Google Shape;8556;p239"/>
            <p:cNvSpPr/>
            <p:nvPr/>
          </p:nvSpPr>
          <p:spPr>
            <a:xfrm>
              <a:off x="-295084" y="2544968"/>
              <a:ext cx="27913" cy="24425"/>
            </a:xfrm>
            <a:custGeom>
              <a:rect b="b" l="l" r="r" t="t"/>
              <a:pathLst>
                <a:path extrusionOk="0" h="9" w="11">
                  <a:moveTo>
                    <a:pt x="4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4"/>
                    <a:pt x="10" y="6"/>
                    <a:pt x="9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7" name="Google Shape;8557;p239"/>
            <p:cNvSpPr/>
            <p:nvPr/>
          </p:nvSpPr>
          <p:spPr>
            <a:xfrm>
              <a:off x="-368357" y="2468206"/>
              <a:ext cx="24425" cy="27913"/>
            </a:xfrm>
            <a:custGeom>
              <a:rect b="b" l="l" r="r" t="t"/>
              <a:pathLst>
                <a:path extrusionOk="0" h="10" w="10">
                  <a:moveTo>
                    <a:pt x="4" y="10"/>
                  </a:moveTo>
                  <a:cubicBezTo>
                    <a:pt x="3" y="10"/>
                    <a:pt x="3" y="10"/>
                    <a:pt x="2" y="10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" y="2"/>
                    <a:pt x="10" y="4"/>
                    <a:pt x="9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5" y="10"/>
                    <a:pt x="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8" name="Google Shape;8558;p239"/>
            <p:cNvSpPr/>
            <p:nvPr/>
          </p:nvSpPr>
          <p:spPr>
            <a:xfrm>
              <a:off x="-469542" y="2520543"/>
              <a:ext cx="76762" cy="181437"/>
            </a:xfrm>
            <a:custGeom>
              <a:rect b="b" l="l" r="r" t="t"/>
              <a:pathLst>
                <a:path extrusionOk="0" h="70" w="29">
                  <a:moveTo>
                    <a:pt x="25" y="70"/>
                  </a:moveTo>
                  <a:cubicBezTo>
                    <a:pt x="24" y="70"/>
                    <a:pt x="23" y="69"/>
                    <a:pt x="23" y="6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6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4"/>
                    <a:pt x="29" y="66"/>
                    <a:pt x="28" y="68"/>
                  </a:cubicBezTo>
                  <a:cubicBezTo>
                    <a:pt x="27" y="69"/>
                    <a:pt x="26" y="70"/>
                    <a:pt x="25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9" name="Google Shape;8559;p239"/>
            <p:cNvSpPr/>
            <p:nvPr/>
          </p:nvSpPr>
          <p:spPr>
            <a:xfrm>
              <a:off x="-717275" y="2405401"/>
              <a:ext cx="512910" cy="512909"/>
            </a:xfrm>
            <a:custGeom>
              <a:rect b="b" l="l" r="r" t="t"/>
              <a:pathLst>
                <a:path extrusionOk="0" h="195" w="195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3"/>
                    <a:pt x="44" y="0"/>
                    <a:pt x="98" y="0"/>
                  </a:cubicBezTo>
                  <a:cubicBezTo>
                    <a:pt x="151" y="0"/>
                    <a:pt x="195" y="43"/>
                    <a:pt x="195" y="97"/>
                  </a:cubicBezTo>
                  <a:cubicBezTo>
                    <a:pt x="195" y="151"/>
                    <a:pt x="151" y="195"/>
                    <a:pt x="98" y="195"/>
                  </a:cubicBezTo>
                  <a:close/>
                  <a:moveTo>
                    <a:pt x="98" y="7"/>
                  </a:moveTo>
                  <a:cubicBezTo>
                    <a:pt x="48" y="7"/>
                    <a:pt x="7" y="47"/>
                    <a:pt x="7" y="97"/>
                  </a:cubicBezTo>
                  <a:cubicBezTo>
                    <a:pt x="7" y="147"/>
                    <a:pt x="48" y="188"/>
                    <a:pt x="98" y="188"/>
                  </a:cubicBezTo>
                  <a:cubicBezTo>
                    <a:pt x="148" y="188"/>
                    <a:pt x="188" y="147"/>
                    <a:pt x="188" y="97"/>
                  </a:cubicBezTo>
                  <a:cubicBezTo>
                    <a:pt x="188" y="47"/>
                    <a:pt x="148" y="7"/>
                    <a:pt x="9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0" name="Google Shape;8560;p239"/>
            <p:cNvSpPr/>
            <p:nvPr/>
          </p:nvSpPr>
          <p:spPr>
            <a:xfrm>
              <a:off x="-528859" y="2314683"/>
              <a:ext cx="132589" cy="66295"/>
            </a:xfrm>
            <a:custGeom>
              <a:rect b="b" l="l" r="r" t="t"/>
              <a:pathLst>
                <a:path extrusionOk="0" h="25" w="50">
                  <a:moveTo>
                    <a:pt x="47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0" y="1"/>
                    <a:pt x="50" y="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49" y="25"/>
                    <a:pt x="47" y="25"/>
                  </a:cubicBezTo>
                  <a:close/>
                  <a:moveTo>
                    <a:pt x="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1" name="Google Shape;8561;p239"/>
            <p:cNvSpPr/>
            <p:nvPr/>
          </p:nvSpPr>
          <p:spPr>
            <a:xfrm>
              <a:off x="-493968" y="2363531"/>
              <a:ext cx="66295" cy="59317"/>
            </a:xfrm>
            <a:custGeom>
              <a:rect b="b" l="l" r="r" t="t"/>
              <a:pathLst>
                <a:path extrusionOk="0" h="23" w="25">
                  <a:moveTo>
                    <a:pt x="2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5" y="1"/>
                    <a:pt x="25" y="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1"/>
                    <a:pt x="23" y="23"/>
                    <a:pt x="21" y="23"/>
                  </a:cubicBezTo>
                  <a:close/>
                  <a:moveTo>
                    <a:pt x="7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2" name="Google Shape;8562;p239"/>
            <p:cNvSpPr/>
            <p:nvPr/>
          </p:nvSpPr>
          <p:spPr>
            <a:xfrm>
              <a:off x="-305552" y="2433314"/>
              <a:ext cx="55827" cy="55827"/>
            </a:xfrm>
            <a:custGeom>
              <a:rect b="b" l="l" r="r" t="t"/>
              <a:pathLst>
                <a:path extrusionOk="0" h="21" w="21">
                  <a:moveTo>
                    <a:pt x="4" y="21"/>
                  </a:moveTo>
                  <a:cubicBezTo>
                    <a:pt x="3" y="21"/>
                    <a:pt x="2" y="20"/>
                    <a:pt x="2" y="20"/>
                  </a:cubicBezTo>
                  <a:cubicBezTo>
                    <a:pt x="0" y="18"/>
                    <a:pt x="0" y="16"/>
                    <a:pt x="2" y="14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0"/>
                    <a:pt x="18" y="0"/>
                    <a:pt x="20" y="2"/>
                  </a:cubicBezTo>
                  <a:cubicBezTo>
                    <a:pt x="21" y="3"/>
                    <a:pt x="21" y="5"/>
                    <a:pt x="20" y="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5" y="21"/>
                    <a:pt x="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3" name="Google Shape;8563;p239"/>
            <p:cNvSpPr/>
            <p:nvPr/>
          </p:nvSpPr>
          <p:spPr>
            <a:xfrm>
              <a:off x="-284617" y="2415868"/>
              <a:ext cx="55827" cy="52339"/>
            </a:xfrm>
            <a:custGeom>
              <a:rect b="b" l="l" r="r" t="t"/>
              <a:pathLst>
                <a:path extrusionOk="0" h="20" w="20">
                  <a:moveTo>
                    <a:pt x="16" y="20"/>
                  </a:moveTo>
                  <a:cubicBezTo>
                    <a:pt x="15" y="20"/>
                    <a:pt x="14" y="19"/>
                    <a:pt x="14" y="19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5"/>
                    <a:pt x="20" y="17"/>
                    <a:pt x="19" y="19"/>
                  </a:cubicBezTo>
                  <a:cubicBezTo>
                    <a:pt x="18" y="19"/>
                    <a:pt x="17" y="20"/>
                    <a:pt x="1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64" name="Google Shape;8564;p239"/>
          <p:cNvGrpSpPr/>
          <p:nvPr/>
        </p:nvGrpSpPr>
        <p:grpSpPr>
          <a:xfrm>
            <a:off x="5925029" y="3873665"/>
            <a:ext cx="341939" cy="596647"/>
            <a:chOff x="-6788435" y="3640568"/>
            <a:chExt cx="341939" cy="596647"/>
          </a:xfrm>
        </p:grpSpPr>
        <p:sp>
          <p:nvSpPr>
            <p:cNvPr id="8565" name="Google Shape;8565;p239"/>
            <p:cNvSpPr/>
            <p:nvPr/>
          </p:nvSpPr>
          <p:spPr>
            <a:xfrm>
              <a:off x="-6788435" y="3766178"/>
              <a:ext cx="341939" cy="345429"/>
            </a:xfrm>
            <a:custGeom>
              <a:rect b="b" l="l" r="r" t="t"/>
              <a:pathLst>
                <a:path extrusionOk="0" h="131" w="131">
                  <a:moveTo>
                    <a:pt x="105" y="131"/>
                  </a:moveTo>
                  <a:cubicBezTo>
                    <a:pt x="26" y="131"/>
                    <a:pt x="26" y="131"/>
                    <a:pt x="26" y="131"/>
                  </a:cubicBezTo>
                  <a:cubicBezTo>
                    <a:pt x="12" y="131"/>
                    <a:pt x="0" y="119"/>
                    <a:pt x="0" y="10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9" y="0"/>
                    <a:pt x="131" y="12"/>
                    <a:pt x="131" y="26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19"/>
                    <a:pt x="119" y="131"/>
                    <a:pt x="105" y="131"/>
                  </a:cubicBezTo>
                  <a:close/>
                  <a:moveTo>
                    <a:pt x="26" y="7"/>
                  </a:moveTo>
                  <a:cubicBezTo>
                    <a:pt x="16" y="7"/>
                    <a:pt x="7" y="16"/>
                    <a:pt x="7" y="2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15"/>
                    <a:pt x="16" y="123"/>
                    <a:pt x="26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5" y="123"/>
                    <a:pt x="123" y="115"/>
                    <a:pt x="123" y="105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3" y="16"/>
                    <a:pt x="115" y="7"/>
                    <a:pt x="105" y="7"/>
                  </a:cubicBezTo>
                  <a:lnTo>
                    <a:pt x="26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6" name="Google Shape;8566;p239"/>
            <p:cNvSpPr/>
            <p:nvPr/>
          </p:nvSpPr>
          <p:spPr>
            <a:xfrm>
              <a:off x="-6687248" y="3842940"/>
              <a:ext cx="80252" cy="104675"/>
            </a:xfrm>
            <a:custGeom>
              <a:rect b="b" l="l" r="r" t="t"/>
              <a:pathLst>
                <a:path extrusionOk="0" h="40" w="30">
                  <a:moveTo>
                    <a:pt x="26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34"/>
                    <a:pt x="2" y="33"/>
                    <a:pt x="4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2"/>
                    <a:pt x="24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8"/>
                    <a:pt x="28" y="40"/>
                    <a:pt x="2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7" name="Google Shape;8567;p239"/>
            <p:cNvSpPr/>
            <p:nvPr/>
          </p:nvSpPr>
          <p:spPr>
            <a:xfrm>
              <a:off x="-6725630" y="3640568"/>
              <a:ext cx="216329" cy="143057"/>
            </a:xfrm>
            <a:custGeom>
              <a:rect b="b" l="l" r="r" t="t"/>
              <a:pathLst>
                <a:path extrusionOk="0" h="55" w="82">
                  <a:moveTo>
                    <a:pt x="79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4"/>
                    <a:pt x="0" y="5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5" y="0"/>
                    <a:pt x="82" y="8"/>
                    <a:pt x="82" y="17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4"/>
                    <a:pt x="81" y="55"/>
                    <a:pt x="79" y="55"/>
                  </a:cubicBezTo>
                  <a:close/>
                  <a:moveTo>
                    <a:pt x="8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5" y="12"/>
                    <a:pt x="71" y="7"/>
                    <a:pt x="65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2" y="7"/>
                    <a:pt x="8" y="12"/>
                    <a:pt x="8" y="17"/>
                  </a:cubicBezTo>
                  <a:lnTo>
                    <a:pt x="8" y="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8" name="Google Shape;8568;p239"/>
            <p:cNvSpPr/>
            <p:nvPr/>
          </p:nvSpPr>
          <p:spPr>
            <a:xfrm>
              <a:off x="-6725630" y="4090670"/>
              <a:ext cx="216329" cy="146545"/>
            </a:xfrm>
            <a:custGeom>
              <a:rect b="b" l="l" r="r" t="t"/>
              <a:pathLst>
                <a:path extrusionOk="0" h="56" w="82">
                  <a:moveTo>
                    <a:pt x="65" y="56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8" y="56"/>
                    <a:pt x="0" y="48"/>
                    <a:pt x="0" y="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2"/>
                    <a:pt x="82" y="4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8"/>
                    <a:pt x="75" y="56"/>
                    <a:pt x="65" y="56"/>
                  </a:cubicBezTo>
                  <a:close/>
                  <a:moveTo>
                    <a:pt x="8" y="8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44"/>
                    <a:pt x="12" y="49"/>
                    <a:pt x="18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71" y="49"/>
                    <a:pt x="75" y="44"/>
                    <a:pt x="75" y="39"/>
                  </a:cubicBezTo>
                  <a:cubicBezTo>
                    <a:pt x="75" y="8"/>
                    <a:pt x="75" y="8"/>
                    <a:pt x="75" y="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69" name="Google Shape;8569;p239"/>
          <p:cNvSpPr/>
          <p:nvPr/>
        </p:nvSpPr>
        <p:spPr>
          <a:xfrm>
            <a:off x="2057209" y="2566747"/>
            <a:ext cx="244242" cy="240754"/>
          </a:xfrm>
          <a:custGeom>
            <a:rect b="b" l="l" r="r" t="t"/>
            <a:pathLst>
              <a:path extrusionOk="0" h="92" w="92">
                <a:moveTo>
                  <a:pt x="19" y="92"/>
                </a:moveTo>
                <a:cubicBezTo>
                  <a:pt x="18" y="92"/>
                  <a:pt x="17" y="91"/>
                  <a:pt x="16" y="90"/>
                </a:cubicBezTo>
                <a:cubicBezTo>
                  <a:pt x="0" y="70"/>
                  <a:pt x="2" y="40"/>
                  <a:pt x="21" y="21"/>
                </a:cubicBezTo>
                <a:cubicBezTo>
                  <a:pt x="40" y="2"/>
                  <a:pt x="69" y="0"/>
                  <a:pt x="90" y="17"/>
                </a:cubicBezTo>
                <a:cubicBezTo>
                  <a:pt x="92" y="18"/>
                  <a:pt x="92" y="20"/>
                  <a:pt x="91" y="22"/>
                </a:cubicBezTo>
                <a:cubicBezTo>
                  <a:pt x="90" y="23"/>
                  <a:pt x="88" y="23"/>
                  <a:pt x="86" y="22"/>
                </a:cubicBezTo>
                <a:cubicBezTo>
                  <a:pt x="68" y="8"/>
                  <a:pt x="42" y="10"/>
                  <a:pt x="26" y="26"/>
                </a:cubicBezTo>
                <a:cubicBezTo>
                  <a:pt x="10" y="42"/>
                  <a:pt x="8" y="68"/>
                  <a:pt x="22" y="86"/>
                </a:cubicBezTo>
                <a:cubicBezTo>
                  <a:pt x="23" y="88"/>
                  <a:pt x="23" y="90"/>
                  <a:pt x="22" y="91"/>
                </a:cubicBezTo>
                <a:cubicBezTo>
                  <a:pt x="21" y="92"/>
                  <a:pt x="20" y="92"/>
                  <a:pt x="19" y="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0" name="Google Shape;8570;p239"/>
          <p:cNvSpPr/>
          <p:nvPr/>
        </p:nvSpPr>
        <p:spPr>
          <a:xfrm>
            <a:off x="2058953" y="2566747"/>
            <a:ext cx="240754" cy="240754"/>
          </a:xfrm>
          <a:custGeom>
            <a:rect b="b" l="l" r="r" t="t"/>
            <a:pathLst>
              <a:path extrusionOk="0" h="92" w="92">
                <a:moveTo>
                  <a:pt x="73" y="92"/>
                </a:moveTo>
                <a:cubicBezTo>
                  <a:pt x="72" y="92"/>
                  <a:pt x="71" y="92"/>
                  <a:pt x="71" y="91"/>
                </a:cubicBezTo>
                <a:cubicBezTo>
                  <a:pt x="69" y="90"/>
                  <a:pt x="69" y="88"/>
                  <a:pt x="70" y="86"/>
                </a:cubicBezTo>
                <a:cubicBezTo>
                  <a:pt x="84" y="68"/>
                  <a:pt x="82" y="42"/>
                  <a:pt x="66" y="26"/>
                </a:cubicBezTo>
                <a:cubicBezTo>
                  <a:pt x="50" y="10"/>
                  <a:pt x="24" y="8"/>
                  <a:pt x="6" y="22"/>
                </a:cubicBezTo>
                <a:cubicBezTo>
                  <a:pt x="5" y="23"/>
                  <a:pt x="2" y="23"/>
                  <a:pt x="1" y="22"/>
                </a:cubicBezTo>
                <a:cubicBezTo>
                  <a:pt x="0" y="20"/>
                  <a:pt x="0" y="18"/>
                  <a:pt x="2" y="17"/>
                </a:cubicBezTo>
                <a:cubicBezTo>
                  <a:pt x="23" y="0"/>
                  <a:pt x="53" y="2"/>
                  <a:pt x="71" y="21"/>
                </a:cubicBezTo>
                <a:cubicBezTo>
                  <a:pt x="90" y="40"/>
                  <a:pt x="92" y="69"/>
                  <a:pt x="76" y="90"/>
                </a:cubicBezTo>
                <a:cubicBezTo>
                  <a:pt x="75" y="91"/>
                  <a:pt x="74" y="92"/>
                  <a:pt x="73" y="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71" name="Google Shape;8571;p239"/>
          <p:cNvGrpSpPr/>
          <p:nvPr/>
        </p:nvGrpSpPr>
        <p:grpSpPr>
          <a:xfrm>
            <a:off x="1889729" y="2594661"/>
            <a:ext cx="579203" cy="589671"/>
            <a:chOff x="-5675388" y="3651035"/>
            <a:chExt cx="579203" cy="589671"/>
          </a:xfrm>
        </p:grpSpPr>
        <p:sp>
          <p:nvSpPr>
            <p:cNvPr id="8572" name="Google Shape;8572;p239"/>
            <p:cNvSpPr/>
            <p:nvPr/>
          </p:nvSpPr>
          <p:spPr>
            <a:xfrm>
              <a:off x="-5630030" y="3699883"/>
              <a:ext cx="484996" cy="481506"/>
            </a:xfrm>
            <a:custGeom>
              <a:rect b="b" l="l" r="r" t="t"/>
              <a:pathLst>
                <a:path extrusionOk="0" h="184" w="184">
                  <a:moveTo>
                    <a:pt x="92" y="184"/>
                  </a:moveTo>
                  <a:cubicBezTo>
                    <a:pt x="42" y="184"/>
                    <a:pt x="0" y="143"/>
                    <a:pt x="0" y="92"/>
                  </a:cubicBezTo>
                  <a:cubicBezTo>
                    <a:pt x="0" y="41"/>
                    <a:pt x="42" y="0"/>
                    <a:pt x="92" y="0"/>
                  </a:cubicBezTo>
                  <a:cubicBezTo>
                    <a:pt x="143" y="0"/>
                    <a:pt x="184" y="41"/>
                    <a:pt x="184" y="92"/>
                  </a:cubicBezTo>
                  <a:cubicBezTo>
                    <a:pt x="184" y="143"/>
                    <a:pt x="143" y="184"/>
                    <a:pt x="92" y="184"/>
                  </a:cubicBezTo>
                  <a:close/>
                  <a:moveTo>
                    <a:pt x="92" y="7"/>
                  </a:moveTo>
                  <a:cubicBezTo>
                    <a:pt x="45" y="7"/>
                    <a:pt x="7" y="45"/>
                    <a:pt x="7" y="92"/>
                  </a:cubicBezTo>
                  <a:cubicBezTo>
                    <a:pt x="7" y="139"/>
                    <a:pt x="45" y="177"/>
                    <a:pt x="92" y="177"/>
                  </a:cubicBezTo>
                  <a:cubicBezTo>
                    <a:pt x="139" y="177"/>
                    <a:pt x="177" y="139"/>
                    <a:pt x="177" y="92"/>
                  </a:cubicBezTo>
                  <a:cubicBezTo>
                    <a:pt x="177" y="45"/>
                    <a:pt x="139" y="7"/>
                    <a:pt x="9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3" name="Google Shape;8573;p239"/>
            <p:cNvSpPr/>
            <p:nvPr/>
          </p:nvSpPr>
          <p:spPr>
            <a:xfrm>
              <a:off x="-5675388" y="3651035"/>
              <a:ext cx="579203" cy="579203"/>
            </a:xfrm>
            <a:custGeom>
              <a:rect b="b" l="l" r="r" t="t"/>
              <a:pathLst>
                <a:path extrusionOk="0" h="220" w="221">
                  <a:moveTo>
                    <a:pt x="110" y="220"/>
                  </a:moveTo>
                  <a:cubicBezTo>
                    <a:pt x="49" y="220"/>
                    <a:pt x="0" y="171"/>
                    <a:pt x="0" y="110"/>
                  </a:cubicBezTo>
                  <a:cubicBezTo>
                    <a:pt x="0" y="49"/>
                    <a:pt x="49" y="0"/>
                    <a:pt x="110" y="0"/>
                  </a:cubicBezTo>
                  <a:cubicBezTo>
                    <a:pt x="171" y="0"/>
                    <a:pt x="221" y="49"/>
                    <a:pt x="221" y="110"/>
                  </a:cubicBezTo>
                  <a:cubicBezTo>
                    <a:pt x="221" y="171"/>
                    <a:pt x="171" y="220"/>
                    <a:pt x="110" y="220"/>
                  </a:cubicBezTo>
                  <a:close/>
                  <a:moveTo>
                    <a:pt x="110" y="7"/>
                  </a:moveTo>
                  <a:cubicBezTo>
                    <a:pt x="53" y="7"/>
                    <a:pt x="7" y="53"/>
                    <a:pt x="7" y="110"/>
                  </a:cubicBezTo>
                  <a:cubicBezTo>
                    <a:pt x="7" y="167"/>
                    <a:pt x="53" y="213"/>
                    <a:pt x="110" y="213"/>
                  </a:cubicBezTo>
                  <a:cubicBezTo>
                    <a:pt x="167" y="213"/>
                    <a:pt x="213" y="167"/>
                    <a:pt x="213" y="110"/>
                  </a:cubicBezTo>
                  <a:cubicBezTo>
                    <a:pt x="213" y="53"/>
                    <a:pt x="167" y="7"/>
                    <a:pt x="11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4" name="Google Shape;8574;p239"/>
            <p:cNvSpPr/>
            <p:nvPr/>
          </p:nvSpPr>
          <p:spPr>
            <a:xfrm>
              <a:off x="-5473016" y="3808049"/>
              <a:ext cx="216329" cy="143057"/>
            </a:xfrm>
            <a:custGeom>
              <a:rect b="b" l="l" r="r" t="t"/>
              <a:pathLst>
                <a:path extrusionOk="0" h="54" w="82">
                  <a:moveTo>
                    <a:pt x="32" y="54"/>
                  </a:moveTo>
                  <a:cubicBezTo>
                    <a:pt x="31" y="54"/>
                    <a:pt x="30" y="53"/>
                    <a:pt x="29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6" y="1"/>
                    <a:pt x="7" y="3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8" y="25"/>
                    <a:pt x="80" y="26"/>
                    <a:pt x="81" y="28"/>
                  </a:cubicBezTo>
                  <a:cubicBezTo>
                    <a:pt x="82" y="30"/>
                    <a:pt x="81" y="32"/>
                    <a:pt x="79" y="3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4"/>
                    <a:pt x="33" y="54"/>
                    <a:pt x="32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5" name="Google Shape;8575;p239"/>
            <p:cNvSpPr/>
            <p:nvPr/>
          </p:nvSpPr>
          <p:spPr>
            <a:xfrm>
              <a:off x="-5654453" y="4115096"/>
              <a:ext cx="101187" cy="125610"/>
            </a:xfrm>
            <a:custGeom>
              <a:rect b="b" l="l" r="r" t="t"/>
              <a:pathLst>
                <a:path extrusionOk="0" h="48" w="38">
                  <a:moveTo>
                    <a:pt x="4" y="48"/>
                  </a:moveTo>
                  <a:cubicBezTo>
                    <a:pt x="3" y="48"/>
                    <a:pt x="2" y="48"/>
                    <a:pt x="2" y="48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5" y="30"/>
                    <a:pt x="37" y="31"/>
                    <a:pt x="37" y="33"/>
                  </a:cubicBezTo>
                  <a:cubicBezTo>
                    <a:pt x="38" y="35"/>
                    <a:pt x="37" y="37"/>
                    <a:pt x="35" y="3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8"/>
                    <a:pt x="4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6" name="Google Shape;8576;p239"/>
            <p:cNvSpPr/>
            <p:nvPr/>
          </p:nvSpPr>
          <p:spPr>
            <a:xfrm>
              <a:off x="-5218308" y="4115096"/>
              <a:ext cx="97697" cy="125610"/>
            </a:xfrm>
            <a:custGeom>
              <a:rect b="b" l="l" r="r" t="t"/>
              <a:pathLst>
                <a:path extrusionOk="0" h="48" w="38">
                  <a:moveTo>
                    <a:pt x="34" y="48"/>
                  </a:moveTo>
                  <a:cubicBezTo>
                    <a:pt x="34" y="48"/>
                    <a:pt x="33" y="48"/>
                    <a:pt x="33" y="4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" y="37"/>
                    <a:pt x="0" y="35"/>
                    <a:pt x="1" y="33"/>
                  </a:cubicBezTo>
                  <a:cubicBezTo>
                    <a:pt x="1" y="31"/>
                    <a:pt x="3" y="30"/>
                    <a:pt x="5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2"/>
                    <a:pt x="32" y="0"/>
                    <a:pt x="34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7" y="47"/>
                    <a:pt x="36" y="48"/>
                  </a:cubicBezTo>
                  <a:cubicBezTo>
                    <a:pt x="36" y="48"/>
                    <a:pt x="35" y="48"/>
                    <a:pt x="34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77" name="Google Shape;8577;p239"/>
          <p:cNvGrpSpPr/>
          <p:nvPr/>
        </p:nvGrpSpPr>
        <p:grpSpPr>
          <a:xfrm>
            <a:off x="7228841" y="1224592"/>
            <a:ext cx="345429" cy="624563"/>
            <a:chOff x="-5560247" y="2304214"/>
            <a:chExt cx="345429" cy="624563"/>
          </a:xfrm>
        </p:grpSpPr>
        <p:sp>
          <p:nvSpPr>
            <p:cNvPr id="8578" name="Google Shape;8578;p239"/>
            <p:cNvSpPr/>
            <p:nvPr/>
          </p:nvSpPr>
          <p:spPr>
            <a:xfrm>
              <a:off x="-5535821" y="2346084"/>
              <a:ext cx="300069" cy="544311"/>
            </a:xfrm>
            <a:custGeom>
              <a:rect b="b" l="l" r="r" t="t"/>
              <a:pathLst>
                <a:path extrusionOk="0" h="207" w="115">
                  <a:moveTo>
                    <a:pt x="111" y="207"/>
                  </a:moveTo>
                  <a:cubicBezTo>
                    <a:pt x="109" y="207"/>
                    <a:pt x="108" y="205"/>
                    <a:pt x="108" y="203"/>
                  </a:cubicBezTo>
                  <a:cubicBezTo>
                    <a:pt x="108" y="155"/>
                    <a:pt x="82" y="131"/>
                    <a:pt x="55" y="106"/>
                  </a:cubicBezTo>
                  <a:cubicBezTo>
                    <a:pt x="28" y="81"/>
                    <a:pt x="0" y="5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52"/>
                    <a:pt x="33" y="75"/>
                    <a:pt x="60" y="101"/>
                  </a:cubicBezTo>
                  <a:cubicBezTo>
                    <a:pt x="87" y="126"/>
                    <a:pt x="115" y="152"/>
                    <a:pt x="115" y="203"/>
                  </a:cubicBezTo>
                  <a:cubicBezTo>
                    <a:pt x="115" y="205"/>
                    <a:pt x="113" y="207"/>
                    <a:pt x="111" y="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9" name="Google Shape;8579;p239"/>
            <p:cNvSpPr/>
            <p:nvPr/>
          </p:nvSpPr>
          <p:spPr>
            <a:xfrm>
              <a:off x="-5535821" y="2346084"/>
              <a:ext cx="300069" cy="544311"/>
            </a:xfrm>
            <a:custGeom>
              <a:rect b="b" l="l" r="r" t="t"/>
              <a:pathLst>
                <a:path extrusionOk="0" h="207" w="115">
                  <a:moveTo>
                    <a:pt x="4" y="207"/>
                  </a:moveTo>
                  <a:cubicBezTo>
                    <a:pt x="2" y="207"/>
                    <a:pt x="0" y="205"/>
                    <a:pt x="0" y="203"/>
                  </a:cubicBezTo>
                  <a:cubicBezTo>
                    <a:pt x="0" y="152"/>
                    <a:pt x="28" y="126"/>
                    <a:pt x="55" y="101"/>
                  </a:cubicBezTo>
                  <a:cubicBezTo>
                    <a:pt x="82" y="75"/>
                    <a:pt x="108" y="52"/>
                    <a:pt x="108" y="3"/>
                  </a:cubicBezTo>
                  <a:cubicBezTo>
                    <a:pt x="108" y="1"/>
                    <a:pt x="109" y="0"/>
                    <a:pt x="111" y="0"/>
                  </a:cubicBezTo>
                  <a:cubicBezTo>
                    <a:pt x="113" y="0"/>
                    <a:pt x="115" y="1"/>
                    <a:pt x="115" y="3"/>
                  </a:cubicBezTo>
                  <a:cubicBezTo>
                    <a:pt x="115" y="55"/>
                    <a:pt x="87" y="81"/>
                    <a:pt x="60" y="106"/>
                  </a:cubicBezTo>
                  <a:cubicBezTo>
                    <a:pt x="33" y="131"/>
                    <a:pt x="7" y="155"/>
                    <a:pt x="7" y="203"/>
                  </a:cubicBezTo>
                  <a:cubicBezTo>
                    <a:pt x="7" y="205"/>
                    <a:pt x="6" y="207"/>
                    <a:pt x="4" y="2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0" name="Google Shape;8580;p239"/>
            <p:cNvSpPr/>
            <p:nvPr/>
          </p:nvSpPr>
          <p:spPr>
            <a:xfrm>
              <a:off x="-5560247" y="2304214"/>
              <a:ext cx="345429" cy="59317"/>
            </a:xfrm>
            <a:custGeom>
              <a:rect b="b" l="l" r="r" t="t"/>
              <a:pathLst>
                <a:path extrusionOk="0" h="22" w="131">
                  <a:moveTo>
                    <a:pt x="12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1" y="5"/>
                    <a:pt x="131" y="11"/>
                  </a:cubicBezTo>
                  <a:cubicBezTo>
                    <a:pt x="131" y="17"/>
                    <a:pt x="127" y="22"/>
                    <a:pt x="12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5"/>
                    <a:pt x="11" y="15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3" y="15"/>
                    <a:pt x="124" y="13"/>
                    <a:pt x="124" y="11"/>
                  </a:cubicBezTo>
                  <a:cubicBezTo>
                    <a:pt x="124" y="9"/>
                    <a:pt x="123" y="7"/>
                    <a:pt x="121" y="7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1" name="Google Shape;8581;p239"/>
            <p:cNvSpPr/>
            <p:nvPr/>
          </p:nvSpPr>
          <p:spPr>
            <a:xfrm>
              <a:off x="-5560247" y="2872950"/>
              <a:ext cx="345429" cy="55827"/>
            </a:xfrm>
            <a:custGeom>
              <a:rect b="b" l="l" r="r" t="t"/>
              <a:pathLst>
                <a:path extrusionOk="0" h="21" w="131">
                  <a:moveTo>
                    <a:pt x="12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5" y="21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1" y="5"/>
                    <a:pt x="131" y="11"/>
                  </a:cubicBezTo>
                  <a:cubicBezTo>
                    <a:pt x="131" y="17"/>
                    <a:pt x="127" y="21"/>
                    <a:pt x="121" y="21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3" y="14"/>
                    <a:pt x="124" y="13"/>
                    <a:pt x="124" y="11"/>
                  </a:cubicBezTo>
                  <a:cubicBezTo>
                    <a:pt x="124" y="9"/>
                    <a:pt x="123" y="7"/>
                    <a:pt x="121" y="7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82" name="Google Shape;8582;p239"/>
          <p:cNvGrpSpPr/>
          <p:nvPr/>
        </p:nvGrpSpPr>
        <p:grpSpPr>
          <a:xfrm>
            <a:off x="3122012" y="2448277"/>
            <a:ext cx="725748" cy="701325"/>
            <a:chOff x="-4516983" y="3577763"/>
            <a:chExt cx="725748" cy="701325"/>
          </a:xfrm>
        </p:grpSpPr>
        <p:sp>
          <p:nvSpPr>
            <p:cNvPr id="8583" name="Google Shape;8583;p239"/>
            <p:cNvSpPr/>
            <p:nvPr/>
          </p:nvSpPr>
          <p:spPr>
            <a:xfrm>
              <a:off x="-4311123" y="3839450"/>
              <a:ext cx="146545" cy="198884"/>
            </a:xfrm>
            <a:custGeom>
              <a:rect b="b" l="l" r="r" t="t"/>
              <a:pathLst>
                <a:path extrusionOk="0" h="76" w="56">
                  <a:moveTo>
                    <a:pt x="52" y="76"/>
                  </a:moveTo>
                  <a:cubicBezTo>
                    <a:pt x="4" y="76"/>
                    <a:pt x="4" y="76"/>
                    <a:pt x="4" y="76"/>
                  </a:cubicBezTo>
                  <a:cubicBezTo>
                    <a:pt x="2" y="76"/>
                    <a:pt x="1" y="75"/>
                    <a:pt x="1" y="74"/>
                  </a:cubicBezTo>
                  <a:cubicBezTo>
                    <a:pt x="0" y="72"/>
                    <a:pt x="1" y="71"/>
                    <a:pt x="2" y="70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45" y="41"/>
                    <a:pt x="49" y="34"/>
                    <a:pt x="49" y="27"/>
                  </a:cubicBezTo>
                  <a:cubicBezTo>
                    <a:pt x="49" y="27"/>
                    <a:pt x="49" y="27"/>
                    <a:pt x="49" y="26"/>
                  </a:cubicBezTo>
                  <a:cubicBezTo>
                    <a:pt x="48" y="16"/>
                    <a:pt x="39" y="8"/>
                    <a:pt x="29" y="8"/>
                  </a:cubicBezTo>
                  <a:cubicBezTo>
                    <a:pt x="24" y="8"/>
                    <a:pt x="18" y="9"/>
                    <a:pt x="14" y="13"/>
                  </a:cubicBezTo>
                  <a:cubicBezTo>
                    <a:pt x="10" y="17"/>
                    <a:pt x="8" y="23"/>
                    <a:pt x="8" y="28"/>
                  </a:cubicBezTo>
                  <a:cubicBezTo>
                    <a:pt x="8" y="30"/>
                    <a:pt x="6" y="32"/>
                    <a:pt x="4" y="32"/>
                  </a:cubicBezTo>
                  <a:cubicBezTo>
                    <a:pt x="2" y="32"/>
                    <a:pt x="1" y="30"/>
                    <a:pt x="1" y="28"/>
                  </a:cubicBezTo>
                  <a:cubicBezTo>
                    <a:pt x="1" y="21"/>
                    <a:pt x="4" y="13"/>
                    <a:pt x="9" y="8"/>
                  </a:cubicBezTo>
                  <a:cubicBezTo>
                    <a:pt x="15" y="3"/>
                    <a:pt x="22" y="0"/>
                    <a:pt x="30" y="1"/>
                  </a:cubicBezTo>
                  <a:cubicBezTo>
                    <a:pt x="43" y="1"/>
                    <a:pt x="55" y="12"/>
                    <a:pt x="56" y="26"/>
                  </a:cubicBezTo>
                  <a:cubicBezTo>
                    <a:pt x="56" y="26"/>
                    <a:pt x="56" y="27"/>
                    <a:pt x="56" y="27"/>
                  </a:cubicBezTo>
                  <a:cubicBezTo>
                    <a:pt x="56" y="36"/>
                    <a:pt x="52" y="46"/>
                    <a:pt x="43" y="51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4" y="69"/>
                    <a:pt x="56" y="71"/>
                    <a:pt x="56" y="73"/>
                  </a:cubicBezTo>
                  <a:cubicBezTo>
                    <a:pt x="56" y="75"/>
                    <a:pt x="54" y="76"/>
                    <a:pt x="52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4" name="Google Shape;8584;p239"/>
            <p:cNvSpPr/>
            <p:nvPr/>
          </p:nvSpPr>
          <p:spPr>
            <a:xfrm>
              <a:off x="-4129686" y="3839450"/>
              <a:ext cx="129100" cy="198884"/>
            </a:xfrm>
            <a:custGeom>
              <a:rect b="b" l="l" r="r" t="t"/>
              <a:pathLst>
                <a:path extrusionOk="0" h="76" w="50">
                  <a:moveTo>
                    <a:pt x="38" y="76"/>
                  </a:moveTo>
                  <a:cubicBezTo>
                    <a:pt x="36" y="76"/>
                    <a:pt x="35" y="75"/>
                    <a:pt x="35" y="7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1" y="51"/>
                    <a:pt x="0" y="50"/>
                  </a:cubicBezTo>
                  <a:cubicBezTo>
                    <a:pt x="0" y="49"/>
                    <a:pt x="0" y="47"/>
                    <a:pt x="1" y="46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1" y="1"/>
                    <a:pt x="42" y="3"/>
                    <a:pt x="42" y="4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9" y="45"/>
                    <a:pt x="50" y="47"/>
                    <a:pt x="50" y="49"/>
                  </a:cubicBezTo>
                  <a:cubicBezTo>
                    <a:pt x="50" y="51"/>
                    <a:pt x="49" y="52"/>
                    <a:pt x="47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2" y="75"/>
                    <a:pt x="40" y="76"/>
                    <a:pt x="38" y="76"/>
                  </a:cubicBezTo>
                  <a:close/>
                  <a:moveTo>
                    <a:pt x="11" y="45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35" y="15"/>
                    <a:pt x="35" y="15"/>
                    <a:pt x="35" y="15"/>
                  </a:cubicBezTo>
                  <a:lnTo>
                    <a:pt x="11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5" name="Google Shape;8585;p239"/>
            <p:cNvSpPr/>
            <p:nvPr/>
          </p:nvSpPr>
          <p:spPr>
            <a:xfrm>
              <a:off x="-4468134" y="3933659"/>
              <a:ext cx="593159" cy="345429"/>
            </a:xfrm>
            <a:custGeom>
              <a:rect b="b" l="l" r="r" t="t"/>
              <a:pathLst>
                <a:path extrusionOk="0" h="131" w="226">
                  <a:moveTo>
                    <a:pt x="120" y="122"/>
                  </a:moveTo>
                  <a:cubicBezTo>
                    <a:pt x="100" y="122"/>
                    <a:pt x="80" y="117"/>
                    <a:pt x="62" y="107"/>
                  </a:cubicBezTo>
                  <a:cubicBezTo>
                    <a:pt x="24" y="86"/>
                    <a:pt x="0" y="47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8" y="44"/>
                    <a:pt x="30" y="81"/>
                    <a:pt x="65" y="100"/>
                  </a:cubicBezTo>
                  <a:cubicBezTo>
                    <a:pt x="120" y="131"/>
                    <a:pt x="189" y="111"/>
                    <a:pt x="219" y="56"/>
                  </a:cubicBezTo>
                  <a:cubicBezTo>
                    <a:pt x="220" y="54"/>
                    <a:pt x="222" y="54"/>
                    <a:pt x="224" y="55"/>
                  </a:cubicBezTo>
                  <a:cubicBezTo>
                    <a:pt x="226" y="56"/>
                    <a:pt x="226" y="58"/>
                    <a:pt x="225" y="60"/>
                  </a:cubicBezTo>
                  <a:cubicBezTo>
                    <a:pt x="203" y="99"/>
                    <a:pt x="162" y="122"/>
                    <a:pt x="120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6" name="Google Shape;8586;p239"/>
            <p:cNvSpPr/>
            <p:nvPr/>
          </p:nvSpPr>
          <p:spPr>
            <a:xfrm>
              <a:off x="-4516983" y="3933659"/>
              <a:ext cx="122122" cy="76762"/>
            </a:xfrm>
            <a:custGeom>
              <a:rect b="b" l="l" r="r" t="t"/>
              <a:pathLst>
                <a:path extrusionOk="0" h="28" w="46">
                  <a:moveTo>
                    <a:pt x="4" y="28"/>
                  </a:moveTo>
                  <a:cubicBezTo>
                    <a:pt x="3" y="28"/>
                    <a:pt x="2" y="28"/>
                    <a:pt x="1" y="27"/>
                  </a:cubicBezTo>
                  <a:cubicBezTo>
                    <a:pt x="0" y="26"/>
                    <a:pt x="0" y="24"/>
                    <a:pt x="1" y="2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6" y="22"/>
                    <a:pt x="45" y="24"/>
                  </a:cubicBezTo>
                  <a:cubicBezTo>
                    <a:pt x="44" y="25"/>
                    <a:pt x="41" y="25"/>
                    <a:pt x="40" y="24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5" y="28"/>
                    <a:pt x="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7" name="Google Shape;8587;p239"/>
            <p:cNvSpPr/>
            <p:nvPr/>
          </p:nvSpPr>
          <p:spPr>
            <a:xfrm>
              <a:off x="-4433243" y="3577763"/>
              <a:ext cx="593159" cy="366364"/>
            </a:xfrm>
            <a:custGeom>
              <a:rect b="b" l="l" r="r" t="t"/>
              <a:pathLst>
                <a:path extrusionOk="0" h="139" w="226">
                  <a:moveTo>
                    <a:pt x="223" y="139"/>
                  </a:moveTo>
                  <a:cubicBezTo>
                    <a:pt x="221" y="139"/>
                    <a:pt x="219" y="137"/>
                    <a:pt x="219" y="135"/>
                  </a:cubicBezTo>
                  <a:cubicBezTo>
                    <a:pt x="218" y="95"/>
                    <a:pt x="196" y="58"/>
                    <a:pt x="161" y="38"/>
                  </a:cubicBezTo>
                  <a:cubicBezTo>
                    <a:pt x="106" y="8"/>
                    <a:pt x="37" y="28"/>
                    <a:pt x="7" y="83"/>
                  </a:cubicBezTo>
                  <a:cubicBezTo>
                    <a:pt x="6" y="85"/>
                    <a:pt x="4" y="85"/>
                    <a:pt x="2" y="84"/>
                  </a:cubicBezTo>
                  <a:cubicBezTo>
                    <a:pt x="0" y="83"/>
                    <a:pt x="0" y="81"/>
                    <a:pt x="1" y="79"/>
                  </a:cubicBezTo>
                  <a:cubicBezTo>
                    <a:pt x="33" y="21"/>
                    <a:pt x="106" y="0"/>
                    <a:pt x="164" y="32"/>
                  </a:cubicBezTo>
                  <a:cubicBezTo>
                    <a:pt x="201" y="53"/>
                    <a:pt x="225" y="92"/>
                    <a:pt x="226" y="135"/>
                  </a:cubicBezTo>
                  <a:cubicBezTo>
                    <a:pt x="226" y="137"/>
                    <a:pt x="225" y="139"/>
                    <a:pt x="223" y="139"/>
                  </a:cubicBezTo>
                  <a:cubicBezTo>
                    <a:pt x="223" y="139"/>
                    <a:pt x="223" y="139"/>
                    <a:pt x="223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8" name="Google Shape;8588;p239"/>
            <p:cNvSpPr/>
            <p:nvPr/>
          </p:nvSpPr>
          <p:spPr>
            <a:xfrm>
              <a:off x="-3913357" y="3867363"/>
              <a:ext cx="122122" cy="76762"/>
            </a:xfrm>
            <a:custGeom>
              <a:rect b="b" l="l" r="r" t="t"/>
              <a:pathLst>
                <a:path extrusionOk="0" h="29" w="46">
                  <a:moveTo>
                    <a:pt x="25" y="29"/>
                  </a:moveTo>
                  <a:cubicBezTo>
                    <a:pt x="24" y="29"/>
                    <a:pt x="23" y="29"/>
                    <a:pt x="22" y="28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7"/>
                    <a:pt x="1" y="5"/>
                  </a:cubicBezTo>
                  <a:cubicBezTo>
                    <a:pt x="2" y="4"/>
                    <a:pt x="4" y="4"/>
                    <a:pt x="6" y="5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46" y="3"/>
                    <a:pt x="46" y="5"/>
                    <a:pt x="45" y="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6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89" name="Google Shape;8589;p239"/>
          <p:cNvGrpSpPr/>
          <p:nvPr/>
        </p:nvGrpSpPr>
        <p:grpSpPr>
          <a:xfrm>
            <a:off x="1814711" y="3852115"/>
            <a:ext cx="729238" cy="645496"/>
            <a:chOff x="-825440" y="4931562"/>
            <a:chExt cx="729238" cy="645496"/>
          </a:xfrm>
        </p:grpSpPr>
        <p:sp>
          <p:nvSpPr>
            <p:cNvPr id="8590" name="Google Shape;8590;p239"/>
            <p:cNvSpPr/>
            <p:nvPr/>
          </p:nvSpPr>
          <p:spPr>
            <a:xfrm>
              <a:off x="-664936" y="5057172"/>
              <a:ext cx="411722" cy="411722"/>
            </a:xfrm>
            <a:custGeom>
              <a:rect b="b" l="l" r="r" t="t"/>
              <a:pathLst>
                <a:path extrusionOk="0" h="156" w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7"/>
                  </a:moveTo>
                  <a:cubicBezTo>
                    <a:pt x="39" y="7"/>
                    <a:pt x="7" y="39"/>
                    <a:pt x="7" y="78"/>
                  </a:cubicBezTo>
                  <a:cubicBezTo>
                    <a:pt x="7" y="117"/>
                    <a:pt x="39" y="148"/>
                    <a:pt x="78" y="148"/>
                  </a:cubicBezTo>
                  <a:cubicBezTo>
                    <a:pt x="117" y="148"/>
                    <a:pt x="148" y="117"/>
                    <a:pt x="148" y="78"/>
                  </a:cubicBezTo>
                  <a:cubicBezTo>
                    <a:pt x="148" y="39"/>
                    <a:pt x="117" y="7"/>
                    <a:pt x="7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1" name="Google Shape;8591;p239"/>
            <p:cNvSpPr/>
            <p:nvPr/>
          </p:nvSpPr>
          <p:spPr>
            <a:xfrm>
              <a:off x="-469542" y="5057172"/>
              <a:ext cx="17447" cy="38382"/>
            </a:xfrm>
            <a:custGeom>
              <a:rect b="b" l="l" r="r" t="t"/>
              <a:pathLst>
                <a:path extrusionOk="0" h="15" w="7">
                  <a:moveTo>
                    <a:pt x="4" y="15"/>
                  </a:moveTo>
                  <a:cubicBezTo>
                    <a:pt x="2" y="15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6" y="15"/>
                    <a:pt x="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2" name="Google Shape;8592;p239"/>
            <p:cNvSpPr/>
            <p:nvPr/>
          </p:nvSpPr>
          <p:spPr>
            <a:xfrm>
              <a:off x="-570730" y="5081595"/>
              <a:ext cx="34892" cy="38382"/>
            </a:xfrm>
            <a:custGeom>
              <a:rect b="b" l="l" r="r" t="t"/>
              <a:pathLst>
                <a:path extrusionOk="0" h="15" w="13">
                  <a:moveTo>
                    <a:pt x="9" y="15"/>
                  </a:moveTo>
                  <a:cubicBezTo>
                    <a:pt x="7" y="15"/>
                    <a:pt x="6" y="15"/>
                    <a:pt x="6" y="1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2" y="14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3" name="Google Shape;8593;p239"/>
            <p:cNvSpPr/>
            <p:nvPr/>
          </p:nvSpPr>
          <p:spPr>
            <a:xfrm>
              <a:off x="-640513" y="5151379"/>
              <a:ext cx="41870" cy="31404"/>
            </a:xfrm>
            <a:custGeom>
              <a:rect b="b" l="l" r="r" t="t"/>
              <a:pathLst>
                <a:path extrusionOk="0" h="12" w="16">
                  <a:moveTo>
                    <a:pt x="12" y="12"/>
                  </a:moveTo>
                  <a:cubicBezTo>
                    <a:pt x="11" y="12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0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4" name="Google Shape;8594;p239"/>
            <p:cNvSpPr/>
            <p:nvPr/>
          </p:nvSpPr>
          <p:spPr>
            <a:xfrm>
              <a:off x="-664938" y="5252566"/>
              <a:ext cx="38382" cy="17447"/>
            </a:xfrm>
            <a:custGeom>
              <a:rect b="b" l="l" r="r" t="t"/>
              <a:pathLst>
                <a:path extrusionOk="0" h="7" w="15">
                  <a:moveTo>
                    <a:pt x="1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2"/>
                    <a:pt x="15" y="4"/>
                  </a:cubicBezTo>
                  <a:cubicBezTo>
                    <a:pt x="15" y="6"/>
                    <a:pt x="14" y="7"/>
                    <a:pt x="1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5" name="Google Shape;8595;p239"/>
            <p:cNvSpPr/>
            <p:nvPr/>
          </p:nvSpPr>
          <p:spPr>
            <a:xfrm>
              <a:off x="-640513" y="5336306"/>
              <a:ext cx="41870" cy="31404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0"/>
                    <a:pt x="14" y="1"/>
                    <a:pt x="15" y="3"/>
                  </a:cubicBezTo>
                  <a:cubicBezTo>
                    <a:pt x="16" y="4"/>
                    <a:pt x="15" y="7"/>
                    <a:pt x="13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6" name="Google Shape;8596;p239"/>
            <p:cNvSpPr/>
            <p:nvPr/>
          </p:nvSpPr>
          <p:spPr>
            <a:xfrm>
              <a:off x="-570730" y="5399111"/>
              <a:ext cx="34892" cy="41870"/>
            </a:xfrm>
            <a:custGeom>
              <a:rect b="b" l="l" r="r" t="t"/>
              <a:pathLst>
                <a:path extrusionOk="0" h="16" w="13">
                  <a:moveTo>
                    <a:pt x="4" y="16"/>
                  </a:moveTo>
                  <a:cubicBezTo>
                    <a:pt x="4" y="16"/>
                    <a:pt x="3" y="15"/>
                    <a:pt x="3" y="15"/>
                  </a:cubicBezTo>
                  <a:cubicBezTo>
                    <a:pt x="1" y="14"/>
                    <a:pt x="0" y="12"/>
                    <a:pt x="1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2" y="2"/>
                    <a:pt x="13" y="5"/>
                    <a:pt x="12" y="6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5"/>
                    <a:pt x="6" y="16"/>
                    <a:pt x="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7" name="Google Shape;8597;p239"/>
            <p:cNvSpPr/>
            <p:nvPr/>
          </p:nvSpPr>
          <p:spPr>
            <a:xfrm>
              <a:off x="-469545" y="5423534"/>
              <a:ext cx="17447" cy="45360"/>
            </a:xfrm>
            <a:custGeom>
              <a:rect b="b" l="l" r="r" t="t"/>
              <a:pathLst>
                <a:path extrusionOk="0" h="16" w="7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4"/>
                    <a:pt x="6" y="16"/>
                    <a:pt x="4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8" name="Google Shape;8598;p239"/>
            <p:cNvSpPr/>
            <p:nvPr/>
          </p:nvSpPr>
          <p:spPr>
            <a:xfrm>
              <a:off x="-385804" y="5399111"/>
              <a:ext cx="34892" cy="41870"/>
            </a:xfrm>
            <a:custGeom>
              <a:rect b="b" l="l" r="r" t="t"/>
              <a:pathLst>
                <a:path extrusionOk="0" h="16" w="13">
                  <a:moveTo>
                    <a:pt x="9" y="16"/>
                  </a:moveTo>
                  <a:cubicBezTo>
                    <a:pt x="7" y="16"/>
                    <a:pt x="6" y="15"/>
                    <a:pt x="6" y="1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2"/>
                    <a:pt x="12" y="14"/>
                    <a:pt x="11" y="15"/>
                  </a:cubicBezTo>
                  <a:cubicBezTo>
                    <a:pt x="10" y="15"/>
                    <a:pt x="9" y="16"/>
                    <a:pt x="9" y="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9" name="Google Shape;8599;p239"/>
            <p:cNvSpPr/>
            <p:nvPr/>
          </p:nvSpPr>
          <p:spPr>
            <a:xfrm>
              <a:off x="-322999" y="5336306"/>
              <a:ext cx="41870" cy="31404"/>
            </a:xfrm>
            <a:custGeom>
              <a:rect b="b" l="l" r="r" t="t"/>
              <a:pathLst>
                <a:path extrusionOk="0" h="12" w="16">
                  <a:moveTo>
                    <a:pt x="12" y="12"/>
                  </a:moveTo>
                  <a:cubicBezTo>
                    <a:pt x="11" y="12"/>
                    <a:pt x="11" y="12"/>
                    <a:pt x="10" y="1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2"/>
                    <a:pt x="1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0" name="Google Shape;8600;p239"/>
            <p:cNvSpPr/>
            <p:nvPr/>
          </p:nvSpPr>
          <p:spPr>
            <a:xfrm>
              <a:off x="-295086" y="5252566"/>
              <a:ext cx="41870" cy="17447"/>
            </a:xfrm>
            <a:custGeom>
              <a:rect b="b" l="l" r="r" t="t"/>
              <a:pathLst>
                <a:path extrusionOk="0" h="7" w="16">
                  <a:moveTo>
                    <a:pt x="1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6" y="2"/>
                    <a:pt x="16" y="4"/>
                  </a:cubicBezTo>
                  <a:cubicBezTo>
                    <a:pt x="16" y="6"/>
                    <a:pt x="14" y="7"/>
                    <a:pt x="1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1" name="Google Shape;8601;p239"/>
            <p:cNvSpPr/>
            <p:nvPr/>
          </p:nvSpPr>
          <p:spPr>
            <a:xfrm>
              <a:off x="-322999" y="5151379"/>
              <a:ext cx="41870" cy="31404"/>
            </a:xfrm>
            <a:custGeom>
              <a:rect b="b" l="l" r="r" t="t"/>
              <a:pathLst>
                <a:path extrusionOk="0" h="12" w="16">
                  <a:moveTo>
                    <a:pt x="5" y="12"/>
                  </a:moveTo>
                  <a:cubicBezTo>
                    <a:pt x="3" y="12"/>
                    <a:pt x="2" y="12"/>
                    <a:pt x="1" y="10"/>
                  </a:cubicBezTo>
                  <a:cubicBezTo>
                    <a:pt x="0" y="9"/>
                    <a:pt x="1" y="7"/>
                    <a:pt x="3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6" y="4"/>
                    <a:pt x="15" y="7"/>
                    <a:pt x="14" y="8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2"/>
                    <a:pt x="5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2" name="Google Shape;8602;p239"/>
            <p:cNvSpPr/>
            <p:nvPr/>
          </p:nvSpPr>
          <p:spPr>
            <a:xfrm>
              <a:off x="-385804" y="5081595"/>
              <a:ext cx="34892" cy="38382"/>
            </a:xfrm>
            <a:custGeom>
              <a:rect b="b" l="l" r="r" t="t"/>
              <a:pathLst>
                <a:path extrusionOk="0" h="15" w="13">
                  <a:moveTo>
                    <a:pt x="4" y="15"/>
                  </a:moveTo>
                  <a:cubicBezTo>
                    <a:pt x="4" y="15"/>
                    <a:pt x="3" y="15"/>
                    <a:pt x="3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9" y="0"/>
                    <a:pt x="11" y="1"/>
                  </a:cubicBezTo>
                  <a:cubicBezTo>
                    <a:pt x="12" y="2"/>
                    <a:pt x="13" y="4"/>
                    <a:pt x="12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5"/>
                    <a:pt x="6" y="15"/>
                    <a:pt x="4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3" name="Google Shape;8603;p239"/>
            <p:cNvSpPr/>
            <p:nvPr/>
          </p:nvSpPr>
          <p:spPr>
            <a:xfrm>
              <a:off x="-469545" y="5123466"/>
              <a:ext cx="66295" cy="177949"/>
            </a:xfrm>
            <a:custGeom>
              <a:rect b="b" l="l" r="r" t="t"/>
              <a:pathLst>
                <a:path extrusionOk="0" h="67" w="25">
                  <a:moveTo>
                    <a:pt x="21" y="67"/>
                  </a:moveTo>
                  <a:cubicBezTo>
                    <a:pt x="21" y="67"/>
                    <a:pt x="20" y="67"/>
                    <a:pt x="19" y="66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4"/>
                    <a:pt x="0" y="53"/>
                    <a:pt x="0" y="5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1"/>
                    <a:pt x="25" y="64"/>
                    <a:pt x="24" y="65"/>
                  </a:cubicBezTo>
                  <a:cubicBezTo>
                    <a:pt x="24" y="66"/>
                    <a:pt x="22" y="67"/>
                    <a:pt x="21" y="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4" name="Google Shape;8604;p239"/>
            <p:cNvSpPr/>
            <p:nvPr/>
          </p:nvSpPr>
          <p:spPr>
            <a:xfrm>
              <a:off x="-776592" y="5256054"/>
              <a:ext cx="596650" cy="321004"/>
            </a:xfrm>
            <a:custGeom>
              <a:rect b="b" l="l" r="r" t="t"/>
              <a:pathLst>
                <a:path extrusionOk="0" h="122" w="227">
                  <a:moveTo>
                    <a:pt x="120" y="122"/>
                  </a:moveTo>
                  <a:cubicBezTo>
                    <a:pt x="100" y="122"/>
                    <a:pt x="80" y="117"/>
                    <a:pt x="62" y="107"/>
                  </a:cubicBezTo>
                  <a:cubicBezTo>
                    <a:pt x="25" y="86"/>
                    <a:pt x="1" y="4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8" y="44"/>
                    <a:pt x="31" y="81"/>
                    <a:pt x="66" y="101"/>
                  </a:cubicBezTo>
                  <a:cubicBezTo>
                    <a:pt x="92" y="115"/>
                    <a:pt x="123" y="119"/>
                    <a:pt x="152" y="110"/>
                  </a:cubicBezTo>
                  <a:cubicBezTo>
                    <a:pt x="181" y="102"/>
                    <a:pt x="205" y="83"/>
                    <a:pt x="220" y="56"/>
                  </a:cubicBezTo>
                  <a:cubicBezTo>
                    <a:pt x="221" y="54"/>
                    <a:pt x="223" y="54"/>
                    <a:pt x="224" y="55"/>
                  </a:cubicBezTo>
                  <a:cubicBezTo>
                    <a:pt x="226" y="56"/>
                    <a:pt x="227" y="58"/>
                    <a:pt x="226" y="60"/>
                  </a:cubicBezTo>
                  <a:cubicBezTo>
                    <a:pt x="210" y="88"/>
                    <a:pt x="185" y="108"/>
                    <a:pt x="154" y="117"/>
                  </a:cubicBezTo>
                  <a:cubicBezTo>
                    <a:pt x="143" y="120"/>
                    <a:pt x="132" y="122"/>
                    <a:pt x="120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5" name="Google Shape;8605;p239"/>
            <p:cNvSpPr/>
            <p:nvPr/>
          </p:nvSpPr>
          <p:spPr>
            <a:xfrm>
              <a:off x="-825440" y="5256054"/>
              <a:ext cx="125610" cy="73274"/>
            </a:xfrm>
            <a:custGeom>
              <a:rect b="b" l="l" r="r" t="t"/>
              <a:pathLst>
                <a:path extrusionOk="0" h="28" w="47">
                  <a:moveTo>
                    <a:pt x="4" y="28"/>
                  </a:moveTo>
                  <a:cubicBezTo>
                    <a:pt x="3" y="28"/>
                    <a:pt x="3" y="28"/>
                    <a:pt x="2" y="28"/>
                  </a:cubicBezTo>
                  <a:cubicBezTo>
                    <a:pt x="0" y="26"/>
                    <a:pt x="0" y="24"/>
                    <a:pt x="2" y="2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1" y="0"/>
                    <a:pt x="22" y="0"/>
                  </a:cubicBezTo>
                  <a:cubicBezTo>
                    <a:pt x="23" y="0"/>
                    <a:pt x="23" y="0"/>
                    <a:pt x="24" y="1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7" y="20"/>
                    <a:pt x="47" y="22"/>
                    <a:pt x="46" y="24"/>
                  </a:cubicBezTo>
                  <a:cubicBezTo>
                    <a:pt x="44" y="25"/>
                    <a:pt x="42" y="25"/>
                    <a:pt x="41" y="24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5" y="28"/>
                    <a:pt x="4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6" name="Google Shape;8606;p239"/>
            <p:cNvSpPr/>
            <p:nvPr/>
          </p:nvSpPr>
          <p:spPr>
            <a:xfrm>
              <a:off x="-741700" y="4931562"/>
              <a:ext cx="596650" cy="331473"/>
            </a:xfrm>
            <a:custGeom>
              <a:rect b="b" l="l" r="r" t="t"/>
              <a:pathLst>
                <a:path extrusionOk="0" h="126" w="227">
                  <a:moveTo>
                    <a:pt x="223" y="126"/>
                  </a:moveTo>
                  <a:cubicBezTo>
                    <a:pt x="221" y="126"/>
                    <a:pt x="220" y="124"/>
                    <a:pt x="220" y="122"/>
                  </a:cubicBezTo>
                  <a:cubicBezTo>
                    <a:pt x="219" y="82"/>
                    <a:pt x="196" y="45"/>
                    <a:pt x="161" y="26"/>
                  </a:cubicBezTo>
                  <a:cubicBezTo>
                    <a:pt x="135" y="11"/>
                    <a:pt x="104" y="8"/>
                    <a:pt x="75" y="16"/>
                  </a:cubicBezTo>
                  <a:cubicBezTo>
                    <a:pt x="46" y="24"/>
                    <a:pt x="22" y="43"/>
                    <a:pt x="8" y="70"/>
                  </a:cubicBezTo>
                  <a:cubicBezTo>
                    <a:pt x="7" y="72"/>
                    <a:pt x="4" y="72"/>
                    <a:pt x="3" y="71"/>
                  </a:cubicBezTo>
                  <a:cubicBezTo>
                    <a:pt x="1" y="70"/>
                    <a:pt x="0" y="68"/>
                    <a:pt x="1" y="66"/>
                  </a:cubicBezTo>
                  <a:cubicBezTo>
                    <a:pt x="17" y="38"/>
                    <a:pt x="42" y="18"/>
                    <a:pt x="73" y="9"/>
                  </a:cubicBezTo>
                  <a:cubicBezTo>
                    <a:pt x="104" y="0"/>
                    <a:pt x="137" y="4"/>
                    <a:pt x="165" y="19"/>
                  </a:cubicBezTo>
                  <a:cubicBezTo>
                    <a:pt x="202" y="40"/>
                    <a:pt x="226" y="79"/>
                    <a:pt x="227" y="122"/>
                  </a:cubicBezTo>
                  <a:cubicBezTo>
                    <a:pt x="227" y="124"/>
                    <a:pt x="225" y="126"/>
                    <a:pt x="223" y="126"/>
                  </a:cubicBezTo>
                  <a:cubicBezTo>
                    <a:pt x="223" y="126"/>
                    <a:pt x="223" y="126"/>
                    <a:pt x="223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7" name="Google Shape;8607;p239"/>
            <p:cNvSpPr/>
            <p:nvPr/>
          </p:nvSpPr>
          <p:spPr>
            <a:xfrm>
              <a:off x="-218324" y="5189761"/>
              <a:ext cx="122122" cy="73274"/>
            </a:xfrm>
            <a:custGeom>
              <a:rect b="b" l="l" r="r" t="t"/>
              <a:pathLst>
                <a:path extrusionOk="0" h="29" w="47">
                  <a:moveTo>
                    <a:pt x="25" y="29"/>
                  </a:moveTo>
                  <a:cubicBezTo>
                    <a:pt x="24" y="29"/>
                    <a:pt x="24" y="29"/>
                    <a:pt x="23" y="2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9"/>
                    <a:pt x="0" y="7"/>
                    <a:pt x="2" y="5"/>
                  </a:cubicBezTo>
                  <a:cubicBezTo>
                    <a:pt x="3" y="4"/>
                    <a:pt x="5" y="4"/>
                    <a:pt x="7" y="5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1" y="1"/>
                    <a:pt x="44" y="0"/>
                    <a:pt x="45" y="2"/>
                  </a:cubicBezTo>
                  <a:cubicBezTo>
                    <a:pt x="47" y="3"/>
                    <a:pt x="47" y="5"/>
                    <a:pt x="46" y="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8"/>
                    <a:pt x="27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08" name="Google Shape;8608;p239"/>
          <p:cNvGrpSpPr/>
          <p:nvPr/>
        </p:nvGrpSpPr>
        <p:grpSpPr>
          <a:xfrm>
            <a:off x="7145100" y="2507592"/>
            <a:ext cx="512910" cy="603627"/>
            <a:chOff x="-717275" y="3637078"/>
            <a:chExt cx="512910" cy="603627"/>
          </a:xfrm>
        </p:grpSpPr>
        <p:sp>
          <p:nvSpPr>
            <p:cNvPr id="8609" name="Google Shape;8609;p239"/>
            <p:cNvSpPr/>
            <p:nvPr/>
          </p:nvSpPr>
          <p:spPr>
            <a:xfrm>
              <a:off x="-584686" y="3902255"/>
              <a:ext cx="115144" cy="160502"/>
            </a:xfrm>
            <a:custGeom>
              <a:rect b="b" l="l" r="r" t="t"/>
              <a:pathLst>
                <a:path extrusionOk="0" h="60" w="44">
                  <a:moveTo>
                    <a:pt x="41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1" y="59"/>
                    <a:pt x="0" y="58"/>
                  </a:cubicBezTo>
                  <a:cubicBezTo>
                    <a:pt x="0" y="56"/>
                    <a:pt x="0" y="55"/>
                    <a:pt x="2" y="5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5" y="32"/>
                    <a:pt x="37" y="27"/>
                    <a:pt x="37" y="22"/>
                  </a:cubicBezTo>
                  <a:cubicBezTo>
                    <a:pt x="37" y="22"/>
                    <a:pt x="37" y="22"/>
                    <a:pt x="37" y="21"/>
                  </a:cubicBezTo>
                  <a:cubicBezTo>
                    <a:pt x="36" y="14"/>
                    <a:pt x="30" y="8"/>
                    <a:pt x="23" y="8"/>
                  </a:cubicBezTo>
                  <a:cubicBezTo>
                    <a:pt x="19" y="8"/>
                    <a:pt x="15" y="9"/>
                    <a:pt x="12" y="12"/>
                  </a:cubicBezTo>
                  <a:cubicBezTo>
                    <a:pt x="9" y="15"/>
                    <a:pt x="7" y="19"/>
                    <a:pt x="7" y="23"/>
                  </a:cubicBezTo>
                  <a:cubicBezTo>
                    <a:pt x="7" y="25"/>
                    <a:pt x="6" y="26"/>
                    <a:pt x="4" y="26"/>
                  </a:cubicBezTo>
                  <a:cubicBezTo>
                    <a:pt x="2" y="26"/>
                    <a:pt x="0" y="25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1" y="3"/>
                    <a:pt x="17" y="0"/>
                    <a:pt x="23" y="1"/>
                  </a:cubicBezTo>
                  <a:cubicBezTo>
                    <a:pt x="34" y="1"/>
                    <a:pt x="43" y="10"/>
                    <a:pt x="44" y="21"/>
                  </a:cubicBezTo>
                  <a:cubicBezTo>
                    <a:pt x="44" y="21"/>
                    <a:pt x="44" y="21"/>
                    <a:pt x="44" y="22"/>
                  </a:cubicBezTo>
                  <a:cubicBezTo>
                    <a:pt x="44" y="29"/>
                    <a:pt x="41" y="37"/>
                    <a:pt x="34" y="41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3" y="53"/>
                    <a:pt x="44" y="55"/>
                    <a:pt x="44" y="57"/>
                  </a:cubicBezTo>
                  <a:cubicBezTo>
                    <a:pt x="44" y="59"/>
                    <a:pt x="43" y="60"/>
                    <a:pt x="41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0" name="Google Shape;8610;p239"/>
            <p:cNvSpPr/>
            <p:nvPr/>
          </p:nvSpPr>
          <p:spPr>
            <a:xfrm>
              <a:off x="-448610" y="3902255"/>
              <a:ext cx="111654" cy="160502"/>
            </a:xfrm>
            <a:custGeom>
              <a:rect b="b" l="l" r="r" t="t"/>
              <a:pathLst>
                <a:path extrusionOk="0" h="60" w="43">
                  <a:moveTo>
                    <a:pt x="31" y="60"/>
                  </a:moveTo>
                  <a:cubicBezTo>
                    <a:pt x="29" y="60"/>
                    <a:pt x="27" y="59"/>
                    <a:pt x="27" y="57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1" y="41"/>
                    <a:pt x="1" y="40"/>
                  </a:cubicBezTo>
                  <a:cubicBezTo>
                    <a:pt x="0" y="39"/>
                    <a:pt x="0" y="37"/>
                    <a:pt x="1" y="36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0" y="0"/>
                    <a:pt x="32" y="1"/>
                  </a:cubicBezTo>
                  <a:cubicBezTo>
                    <a:pt x="33" y="1"/>
                    <a:pt x="34" y="3"/>
                    <a:pt x="34" y="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2" y="35"/>
                    <a:pt x="43" y="36"/>
                    <a:pt x="43" y="38"/>
                  </a:cubicBezTo>
                  <a:cubicBezTo>
                    <a:pt x="43" y="40"/>
                    <a:pt x="42" y="42"/>
                    <a:pt x="40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59"/>
                    <a:pt x="33" y="60"/>
                    <a:pt x="31" y="60"/>
                  </a:cubicBezTo>
                  <a:close/>
                  <a:moveTo>
                    <a:pt x="11" y="35"/>
                  </a:moveTo>
                  <a:cubicBezTo>
                    <a:pt x="27" y="35"/>
                    <a:pt x="27" y="35"/>
                    <a:pt x="27" y="35"/>
                  </a:cubicBezTo>
                  <a:cubicBezTo>
                    <a:pt x="27" y="15"/>
                    <a:pt x="27" y="15"/>
                    <a:pt x="27" y="15"/>
                  </a:cubicBezTo>
                  <a:lnTo>
                    <a:pt x="11" y="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1" name="Google Shape;8611;p239"/>
            <p:cNvSpPr/>
            <p:nvPr/>
          </p:nvSpPr>
          <p:spPr>
            <a:xfrm>
              <a:off x="-671917" y="3773157"/>
              <a:ext cx="422191" cy="422191"/>
            </a:xfrm>
            <a:custGeom>
              <a:rect b="b" l="l" r="r" t="t"/>
              <a:pathLst>
                <a:path extrusionOk="0" h="161" w="161">
                  <a:moveTo>
                    <a:pt x="81" y="161"/>
                  </a:moveTo>
                  <a:cubicBezTo>
                    <a:pt x="36" y="161"/>
                    <a:pt x="0" y="125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5" y="0"/>
                    <a:pt x="161" y="36"/>
                    <a:pt x="161" y="80"/>
                  </a:cubicBezTo>
                  <a:cubicBezTo>
                    <a:pt x="161" y="125"/>
                    <a:pt x="125" y="161"/>
                    <a:pt x="81" y="161"/>
                  </a:cubicBezTo>
                  <a:close/>
                  <a:moveTo>
                    <a:pt x="81" y="7"/>
                  </a:moveTo>
                  <a:cubicBezTo>
                    <a:pt x="40" y="7"/>
                    <a:pt x="7" y="40"/>
                    <a:pt x="7" y="80"/>
                  </a:cubicBezTo>
                  <a:cubicBezTo>
                    <a:pt x="7" y="121"/>
                    <a:pt x="40" y="154"/>
                    <a:pt x="81" y="154"/>
                  </a:cubicBezTo>
                  <a:cubicBezTo>
                    <a:pt x="121" y="154"/>
                    <a:pt x="154" y="121"/>
                    <a:pt x="154" y="80"/>
                  </a:cubicBezTo>
                  <a:cubicBezTo>
                    <a:pt x="154" y="40"/>
                    <a:pt x="121" y="7"/>
                    <a:pt x="8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2" name="Google Shape;8612;p239"/>
            <p:cNvSpPr/>
            <p:nvPr/>
          </p:nvSpPr>
          <p:spPr>
            <a:xfrm>
              <a:off x="-717275" y="3727796"/>
              <a:ext cx="512910" cy="512909"/>
            </a:xfrm>
            <a:custGeom>
              <a:rect b="b" l="l" r="r" t="t"/>
              <a:pathLst>
                <a:path extrusionOk="0" h="195" w="195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1" y="0"/>
                    <a:pt x="195" y="44"/>
                    <a:pt x="195" y="97"/>
                  </a:cubicBezTo>
                  <a:cubicBezTo>
                    <a:pt x="195" y="151"/>
                    <a:pt x="151" y="195"/>
                    <a:pt x="98" y="195"/>
                  </a:cubicBezTo>
                  <a:close/>
                  <a:moveTo>
                    <a:pt x="98" y="7"/>
                  </a:moveTo>
                  <a:cubicBezTo>
                    <a:pt x="48" y="7"/>
                    <a:pt x="7" y="47"/>
                    <a:pt x="7" y="97"/>
                  </a:cubicBezTo>
                  <a:cubicBezTo>
                    <a:pt x="7" y="147"/>
                    <a:pt x="48" y="188"/>
                    <a:pt x="98" y="188"/>
                  </a:cubicBezTo>
                  <a:cubicBezTo>
                    <a:pt x="148" y="188"/>
                    <a:pt x="188" y="147"/>
                    <a:pt x="188" y="97"/>
                  </a:cubicBezTo>
                  <a:cubicBezTo>
                    <a:pt x="188" y="47"/>
                    <a:pt x="148" y="7"/>
                    <a:pt x="9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3" name="Google Shape;8613;p239"/>
            <p:cNvSpPr/>
            <p:nvPr/>
          </p:nvSpPr>
          <p:spPr>
            <a:xfrm>
              <a:off x="-528859" y="3637078"/>
              <a:ext cx="136079" cy="66295"/>
            </a:xfrm>
            <a:custGeom>
              <a:rect b="b" l="l" r="r" t="t"/>
              <a:pathLst>
                <a:path extrusionOk="0" h="25" w="51">
                  <a:moveTo>
                    <a:pt x="47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1" y="1"/>
                    <a:pt x="51" y="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3"/>
                    <a:pt x="49" y="25"/>
                    <a:pt x="47" y="25"/>
                  </a:cubicBezTo>
                  <a:close/>
                  <a:moveTo>
                    <a:pt x="8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4" name="Google Shape;8614;p239"/>
            <p:cNvSpPr/>
            <p:nvPr/>
          </p:nvSpPr>
          <p:spPr>
            <a:xfrm>
              <a:off x="-493968" y="3685926"/>
              <a:ext cx="66295" cy="59317"/>
            </a:xfrm>
            <a:custGeom>
              <a:rect b="b" l="l" r="r" t="t"/>
              <a:pathLst>
                <a:path extrusionOk="0" h="23" w="25">
                  <a:moveTo>
                    <a:pt x="22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5" y="1"/>
                    <a:pt x="25" y="3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21"/>
                    <a:pt x="24" y="23"/>
                    <a:pt x="22" y="23"/>
                  </a:cubicBezTo>
                  <a:close/>
                  <a:moveTo>
                    <a:pt x="7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5" name="Google Shape;8615;p239"/>
            <p:cNvSpPr/>
            <p:nvPr/>
          </p:nvSpPr>
          <p:spPr>
            <a:xfrm>
              <a:off x="-689361" y="3762688"/>
              <a:ext cx="62805" cy="59317"/>
            </a:xfrm>
            <a:custGeom>
              <a:rect b="b" l="l" r="r" t="t"/>
              <a:pathLst>
                <a:path extrusionOk="0" h="22" w="23">
                  <a:moveTo>
                    <a:pt x="19" y="22"/>
                  </a:moveTo>
                  <a:cubicBezTo>
                    <a:pt x="18" y="22"/>
                    <a:pt x="17" y="21"/>
                    <a:pt x="16" y="2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3" y="17"/>
                    <a:pt x="23" y="19"/>
                    <a:pt x="21" y="21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6" name="Google Shape;8616;p239"/>
            <p:cNvSpPr/>
            <p:nvPr/>
          </p:nvSpPr>
          <p:spPr>
            <a:xfrm>
              <a:off x="-706808" y="3745243"/>
              <a:ext cx="59317" cy="59317"/>
            </a:xfrm>
            <a:custGeom>
              <a:rect b="b" l="l" r="r" t="t"/>
              <a:pathLst>
                <a:path extrusionOk="0" h="22" w="22">
                  <a:moveTo>
                    <a:pt x="4" y="22"/>
                  </a:moveTo>
                  <a:cubicBezTo>
                    <a:pt x="3" y="22"/>
                    <a:pt x="2" y="21"/>
                    <a:pt x="2" y="20"/>
                  </a:cubicBezTo>
                  <a:cubicBezTo>
                    <a:pt x="0" y="19"/>
                    <a:pt x="0" y="17"/>
                    <a:pt x="2" y="1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20" y="0"/>
                    <a:pt x="21" y="1"/>
                  </a:cubicBezTo>
                  <a:cubicBezTo>
                    <a:pt x="22" y="2"/>
                    <a:pt x="22" y="5"/>
                    <a:pt x="21" y="6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7" name="Google Shape;8617;p239"/>
            <p:cNvSpPr/>
            <p:nvPr/>
          </p:nvSpPr>
          <p:spPr>
            <a:xfrm>
              <a:off x="-291596" y="3762688"/>
              <a:ext cx="59317" cy="59317"/>
            </a:xfrm>
            <a:custGeom>
              <a:rect b="b" l="l" r="r" t="t"/>
              <a:pathLst>
                <a:path extrusionOk="0" h="22" w="22">
                  <a:moveTo>
                    <a:pt x="4" y="22"/>
                  </a:moveTo>
                  <a:cubicBezTo>
                    <a:pt x="3" y="22"/>
                    <a:pt x="2" y="21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2" y="3"/>
                    <a:pt x="22" y="5"/>
                    <a:pt x="20" y="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4" y="22"/>
                    <a:pt x="4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8" name="Google Shape;8618;p239"/>
            <p:cNvSpPr/>
            <p:nvPr/>
          </p:nvSpPr>
          <p:spPr>
            <a:xfrm>
              <a:off x="-274151" y="3745243"/>
              <a:ext cx="59317" cy="59317"/>
            </a:xfrm>
            <a:custGeom>
              <a:rect b="b" l="l" r="r" t="t"/>
              <a:pathLst>
                <a:path extrusionOk="0" h="22" w="22">
                  <a:moveTo>
                    <a:pt x="18" y="22"/>
                  </a:moveTo>
                  <a:cubicBezTo>
                    <a:pt x="17" y="22"/>
                    <a:pt x="16" y="21"/>
                    <a:pt x="16" y="2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7"/>
                    <a:pt x="22" y="19"/>
                    <a:pt x="21" y="20"/>
                  </a:cubicBezTo>
                  <a:cubicBezTo>
                    <a:pt x="20" y="21"/>
                    <a:pt x="19" y="22"/>
                    <a:pt x="18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19" name="Google Shape;8619;p239"/>
          <p:cNvGrpSpPr/>
          <p:nvPr/>
        </p:nvGrpSpPr>
        <p:grpSpPr>
          <a:xfrm>
            <a:off x="4532243" y="2507592"/>
            <a:ext cx="516398" cy="603627"/>
            <a:chOff x="-3180631" y="3637078"/>
            <a:chExt cx="516398" cy="603627"/>
          </a:xfrm>
        </p:grpSpPr>
        <p:sp>
          <p:nvSpPr>
            <p:cNvPr id="8620" name="Google Shape;8620;p239"/>
            <p:cNvSpPr/>
            <p:nvPr/>
          </p:nvSpPr>
          <p:spPr>
            <a:xfrm>
              <a:off x="-3135273" y="3773157"/>
              <a:ext cx="425679" cy="422191"/>
            </a:xfrm>
            <a:custGeom>
              <a:rect b="b" l="l" r="r" t="t"/>
              <a:pathLst>
                <a:path extrusionOk="0" h="161" w="162">
                  <a:moveTo>
                    <a:pt x="81" y="161"/>
                  </a:moveTo>
                  <a:cubicBezTo>
                    <a:pt x="37" y="161"/>
                    <a:pt x="0" y="125"/>
                    <a:pt x="0" y="80"/>
                  </a:cubicBezTo>
                  <a:cubicBezTo>
                    <a:pt x="0" y="36"/>
                    <a:pt x="37" y="0"/>
                    <a:pt x="81" y="0"/>
                  </a:cubicBezTo>
                  <a:cubicBezTo>
                    <a:pt x="126" y="0"/>
                    <a:pt x="162" y="36"/>
                    <a:pt x="162" y="80"/>
                  </a:cubicBezTo>
                  <a:cubicBezTo>
                    <a:pt x="162" y="125"/>
                    <a:pt x="126" y="161"/>
                    <a:pt x="81" y="161"/>
                  </a:cubicBezTo>
                  <a:close/>
                  <a:moveTo>
                    <a:pt x="81" y="7"/>
                  </a:moveTo>
                  <a:cubicBezTo>
                    <a:pt x="40" y="7"/>
                    <a:pt x="7" y="40"/>
                    <a:pt x="7" y="80"/>
                  </a:cubicBezTo>
                  <a:cubicBezTo>
                    <a:pt x="7" y="121"/>
                    <a:pt x="40" y="154"/>
                    <a:pt x="81" y="154"/>
                  </a:cubicBezTo>
                  <a:cubicBezTo>
                    <a:pt x="122" y="154"/>
                    <a:pt x="155" y="121"/>
                    <a:pt x="155" y="80"/>
                  </a:cubicBezTo>
                  <a:cubicBezTo>
                    <a:pt x="155" y="40"/>
                    <a:pt x="122" y="7"/>
                    <a:pt x="8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1" name="Google Shape;8621;p239"/>
            <p:cNvSpPr/>
            <p:nvPr/>
          </p:nvSpPr>
          <p:spPr>
            <a:xfrm>
              <a:off x="-3180631" y="3727796"/>
              <a:ext cx="516398" cy="512909"/>
            </a:xfrm>
            <a:custGeom>
              <a:rect b="b" l="l" r="r" t="t"/>
              <a:pathLst>
                <a:path extrusionOk="0" h="195" w="196">
                  <a:moveTo>
                    <a:pt x="98" y="195"/>
                  </a:moveTo>
                  <a:cubicBezTo>
                    <a:pt x="44" y="195"/>
                    <a:pt x="0" y="151"/>
                    <a:pt x="0" y="97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2" y="0"/>
                    <a:pt x="196" y="44"/>
                    <a:pt x="196" y="97"/>
                  </a:cubicBezTo>
                  <a:cubicBezTo>
                    <a:pt x="196" y="151"/>
                    <a:pt x="152" y="195"/>
                    <a:pt x="98" y="195"/>
                  </a:cubicBezTo>
                  <a:close/>
                  <a:moveTo>
                    <a:pt x="98" y="7"/>
                  </a:moveTo>
                  <a:cubicBezTo>
                    <a:pt x="48" y="7"/>
                    <a:pt x="8" y="47"/>
                    <a:pt x="8" y="97"/>
                  </a:cubicBezTo>
                  <a:cubicBezTo>
                    <a:pt x="8" y="147"/>
                    <a:pt x="48" y="188"/>
                    <a:pt x="98" y="188"/>
                  </a:cubicBezTo>
                  <a:cubicBezTo>
                    <a:pt x="148" y="188"/>
                    <a:pt x="189" y="147"/>
                    <a:pt x="189" y="97"/>
                  </a:cubicBezTo>
                  <a:cubicBezTo>
                    <a:pt x="189" y="47"/>
                    <a:pt x="148" y="7"/>
                    <a:pt x="9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2" name="Google Shape;8622;p239"/>
            <p:cNvSpPr/>
            <p:nvPr/>
          </p:nvSpPr>
          <p:spPr>
            <a:xfrm>
              <a:off x="-2988727" y="3637078"/>
              <a:ext cx="132589" cy="66295"/>
            </a:xfrm>
            <a:custGeom>
              <a:rect b="b" l="l" r="r" t="t"/>
              <a:pathLst>
                <a:path extrusionOk="0" h="25" w="50">
                  <a:moveTo>
                    <a:pt x="47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9" y="0"/>
                    <a:pt x="50" y="1"/>
                    <a:pt x="50" y="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49" y="25"/>
                    <a:pt x="47" y="25"/>
                  </a:cubicBezTo>
                  <a:close/>
                  <a:moveTo>
                    <a:pt x="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3" name="Google Shape;8623;p239"/>
            <p:cNvSpPr/>
            <p:nvPr/>
          </p:nvSpPr>
          <p:spPr>
            <a:xfrm>
              <a:off x="-2957324" y="3685926"/>
              <a:ext cx="69783" cy="59317"/>
            </a:xfrm>
            <a:custGeom>
              <a:rect b="b" l="l" r="r" t="t"/>
              <a:pathLst>
                <a:path extrusionOk="0" h="23" w="26">
                  <a:moveTo>
                    <a:pt x="22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4" y="23"/>
                    <a:pt x="22" y="23"/>
                  </a:cubicBezTo>
                  <a:close/>
                  <a:moveTo>
                    <a:pt x="8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4" name="Google Shape;8624;p239"/>
            <p:cNvSpPr/>
            <p:nvPr/>
          </p:nvSpPr>
          <p:spPr>
            <a:xfrm>
              <a:off x="-3149229" y="3762688"/>
              <a:ext cx="55827" cy="59317"/>
            </a:xfrm>
            <a:custGeom>
              <a:rect b="b" l="l" r="r" t="t"/>
              <a:pathLst>
                <a:path extrusionOk="0" h="22" w="22">
                  <a:moveTo>
                    <a:pt x="18" y="22"/>
                  </a:moveTo>
                  <a:cubicBezTo>
                    <a:pt x="17" y="22"/>
                    <a:pt x="16" y="21"/>
                    <a:pt x="16" y="2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6" y="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7"/>
                    <a:pt x="22" y="19"/>
                    <a:pt x="21" y="21"/>
                  </a:cubicBezTo>
                  <a:cubicBezTo>
                    <a:pt x="20" y="21"/>
                    <a:pt x="19" y="22"/>
                    <a:pt x="18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5" name="Google Shape;8625;p239"/>
            <p:cNvSpPr/>
            <p:nvPr/>
          </p:nvSpPr>
          <p:spPr>
            <a:xfrm>
              <a:off x="-3166674" y="3745243"/>
              <a:ext cx="55827" cy="59317"/>
            </a:xfrm>
            <a:custGeom>
              <a:rect b="b" l="l" r="r" t="t"/>
              <a:pathLst>
                <a:path extrusionOk="0" h="22" w="22">
                  <a:moveTo>
                    <a:pt x="4" y="22"/>
                  </a:moveTo>
                  <a:cubicBezTo>
                    <a:pt x="3" y="22"/>
                    <a:pt x="2" y="21"/>
                    <a:pt x="1" y="20"/>
                  </a:cubicBezTo>
                  <a:cubicBezTo>
                    <a:pt x="0" y="19"/>
                    <a:pt x="0" y="17"/>
                    <a:pt x="1" y="15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2" y="2"/>
                    <a:pt x="22" y="5"/>
                    <a:pt x="21" y="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6" name="Google Shape;8626;p239"/>
            <p:cNvSpPr/>
            <p:nvPr/>
          </p:nvSpPr>
          <p:spPr>
            <a:xfrm>
              <a:off x="-2754952" y="3762688"/>
              <a:ext cx="59317" cy="59317"/>
            </a:xfrm>
            <a:custGeom>
              <a:rect b="b" l="l" r="r" t="t"/>
              <a:pathLst>
                <a:path extrusionOk="0" h="22" w="22">
                  <a:moveTo>
                    <a:pt x="4" y="22"/>
                  </a:moveTo>
                  <a:cubicBezTo>
                    <a:pt x="3" y="22"/>
                    <a:pt x="2" y="21"/>
                    <a:pt x="2" y="21"/>
                  </a:cubicBezTo>
                  <a:cubicBezTo>
                    <a:pt x="0" y="19"/>
                    <a:pt x="0" y="17"/>
                    <a:pt x="2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20" y="0"/>
                    <a:pt x="21" y="1"/>
                  </a:cubicBezTo>
                  <a:cubicBezTo>
                    <a:pt x="22" y="3"/>
                    <a:pt x="22" y="5"/>
                    <a:pt x="21" y="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7" name="Google Shape;8627;p239"/>
            <p:cNvSpPr/>
            <p:nvPr/>
          </p:nvSpPr>
          <p:spPr>
            <a:xfrm>
              <a:off x="-2737507" y="3745243"/>
              <a:ext cx="62805" cy="59317"/>
            </a:xfrm>
            <a:custGeom>
              <a:rect b="b" l="l" r="r" t="t"/>
              <a:pathLst>
                <a:path extrusionOk="0" h="22" w="23">
                  <a:moveTo>
                    <a:pt x="19" y="22"/>
                  </a:moveTo>
                  <a:cubicBezTo>
                    <a:pt x="18" y="22"/>
                    <a:pt x="17" y="21"/>
                    <a:pt x="16" y="2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3" y="17"/>
                    <a:pt x="23" y="19"/>
                    <a:pt x="21" y="20"/>
                  </a:cubicBezTo>
                  <a:cubicBezTo>
                    <a:pt x="21" y="21"/>
                    <a:pt x="20" y="22"/>
                    <a:pt x="19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28" name="Google Shape;8628;p239"/>
          <p:cNvGrpSpPr/>
          <p:nvPr/>
        </p:nvGrpSpPr>
        <p:grpSpPr>
          <a:xfrm>
            <a:off x="5781971" y="2493635"/>
            <a:ext cx="628054" cy="631542"/>
            <a:chOff x="-2004781" y="3623121"/>
            <a:chExt cx="628054" cy="631542"/>
          </a:xfrm>
        </p:grpSpPr>
        <p:sp>
          <p:nvSpPr>
            <p:cNvPr id="8629" name="Google Shape;8629;p239"/>
            <p:cNvSpPr/>
            <p:nvPr/>
          </p:nvSpPr>
          <p:spPr>
            <a:xfrm>
              <a:off x="-1701221" y="3623121"/>
              <a:ext cx="17447" cy="76762"/>
            </a:xfrm>
            <a:custGeom>
              <a:rect b="b" l="l" r="r" t="t"/>
              <a:pathLst>
                <a:path extrusionOk="0" h="28" w="7">
                  <a:moveTo>
                    <a:pt x="3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6"/>
                    <a:pt x="5" y="28"/>
                    <a:pt x="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0" name="Google Shape;8630;p239"/>
            <p:cNvSpPr/>
            <p:nvPr/>
          </p:nvSpPr>
          <p:spPr>
            <a:xfrm>
              <a:off x="-1701221" y="3633590"/>
              <a:ext cx="17447" cy="34892"/>
            </a:xfrm>
            <a:custGeom>
              <a:rect b="b" l="l" r="r" t="t"/>
              <a:pathLst>
                <a:path extrusionOk="0" h="14" w="7">
                  <a:moveTo>
                    <a:pt x="3" y="14"/>
                  </a:moveTo>
                  <a:cubicBezTo>
                    <a:pt x="1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2"/>
                    <a:pt x="5" y="14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1" name="Google Shape;8631;p239"/>
            <p:cNvSpPr/>
            <p:nvPr/>
          </p:nvSpPr>
          <p:spPr>
            <a:xfrm>
              <a:off x="-1851257" y="3671970"/>
              <a:ext cx="31404" cy="34892"/>
            </a:xfrm>
            <a:custGeom>
              <a:rect b="b" l="l" r="r" t="t"/>
              <a:pathLst>
                <a:path extrusionOk="0" h="13" w="11">
                  <a:moveTo>
                    <a:pt x="7" y="13"/>
                  </a:moveTo>
                  <a:cubicBezTo>
                    <a:pt x="6" y="13"/>
                    <a:pt x="5" y="13"/>
                    <a:pt x="4" y="1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10"/>
                    <a:pt x="11" y="12"/>
                    <a:pt x="9" y="13"/>
                  </a:cubicBezTo>
                  <a:cubicBezTo>
                    <a:pt x="9" y="13"/>
                    <a:pt x="8" y="13"/>
                    <a:pt x="7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2" name="Google Shape;8632;p239"/>
            <p:cNvSpPr/>
            <p:nvPr/>
          </p:nvSpPr>
          <p:spPr>
            <a:xfrm>
              <a:off x="-1959420" y="3780135"/>
              <a:ext cx="38382" cy="27913"/>
            </a:xfrm>
            <a:custGeom>
              <a:rect b="b" l="l" r="r" t="t"/>
              <a:pathLst>
                <a:path extrusionOk="0" h="11" w="14">
                  <a:moveTo>
                    <a:pt x="10" y="11"/>
                  </a:moveTo>
                  <a:cubicBezTo>
                    <a:pt x="9" y="11"/>
                    <a:pt x="8" y="11"/>
                    <a:pt x="8" y="1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5"/>
                    <a:pt x="14" y="7"/>
                    <a:pt x="13" y="9"/>
                  </a:cubicBezTo>
                  <a:cubicBezTo>
                    <a:pt x="12" y="10"/>
                    <a:pt x="11" y="11"/>
                    <a:pt x="1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3" name="Google Shape;8633;p239"/>
            <p:cNvSpPr/>
            <p:nvPr/>
          </p:nvSpPr>
          <p:spPr>
            <a:xfrm>
              <a:off x="-1997802" y="3930168"/>
              <a:ext cx="38382" cy="17447"/>
            </a:xfrm>
            <a:custGeom>
              <a:rect b="b" l="l" r="r" t="t"/>
              <a:pathLst>
                <a:path extrusionOk="0" h="7" w="14">
                  <a:moveTo>
                    <a:pt x="1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1"/>
                    <a:pt x="14" y="3"/>
                  </a:cubicBezTo>
                  <a:cubicBezTo>
                    <a:pt x="14" y="5"/>
                    <a:pt x="12" y="7"/>
                    <a:pt x="1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4" name="Google Shape;8634;p239"/>
            <p:cNvSpPr/>
            <p:nvPr/>
          </p:nvSpPr>
          <p:spPr>
            <a:xfrm>
              <a:off x="-1959420" y="4066247"/>
              <a:ext cx="38382" cy="27913"/>
            </a:xfrm>
            <a:custGeom>
              <a:rect b="b" l="l" r="r" t="t"/>
              <a:pathLst>
                <a:path extrusionOk="0" h="11" w="14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2" y="1"/>
                    <a:pt x="13" y="3"/>
                  </a:cubicBezTo>
                  <a:cubicBezTo>
                    <a:pt x="14" y="4"/>
                    <a:pt x="13" y="7"/>
                    <a:pt x="11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5" name="Google Shape;8635;p239"/>
            <p:cNvSpPr/>
            <p:nvPr/>
          </p:nvSpPr>
          <p:spPr>
            <a:xfrm>
              <a:off x="-1851257" y="4170922"/>
              <a:ext cx="31404" cy="34892"/>
            </a:xfrm>
            <a:custGeom>
              <a:rect b="b" l="l" r="r" t="t"/>
              <a:pathLst>
                <a:path extrusionOk="0" h="14" w="11">
                  <a:moveTo>
                    <a:pt x="4" y="14"/>
                  </a:moveTo>
                  <a:cubicBezTo>
                    <a:pt x="3" y="14"/>
                    <a:pt x="3" y="13"/>
                    <a:pt x="2" y="13"/>
                  </a:cubicBezTo>
                  <a:cubicBezTo>
                    <a:pt x="1" y="12"/>
                    <a:pt x="0" y="10"/>
                    <a:pt x="1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7" y="0"/>
                    <a:pt x="9" y="1"/>
                  </a:cubicBezTo>
                  <a:cubicBezTo>
                    <a:pt x="11" y="2"/>
                    <a:pt x="11" y="4"/>
                    <a:pt x="10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5" y="14"/>
                    <a:pt x="4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6" name="Google Shape;8636;p239"/>
            <p:cNvSpPr/>
            <p:nvPr/>
          </p:nvSpPr>
          <p:spPr>
            <a:xfrm>
              <a:off x="-1701221" y="4209302"/>
              <a:ext cx="17447" cy="34892"/>
            </a:xfrm>
            <a:custGeom>
              <a:rect b="b" l="l" r="r" t="t"/>
              <a:pathLst>
                <a:path extrusionOk="0" h="14" w="7">
                  <a:moveTo>
                    <a:pt x="3" y="14"/>
                  </a:moveTo>
                  <a:cubicBezTo>
                    <a:pt x="1" y="14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2"/>
                    <a:pt x="5" y="14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7" name="Google Shape;8637;p239"/>
            <p:cNvSpPr/>
            <p:nvPr/>
          </p:nvSpPr>
          <p:spPr>
            <a:xfrm>
              <a:off x="-1565145" y="4170922"/>
              <a:ext cx="31404" cy="34892"/>
            </a:xfrm>
            <a:custGeom>
              <a:rect b="b" l="l" r="r" t="t"/>
              <a:pathLst>
                <a:path extrusionOk="0" h="14" w="12">
                  <a:moveTo>
                    <a:pt x="8" y="14"/>
                  </a:moveTo>
                  <a:cubicBezTo>
                    <a:pt x="6" y="14"/>
                    <a:pt x="5" y="13"/>
                    <a:pt x="5" y="1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10"/>
                    <a:pt x="11" y="12"/>
                    <a:pt x="9" y="13"/>
                  </a:cubicBezTo>
                  <a:cubicBezTo>
                    <a:pt x="9" y="13"/>
                    <a:pt x="8" y="14"/>
                    <a:pt x="8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8" name="Google Shape;8638;p239"/>
            <p:cNvSpPr/>
            <p:nvPr/>
          </p:nvSpPr>
          <p:spPr>
            <a:xfrm>
              <a:off x="-1460470" y="4066247"/>
              <a:ext cx="34892" cy="27913"/>
            </a:xfrm>
            <a:custGeom>
              <a:rect b="b" l="l" r="r" t="t"/>
              <a:pathLst>
                <a:path extrusionOk="0" h="11" w="14">
                  <a:moveTo>
                    <a:pt x="10" y="11"/>
                  </a:moveTo>
                  <a:cubicBezTo>
                    <a:pt x="9" y="11"/>
                    <a:pt x="9" y="11"/>
                    <a:pt x="8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4" y="8"/>
                    <a:pt x="13" y="10"/>
                  </a:cubicBezTo>
                  <a:cubicBezTo>
                    <a:pt x="12" y="11"/>
                    <a:pt x="11" y="11"/>
                    <a:pt x="1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9" name="Google Shape;8639;p239"/>
            <p:cNvSpPr/>
            <p:nvPr/>
          </p:nvSpPr>
          <p:spPr>
            <a:xfrm>
              <a:off x="-1422088" y="3930168"/>
              <a:ext cx="38382" cy="17447"/>
            </a:xfrm>
            <a:custGeom>
              <a:rect b="b" l="l" r="r" t="t"/>
              <a:pathLst>
                <a:path extrusionOk="0" h="7" w="14">
                  <a:moveTo>
                    <a:pt x="1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4" y="1"/>
                    <a:pt x="14" y="3"/>
                  </a:cubicBezTo>
                  <a:cubicBezTo>
                    <a:pt x="14" y="5"/>
                    <a:pt x="12" y="7"/>
                    <a:pt x="1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0" name="Google Shape;8640;p239"/>
            <p:cNvSpPr/>
            <p:nvPr/>
          </p:nvSpPr>
          <p:spPr>
            <a:xfrm>
              <a:off x="-1460470" y="3780135"/>
              <a:ext cx="34892" cy="27913"/>
            </a:xfrm>
            <a:custGeom>
              <a:rect b="b" l="l" r="r" t="t"/>
              <a:pathLst>
                <a:path extrusionOk="0" h="11" w="14">
                  <a:moveTo>
                    <a:pt x="4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4"/>
                    <a:pt x="13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1" name="Google Shape;8641;p239"/>
            <p:cNvSpPr/>
            <p:nvPr/>
          </p:nvSpPr>
          <p:spPr>
            <a:xfrm>
              <a:off x="-1565145" y="3671970"/>
              <a:ext cx="31404" cy="34892"/>
            </a:xfrm>
            <a:custGeom>
              <a:rect b="b" l="l" r="r" t="t"/>
              <a:pathLst>
                <a:path extrusionOk="0" h="13" w="12">
                  <a:moveTo>
                    <a:pt x="4" y="13"/>
                  </a:moveTo>
                  <a:cubicBezTo>
                    <a:pt x="4" y="13"/>
                    <a:pt x="3" y="13"/>
                    <a:pt x="3" y="13"/>
                  </a:cubicBezTo>
                  <a:cubicBezTo>
                    <a:pt x="1" y="12"/>
                    <a:pt x="0" y="10"/>
                    <a:pt x="1" y="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11" y="2"/>
                    <a:pt x="12" y="4"/>
                    <a:pt x="11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3"/>
                    <a:pt x="6" y="13"/>
                    <a:pt x="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2" name="Google Shape;8642;p239"/>
            <p:cNvSpPr/>
            <p:nvPr/>
          </p:nvSpPr>
          <p:spPr>
            <a:xfrm>
              <a:off x="-1701221" y="3633590"/>
              <a:ext cx="17447" cy="34892"/>
            </a:xfrm>
            <a:custGeom>
              <a:rect b="b" l="l" r="r" t="t"/>
              <a:pathLst>
                <a:path extrusionOk="0" h="14" w="7">
                  <a:moveTo>
                    <a:pt x="3" y="14"/>
                  </a:moveTo>
                  <a:cubicBezTo>
                    <a:pt x="1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2"/>
                    <a:pt x="5" y="14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3" name="Google Shape;8643;p239"/>
            <p:cNvSpPr/>
            <p:nvPr/>
          </p:nvSpPr>
          <p:spPr>
            <a:xfrm>
              <a:off x="-2004781" y="3930168"/>
              <a:ext cx="73274" cy="17447"/>
            </a:xfrm>
            <a:custGeom>
              <a:rect b="b" l="l" r="r" t="t"/>
              <a:pathLst>
                <a:path extrusionOk="0" h="7" w="28">
                  <a:moveTo>
                    <a:pt x="2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ubicBezTo>
                    <a:pt x="28" y="5"/>
                    <a:pt x="26" y="7"/>
                    <a:pt x="2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4" name="Google Shape;8644;p239"/>
            <p:cNvSpPr/>
            <p:nvPr/>
          </p:nvSpPr>
          <p:spPr>
            <a:xfrm>
              <a:off x="-1701221" y="4181389"/>
              <a:ext cx="17447" cy="73274"/>
            </a:xfrm>
            <a:custGeom>
              <a:rect b="b" l="l" r="r" t="t"/>
              <a:pathLst>
                <a:path extrusionOk="0" h="28" w="7">
                  <a:moveTo>
                    <a:pt x="3" y="28"/>
                  </a:moveTo>
                  <a:cubicBezTo>
                    <a:pt x="1" y="28"/>
                    <a:pt x="0" y="26"/>
                    <a:pt x="0" y="2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6"/>
                    <a:pt x="5" y="28"/>
                    <a:pt x="3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5" name="Google Shape;8645;p239"/>
            <p:cNvSpPr/>
            <p:nvPr/>
          </p:nvSpPr>
          <p:spPr>
            <a:xfrm>
              <a:off x="-1450001" y="3930168"/>
              <a:ext cx="73274" cy="17447"/>
            </a:xfrm>
            <a:custGeom>
              <a:rect b="b" l="l" r="r" t="t"/>
              <a:pathLst>
                <a:path extrusionOk="0" h="7" w="28">
                  <a:moveTo>
                    <a:pt x="2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6" y="0"/>
                    <a:pt x="28" y="1"/>
                    <a:pt x="28" y="3"/>
                  </a:cubicBezTo>
                  <a:cubicBezTo>
                    <a:pt x="28" y="5"/>
                    <a:pt x="26" y="7"/>
                    <a:pt x="2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6" name="Google Shape;8646;p239"/>
            <p:cNvSpPr/>
            <p:nvPr/>
          </p:nvSpPr>
          <p:spPr>
            <a:xfrm>
              <a:off x="-1784962" y="3783623"/>
              <a:ext cx="101187" cy="163992"/>
            </a:xfrm>
            <a:custGeom>
              <a:rect b="b" l="l" r="r" t="t"/>
              <a:pathLst>
                <a:path extrusionOk="0" h="63" w="39">
                  <a:moveTo>
                    <a:pt x="35" y="63"/>
                  </a:moveTo>
                  <a:cubicBezTo>
                    <a:pt x="35" y="63"/>
                    <a:pt x="34" y="63"/>
                    <a:pt x="34" y="6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4"/>
                    <a:pt x="0" y="41"/>
                    <a:pt x="1" y="40"/>
                  </a:cubicBezTo>
                  <a:cubicBezTo>
                    <a:pt x="2" y="38"/>
                    <a:pt x="4" y="37"/>
                    <a:pt x="6" y="38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1"/>
                    <a:pt x="33" y="0"/>
                    <a:pt x="35" y="0"/>
                  </a:cubicBezTo>
                  <a:cubicBezTo>
                    <a:pt x="37" y="0"/>
                    <a:pt x="39" y="1"/>
                    <a:pt x="39" y="3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8" y="62"/>
                    <a:pt x="37" y="63"/>
                  </a:cubicBezTo>
                  <a:cubicBezTo>
                    <a:pt x="37" y="63"/>
                    <a:pt x="36" y="63"/>
                    <a:pt x="35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47" name="Google Shape;8647;p239"/>
          <p:cNvGrpSpPr/>
          <p:nvPr/>
        </p:nvGrpSpPr>
        <p:grpSpPr>
          <a:xfrm>
            <a:off x="8393086" y="2570397"/>
            <a:ext cx="628051" cy="628051"/>
            <a:chOff x="-5699814" y="4945519"/>
            <a:chExt cx="628051" cy="628051"/>
          </a:xfrm>
        </p:grpSpPr>
        <p:sp>
          <p:nvSpPr>
            <p:cNvPr id="8648" name="Google Shape;8648;p239"/>
            <p:cNvSpPr/>
            <p:nvPr/>
          </p:nvSpPr>
          <p:spPr>
            <a:xfrm>
              <a:off x="-5699814" y="4945519"/>
              <a:ext cx="628051" cy="628051"/>
            </a:xfrm>
            <a:custGeom>
              <a:rect b="b" l="l" r="r" t="t"/>
              <a:pathLst>
                <a:path extrusionOk="0" h="239" w="239">
                  <a:moveTo>
                    <a:pt x="120" y="239"/>
                  </a:moveTo>
                  <a:cubicBezTo>
                    <a:pt x="54" y="239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39" y="54"/>
                    <a:pt x="239" y="120"/>
                  </a:cubicBezTo>
                  <a:cubicBezTo>
                    <a:pt x="239" y="186"/>
                    <a:pt x="186" y="239"/>
                    <a:pt x="120" y="239"/>
                  </a:cubicBezTo>
                  <a:close/>
                  <a:moveTo>
                    <a:pt x="120" y="7"/>
                  </a:moveTo>
                  <a:cubicBezTo>
                    <a:pt x="58" y="7"/>
                    <a:pt x="7" y="58"/>
                    <a:pt x="7" y="120"/>
                  </a:cubicBezTo>
                  <a:cubicBezTo>
                    <a:pt x="7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7"/>
                    <a:pt x="12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9" name="Google Shape;8649;p239"/>
            <p:cNvSpPr/>
            <p:nvPr/>
          </p:nvSpPr>
          <p:spPr>
            <a:xfrm>
              <a:off x="-5396257" y="4987389"/>
              <a:ext cx="17447" cy="62805"/>
            </a:xfrm>
            <a:custGeom>
              <a:rect b="b" l="l" r="r" t="t"/>
              <a:pathLst>
                <a:path extrusionOk="0" h="23" w="7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0" name="Google Shape;8650;p239"/>
            <p:cNvSpPr/>
            <p:nvPr/>
          </p:nvSpPr>
          <p:spPr>
            <a:xfrm>
              <a:off x="-5396257" y="5472383"/>
              <a:ext cx="17447" cy="59317"/>
            </a:xfrm>
            <a:custGeom>
              <a:rect b="b" l="l" r="r" t="t"/>
              <a:pathLst>
                <a:path extrusionOk="0" h="23" w="7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1" name="Google Shape;8651;p239"/>
            <p:cNvSpPr/>
            <p:nvPr/>
          </p:nvSpPr>
          <p:spPr>
            <a:xfrm>
              <a:off x="-5172950" y="5252566"/>
              <a:ext cx="59317" cy="17447"/>
            </a:xfrm>
            <a:custGeom>
              <a:rect b="b" l="l" r="r" t="t"/>
              <a:pathLst>
                <a:path extrusionOk="0" h="7" w="23">
                  <a:moveTo>
                    <a:pt x="19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7"/>
                    <a:pt x="1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2" name="Google Shape;8652;p239"/>
            <p:cNvSpPr/>
            <p:nvPr/>
          </p:nvSpPr>
          <p:spPr>
            <a:xfrm>
              <a:off x="-5657943" y="5252566"/>
              <a:ext cx="59317" cy="17447"/>
            </a:xfrm>
            <a:custGeom>
              <a:rect b="b" l="l" r="r" t="t"/>
              <a:pathLst>
                <a:path extrusionOk="0" h="7" w="23">
                  <a:moveTo>
                    <a:pt x="19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6"/>
                    <a:pt x="21" y="7"/>
                    <a:pt x="1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3" name="Google Shape;8653;p239"/>
            <p:cNvSpPr/>
            <p:nvPr/>
          </p:nvSpPr>
          <p:spPr>
            <a:xfrm>
              <a:off x="-5473018" y="5126956"/>
              <a:ext cx="184927" cy="143057"/>
            </a:xfrm>
            <a:custGeom>
              <a:rect b="b" l="l" r="r" t="t"/>
              <a:pathLst>
                <a:path extrusionOk="0" h="54" w="71">
                  <a:moveTo>
                    <a:pt x="34" y="54"/>
                  </a:moveTo>
                  <a:cubicBezTo>
                    <a:pt x="32" y="54"/>
                    <a:pt x="31" y="54"/>
                    <a:pt x="31" y="5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4" y="0"/>
                    <a:pt x="7" y="1"/>
                    <a:pt x="8" y="2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30"/>
                    <a:pt x="69" y="31"/>
                    <a:pt x="70" y="33"/>
                  </a:cubicBezTo>
                  <a:cubicBezTo>
                    <a:pt x="71" y="35"/>
                    <a:pt x="70" y="37"/>
                    <a:pt x="68" y="38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4" y="54"/>
                    <a:pt x="3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4" name="Google Shape;8654;p239"/>
          <p:cNvGrpSpPr/>
          <p:nvPr/>
        </p:nvGrpSpPr>
        <p:grpSpPr>
          <a:xfrm>
            <a:off x="11005944" y="2573885"/>
            <a:ext cx="624563" cy="624563"/>
            <a:chOff x="-3236458" y="4949007"/>
            <a:chExt cx="624563" cy="624563"/>
          </a:xfrm>
        </p:grpSpPr>
        <p:sp>
          <p:nvSpPr>
            <p:cNvPr id="8655" name="Google Shape;8655;p239"/>
            <p:cNvSpPr/>
            <p:nvPr/>
          </p:nvSpPr>
          <p:spPr>
            <a:xfrm>
              <a:off x="-3191099" y="4994367"/>
              <a:ext cx="537333" cy="533845"/>
            </a:xfrm>
            <a:custGeom>
              <a:rect b="b" l="l" r="r" t="t"/>
              <a:pathLst>
                <a:path extrusionOk="0" h="203" w="204">
                  <a:moveTo>
                    <a:pt x="102" y="203"/>
                  </a:moveTo>
                  <a:cubicBezTo>
                    <a:pt x="46" y="203"/>
                    <a:pt x="0" y="158"/>
                    <a:pt x="0" y="102"/>
                  </a:cubicBezTo>
                  <a:cubicBezTo>
                    <a:pt x="0" y="45"/>
                    <a:pt x="46" y="0"/>
                    <a:pt x="102" y="0"/>
                  </a:cubicBezTo>
                  <a:cubicBezTo>
                    <a:pt x="158" y="0"/>
                    <a:pt x="204" y="45"/>
                    <a:pt x="204" y="102"/>
                  </a:cubicBezTo>
                  <a:cubicBezTo>
                    <a:pt x="204" y="158"/>
                    <a:pt x="158" y="203"/>
                    <a:pt x="102" y="203"/>
                  </a:cubicBezTo>
                  <a:close/>
                  <a:moveTo>
                    <a:pt x="102" y="7"/>
                  </a:moveTo>
                  <a:cubicBezTo>
                    <a:pt x="50" y="7"/>
                    <a:pt x="8" y="49"/>
                    <a:pt x="8" y="102"/>
                  </a:cubicBezTo>
                  <a:cubicBezTo>
                    <a:pt x="8" y="154"/>
                    <a:pt x="50" y="196"/>
                    <a:pt x="102" y="196"/>
                  </a:cubicBezTo>
                  <a:cubicBezTo>
                    <a:pt x="154" y="196"/>
                    <a:pt x="197" y="154"/>
                    <a:pt x="197" y="102"/>
                  </a:cubicBezTo>
                  <a:cubicBezTo>
                    <a:pt x="197" y="49"/>
                    <a:pt x="154" y="7"/>
                    <a:pt x="10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6" name="Google Shape;8656;p239"/>
            <p:cNvSpPr/>
            <p:nvPr/>
          </p:nvSpPr>
          <p:spPr>
            <a:xfrm>
              <a:off x="-3236458" y="4949007"/>
              <a:ext cx="624563" cy="624563"/>
            </a:xfrm>
            <a:custGeom>
              <a:rect b="b" l="l" r="r" t="t"/>
              <a:pathLst>
                <a:path extrusionOk="0" h="237" w="238">
                  <a:moveTo>
                    <a:pt x="119" y="237"/>
                  </a:moveTo>
                  <a:cubicBezTo>
                    <a:pt x="54" y="237"/>
                    <a:pt x="0" y="184"/>
                    <a:pt x="0" y="119"/>
                  </a:cubicBezTo>
                  <a:cubicBezTo>
                    <a:pt x="0" y="53"/>
                    <a:pt x="54" y="0"/>
                    <a:pt x="119" y="0"/>
                  </a:cubicBezTo>
                  <a:cubicBezTo>
                    <a:pt x="185" y="0"/>
                    <a:pt x="238" y="53"/>
                    <a:pt x="238" y="119"/>
                  </a:cubicBezTo>
                  <a:cubicBezTo>
                    <a:pt x="238" y="184"/>
                    <a:pt x="185" y="237"/>
                    <a:pt x="119" y="237"/>
                  </a:cubicBezTo>
                  <a:close/>
                  <a:moveTo>
                    <a:pt x="119" y="7"/>
                  </a:moveTo>
                  <a:cubicBezTo>
                    <a:pt x="58" y="7"/>
                    <a:pt x="7" y="57"/>
                    <a:pt x="7" y="119"/>
                  </a:cubicBezTo>
                  <a:cubicBezTo>
                    <a:pt x="7" y="180"/>
                    <a:pt x="58" y="230"/>
                    <a:pt x="119" y="230"/>
                  </a:cubicBezTo>
                  <a:cubicBezTo>
                    <a:pt x="181" y="230"/>
                    <a:pt x="231" y="180"/>
                    <a:pt x="231" y="119"/>
                  </a:cubicBezTo>
                  <a:cubicBezTo>
                    <a:pt x="231" y="57"/>
                    <a:pt x="181" y="7"/>
                    <a:pt x="11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7" name="Google Shape;8657;p239"/>
            <p:cNvSpPr/>
            <p:nvPr/>
          </p:nvSpPr>
          <p:spPr>
            <a:xfrm>
              <a:off x="-3027107" y="5099042"/>
              <a:ext cx="212841" cy="170971"/>
            </a:xfrm>
            <a:custGeom>
              <a:rect b="b" l="l" r="r" t="t"/>
              <a:pathLst>
                <a:path extrusionOk="0" h="65" w="81">
                  <a:moveTo>
                    <a:pt x="40" y="65"/>
                  </a:moveTo>
                  <a:cubicBezTo>
                    <a:pt x="39" y="65"/>
                    <a:pt x="38" y="65"/>
                    <a:pt x="37" y="6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9" y="41"/>
                    <a:pt x="80" y="42"/>
                  </a:cubicBezTo>
                  <a:cubicBezTo>
                    <a:pt x="81" y="44"/>
                    <a:pt x="80" y="46"/>
                    <a:pt x="78" y="47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58" name="Google Shape;8658;p239"/>
          <p:cNvGrpSpPr/>
          <p:nvPr/>
        </p:nvGrpSpPr>
        <p:grpSpPr>
          <a:xfrm>
            <a:off x="9754470" y="2584354"/>
            <a:ext cx="516398" cy="603627"/>
            <a:chOff x="-4412310" y="4959476"/>
            <a:chExt cx="516398" cy="603627"/>
          </a:xfrm>
        </p:grpSpPr>
        <p:sp>
          <p:nvSpPr>
            <p:cNvPr id="8659" name="Google Shape;8659;p239"/>
            <p:cNvSpPr/>
            <p:nvPr/>
          </p:nvSpPr>
          <p:spPr>
            <a:xfrm>
              <a:off x="-4366950" y="5092064"/>
              <a:ext cx="425679" cy="425679"/>
            </a:xfrm>
            <a:custGeom>
              <a:rect b="b" l="l" r="r" t="t"/>
              <a:pathLst>
                <a:path extrusionOk="0" h="161" w="162">
                  <a:moveTo>
                    <a:pt x="81" y="161"/>
                  </a:moveTo>
                  <a:cubicBezTo>
                    <a:pt x="36" y="161"/>
                    <a:pt x="0" y="125"/>
                    <a:pt x="0" y="81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5" y="0"/>
                    <a:pt x="162" y="36"/>
                    <a:pt x="162" y="81"/>
                  </a:cubicBezTo>
                  <a:cubicBezTo>
                    <a:pt x="162" y="125"/>
                    <a:pt x="125" y="161"/>
                    <a:pt x="81" y="161"/>
                  </a:cubicBezTo>
                  <a:close/>
                  <a:moveTo>
                    <a:pt x="81" y="7"/>
                  </a:moveTo>
                  <a:cubicBezTo>
                    <a:pt x="40" y="7"/>
                    <a:pt x="7" y="40"/>
                    <a:pt x="7" y="81"/>
                  </a:cubicBezTo>
                  <a:cubicBezTo>
                    <a:pt x="7" y="121"/>
                    <a:pt x="40" y="154"/>
                    <a:pt x="81" y="154"/>
                  </a:cubicBezTo>
                  <a:cubicBezTo>
                    <a:pt x="122" y="154"/>
                    <a:pt x="155" y="121"/>
                    <a:pt x="155" y="81"/>
                  </a:cubicBezTo>
                  <a:cubicBezTo>
                    <a:pt x="155" y="40"/>
                    <a:pt x="122" y="7"/>
                    <a:pt x="8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0" name="Google Shape;8660;p239"/>
            <p:cNvSpPr/>
            <p:nvPr/>
          </p:nvSpPr>
          <p:spPr>
            <a:xfrm>
              <a:off x="-4412310" y="5050194"/>
              <a:ext cx="516398" cy="512909"/>
            </a:xfrm>
            <a:custGeom>
              <a:rect b="b" l="l" r="r" t="t"/>
              <a:pathLst>
                <a:path extrusionOk="0" h="195" w="196">
                  <a:moveTo>
                    <a:pt x="98" y="195"/>
                  </a:moveTo>
                  <a:cubicBezTo>
                    <a:pt x="44" y="195"/>
                    <a:pt x="0" y="151"/>
                    <a:pt x="0" y="98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152" y="0"/>
                    <a:pt x="196" y="44"/>
                    <a:pt x="196" y="98"/>
                  </a:cubicBezTo>
                  <a:cubicBezTo>
                    <a:pt x="196" y="151"/>
                    <a:pt x="152" y="195"/>
                    <a:pt x="98" y="195"/>
                  </a:cubicBezTo>
                  <a:close/>
                  <a:moveTo>
                    <a:pt x="98" y="7"/>
                  </a:moveTo>
                  <a:cubicBezTo>
                    <a:pt x="48" y="7"/>
                    <a:pt x="7" y="48"/>
                    <a:pt x="7" y="98"/>
                  </a:cubicBezTo>
                  <a:cubicBezTo>
                    <a:pt x="7" y="147"/>
                    <a:pt x="48" y="188"/>
                    <a:pt x="98" y="188"/>
                  </a:cubicBezTo>
                  <a:cubicBezTo>
                    <a:pt x="148" y="188"/>
                    <a:pt x="188" y="147"/>
                    <a:pt x="188" y="98"/>
                  </a:cubicBezTo>
                  <a:cubicBezTo>
                    <a:pt x="188" y="48"/>
                    <a:pt x="148" y="7"/>
                    <a:pt x="9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1" name="Google Shape;8661;p239"/>
            <p:cNvSpPr/>
            <p:nvPr/>
          </p:nvSpPr>
          <p:spPr>
            <a:xfrm>
              <a:off x="-4220404" y="4959476"/>
              <a:ext cx="132589" cy="66295"/>
            </a:xfrm>
            <a:custGeom>
              <a:rect b="b" l="l" r="r" t="t"/>
              <a:pathLst>
                <a:path extrusionOk="0" h="25" w="50">
                  <a:moveTo>
                    <a:pt x="46" y="25"/>
                  </a:moveTo>
                  <a:cubicBezTo>
                    <a:pt x="3" y="25"/>
                    <a:pt x="3" y="25"/>
                    <a:pt x="3" y="25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1"/>
                    <a:pt x="50" y="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50" y="23"/>
                    <a:pt x="48" y="25"/>
                    <a:pt x="46" y="25"/>
                  </a:cubicBezTo>
                  <a:close/>
                  <a:moveTo>
                    <a:pt x="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2" name="Google Shape;8662;p239"/>
            <p:cNvSpPr/>
            <p:nvPr/>
          </p:nvSpPr>
          <p:spPr>
            <a:xfrm>
              <a:off x="-4189003" y="5008324"/>
              <a:ext cx="69783" cy="59317"/>
            </a:xfrm>
            <a:custGeom>
              <a:rect b="b" l="l" r="r" t="t"/>
              <a:pathLst>
                <a:path extrusionOk="0" h="23" w="26">
                  <a:moveTo>
                    <a:pt x="22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0"/>
                    <a:pt x="26" y="1"/>
                    <a:pt x="26" y="3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4" y="23"/>
                    <a:pt x="22" y="23"/>
                  </a:cubicBezTo>
                  <a:close/>
                  <a:moveTo>
                    <a:pt x="7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3" name="Google Shape;8663;p239"/>
            <p:cNvSpPr/>
            <p:nvPr/>
          </p:nvSpPr>
          <p:spPr>
            <a:xfrm>
              <a:off x="-4380906" y="5085086"/>
              <a:ext cx="59317" cy="59317"/>
            </a:xfrm>
            <a:custGeom>
              <a:rect b="b" l="l" r="r" t="t"/>
              <a:pathLst>
                <a:path extrusionOk="0" h="22" w="22">
                  <a:moveTo>
                    <a:pt x="18" y="22"/>
                  </a:moveTo>
                  <a:cubicBezTo>
                    <a:pt x="17" y="22"/>
                    <a:pt x="16" y="21"/>
                    <a:pt x="16" y="2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7"/>
                    <a:pt x="22" y="19"/>
                    <a:pt x="21" y="21"/>
                  </a:cubicBezTo>
                  <a:cubicBezTo>
                    <a:pt x="20" y="21"/>
                    <a:pt x="19" y="22"/>
                    <a:pt x="18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4" name="Google Shape;8664;p239"/>
            <p:cNvSpPr/>
            <p:nvPr/>
          </p:nvSpPr>
          <p:spPr>
            <a:xfrm>
              <a:off x="-4401841" y="5067639"/>
              <a:ext cx="59317" cy="55827"/>
            </a:xfrm>
            <a:custGeom>
              <a:rect b="b" l="l" r="r" t="t"/>
              <a:pathLst>
                <a:path extrusionOk="0" h="22" w="23">
                  <a:moveTo>
                    <a:pt x="4" y="22"/>
                  </a:moveTo>
                  <a:cubicBezTo>
                    <a:pt x="4" y="22"/>
                    <a:pt x="3" y="21"/>
                    <a:pt x="2" y="21"/>
                  </a:cubicBezTo>
                  <a:cubicBezTo>
                    <a:pt x="0" y="19"/>
                    <a:pt x="0" y="17"/>
                    <a:pt x="2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3" y="2"/>
                    <a:pt x="23" y="5"/>
                    <a:pt x="21" y="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5" name="Google Shape;8665;p239"/>
            <p:cNvSpPr/>
            <p:nvPr/>
          </p:nvSpPr>
          <p:spPr>
            <a:xfrm>
              <a:off x="-3986631" y="5085086"/>
              <a:ext cx="59317" cy="59317"/>
            </a:xfrm>
            <a:custGeom>
              <a:rect b="b" l="l" r="r" t="t"/>
              <a:pathLst>
                <a:path extrusionOk="0" h="22" w="22">
                  <a:moveTo>
                    <a:pt x="4" y="22"/>
                  </a:moveTo>
                  <a:cubicBezTo>
                    <a:pt x="3" y="22"/>
                    <a:pt x="2" y="21"/>
                    <a:pt x="1" y="21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2" y="3"/>
                    <a:pt x="22" y="5"/>
                    <a:pt x="21" y="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5" y="22"/>
                    <a:pt x="4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6" name="Google Shape;8666;p239"/>
            <p:cNvSpPr/>
            <p:nvPr/>
          </p:nvSpPr>
          <p:spPr>
            <a:xfrm>
              <a:off x="-3969184" y="5067639"/>
              <a:ext cx="59317" cy="55827"/>
            </a:xfrm>
            <a:custGeom>
              <a:rect b="b" l="l" r="r" t="t"/>
              <a:pathLst>
                <a:path extrusionOk="0" h="22" w="22">
                  <a:moveTo>
                    <a:pt x="18" y="22"/>
                  </a:moveTo>
                  <a:cubicBezTo>
                    <a:pt x="18" y="22"/>
                    <a:pt x="17" y="21"/>
                    <a:pt x="16" y="2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7"/>
                    <a:pt x="22" y="19"/>
                    <a:pt x="21" y="21"/>
                  </a:cubicBezTo>
                  <a:cubicBezTo>
                    <a:pt x="20" y="21"/>
                    <a:pt x="19" y="22"/>
                    <a:pt x="18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7" name="Google Shape;8667;p239"/>
            <p:cNvSpPr/>
            <p:nvPr/>
          </p:nvSpPr>
          <p:spPr>
            <a:xfrm>
              <a:off x="-4223895" y="5179292"/>
              <a:ext cx="136079" cy="136079"/>
            </a:xfrm>
            <a:custGeom>
              <a:rect b="b" l="l" r="r" t="t"/>
              <a:pathLst>
                <a:path extrusionOk="0" h="51" w="51">
                  <a:moveTo>
                    <a:pt x="26" y="51"/>
                  </a:moveTo>
                  <a:cubicBezTo>
                    <a:pt x="26" y="51"/>
                    <a:pt x="25" y="51"/>
                    <a:pt x="25" y="51"/>
                  </a:cubicBezTo>
                  <a:cubicBezTo>
                    <a:pt x="24" y="51"/>
                    <a:pt x="23" y="50"/>
                    <a:pt x="23" y="4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7" y="25"/>
                    <a:pt x="49" y="25"/>
                    <a:pt x="50" y="27"/>
                  </a:cubicBezTo>
                  <a:cubicBezTo>
                    <a:pt x="51" y="28"/>
                    <a:pt x="51" y="30"/>
                    <a:pt x="50" y="32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7" y="51"/>
                    <a:pt x="26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8" name="Google Shape;8668;p239"/>
          <p:cNvGrpSpPr/>
          <p:nvPr/>
        </p:nvGrpSpPr>
        <p:grpSpPr>
          <a:xfrm>
            <a:off x="598130" y="3904452"/>
            <a:ext cx="551289" cy="551289"/>
            <a:chOff x="-1966399" y="4983899"/>
            <a:chExt cx="551289" cy="551289"/>
          </a:xfrm>
        </p:grpSpPr>
        <p:sp>
          <p:nvSpPr>
            <p:cNvPr id="8669" name="Google Shape;8669;p239"/>
            <p:cNvSpPr/>
            <p:nvPr/>
          </p:nvSpPr>
          <p:spPr>
            <a:xfrm>
              <a:off x="-1966399" y="4983899"/>
              <a:ext cx="551289" cy="551289"/>
            </a:xfrm>
            <a:custGeom>
              <a:rect b="b" l="l" r="r" t="t"/>
              <a:pathLst>
                <a:path extrusionOk="0" h="209" w="209">
                  <a:moveTo>
                    <a:pt x="104" y="209"/>
                  </a:moveTo>
                  <a:cubicBezTo>
                    <a:pt x="47" y="209"/>
                    <a:pt x="0" y="162"/>
                    <a:pt x="0" y="105"/>
                  </a:cubicBezTo>
                  <a:cubicBezTo>
                    <a:pt x="0" y="47"/>
                    <a:pt x="47" y="0"/>
                    <a:pt x="104" y="0"/>
                  </a:cubicBezTo>
                  <a:cubicBezTo>
                    <a:pt x="106" y="0"/>
                    <a:pt x="108" y="2"/>
                    <a:pt x="108" y="4"/>
                  </a:cubicBezTo>
                  <a:cubicBezTo>
                    <a:pt x="108" y="6"/>
                    <a:pt x="106" y="7"/>
                    <a:pt x="104" y="7"/>
                  </a:cubicBezTo>
                  <a:cubicBezTo>
                    <a:pt x="51" y="7"/>
                    <a:pt x="7" y="51"/>
                    <a:pt x="7" y="105"/>
                  </a:cubicBezTo>
                  <a:cubicBezTo>
                    <a:pt x="7" y="158"/>
                    <a:pt x="51" y="202"/>
                    <a:pt x="104" y="202"/>
                  </a:cubicBezTo>
                  <a:cubicBezTo>
                    <a:pt x="158" y="202"/>
                    <a:pt x="201" y="158"/>
                    <a:pt x="201" y="105"/>
                  </a:cubicBezTo>
                  <a:cubicBezTo>
                    <a:pt x="201" y="103"/>
                    <a:pt x="203" y="101"/>
                    <a:pt x="205" y="101"/>
                  </a:cubicBezTo>
                  <a:cubicBezTo>
                    <a:pt x="207" y="101"/>
                    <a:pt x="209" y="103"/>
                    <a:pt x="209" y="105"/>
                  </a:cubicBezTo>
                  <a:cubicBezTo>
                    <a:pt x="209" y="162"/>
                    <a:pt x="162" y="209"/>
                    <a:pt x="104" y="2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0" name="Google Shape;8670;p239"/>
            <p:cNvSpPr/>
            <p:nvPr/>
          </p:nvSpPr>
          <p:spPr>
            <a:xfrm>
              <a:off x="-1917550" y="5036237"/>
              <a:ext cx="450104" cy="450104"/>
            </a:xfrm>
            <a:custGeom>
              <a:rect b="b" l="l" r="r" t="t"/>
              <a:pathLst>
                <a:path extrusionOk="0" h="171" w="171">
                  <a:moveTo>
                    <a:pt x="85" y="171"/>
                  </a:moveTo>
                  <a:cubicBezTo>
                    <a:pt x="83" y="171"/>
                    <a:pt x="82" y="170"/>
                    <a:pt x="82" y="168"/>
                  </a:cubicBezTo>
                  <a:cubicBezTo>
                    <a:pt x="82" y="166"/>
                    <a:pt x="83" y="164"/>
                    <a:pt x="85" y="164"/>
                  </a:cubicBezTo>
                  <a:cubicBezTo>
                    <a:pt x="129" y="164"/>
                    <a:pt x="164" y="129"/>
                    <a:pt x="164" y="86"/>
                  </a:cubicBezTo>
                  <a:cubicBezTo>
                    <a:pt x="164" y="42"/>
                    <a:pt x="129" y="7"/>
                    <a:pt x="85" y="7"/>
                  </a:cubicBezTo>
                  <a:cubicBezTo>
                    <a:pt x="42" y="7"/>
                    <a:pt x="7" y="42"/>
                    <a:pt x="7" y="86"/>
                  </a:cubicBezTo>
                  <a:cubicBezTo>
                    <a:pt x="7" y="88"/>
                    <a:pt x="5" y="89"/>
                    <a:pt x="3" y="89"/>
                  </a:cubicBezTo>
                  <a:cubicBezTo>
                    <a:pt x="1" y="89"/>
                    <a:pt x="0" y="88"/>
                    <a:pt x="0" y="86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3" y="0"/>
                    <a:pt x="171" y="38"/>
                    <a:pt x="171" y="86"/>
                  </a:cubicBezTo>
                  <a:cubicBezTo>
                    <a:pt x="171" y="133"/>
                    <a:pt x="133" y="171"/>
                    <a:pt x="85" y="1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1" name="Google Shape;8671;p239"/>
            <p:cNvSpPr/>
            <p:nvPr/>
          </p:nvSpPr>
          <p:spPr>
            <a:xfrm>
              <a:off x="-1802409" y="5078107"/>
              <a:ext cx="118632" cy="191906"/>
            </a:xfrm>
            <a:custGeom>
              <a:rect b="b" l="l" r="r" t="t"/>
              <a:pathLst>
                <a:path extrusionOk="0" h="73" w="46">
                  <a:moveTo>
                    <a:pt x="42" y="73"/>
                  </a:moveTo>
                  <a:cubicBezTo>
                    <a:pt x="42" y="73"/>
                    <a:pt x="41" y="73"/>
                    <a:pt x="41" y="7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2"/>
                    <a:pt x="0" y="50"/>
                    <a:pt x="1" y="49"/>
                  </a:cubicBezTo>
                  <a:cubicBezTo>
                    <a:pt x="2" y="47"/>
                    <a:pt x="4" y="46"/>
                    <a:pt x="6" y="47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2"/>
                    <a:pt x="40" y="0"/>
                    <a:pt x="42" y="0"/>
                  </a:cubicBezTo>
                  <a:cubicBezTo>
                    <a:pt x="44" y="0"/>
                    <a:pt x="46" y="2"/>
                    <a:pt x="46" y="4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1"/>
                    <a:pt x="45" y="72"/>
                    <a:pt x="44" y="73"/>
                  </a:cubicBezTo>
                  <a:cubicBezTo>
                    <a:pt x="44" y="73"/>
                    <a:pt x="43" y="73"/>
                    <a:pt x="42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593" name="Google Shape;593;p24"/>
          <p:cNvSpPr/>
          <p:nvPr/>
        </p:nvSpPr>
        <p:spPr>
          <a:xfrm>
            <a:off x="832878" y="1573845"/>
            <a:ext cx="10584419" cy="961249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4"/>
          <p:cNvSpPr/>
          <p:nvPr/>
        </p:nvSpPr>
        <p:spPr>
          <a:xfrm>
            <a:off x="4419773" y="1573845"/>
            <a:ext cx="6997527" cy="96124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5" name="Google Shape;595;p24"/>
          <p:cNvCxnSpPr/>
          <p:nvPr/>
        </p:nvCxnSpPr>
        <p:spPr>
          <a:xfrm>
            <a:off x="6747464" y="1642370"/>
            <a:ext cx="0" cy="8241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24"/>
          <p:cNvCxnSpPr/>
          <p:nvPr/>
        </p:nvCxnSpPr>
        <p:spPr>
          <a:xfrm>
            <a:off x="9089602" y="1642370"/>
            <a:ext cx="0" cy="8241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97" name="Google Shape;597;p24"/>
          <p:cNvSpPr txBox="1"/>
          <p:nvPr/>
        </p:nvSpPr>
        <p:spPr>
          <a:xfrm>
            <a:off x="1315314" y="1890313"/>
            <a:ext cx="2874183" cy="1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598" name="Google Shape;598;p24"/>
          <p:cNvSpPr txBox="1"/>
          <p:nvPr/>
        </p:nvSpPr>
        <p:spPr>
          <a:xfrm>
            <a:off x="1315314" y="1687661"/>
            <a:ext cx="2874183" cy="18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599" name="Google Shape;599;p24"/>
          <p:cNvSpPr txBox="1"/>
          <p:nvPr/>
        </p:nvSpPr>
        <p:spPr>
          <a:xfrm>
            <a:off x="7070669" y="186600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00" name="Google Shape;600;p24"/>
          <p:cNvSpPr txBox="1"/>
          <p:nvPr/>
        </p:nvSpPr>
        <p:spPr>
          <a:xfrm>
            <a:off x="7070669" y="1650023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01" name="Google Shape;601;p24"/>
          <p:cNvSpPr txBox="1"/>
          <p:nvPr/>
        </p:nvSpPr>
        <p:spPr>
          <a:xfrm>
            <a:off x="9412809" y="1866004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02" name="Google Shape;602;p24"/>
          <p:cNvSpPr txBox="1"/>
          <p:nvPr/>
        </p:nvSpPr>
        <p:spPr>
          <a:xfrm>
            <a:off x="9412809" y="1650023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03" name="Google Shape;603;p24"/>
          <p:cNvSpPr txBox="1"/>
          <p:nvPr/>
        </p:nvSpPr>
        <p:spPr>
          <a:xfrm>
            <a:off x="4728526" y="1866004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04" name="Google Shape;604;p24"/>
          <p:cNvSpPr txBox="1"/>
          <p:nvPr/>
        </p:nvSpPr>
        <p:spPr>
          <a:xfrm>
            <a:off x="4728526" y="1650023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05" name="Google Shape;605;p24"/>
          <p:cNvSpPr/>
          <p:nvPr/>
        </p:nvSpPr>
        <p:spPr>
          <a:xfrm>
            <a:off x="832878" y="2658485"/>
            <a:ext cx="10584419" cy="961249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4"/>
          <p:cNvSpPr/>
          <p:nvPr/>
        </p:nvSpPr>
        <p:spPr>
          <a:xfrm>
            <a:off x="4419773" y="2658485"/>
            <a:ext cx="6997527" cy="9612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7" name="Google Shape;607;p24"/>
          <p:cNvCxnSpPr/>
          <p:nvPr/>
        </p:nvCxnSpPr>
        <p:spPr>
          <a:xfrm>
            <a:off x="6747464" y="2727011"/>
            <a:ext cx="0" cy="8241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24"/>
          <p:cNvCxnSpPr/>
          <p:nvPr/>
        </p:nvCxnSpPr>
        <p:spPr>
          <a:xfrm>
            <a:off x="9089602" y="2727011"/>
            <a:ext cx="0" cy="8241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09" name="Google Shape;609;p24"/>
          <p:cNvSpPr txBox="1"/>
          <p:nvPr/>
        </p:nvSpPr>
        <p:spPr>
          <a:xfrm>
            <a:off x="1315314" y="2980883"/>
            <a:ext cx="2874183" cy="1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0" name="Google Shape;610;p24"/>
          <p:cNvSpPr txBox="1"/>
          <p:nvPr/>
        </p:nvSpPr>
        <p:spPr>
          <a:xfrm>
            <a:off x="1315314" y="2772304"/>
            <a:ext cx="2874183" cy="18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11" name="Google Shape;611;p24"/>
          <p:cNvSpPr txBox="1"/>
          <p:nvPr/>
        </p:nvSpPr>
        <p:spPr>
          <a:xfrm>
            <a:off x="7070669" y="295657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2" name="Google Shape;612;p24"/>
          <p:cNvSpPr txBox="1"/>
          <p:nvPr/>
        </p:nvSpPr>
        <p:spPr>
          <a:xfrm>
            <a:off x="7070669" y="2734663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13" name="Google Shape;613;p24"/>
          <p:cNvSpPr txBox="1"/>
          <p:nvPr/>
        </p:nvSpPr>
        <p:spPr>
          <a:xfrm>
            <a:off x="9412809" y="295657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4" name="Google Shape;614;p24"/>
          <p:cNvSpPr txBox="1"/>
          <p:nvPr/>
        </p:nvSpPr>
        <p:spPr>
          <a:xfrm>
            <a:off x="9412809" y="2734663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15" name="Google Shape;615;p24"/>
          <p:cNvSpPr txBox="1"/>
          <p:nvPr/>
        </p:nvSpPr>
        <p:spPr>
          <a:xfrm>
            <a:off x="4728526" y="295657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16" name="Google Shape;616;p24"/>
          <p:cNvSpPr txBox="1"/>
          <p:nvPr/>
        </p:nvSpPr>
        <p:spPr>
          <a:xfrm>
            <a:off x="4728526" y="2734663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17" name="Google Shape;617;p24"/>
          <p:cNvSpPr/>
          <p:nvPr/>
        </p:nvSpPr>
        <p:spPr>
          <a:xfrm>
            <a:off x="832878" y="3743126"/>
            <a:ext cx="10584419" cy="961249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24"/>
          <p:cNvSpPr/>
          <p:nvPr/>
        </p:nvSpPr>
        <p:spPr>
          <a:xfrm>
            <a:off x="4419773" y="3743126"/>
            <a:ext cx="6997527" cy="961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24"/>
          <p:cNvCxnSpPr/>
          <p:nvPr/>
        </p:nvCxnSpPr>
        <p:spPr>
          <a:xfrm>
            <a:off x="6747464" y="3811650"/>
            <a:ext cx="0" cy="8241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20" name="Google Shape;620;p24"/>
          <p:cNvCxnSpPr/>
          <p:nvPr/>
        </p:nvCxnSpPr>
        <p:spPr>
          <a:xfrm>
            <a:off x="9089602" y="3811650"/>
            <a:ext cx="0" cy="8241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21" name="Google Shape;621;p24"/>
          <p:cNvSpPr txBox="1"/>
          <p:nvPr/>
        </p:nvSpPr>
        <p:spPr>
          <a:xfrm>
            <a:off x="1315314" y="4065522"/>
            <a:ext cx="2874183" cy="1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22" name="Google Shape;622;p24"/>
          <p:cNvSpPr txBox="1"/>
          <p:nvPr/>
        </p:nvSpPr>
        <p:spPr>
          <a:xfrm>
            <a:off x="1315314" y="3856942"/>
            <a:ext cx="2874183" cy="18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23" name="Google Shape;623;p24"/>
          <p:cNvSpPr txBox="1"/>
          <p:nvPr/>
        </p:nvSpPr>
        <p:spPr>
          <a:xfrm>
            <a:off x="7070669" y="404121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24" name="Google Shape;624;p24"/>
          <p:cNvSpPr txBox="1"/>
          <p:nvPr/>
        </p:nvSpPr>
        <p:spPr>
          <a:xfrm>
            <a:off x="7070669" y="3819303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25" name="Google Shape;625;p24"/>
          <p:cNvSpPr txBox="1"/>
          <p:nvPr/>
        </p:nvSpPr>
        <p:spPr>
          <a:xfrm>
            <a:off x="9412809" y="404121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26" name="Google Shape;626;p24"/>
          <p:cNvSpPr txBox="1"/>
          <p:nvPr/>
        </p:nvSpPr>
        <p:spPr>
          <a:xfrm>
            <a:off x="9412809" y="3819303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27" name="Google Shape;627;p24"/>
          <p:cNvSpPr txBox="1"/>
          <p:nvPr/>
        </p:nvSpPr>
        <p:spPr>
          <a:xfrm>
            <a:off x="4728526" y="404121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28" name="Google Shape;628;p24"/>
          <p:cNvSpPr txBox="1"/>
          <p:nvPr/>
        </p:nvSpPr>
        <p:spPr>
          <a:xfrm>
            <a:off x="4728526" y="3819303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29" name="Google Shape;629;p24"/>
          <p:cNvSpPr/>
          <p:nvPr/>
        </p:nvSpPr>
        <p:spPr>
          <a:xfrm>
            <a:off x="832878" y="4827766"/>
            <a:ext cx="10584419" cy="961249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4"/>
          <p:cNvSpPr/>
          <p:nvPr/>
        </p:nvSpPr>
        <p:spPr>
          <a:xfrm>
            <a:off x="4419773" y="4827766"/>
            <a:ext cx="6997527" cy="9612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24"/>
          <p:cNvCxnSpPr/>
          <p:nvPr/>
        </p:nvCxnSpPr>
        <p:spPr>
          <a:xfrm>
            <a:off x="6747464" y="4896290"/>
            <a:ext cx="0" cy="8241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24"/>
          <p:cNvCxnSpPr/>
          <p:nvPr/>
        </p:nvCxnSpPr>
        <p:spPr>
          <a:xfrm>
            <a:off x="9089602" y="4896290"/>
            <a:ext cx="0" cy="824195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33" name="Google Shape;633;p24"/>
          <p:cNvSpPr txBox="1"/>
          <p:nvPr/>
        </p:nvSpPr>
        <p:spPr>
          <a:xfrm>
            <a:off x="1315314" y="5150164"/>
            <a:ext cx="2874183" cy="161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34" name="Google Shape;634;p24"/>
          <p:cNvSpPr txBox="1"/>
          <p:nvPr/>
        </p:nvSpPr>
        <p:spPr>
          <a:xfrm>
            <a:off x="1315314" y="4941586"/>
            <a:ext cx="2874183" cy="1887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35" name="Google Shape;635;p24"/>
          <p:cNvSpPr txBox="1"/>
          <p:nvPr/>
        </p:nvSpPr>
        <p:spPr>
          <a:xfrm>
            <a:off x="7070669" y="512585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36" name="Google Shape;636;p24"/>
          <p:cNvSpPr txBox="1"/>
          <p:nvPr/>
        </p:nvSpPr>
        <p:spPr>
          <a:xfrm>
            <a:off x="7070669" y="490394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37" name="Google Shape;637;p24"/>
          <p:cNvSpPr txBox="1"/>
          <p:nvPr/>
        </p:nvSpPr>
        <p:spPr>
          <a:xfrm>
            <a:off x="9412809" y="512585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38" name="Google Shape;638;p24"/>
          <p:cNvSpPr txBox="1"/>
          <p:nvPr/>
        </p:nvSpPr>
        <p:spPr>
          <a:xfrm>
            <a:off x="9412809" y="490394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39" name="Google Shape;639;p24"/>
          <p:cNvSpPr txBox="1"/>
          <p:nvPr/>
        </p:nvSpPr>
        <p:spPr>
          <a:xfrm>
            <a:off x="4728526" y="512585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40" name="Google Shape;640;p24"/>
          <p:cNvSpPr txBox="1"/>
          <p:nvPr/>
        </p:nvSpPr>
        <p:spPr>
          <a:xfrm>
            <a:off x="4728526" y="4903945"/>
            <a:ext cx="169573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41" name="Google Shape;641;p24"/>
          <p:cNvSpPr/>
          <p:nvPr/>
        </p:nvSpPr>
        <p:spPr>
          <a:xfrm rot="5400000">
            <a:off x="625004" y="1839993"/>
            <a:ext cx="431588" cy="42895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4"/>
          <p:cNvSpPr txBox="1"/>
          <p:nvPr/>
        </p:nvSpPr>
        <p:spPr>
          <a:xfrm>
            <a:off x="687763" y="1909591"/>
            <a:ext cx="306075" cy="289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77325" spcFirstLastPara="1" rIns="1773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4"/>
          <p:cNvSpPr/>
          <p:nvPr/>
        </p:nvSpPr>
        <p:spPr>
          <a:xfrm rot="5400000">
            <a:off x="625004" y="2924634"/>
            <a:ext cx="431588" cy="4289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24"/>
          <p:cNvSpPr txBox="1"/>
          <p:nvPr/>
        </p:nvSpPr>
        <p:spPr>
          <a:xfrm>
            <a:off x="687763" y="2994231"/>
            <a:ext cx="306075" cy="289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77325" spcFirstLastPara="1" rIns="1773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24"/>
          <p:cNvSpPr/>
          <p:nvPr/>
        </p:nvSpPr>
        <p:spPr>
          <a:xfrm rot="5400000">
            <a:off x="625004" y="4009275"/>
            <a:ext cx="431588" cy="4289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4"/>
          <p:cNvSpPr txBox="1"/>
          <p:nvPr/>
        </p:nvSpPr>
        <p:spPr>
          <a:xfrm>
            <a:off x="687763" y="4078872"/>
            <a:ext cx="306075" cy="289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77325" spcFirstLastPara="1" rIns="1773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4"/>
          <p:cNvSpPr/>
          <p:nvPr/>
        </p:nvSpPr>
        <p:spPr>
          <a:xfrm rot="5400000">
            <a:off x="625004" y="5093914"/>
            <a:ext cx="431588" cy="428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24"/>
          <p:cNvSpPr txBox="1"/>
          <p:nvPr/>
        </p:nvSpPr>
        <p:spPr>
          <a:xfrm>
            <a:off x="687763" y="5163514"/>
            <a:ext cx="306075" cy="289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77325" spcFirstLastPara="1" rIns="1773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5" name="Shape 8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6" name="Google Shape;8676;p24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77" name="Google Shape;8677;p24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Icons </a:t>
            </a:r>
            <a:endParaRPr/>
          </a:p>
        </p:txBody>
      </p:sp>
      <p:grpSp>
        <p:nvGrpSpPr>
          <p:cNvPr id="8678" name="Google Shape;8678;p240"/>
          <p:cNvGrpSpPr/>
          <p:nvPr/>
        </p:nvGrpSpPr>
        <p:grpSpPr>
          <a:xfrm>
            <a:off x="8378467" y="2592677"/>
            <a:ext cx="657290" cy="472848"/>
            <a:chOff x="-5822950" y="3629026"/>
            <a:chExt cx="311150" cy="223838"/>
          </a:xfrm>
        </p:grpSpPr>
        <p:sp>
          <p:nvSpPr>
            <p:cNvPr id="8679" name="Google Shape;8679;p240"/>
            <p:cNvSpPr/>
            <p:nvPr/>
          </p:nvSpPr>
          <p:spPr>
            <a:xfrm>
              <a:off x="-5627688" y="3667126"/>
              <a:ext cx="68263" cy="73025"/>
            </a:xfrm>
            <a:custGeom>
              <a:rect b="b" l="l" r="r" t="t"/>
              <a:pathLst>
                <a:path extrusionOk="0" h="61" w="58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9"/>
                    <a:pt x="0" y="57"/>
                    <a:pt x="2" y="55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3" y="0"/>
                    <a:pt x="55" y="0"/>
                    <a:pt x="56" y="1"/>
                  </a:cubicBezTo>
                  <a:cubicBezTo>
                    <a:pt x="58" y="2"/>
                    <a:pt x="58" y="5"/>
                    <a:pt x="56" y="6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5" y="61"/>
                    <a:pt x="4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0" name="Google Shape;8680;p240"/>
            <p:cNvSpPr/>
            <p:nvPr/>
          </p:nvSpPr>
          <p:spPr>
            <a:xfrm>
              <a:off x="-5699125" y="3713163"/>
              <a:ext cx="52388" cy="33338"/>
            </a:xfrm>
            <a:custGeom>
              <a:rect b="b" l="l" r="r" t="t"/>
              <a:pathLst>
                <a:path extrusionOk="0" h="27" w="43">
                  <a:moveTo>
                    <a:pt x="38" y="27"/>
                  </a:moveTo>
                  <a:cubicBezTo>
                    <a:pt x="38" y="27"/>
                    <a:pt x="37" y="27"/>
                    <a:pt x="37" y="2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0"/>
                    <a:pt x="4" y="0"/>
                    <a:pt x="5" y="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2" y="22"/>
                    <a:pt x="43" y="24"/>
                    <a:pt x="42" y="26"/>
                  </a:cubicBezTo>
                  <a:cubicBezTo>
                    <a:pt x="41" y="27"/>
                    <a:pt x="40" y="27"/>
                    <a:pt x="38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1" name="Google Shape;8681;p240"/>
            <p:cNvSpPr/>
            <p:nvPr/>
          </p:nvSpPr>
          <p:spPr>
            <a:xfrm>
              <a:off x="-5800725" y="3716338"/>
              <a:ext cx="80963" cy="76200"/>
            </a:xfrm>
            <a:custGeom>
              <a:rect b="b" l="l" r="r" t="t"/>
              <a:pathLst>
                <a:path extrusionOk="0" h="63" w="67">
                  <a:moveTo>
                    <a:pt x="4" y="63"/>
                  </a:moveTo>
                  <a:cubicBezTo>
                    <a:pt x="3" y="63"/>
                    <a:pt x="2" y="63"/>
                    <a:pt x="1" y="62"/>
                  </a:cubicBezTo>
                  <a:cubicBezTo>
                    <a:pt x="0" y="61"/>
                    <a:pt x="0" y="59"/>
                    <a:pt x="1" y="57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2" y="0"/>
                    <a:pt x="64" y="0"/>
                    <a:pt x="65" y="1"/>
                  </a:cubicBezTo>
                  <a:cubicBezTo>
                    <a:pt x="67" y="3"/>
                    <a:pt x="67" y="5"/>
                    <a:pt x="65" y="6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3"/>
                    <a:pt x="5" y="63"/>
                    <a:pt x="4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2" name="Google Shape;8682;p240"/>
            <p:cNvSpPr/>
            <p:nvPr/>
          </p:nvSpPr>
          <p:spPr>
            <a:xfrm>
              <a:off x="-5734050" y="3686176"/>
              <a:ext cx="44450" cy="44450"/>
            </a:xfrm>
            <a:custGeom>
              <a:rect b="b" l="l" r="r" t="t"/>
              <a:pathLst>
                <a:path extrusionOk="0" h="37" w="37">
                  <a:moveTo>
                    <a:pt x="19" y="37"/>
                  </a:moveTo>
                  <a:cubicBezTo>
                    <a:pt x="8" y="37"/>
                    <a:pt x="0" y="2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9" y="0"/>
                    <a:pt x="37" y="8"/>
                    <a:pt x="37" y="19"/>
                  </a:cubicBezTo>
                  <a:cubicBezTo>
                    <a:pt x="37" y="29"/>
                    <a:pt x="29" y="37"/>
                    <a:pt x="19" y="37"/>
                  </a:cubicBezTo>
                  <a:close/>
                  <a:moveTo>
                    <a:pt x="19" y="7"/>
                  </a:moveTo>
                  <a:cubicBezTo>
                    <a:pt x="12" y="7"/>
                    <a:pt x="7" y="12"/>
                    <a:pt x="7" y="19"/>
                  </a:cubicBezTo>
                  <a:cubicBezTo>
                    <a:pt x="7" y="25"/>
                    <a:pt x="12" y="30"/>
                    <a:pt x="19" y="30"/>
                  </a:cubicBezTo>
                  <a:cubicBezTo>
                    <a:pt x="25" y="30"/>
                    <a:pt x="30" y="25"/>
                    <a:pt x="30" y="19"/>
                  </a:cubicBezTo>
                  <a:cubicBezTo>
                    <a:pt x="30" y="12"/>
                    <a:pt x="25" y="7"/>
                    <a:pt x="1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3" name="Google Shape;8683;p240"/>
            <p:cNvSpPr/>
            <p:nvPr/>
          </p:nvSpPr>
          <p:spPr>
            <a:xfrm>
              <a:off x="-5659438" y="3729038"/>
              <a:ext cx="46038" cy="44450"/>
            </a:xfrm>
            <a:custGeom>
              <a:rect b="b" l="l" r="r" t="t"/>
              <a:pathLst>
                <a:path extrusionOk="0" h="37" w="38">
                  <a:moveTo>
                    <a:pt x="19" y="37"/>
                  </a:moveTo>
                  <a:cubicBezTo>
                    <a:pt x="9" y="37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7"/>
                    <a:pt x="19" y="37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25" y="30"/>
                    <a:pt x="31" y="25"/>
                    <a:pt x="31" y="19"/>
                  </a:cubicBezTo>
                  <a:cubicBezTo>
                    <a:pt x="31" y="12"/>
                    <a:pt x="25" y="7"/>
                    <a:pt x="1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4" name="Google Shape;8684;p240"/>
            <p:cNvSpPr/>
            <p:nvPr/>
          </p:nvSpPr>
          <p:spPr>
            <a:xfrm>
              <a:off x="-5573713" y="3635376"/>
              <a:ext cx="46038" cy="44450"/>
            </a:xfrm>
            <a:custGeom>
              <a:rect b="b" l="l" r="r" t="t"/>
              <a:pathLst>
                <a:path extrusionOk="0" h="37" w="38">
                  <a:moveTo>
                    <a:pt x="19" y="37"/>
                  </a:moveTo>
                  <a:cubicBezTo>
                    <a:pt x="9" y="37"/>
                    <a:pt x="0" y="2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29" y="0"/>
                    <a:pt x="38" y="8"/>
                    <a:pt x="38" y="19"/>
                  </a:cubicBezTo>
                  <a:cubicBezTo>
                    <a:pt x="38" y="29"/>
                    <a:pt x="29" y="37"/>
                    <a:pt x="19" y="37"/>
                  </a:cubicBezTo>
                  <a:close/>
                  <a:moveTo>
                    <a:pt x="19" y="7"/>
                  </a:moveTo>
                  <a:cubicBezTo>
                    <a:pt x="13" y="7"/>
                    <a:pt x="7" y="12"/>
                    <a:pt x="7" y="19"/>
                  </a:cubicBezTo>
                  <a:cubicBezTo>
                    <a:pt x="7" y="25"/>
                    <a:pt x="13" y="30"/>
                    <a:pt x="19" y="30"/>
                  </a:cubicBezTo>
                  <a:cubicBezTo>
                    <a:pt x="25" y="30"/>
                    <a:pt x="30" y="25"/>
                    <a:pt x="30" y="19"/>
                  </a:cubicBezTo>
                  <a:cubicBezTo>
                    <a:pt x="30" y="12"/>
                    <a:pt x="25" y="7"/>
                    <a:pt x="1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5" name="Google Shape;8685;p240"/>
            <p:cNvSpPr/>
            <p:nvPr/>
          </p:nvSpPr>
          <p:spPr>
            <a:xfrm>
              <a:off x="-5802313" y="3629026"/>
              <a:ext cx="290513" cy="204788"/>
            </a:xfrm>
            <a:custGeom>
              <a:rect b="b" l="l" r="r" t="t"/>
              <a:pathLst>
                <a:path extrusionOk="0" h="171" w="243">
                  <a:moveTo>
                    <a:pt x="240" y="171"/>
                  </a:moveTo>
                  <a:cubicBezTo>
                    <a:pt x="3" y="171"/>
                    <a:pt x="3" y="171"/>
                    <a:pt x="3" y="171"/>
                  </a:cubicBezTo>
                  <a:cubicBezTo>
                    <a:pt x="1" y="171"/>
                    <a:pt x="0" y="169"/>
                    <a:pt x="0" y="16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64"/>
                    <a:pt x="7" y="164"/>
                    <a:pt x="7" y="164"/>
                  </a:cubicBezTo>
                  <a:cubicBezTo>
                    <a:pt x="240" y="164"/>
                    <a:pt x="240" y="164"/>
                    <a:pt x="240" y="164"/>
                  </a:cubicBezTo>
                  <a:cubicBezTo>
                    <a:pt x="242" y="164"/>
                    <a:pt x="243" y="165"/>
                    <a:pt x="243" y="167"/>
                  </a:cubicBezTo>
                  <a:cubicBezTo>
                    <a:pt x="243" y="169"/>
                    <a:pt x="242" y="171"/>
                    <a:pt x="240" y="1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6" name="Google Shape;8686;p240"/>
            <p:cNvSpPr/>
            <p:nvPr/>
          </p:nvSpPr>
          <p:spPr>
            <a:xfrm>
              <a:off x="-5822950" y="3629026"/>
              <a:ext cx="47625" cy="28575"/>
            </a:xfrm>
            <a:custGeom>
              <a:rect b="b" l="l" r="r" t="t"/>
              <a:pathLst>
                <a:path extrusionOk="0" h="24" w="40">
                  <a:moveTo>
                    <a:pt x="36" y="23"/>
                  </a:moveTo>
                  <a:cubicBezTo>
                    <a:pt x="35" y="23"/>
                    <a:pt x="34" y="23"/>
                    <a:pt x="34" y="2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4"/>
                    <a:pt x="3" y="24"/>
                    <a:pt x="2" y="22"/>
                  </a:cubicBezTo>
                  <a:cubicBezTo>
                    <a:pt x="0" y="21"/>
                    <a:pt x="0" y="18"/>
                    <a:pt x="2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2" y="0"/>
                    <a:pt x="23" y="1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0" y="18"/>
                    <a:pt x="40" y="21"/>
                    <a:pt x="39" y="22"/>
                  </a:cubicBezTo>
                  <a:cubicBezTo>
                    <a:pt x="38" y="23"/>
                    <a:pt x="37" y="23"/>
                    <a:pt x="36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7" name="Google Shape;8687;p240"/>
            <p:cNvSpPr/>
            <p:nvPr/>
          </p:nvSpPr>
          <p:spPr>
            <a:xfrm>
              <a:off x="-5540375" y="3803651"/>
              <a:ext cx="28575" cy="49213"/>
            </a:xfrm>
            <a:custGeom>
              <a:rect b="b" l="l" r="r" t="t"/>
              <a:pathLst>
                <a:path extrusionOk="0" h="40" w="23">
                  <a:moveTo>
                    <a:pt x="4" y="40"/>
                  </a:moveTo>
                  <a:cubicBezTo>
                    <a:pt x="3" y="40"/>
                    <a:pt x="2" y="39"/>
                    <a:pt x="1" y="39"/>
                  </a:cubicBezTo>
                  <a:cubicBezTo>
                    <a:pt x="0" y="37"/>
                    <a:pt x="0" y="35"/>
                    <a:pt x="1" y="34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3" y="21"/>
                    <a:pt x="23" y="22"/>
                    <a:pt x="22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5" y="40"/>
                    <a:pt x="4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8" name="Google Shape;8688;p240"/>
          <p:cNvGrpSpPr/>
          <p:nvPr/>
        </p:nvGrpSpPr>
        <p:grpSpPr>
          <a:xfrm>
            <a:off x="8430446" y="1245203"/>
            <a:ext cx="553332" cy="556686"/>
            <a:chOff x="-7478713" y="2998788"/>
            <a:chExt cx="261938" cy="263525"/>
          </a:xfrm>
        </p:grpSpPr>
        <p:sp>
          <p:nvSpPr>
            <p:cNvPr id="8689" name="Google Shape;8689;p240"/>
            <p:cNvSpPr/>
            <p:nvPr/>
          </p:nvSpPr>
          <p:spPr>
            <a:xfrm>
              <a:off x="-7416800" y="3062288"/>
              <a:ext cx="138113" cy="138113"/>
            </a:xfrm>
            <a:custGeom>
              <a:rect b="b" l="l" r="r" t="t"/>
              <a:pathLst>
                <a:path extrusionOk="0" h="116" w="116">
                  <a:moveTo>
                    <a:pt x="58" y="116"/>
                  </a:moveTo>
                  <a:cubicBezTo>
                    <a:pt x="26" y="116"/>
                    <a:pt x="0" y="90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90"/>
                    <a:pt x="90" y="116"/>
                    <a:pt x="58" y="116"/>
                  </a:cubicBezTo>
                  <a:close/>
                  <a:moveTo>
                    <a:pt x="58" y="7"/>
                  </a:moveTo>
                  <a:cubicBezTo>
                    <a:pt x="30" y="7"/>
                    <a:pt x="7" y="30"/>
                    <a:pt x="7" y="58"/>
                  </a:cubicBezTo>
                  <a:cubicBezTo>
                    <a:pt x="7" y="86"/>
                    <a:pt x="30" y="109"/>
                    <a:pt x="58" y="109"/>
                  </a:cubicBezTo>
                  <a:cubicBezTo>
                    <a:pt x="86" y="109"/>
                    <a:pt x="109" y="86"/>
                    <a:pt x="109" y="58"/>
                  </a:cubicBezTo>
                  <a:cubicBezTo>
                    <a:pt x="109" y="30"/>
                    <a:pt x="86" y="7"/>
                    <a:pt x="5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0" name="Google Shape;8690;p240"/>
            <p:cNvSpPr/>
            <p:nvPr/>
          </p:nvSpPr>
          <p:spPr>
            <a:xfrm>
              <a:off x="-7478713" y="2998788"/>
              <a:ext cx="261938" cy="263525"/>
            </a:xfrm>
            <a:custGeom>
              <a:rect b="b" l="l" r="r" t="t"/>
              <a:pathLst>
                <a:path extrusionOk="0" h="220" w="220">
                  <a:moveTo>
                    <a:pt x="116" y="220"/>
                  </a:moveTo>
                  <a:cubicBezTo>
                    <a:pt x="103" y="220"/>
                    <a:pt x="103" y="220"/>
                    <a:pt x="103" y="220"/>
                  </a:cubicBezTo>
                  <a:cubicBezTo>
                    <a:pt x="94" y="220"/>
                    <a:pt x="87" y="212"/>
                    <a:pt x="87" y="203"/>
                  </a:cubicBezTo>
                  <a:cubicBezTo>
                    <a:pt x="87" y="193"/>
                    <a:pt x="87" y="193"/>
                    <a:pt x="87" y="193"/>
                  </a:cubicBezTo>
                  <a:cubicBezTo>
                    <a:pt x="80" y="191"/>
                    <a:pt x="73" y="188"/>
                    <a:pt x="67" y="184"/>
                  </a:cubicBezTo>
                  <a:cubicBezTo>
                    <a:pt x="60" y="192"/>
                    <a:pt x="60" y="192"/>
                    <a:pt x="60" y="192"/>
                  </a:cubicBezTo>
                  <a:cubicBezTo>
                    <a:pt x="57" y="195"/>
                    <a:pt x="52" y="197"/>
                    <a:pt x="48" y="197"/>
                  </a:cubicBezTo>
                  <a:cubicBezTo>
                    <a:pt x="44" y="197"/>
                    <a:pt x="40" y="195"/>
                    <a:pt x="36" y="192"/>
                  </a:cubicBezTo>
                  <a:cubicBezTo>
                    <a:pt x="28" y="183"/>
                    <a:pt x="28" y="183"/>
                    <a:pt x="28" y="183"/>
                  </a:cubicBezTo>
                  <a:cubicBezTo>
                    <a:pt x="21" y="177"/>
                    <a:pt x="21" y="166"/>
                    <a:pt x="28" y="160"/>
                  </a:cubicBezTo>
                  <a:cubicBezTo>
                    <a:pt x="35" y="152"/>
                    <a:pt x="35" y="152"/>
                    <a:pt x="35" y="152"/>
                  </a:cubicBezTo>
                  <a:cubicBezTo>
                    <a:pt x="32" y="146"/>
                    <a:pt x="29" y="140"/>
                    <a:pt x="27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7" y="133"/>
                    <a:pt x="0" y="125"/>
                    <a:pt x="0" y="11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95"/>
                    <a:pt x="7" y="87"/>
                    <a:pt x="16" y="87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9" y="80"/>
                    <a:pt x="32" y="74"/>
                    <a:pt x="35" y="67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1" y="53"/>
                    <a:pt x="21" y="43"/>
                    <a:pt x="28" y="37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43" y="21"/>
                    <a:pt x="53" y="21"/>
                    <a:pt x="60" y="28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73" y="32"/>
                    <a:pt x="80" y="29"/>
                    <a:pt x="87" y="27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7"/>
                    <a:pt x="94" y="0"/>
                    <a:pt x="103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5" y="0"/>
                    <a:pt x="132" y="7"/>
                    <a:pt x="132" y="16"/>
                  </a:cubicBezTo>
                  <a:cubicBezTo>
                    <a:pt x="132" y="27"/>
                    <a:pt x="132" y="27"/>
                    <a:pt x="132" y="27"/>
                  </a:cubicBezTo>
                  <a:cubicBezTo>
                    <a:pt x="139" y="29"/>
                    <a:pt x="146" y="32"/>
                    <a:pt x="152" y="35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6" y="21"/>
                    <a:pt x="177" y="21"/>
                    <a:pt x="183" y="28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95" y="40"/>
                    <a:pt x="197" y="44"/>
                    <a:pt x="197" y="48"/>
                  </a:cubicBezTo>
                  <a:cubicBezTo>
                    <a:pt x="197" y="53"/>
                    <a:pt x="195" y="57"/>
                    <a:pt x="192" y="60"/>
                  </a:cubicBezTo>
                  <a:cubicBezTo>
                    <a:pt x="184" y="67"/>
                    <a:pt x="184" y="67"/>
                    <a:pt x="184" y="67"/>
                  </a:cubicBezTo>
                  <a:cubicBezTo>
                    <a:pt x="188" y="74"/>
                    <a:pt x="191" y="80"/>
                    <a:pt x="192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12" y="87"/>
                    <a:pt x="220" y="95"/>
                    <a:pt x="220" y="104"/>
                  </a:cubicBezTo>
                  <a:cubicBezTo>
                    <a:pt x="220" y="116"/>
                    <a:pt x="220" y="116"/>
                    <a:pt x="220" y="116"/>
                  </a:cubicBezTo>
                  <a:cubicBezTo>
                    <a:pt x="220" y="125"/>
                    <a:pt x="212" y="133"/>
                    <a:pt x="203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1" y="140"/>
                    <a:pt x="188" y="146"/>
                    <a:pt x="184" y="152"/>
                  </a:cubicBezTo>
                  <a:cubicBezTo>
                    <a:pt x="192" y="160"/>
                    <a:pt x="192" y="160"/>
                    <a:pt x="192" y="160"/>
                  </a:cubicBezTo>
                  <a:cubicBezTo>
                    <a:pt x="195" y="163"/>
                    <a:pt x="197" y="167"/>
                    <a:pt x="197" y="172"/>
                  </a:cubicBezTo>
                  <a:cubicBezTo>
                    <a:pt x="197" y="176"/>
                    <a:pt x="195" y="180"/>
                    <a:pt x="192" y="183"/>
                  </a:cubicBezTo>
                  <a:cubicBezTo>
                    <a:pt x="183" y="192"/>
                    <a:pt x="183" y="192"/>
                    <a:pt x="183" y="192"/>
                  </a:cubicBezTo>
                  <a:cubicBezTo>
                    <a:pt x="180" y="195"/>
                    <a:pt x="176" y="197"/>
                    <a:pt x="171" y="197"/>
                  </a:cubicBezTo>
                  <a:cubicBezTo>
                    <a:pt x="167" y="197"/>
                    <a:pt x="163" y="195"/>
                    <a:pt x="160" y="192"/>
                  </a:cubicBezTo>
                  <a:cubicBezTo>
                    <a:pt x="152" y="184"/>
                    <a:pt x="152" y="184"/>
                    <a:pt x="152" y="184"/>
                  </a:cubicBezTo>
                  <a:cubicBezTo>
                    <a:pt x="146" y="188"/>
                    <a:pt x="139" y="191"/>
                    <a:pt x="132" y="193"/>
                  </a:cubicBezTo>
                  <a:cubicBezTo>
                    <a:pt x="132" y="203"/>
                    <a:pt x="132" y="203"/>
                    <a:pt x="132" y="203"/>
                  </a:cubicBezTo>
                  <a:cubicBezTo>
                    <a:pt x="132" y="212"/>
                    <a:pt x="125" y="220"/>
                    <a:pt x="116" y="220"/>
                  </a:cubicBezTo>
                  <a:close/>
                  <a:moveTo>
                    <a:pt x="69" y="177"/>
                  </a:moveTo>
                  <a:cubicBezTo>
                    <a:pt x="76" y="181"/>
                    <a:pt x="83" y="184"/>
                    <a:pt x="92" y="186"/>
                  </a:cubicBezTo>
                  <a:cubicBezTo>
                    <a:pt x="93" y="187"/>
                    <a:pt x="94" y="188"/>
                    <a:pt x="94" y="190"/>
                  </a:cubicBezTo>
                  <a:cubicBezTo>
                    <a:pt x="94" y="203"/>
                    <a:pt x="94" y="203"/>
                    <a:pt x="94" y="203"/>
                  </a:cubicBezTo>
                  <a:cubicBezTo>
                    <a:pt x="94" y="208"/>
                    <a:pt x="98" y="213"/>
                    <a:pt x="103" y="213"/>
                  </a:cubicBezTo>
                  <a:cubicBezTo>
                    <a:pt x="116" y="213"/>
                    <a:pt x="116" y="213"/>
                    <a:pt x="116" y="213"/>
                  </a:cubicBezTo>
                  <a:cubicBezTo>
                    <a:pt x="121" y="213"/>
                    <a:pt x="125" y="208"/>
                    <a:pt x="125" y="203"/>
                  </a:cubicBezTo>
                  <a:cubicBezTo>
                    <a:pt x="125" y="190"/>
                    <a:pt x="125" y="190"/>
                    <a:pt x="125" y="190"/>
                  </a:cubicBezTo>
                  <a:cubicBezTo>
                    <a:pt x="125" y="188"/>
                    <a:pt x="126" y="187"/>
                    <a:pt x="128" y="186"/>
                  </a:cubicBezTo>
                  <a:cubicBezTo>
                    <a:pt x="136" y="184"/>
                    <a:pt x="144" y="181"/>
                    <a:pt x="151" y="177"/>
                  </a:cubicBezTo>
                  <a:cubicBezTo>
                    <a:pt x="152" y="176"/>
                    <a:pt x="154" y="176"/>
                    <a:pt x="156" y="178"/>
                  </a:cubicBezTo>
                  <a:cubicBezTo>
                    <a:pt x="165" y="187"/>
                    <a:pt x="165" y="187"/>
                    <a:pt x="165" y="187"/>
                  </a:cubicBezTo>
                  <a:cubicBezTo>
                    <a:pt x="168" y="190"/>
                    <a:pt x="174" y="190"/>
                    <a:pt x="178" y="187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9" y="176"/>
                    <a:pt x="189" y="174"/>
                    <a:pt x="189" y="172"/>
                  </a:cubicBezTo>
                  <a:cubicBezTo>
                    <a:pt x="189" y="169"/>
                    <a:pt x="189" y="167"/>
                    <a:pt x="187" y="165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76" y="155"/>
                    <a:pt x="176" y="153"/>
                    <a:pt x="177" y="151"/>
                  </a:cubicBezTo>
                  <a:cubicBezTo>
                    <a:pt x="177" y="151"/>
                    <a:pt x="177" y="151"/>
                    <a:pt x="177" y="151"/>
                  </a:cubicBezTo>
                  <a:cubicBezTo>
                    <a:pt x="181" y="144"/>
                    <a:pt x="184" y="136"/>
                    <a:pt x="186" y="128"/>
                  </a:cubicBezTo>
                  <a:cubicBezTo>
                    <a:pt x="187" y="127"/>
                    <a:pt x="188" y="125"/>
                    <a:pt x="190" y="125"/>
                  </a:cubicBezTo>
                  <a:cubicBezTo>
                    <a:pt x="203" y="125"/>
                    <a:pt x="203" y="125"/>
                    <a:pt x="203" y="125"/>
                  </a:cubicBezTo>
                  <a:cubicBezTo>
                    <a:pt x="208" y="125"/>
                    <a:pt x="212" y="121"/>
                    <a:pt x="212" y="116"/>
                  </a:cubicBezTo>
                  <a:cubicBezTo>
                    <a:pt x="212" y="104"/>
                    <a:pt x="212" y="104"/>
                    <a:pt x="212" y="104"/>
                  </a:cubicBezTo>
                  <a:cubicBezTo>
                    <a:pt x="212" y="99"/>
                    <a:pt x="208" y="94"/>
                    <a:pt x="203" y="94"/>
                  </a:cubicBezTo>
                  <a:cubicBezTo>
                    <a:pt x="190" y="94"/>
                    <a:pt x="190" y="94"/>
                    <a:pt x="190" y="94"/>
                  </a:cubicBezTo>
                  <a:cubicBezTo>
                    <a:pt x="188" y="94"/>
                    <a:pt x="187" y="93"/>
                    <a:pt x="186" y="92"/>
                  </a:cubicBezTo>
                  <a:cubicBezTo>
                    <a:pt x="184" y="84"/>
                    <a:pt x="181" y="76"/>
                    <a:pt x="177" y="69"/>
                  </a:cubicBezTo>
                  <a:cubicBezTo>
                    <a:pt x="176" y="67"/>
                    <a:pt x="176" y="65"/>
                    <a:pt x="177" y="64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9" y="53"/>
                    <a:pt x="189" y="51"/>
                    <a:pt x="189" y="48"/>
                  </a:cubicBezTo>
                  <a:cubicBezTo>
                    <a:pt x="189" y="46"/>
                    <a:pt x="189" y="43"/>
                    <a:pt x="187" y="42"/>
                  </a:cubicBezTo>
                  <a:cubicBezTo>
                    <a:pt x="178" y="33"/>
                    <a:pt x="178" y="33"/>
                    <a:pt x="178" y="33"/>
                  </a:cubicBezTo>
                  <a:cubicBezTo>
                    <a:pt x="174" y="29"/>
                    <a:pt x="169" y="29"/>
                    <a:pt x="165" y="33"/>
                  </a:cubicBezTo>
                  <a:cubicBezTo>
                    <a:pt x="155" y="42"/>
                    <a:pt x="155" y="42"/>
                    <a:pt x="155" y="42"/>
                  </a:cubicBezTo>
                  <a:cubicBezTo>
                    <a:pt x="154" y="44"/>
                    <a:pt x="152" y="44"/>
                    <a:pt x="151" y="43"/>
                  </a:cubicBezTo>
                  <a:cubicBezTo>
                    <a:pt x="144" y="39"/>
                    <a:pt x="136" y="35"/>
                    <a:pt x="128" y="33"/>
                  </a:cubicBezTo>
                  <a:cubicBezTo>
                    <a:pt x="126" y="33"/>
                    <a:pt x="125" y="32"/>
                    <a:pt x="125" y="30"/>
                  </a:cubicBezTo>
                  <a:cubicBezTo>
                    <a:pt x="125" y="16"/>
                    <a:pt x="125" y="16"/>
                    <a:pt x="125" y="16"/>
                  </a:cubicBezTo>
                  <a:cubicBezTo>
                    <a:pt x="125" y="11"/>
                    <a:pt x="121" y="7"/>
                    <a:pt x="116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98" y="7"/>
                    <a:pt x="94" y="11"/>
                    <a:pt x="94" y="16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2"/>
                    <a:pt x="93" y="33"/>
                    <a:pt x="92" y="33"/>
                  </a:cubicBezTo>
                  <a:cubicBezTo>
                    <a:pt x="83" y="35"/>
                    <a:pt x="76" y="39"/>
                    <a:pt x="69" y="43"/>
                  </a:cubicBezTo>
                  <a:cubicBezTo>
                    <a:pt x="67" y="44"/>
                    <a:pt x="65" y="44"/>
                    <a:pt x="64" y="42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1" y="29"/>
                    <a:pt x="45" y="29"/>
                    <a:pt x="42" y="3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29" y="45"/>
                    <a:pt x="29" y="51"/>
                    <a:pt x="33" y="5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5"/>
                    <a:pt x="44" y="67"/>
                    <a:pt x="43" y="69"/>
                  </a:cubicBezTo>
                  <a:cubicBezTo>
                    <a:pt x="38" y="76"/>
                    <a:pt x="35" y="84"/>
                    <a:pt x="33" y="92"/>
                  </a:cubicBezTo>
                  <a:cubicBezTo>
                    <a:pt x="33" y="93"/>
                    <a:pt x="31" y="94"/>
                    <a:pt x="30" y="94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1" y="94"/>
                    <a:pt x="7" y="99"/>
                    <a:pt x="7" y="104"/>
                  </a:cubicBezTo>
                  <a:cubicBezTo>
                    <a:pt x="7" y="116"/>
                    <a:pt x="7" y="116"/>
                    <a:pt x="7" y="116"/>
                  </a:cubicBezTo>
                  <a:cubicBezTo>
                    <a:pt x="7" y="121"/>
                    <a:pt x="11" y="125"/>
                    <a:pt x="16" y="125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31" y="125"/>
                    <a:pt x="33" y="127"/>
                    <a:pt x="33" y="128"/>
                  </a:cubicBezTo>
                  <a:cubicBezTo>
                    <a:pt x="35" y="136"/>
                    <a:pt x="38" y="144"/>
                    <a:pt x="43" y="151"/>
                  </a:cubicBezTo>
                  <a:cubicBezTo>
                    <a:pt x="44" y="153"/>
                    <a:pt x="43" y="155"/>
                    <a:pt x="42" y="156"/>
                  </a:cubicBezTo>
                  <a:cubicBezTo>
                    <a:pt x="33" y="165"/>
                    <a:pt x="33" y="165"/>
                    <a:pt x="33" y="165"/>
                  </a:cubicBezTo>
                  <a:cubicBezTo>
                    <a:pt x="29" y="169"/>
                    <a:pt x="29" y="175"/>
                    <a:pt x="33" y="178"/>
                  </a:cubicBezTo>
                  <a:cubicBezTo>
                    <a:pt x="42" y="187"/>
                    <a:pt x="42" y="187"/>
                    <a:pt x="42" y="187"/>
                  </a:cubicBezTo>
                  <a:cubicBezTo>
                    <a:pt x="45" y="190"/>
                    <a:pt x="51" y="190"/>
                    <a:pt x="55" y="187"/>
                  </a:cubicBezTo>
                  <a:cubicBezTo>
                    <a:pt x="64" y="178"/>
                    <a:pt x="64" y="178"/>
                    <a:pt x="64" y="178"/>
                  </a:cubicBezTo>
                  <a:cubicBezTo>
                    <a:pt x="65" y="176"/>
                    <a:pt x="67" y="176"/>
                    <a:pt x="68" y="177"/>
                  </a:cubicBezTo>
                  <a:cubicBezTo>
                    <a:pt x="68" y="177"/>
                    <a:pt x="68" y="177"/>
                    <a:pt x="69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91" name="Google Shape;8691;p240"/>
          <p:cNvGrpSpPr/>
          <p:nvPr/>
        </p:nvGrpSpPr>
        <p:grpSpPr>
          <a:xfrm>
            <a:off x="3194806" y="1277061"/>
            <a:ext cx="580160" cy="492970"/>
            <a:chOff x="-6364288" y="2405063"/>
            <a:chExt cx="274638" cy="233363"/>
          </a:xfrm>
        </p:grpSpPr>
        <p:sp>
          <p:nvSpPr>
            <p:cNvPr id="8692" name="Google Shape;8692;p240"/>
            <p:cNvSpPr/>
            <p:nvPr/>
          </p:nvSpPr>
          <p:spPr>
            <a:xfrm>
              <a:off x="-6351588" y="2570163"/>
              <a:ext cx="46038" cy="68263"/>
            </a:xfrm>
            <a:custGeom>
              <a:rect b="b" l="l" r="r" t="t"/>
              <a:pathLst>
                <a:path extrusionOk="0" h="57" w="39">
                  <a:moveTo>
                    <a:pt x="35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2"/>
                    <a:pt x="39" y="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5"/>
                    <a:pt x="37" y="57"/>
                    <a:pt x="35" y="57"/>
                  </a:cubicBezTo>
                  <a:close/>
                  <a:moveTo>
                    <a:pt x="7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3" name="Google Shape;8693;p240"/>
            <p:cNvSpPr/>
            <p:nvPr/>
          </p:nvSpPr>
          <p:spPr>
            <a:xfrm>
              <a:off x="-6283325" y="2536826"/>
              <a:ext cx="44450" cy="101600"/>
            </a:xfrm>
            <a:custGeom>
              <a:rect b="b" l="l" r="r" t="t"/>
              <a:pathLst>
                <a:path extrusionOk="0" h="85" w="38">
                  <a:moveTo>
                    <a:pt x="35" y="85"/>
                  </a:move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3"/>
                    <a:pt x="0" y="8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8" y="1"/>
                    <a:pt x="38" y="3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8" y="83"/>
                    <a:pt x="37" y="85"/>
                    <a:pt x="35" y="85"/>
                  </a:cubicBezTo>
                  <a:close/>
                  <a:moveTo>
                    <a:pt x="7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4" name="Google Shape;8694;p240"/>
            <p:cNvSpPr/>
            <p:nvPr/>
          </p:nvSpPr>
          <p:spPr>
            <a:xfrm>
              <a:off x="-6216650" y="2570163"/>
              <a:ext cx="46038" cy="68263"/>
            </a:xfrm>
            <a:custGeom>
              <a:rect b="b" l="l" r="r" t="t"/>
              <a:pathLst>
                <a:path extrusionOk="0" h="57" w="39">
                  <a:moveTo>
                    <a:pt x="35" y="57"/>
                  </a:moveTo>
                  <a:cubicBezTo>
                    <a:pt x="4" y="57"/>
                    <a:pt x="4" y="57"/>
                    <a:pt x="4" y="57"/>
                  </a:cubicBezTo>
                  <a:cubicBezTo>
                    <a:pt x="2" y="57"/>
                    <a:pt x="0" y="55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2"/>
                    <a:pt x="39" y="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55"/>
                    <a:pt x="37" y="57"/>
                    <a:pt x="35" y="57"/>
                  </a:cubicBezTo>
                  <a:close/>
                  <a:moveTo>
                    <a:pt x="7" y="50"/>
                  </a:moveTo>
                  <a:cubicBezTo>
                    <a:pt x="32" y="50"/>
                    <a:pt x="32" y="50"/>
                    <a:pt x="32" y="50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5" name="Google Shape;8695;p240"/>
            <p:cNvSpPr/>
            <p:nvPr/>
          </p:nvSpPr>
          <p:spPr>
            <a:xfrm>
              <a:off x="-6148388" y="2501901"/>
              <a:ext cx="46038" cy="136525"/>
            </a:xfrm>
            <a:custGeom>
              <a:rect b="b" l="l" r="r" t="t"/>
              <a:pathLst>
                <a:path extrusionOk="0" h="114" w="39">
                  <a:moveTo>
                    <a:pt x="35" y="114"/>
                  </a:moveTo>
                  <a:cubicBezTo>
                    <a:pt x="3" y="114"/>
                    <a:pt x="3" y="114"/>
                    <a:pt x="3" y="114"/>
                  </a:cubicBezTo>
                  <a:cubicBezTo>
                    <a:pt x="2" y="114"/>
                    <a:pt x="0" y="112"/>
                    <a:pt x="0" y="1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7" y="0"/>
                    <a:pt x="39" y="2"/>
                    <a:pt x="39" y="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39" y="112"/>
                    <a:pt x="37" y="114"/>
                    <a:pt x="35" y="114"/>
                  </a:cubicBezTo>
                  <a:close/>
                  <a:moveTo>
                    <a:pt x="7" y="107"/>
                  </a:moveTo>
                  <a:cubicBezTo>
                    <a:pt x="32" y="107"/>
                    <a:pt x="32" y="107"/>
                    <a:pt x="32" y="10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6" name="Google Shape;8696;p240"/>
            <p:cNvSpPr/>
            <p:nvPr/>
          </p:nvSpPr>
          <p:spPr>
            <a:xfrm>
              <a:off x="-6191250" y="2405063"/>
              <a:ext cx="79375" cy="122238"/>
            </a:xfrm>
            <a:custGeom>
              <a:rect b="b" l="l" r="r" t="t"/>
              <a:pathLst>
                <a:path extrusionOk="0" h="103" w="66">
                  <a:moveTo>
                    <a:pt x="4" y="103"/>
                  </a:moveTo>
                  <a:cubicBezTo>
                    <a:pt x="4" y="103"/>
                    <a:pt x="3" y="103"/>
                    <a:pt x="2" y="102"/>
                  </a:cubicBezTo>
                  <a:cubicBezTo>
                    <a:pt x="1" y="101"/>
                    <a:pt x="0" y="99"/>
                    <a:pt x="1" y="97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1"/>
                    <a:pt x="62" y="0"/>
                    <a:pt x="63" y="1"/>
                  </a:cubicBezTo>
                  <a:cubicBezTo>
                    <a:pt x="65" y="2"/>
                    <a:pt x="66" y="4"/>
                    <a:pt x="65" y="6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2"/>
                    <a:pt x="5" y="103"/>
                    <a:pt x="4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7" name="Google Shape;8697;p240"/>
            <p:cNvSpPr/>
            <p:nvPr/>
          </p:nvSpPr>
          <p:spPr>
            <a:xfrm>
              <a:off x="-6254750" y="2492376"/>
              <a:ext cx="55563" cy="41275"/>
            </a:xfrm>
            <a:custGeom>
              <a:rect b="b" l="l" r="r" t="t"/>
              <a:pathLst>
                <a:path extrusionOk="0" h="34" w="46">
                  <a:moveTo>
                    <a:pt x="42" y="34"/>
                  </a:moveTo>
                  <a:cubicBezTo>
                    <a:pt x="41" y="34"/>
                    <a:pt x="40" y="33"/>
                    <a:pt x="40" y="3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5" y="28"/>
                    <a:pt x="46" y="30"/>
                    <a:pt x="45" y="32"/>
                  </a:cubicBezTo>
                  <a:cubicBezTo>
                    <a:pt x="44" y="33"/>
                    <a:pt x="43" y="34"/>
                    <a:pt x="42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8" name="Google Shape;8698;p240"/>
            <p:cNvSpPr/>
            <p:nvPr/>
          </p:nvSpPr>
          <p:spPr>
            <a:xfrm>
              <a:off x="-6321425" y="2492376"/>
              <a:ext cx="53975" cy="44450"/>
            </a:xfrm>
            <a:custGeom>
              <a:rect b="b" l="l" r="r" t="t"/>
              <a:pathLst>
                <a:path extrusionOk="0" h="38" w="45">
                  <a:moveTo>
                    <a:pt x="4" y="38"/>
                  </a:moveTo>
                  <a:cubicBezTo>
                    <a:pt x="3" y="38"/>
                    <a:pt x="2" y="38"/>
                    <a:pt x="1" y="37"/>
                  </a:cubicBezTo>
                  <a:cubicBezTo>
                    <a:pt x="0" y="36"/>
                    <a:pt x="0" y="33"/>
                    <a:pt x="1" y="3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0"/>
                    <a:pt x="42" y="1"/>
                    <a:pt x="44" y="2"/>
                  </a:cubicBezTo>
                  <a:cubicBezTo>
                    <a:pt x="45" y="4"/>
                    <a:pt x="45" y="6"/>
                    <a:pt x="43" y="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4" y="38"/>
                    <a:pt x="4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9" name="Google Shape;8699;p240"/>
            <p:cNvSpPr/>
            <p:nvPr/>
          </p:nvSpPr>
          <p:spPr>
            <a:xfrm>
              <a:off x="-6148388" y="2405063"/>
              <a:ext cx="44450" cy="36513"/>
            </a:xfrm>
            <a:custGeom>
              <a:rect b="b" l="l" r="r" t="t"/>
              <a:pathLst>
                <a:path extrusionOk="0" h="31" w="37">
                  <a:moveTo>
                    <a:pt x="33" y="31"/>
                  </a:moveTo>
                  <a:cubicBezTo>
                    <a:pt x="31" y="31"/>
                    <a:pt x="30" y="29"/>
                    <a:pt x="29" y="2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1" y="13"/>
                    <a:pt x="0" y="11"/>
                  </a:cubicBezTo>
                  <a:cubicBezTo>
                    <a:pt x="0" y="9"/>
                    <a:pt x="1" y="7"/>
                    <a:pt x="3" y="7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8" y="0"/>
                    <a:pt x="30" y="1"/>
                    <a:pt x="30" y="3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8"/>
                    <a:pt x="36" y="30"/>
                    <a:pt x="34" y="30"/>
                  </a:cubicBezTo>
                  <a:cubicBezTo>
                    <a:pt x="33" y="30"/>
                    <a:pt x="33" y="31"/>
                    <a:pt x="33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0" name="Google Shape;8700;p240"/>
            <p:cNvSpPr/>
            <p:nvPr/>
          </p:nvSpPr>
          <p:spPr>
            <a:xfrm>
              <a:off x="-6364288" y="2630488"/>
              <a:ext cx="274638" cy="7938"/>
            </a:xfrm>
            <a:custGeom>
              <a:rect b="b" l="l" r="r" t="t"/>
              <a:pathLst>
                <a:path extrusionOk="0" h="7" w="229">
                  <a:moveTo>
                    <a:pt x="226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8" y="0"/>
                    <a:pt x="229" y="2"/>
                    <a:pt x="229" y="4"/>
                  </a:cubicBezTo>
                  <a:cubicBezTo>
                    <a:pt x="229" y="6"/>
                    <a:pt x="228" y="7"/>
                    <a:pt x="22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1" name="Google Shape;8701;p240"/>
            <p:cNvSpPr/>
            <p:nvPr/>
          </p:nvSpPr>
          <p:spPr>
            <a:xfrm>
              <a:off x="-6346825" y="2524126"/>
              <a:ext cx="34925" cy="34925"/>
            </a:xfrm>
            <a:custGeom>
              <a:rect b="b" l="l" r="r" t="t"/>
              <a:pathLst>
                <a:path extrusionOk="0" h="29" w="29">
                  <a:moveTo>
                    <a:pt x="14" y="29"/>
                  </a:move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9" y="6"/>
                    <a:pt x="29" y="14"/>
                  </a:cubicBezTo>
                  <a:cubicBezTo>
                    <a:pt x="29" y="22"/>
                    <a:pt x="22" y="29"/>
                    <a:pt x="14" y="29"/>
                  </a:cubicBezTo>
                  <a:close/>
                  <a:moveTo>
                    <a:pt x="14" y="7"/>
                  </a:moveTo>
                  <a:cubicBezTo>
                    <a:pt x="10" y="7"/>
                    <a:pt x="7" y="10"/>
                    <a:pt x="7" y="14"/>
                  </a:cubicBezTo>
                  <a:cubicBezTo>
                    <a:pt x="7" y="18"/>
                    <a:pt x="10" y="22"/>
                    <a:pt x="14" y="22"/>
                  </a:cubicBezTo>
                  <a:cubicBezTo>
                    <a:pt x="18" y="22"/>
                    <a:pt x="22" y="18"/>
                    <a:pt x="22" y="14"/>
                  </a:cubicBezTo>
                  <a:cubicBezTo>
                    <a:pt x="22" y="10"/>
                    <a:pt x="18" y="7"/>
                    <a:pt x="1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2" name="Google Shape;8702;p240"/>
            <p:cNvSpPr/>
            <p:nvPr/>
          </p:nvSpPr>
          <p:spPr>
            <a:xfrm>
              <a:off x="-6278563" y="2473326"/>
              <a:ext cx="34925" cy="33338"/>
            </a:xfrm>
            <a:custGeom>
              <a:rect b="b" l="l" r="r" t="t"/>
              <a:pathLst>
                <a:path extrusionOk="0" h="29" w="30">
                  <a:moveTo>
                    <a:pt x="15" y="29"/>
                  </a:move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30" y="7"/>
                    <a:pt x="30" y="15"/>
                  </a:cubicBezTo>
                  <a:cubicBezTo>
                    <a:pt x="30" y="23"/>
                    <a:pt x="23" y="29"/>
                    <a:pt x="15" y="29"/>
                  </a:cubicBezTo>
                  <a:close/>
                  <a:moveTo>
                    <a:pt x="15" y="7"/>
                  </a:moveTo>
                  <a:cubicBezTo>
                    <a:pt x="11" y="7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9" y="22"/>
                    <a:pt x="22" y="19"/>
                    <a:pt x="22" y="15"/>
                  </a:cubicBezTo>
                  <a:cubicBezTo>
                    <a:pt x="22" y="11"/>
                    <a:pt x="19" y="7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3" name="Google Shape;8703;p240"/>
            <p:cNvSpPr/>
            <p:nvPr/>
          </p:nvSpPr>
          <p:spPr>
            <a:xfrm>
              <a:off x="-6210300" y="2519363"/>
              <a:ext cx="33338" cy="34925"/>
            </a:xfrm>
            <a:custGeom>
              <a:rect b="b" l="l" r="r" t="t"/>
              <a:pathLst>
                <a:path extrusionOk="0" h="29" w="29">
                  <a:moveTo>
                    <a:pt x="15" y="29"/>
                  </a:moveTo>
                  <a:cubicBezTo>
                    <a:pt x="7" y="29"/>
                    <a:pt x="0" y="22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6"/>
                    <a:pt x="29" y="14"/>
                  </a:cubicBezTo>
                  <a:cubicBezTo>
                    <a:pt x="29" y="22"/>
                    <a:pt x="23" y="29"/>
                    <a:pt x="15" y="29"/>
                  </a:cubicBezTo>
                  <a:close/>
                  <a:moveTo>
                    <a:pt x="15" y="7"/>
                  </a:moveTo>
                  <a:cubicBezTo>
                    <a:pt x="11" y="7"/>
                    <a:pt x="7" y="10"/>
                    <a:pt x="7" y="14"/>
                  </a:cubicBezTo>
                  <a:cubicBezTo>
                    <a:pt x="7" y="18"/>
                    <a:pt x="11" y="22"/>
                    <a:pt x="15" y="22"/>
                  </a:cubicBezTo>
                  <a:cubicBezTo>
                    <a:pt x="19" y="22"/>
                    <a:pt x="22" y="18"/>
                    <a:pt x="22" y="14"/>
                  </a:cubicBezTo>
                  <a:cubicBezTo>
                    <a:pt x="22" y="10"/>
                    <a:pt x="19" y="7"/>
                    <a:pt x="1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4" name="Google Shape;8704;p240"/>
          <p:cNvGrpSpPr/>
          <p:nvPr/>
        </p:nvGrpSpPr>
        <p:grpSpPr>
          <a:xfrm>
            <a:off x="4522159" y="2649688"/>
            <a:ext cx="536566" cy="358828"/>
            <a:chOff x="-7475538" y="3654426"/>
            <a:chExt cx="254001" cy="169863"/>
          </a:xfrm>
        </p:grpSpPr>
        <p:sp>
          <p:nvSpPr>
            <p:cNvPr id="8705" name="Google Shape;8705;p240"/>
            <p:cNvSpPr/>
            <p:nvPr/>
          </p:nvSpPr>
          <p:spPr>
            <a:xfrm>
              <a:off x="-7473950" y="3654426"/>
              <a:ext cx="252413" cy="169863"/>
            </a:xfrm>
            <a:custGeom>
              <a:rect b="b" l="l" r="r" t="t"/>
              <a:pathLst>
                <a:path extrusionOk="0" h="142" w="212">
                  <a:moveTo>
                    <a:pt x="208" y="142"/>
                  </a:moveTo>
                  <a:cubicBezTo>
                    <a:pt x="3" y="142"/>
                    <a:pt x="3" y="142"/>
                    <a:pt x="3" y="142"/>
                  </a:cubicBezTo>
                  <a:cubicBezTo>
                    <a:pt x="1" y="142"/>
                    <a:pt x="0" y="141"/>
                    <a:pt x="0" y="13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0" y="0"/>
                    <a:pt x="212" y="2"/>
                    <a:pt x="212" y="4"/>
                  </a:cubicBezTo>
                  <a:cubicBezTo>
                    <a:pt x="212" y="139"/>
                    <a:pt x="212" y="139"/>
                    <a:pt x="212" y="139"/>
                  </a:cubicBezTo>
                  <a:cubicBezTo>
                    <a:pt x="212" y="141"/>
                    <a:pt x="210" y="142"/>
                    <a:pt x="208" y="142"/>
                  </a:cubicBezTo>
                  <a:close/>
                  <a:moveTo>
                    <a:pt x="7" y="135"/>
                  </a:moveTo>
                  <a:cubicBezTo>
                    <a:pt x="205" y="135"/>
                    <a:pt x="205" y="135"/>
                    <a:pt x="205" y="135"/>
                  </a:cubicBezTo>
                  <a:cubicBezTo>
                    <a:pt x="205" y="7"/>
                    <a:pt x="205" y="7"/>
                    <a:pt x="205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6" name="Google Shape;8706;p240"/>
            <p:cNvSpPr/>
            <p:nvPr/>
          </p:nvSpPr>
          <p:spPr>
            <a:xfrm>
              <a:off x="-7475538" y="3654426"/>
              <a:ext cx="254000" cy="120650"/>
            </a:xfrm>
            <a:custGeom>
              <a:rect b="b" l="l" r="r" t="t"/>
              <a:pathLst>
                <a:path extrusionOk="0" h="101" w="213">
                  <a:moveTo>
                    <a:pt x="107" y="101"/>
                  </a:moveTo>
                  <a:cubicBezTo>
                    <a:pt x="106" y="101"/>
                    <a:pt x="105" y="101"/>
                    <a:pt x="104" y="10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11" y="0"/>
                    <a:pt x="212" y="1"/>
                    <a:pt x="213" y="3"/>
                  </a:cubicBezTo>
                  <a:cubicBezTo>
                    <a:pt x="213" y="4"/>
                    <a:pt x="213" y="6"/>
                    <a:pt x="212" y="7"/>
                  </a:cubicBezTo>
                  <a:cubicBezTo>
                    <a:pt x="109" y="100"/>
                    <a:pt x="109" y="100"/>
                    <a:pt x="109" y="100"/>
                  </a:cubicBezTo>
                  <a:cubicBezTo>
                    <a:pt x="108" y="101"/>
                    <a:pt x="108" y="101"/>
                    <a:pt x="107" y="101"/>
                  </a:cubicBezTo>
                  <a:close/>
                  <a:moveTo>
                    <a:pt x="13" y="7"/>
                  </a:moveTo>
                  <a:cubicBezTo>
                    <a:pt x="107" y="92"/>
                    <a:pt x="107" y="92"/>
                    <a:pt x="107" y="92"/>
                  </a:cubicBezTo>
                  <a:cubicBezTo>
                    <a:pt x="200" y="7"/>
                    <a:pt x="200" y="7"/>
                    <a:pt x="200" y="7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7" name="Google Shape;8707;p240"/>
            <p:cNvSpPr/>
            <p:nvPr/>
          </p:nvSpPr>
          <p:spPr>
            <a:xfrm>
              <a:off x="-7475538" y="3743326"/>
              <a:ext cx="254000" cy="80963"/>
            </a:xfrm>
            <a:custGeom>
              <a:rect b="b" l="l" r="r" t="t"/>
              <a:pathLst>
                <a:path extrusionOk="0" h="68" w="213">
                  <a:moveTo>
                    <a:pt x="209" y="68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1" y="67"/>
                    <a:pt x="1" y="66"/>
                  </a:cubicBezTo>
                  <a:cubicBezTo>
                    <a:pt x="0" y="65"/>
                    <a:pt x="1" y="63"/>
                    <a:pt x="2" y="62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5" y="0"/>
                    <a:pt x="87" y="0"/>
                    <a:pt x="88" y="2"/>
                  </a:cubicBezTo>
                  <a:cubicBezTo>
                    <a:pt x="90" y="3"/>
                    <a:pt x="89" y="6"/>
                    <a:pt x="88" y="7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99" y="61"/>
                    <a:pt x="199" y="61"/>
                    <a:pt x="199" y="61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5" y="6"/>
                    <a:pt x="125" y="4"/>
                    <a:pt x="126" y="2"/>
                  </a:cubicBezTo>
                  <a:cubicBezTo>
                    <a:pt x="127" y="1"/>
                    <a:pt x="130" y="1"/>
                    <a:pt x="131" y="2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213" y="63"/>
                    <a:pt x="213" y="65"/>
                    <a:pt x="213" y="66"/>
                  </a:cubicBezTo>
                  <a:cubicBezTo>
                    <a:pt x="212" y="67"/>
                    <a:pt x="211" y="68"/>
                    <a:pt x="209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08" name="Google Shape;8708;p240"/>
          <p:cNvGrpSpPr/>
          <p:nvPr/>
        </p:nvGrpSpPr>
        <p:grpSpPr>
          <a:xfrm>
            <a:off x="11103600" y="2550759"/>
            <a:ext cx="429250" cy="556686"/>
            <a:chOff x="-4648200" y="3608388"/>
            <a:chExt cx="203200" cy="263525"/>
          </a:xfrm>
        </p:grpSpPr>
        <p:sp>
          <p:nvSpPr>
            <p:cNvPr id="8709" name="Google Shape;8709;p240"/>
            <p:cNvSpPr/>
            <p:nvPr/>
          </p:nvSpPr>
          <p:spPr>
            <a:xfrm>
              <a:off x="-4648200" y="3608388"/>
              <a:ext cx="203200" cy="263525"/>
            </a:xfrm>
            <a:custGeom>
              <a:rect b="b" l="l" r="r" t="t"/>
              <a:pathLst>
                <a:path extrusionOk="0" h="220" w="170">
                  <a:moveTo>
                    <a:pt x="153" y="220"/>
                  </a:moveTo>
                  <a:cubicBezTo>
                    <a:pt x="18" y="220"/>
                    <a:pt x="18" y="220"/>
                    <a:pt x="18" y="220"/>
                  </a:cubicBezTo>
                  <a:cubicBezTo>
                    <a:pt x="8" y="220"/>
                    <a:pt x="0" y="213"/>
                    <a:pt x="0" y="20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63" y="0"/>
                    <a:pt x="170" y="8"/>
                    <a:pt x="170" y="18"/>
                  </a:cubicBezTo>
                  <a:cubicBezTo>
                    <a:pt x="170" y="203"/>
                    <a:pt x="170" y="203"/>
                    <a:pt x="170" y="203"/>
                  </a:cubicBezTo>
                  <a:cubicBezTo>
                    <a:pt x="170" y="213"/>
                    <a:pt x="163" y="220"/>
                    <a:pt x="153" y="220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7" y="209"/>
                    <a:pt x="12" y="213"/>
                    <a:pt x="18" y="213"/>
                  </a:cubicBezTo>
                  <a:cubicBezTo>
                    <a:pt x="153" y="213"/>
                    <a:pt x="153" y="213"/>
                    <a:pt x="153" y="213"/>
                  </a:cubicBezTo>
                  <a:cubicBezTo>
                    <a:pt x="159" y="213"/>
                    <a:pt x="163" y="209"/>
                    <a:pt x="163" y="203"/>
                  </a:cubicBezTo>
                  <a:cubicBezTo>
                    <a:pt x="163" y="18"/>
                    <a:pt x="163" y="18"/>
                    <a:pt x="163" y="18"/>
                  </a:cubicBezTo>
                  <a:cubicBezTo>
                    <a:pt x="163" y="12"/>
                    <a:pt x="159" y="7"/>
                    <a:pt x="153" y="7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0" name="Google Shape;8710;p240"/>
            <p:cNvSpPr/>
            <p:nvPr/>
          </p:nvSpPr>
          <p:spPr>
            <a:xfrm>
              <a:off x="-4621213" y="3608388"/>
              <a:ext cx="149225" cy="34925"/>
            </a:xfrm>
            <a:custGeom>
              <a:rect b="b" l="l" r="r" t="t"/>
              <a:pathLst>
                <a:path extrusionOk="0" h="29" w="124">
                  <a:moveTo>
                    <a:pt x="121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2" y="29"/>
                    <a:pt x="0" y="27"/>
                    <a:pt x="0" y="2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3" y="0"/>
                    <a:pt x="124" y="2"/>
                    <a:pt x="124" y="4"/>
                  </a:cubicBezTo>
                  <a:cubicBezTo>
                    <a:pt x="124" y="25"/>
                    <a:pt x="124" y="25"/>
                    <a:pt x="124" y="25"/>
                  </a:cubicBezTo>
                  <a:cubicBezTo>
                    <a:pt x="124" y="27"/>
                    <a:pt x="123" y="29"/>
                    <a:pt x="121" y="29"/>
                  </a:cubicBezTo>
                  <a:close/>
                  <a:moveTo>
                    <a:pt x="7" y="22"/>
                  </a:moveTo>
                  <a:cubicBezTo>
                    <a:pt x="117" y="22"/>
                    <a:pt x="117" y="22"/>
                    <a:pt x="117" y="22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1" name="Google Shape;8711;p240"/>
            <p:cNvSpPr/>
            <p:nvPr/>
          </p:nvSpPr>
          <p:spPr>
            <a:xfrm>
              <a:off x="-4610100" y="3681413"/>
              <a:ext cx="41275" cy="30163"/>
            </a:xfrm>
            <a:custGeom>
              <a:rect b="b" l="l" r="r" t="t"/>
              <a:pathLst>
                <a:path extrusionOk="0" h="26" w="35">
                  <a:moveTo>
                    <a:pt x="13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1" y="26"/>
                    <a:pt x="11" y="2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0"/>
                    <a:pt x="32" y="0"/>
                    <a:pt x="34" y="2"/>
                  </a:cubicBezTo>
                  <a:cubicBezTo>
                    <a:pt x="35" y="3"/>
                    <a:pt x="35" y="6"/>
                    <a:pt x="34" y="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6"/>
                    <a:pt x="14" y="26"/>
                    <a:pt x="1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2" name="Google Shape;8712;p240"/>
            <p:cNvSpPr/>
            <p:nvPr/>
          </p:nvSpPr>
          <p:spPr>
            <a:xfrm>
              <a:off x="-4610100" y="3735388"/>
              <a:ext cx="41275" cy="30163"/>
            </a:xfrm>
            <a:custGeom>
              <a:rect b="b" l="l" r="r" t="t"/>
              <a:pathLst>
                <a:path extrusionOk="0" h="26" w="35">
                  <a:moveTo>
                    <a:pt x="13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0"/>
                    <a:pt x="32" y="0"/>
                    <a:pt x="34" y="2"/>
                  </a:cubicBezTo>
                  <a:cubicBezTo>
                    <a:pt x="35" y="3"/>
                    <a:pt x="35" y="5"/>
                    <a:pt x="34" y="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6"/>
                    <a:pt x="1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3" name="Google Shape;8713;p240"/>
            <p:cNvSpPr/>
            <p:nvPr/>
          </p:nvSpPr>
          <p:spPr>
            <a:xfrm>
              <a:off x="-4610100" y="3789363"/>
              <a:ext cx="41275" cy="30163"/>
            </a:xfrm>
            <a:custGeom>
              <a:rect b="b" l="l" r="r" t="t"/>
              <a:pathLst>
                <a:path extrusionOk="0" h="26" w="35">
                  <a:moveTo>
                    <a:pt x="13" y="26"/>
                  </a:moveTo>
                  <a:cubicBezTo>
                    <a:pt x="13" y="26"/>
                    <a:pt x="13" y="26"/>
                    <a:pt x="13" y="26"/>
                  </a:cubicBezTo>
                  <a:cubicBezTo>
                    <a:pt x="12" y="26"/>
                    <a:pt x="11" y="25"/>
                    <a:pt x="11" y="2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2"/>
                    <a:pt x="2" y="11"/>
                  </a:cubicBezTo>
                  <a:cubicBezTo>
                    <a:pt x="3" y="9"/>
                    <a:pt x="5" y="9"/>
                    <a:pt x="7" y="11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0"/>
                    <a:pt x="32" y="0"/>
                    <a:pt x="34" y="2"/>
                  </a:cubicBezTo>
                  <a:cubicBezTo>
                    <a:pt x="35" y="3"/>
                    <a:pt x="35" y="5"/>
                    <a:pt x="34" y="7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6"/>
                    <a:pt x="1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4" name="Google Shape;8714;p240"/>
            <p:cNvSpPr/>
            <p:nvPr/>
          </p:nvSpPr>
          <p:spPr>
            <a:xfrm>
              <a:off x="-4552950" y="3703638"/>
              <a:ext cx="69850" cy="7938"/>
            </a:xfrm>
            <a:custGeom>
              <a:rect b="b" l="l" r="r" t="t"/>
              <a:pathLst>
                <a:path extrusionOk="0" h="7" w="58">
                  <a:moveTo>
                    <a:pt x="5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8" y="1"/>
                    <a:pt x="58" y="3"/>
                  </a:cubicBezTo>
                  <a:cubicBezTo>
                    <a:pt x="58" y="5"/>
                    <a:pt x="56" y="7"/>
                    <a:pt x="5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5" name="Google Shape;8715;p240"/>
            <p:cNvSpPr/>
            <p:nvPr/>
          </p:nvSpPr>
          <p:spPr>
            <a:xfrm>
              <a:off x="-4552950" y="3757613"/>
              <a:ext cx="69850" cy="7938"/>
            </a:xfrm>
            <a:custGeom>
              <a:rect b="b" l="l" r="r" t="t"/>
              <a:pathLst>
                <a:path extrusionOk="0" h="7" w="58">
                  <a:moveTo>
                    <a:pt x="54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8" y="1"/>
                    <a:pt x="58" y="3"/>
                  </a:cubicBezTo>
                  <a:cubicBezTo>
                    <a:pt x="58" y="5"/>
                    <a:pt x="56" y="7"/>
                    <a:pt x="5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6" name="Google Shape;8716;p240"/>
            <p:cNvSpPr/>
            <p:nvPr/>
          </p:nvSpPr>
          <p:spPr>
            <a:xfrm>
              <a:off x="-4552950" y="3810001"/>
              <a:ext cx="69850" cy="9525"/>
            </a:xfrm>
            <a:custGeom>
              <a:rect b="b" l="l" r="r" t="t"/>
              <a:pathLst>
                <a:path extrusionOk="0" h="8" w="58">
                  <a:moveTo>
                    <a:pt x="54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6"/>
                    <a:pt x="56" y="8"/>
                    <a:pt x="5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17" name="Google Shape;8717;p240"/>
          <p:cNvGrpSpPr/>
          <p:nvPr/>
        </p:nvGrpSpPr>
        <p:grpSpPr>
          <a:xfrm>
            <a:off x="9850023" y="1267001"/>
            <a:ext cx="325292" cy="513088"/>
            <a:chOff x="-6864350" y="3009901"/>
            <a:chExt cx="153988" cy="242888"/>
          </a:xfrm>
        </p:grpSpPr>
        <p:sp>
          <p:nvSpPr>
            <p:cNvPr id="8718" name="Google Shape;8718;p240"/>
            <p:cNvSpPr/>
            <p:nvPr/>
          </p:nvSpPr>
          <p:spPr>
            <a:xfrm>
              <a:off x="-6864350" y="3009901"/>
              <a:ext cx="153988" cy="242888"/>
            </a:xfrm>
            <a:custGeom>
              <a:rect b="b" l="l" r="r" t="t"/>
              <a:pathLst>
                <a:path extrusionOk="0" h="204" w="128">
                  <a:moveTo>
                    <a:pt x="108" y="204"/>
                  </a:moveTo>
                  <a:cubicBezTo>
                    <a:pt x="20" y="204"/>
                    <a:pt x="20" y="204"/>
                    <a:pt x="20" y="204"/>
                  </a:cubicBezTo>
                  <a:cubicBezTo>
                    <a:pt x="9" y="204"/>
                    <a:pt x="0" y="195"/>
                    <a:pt x="0" y="18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9" y="0"/>
                    <a:pt x="128" y="9"/>
                    <a:pt x="128" y="19"/>
                  </a:cubicBezTo>
                  <a:cubicBezTo>
                    <a:pt x="128" y="185"/>
                    <a:pt x="128" y="185"/>
                    <a:pt x="128" y="185"/>
                  </a:cubicBezTo>
                  <a:cubicBezTo>
                    <a:pt x="128" y="195"/>
                    <a:pt x="119" y="204"/>
                    <a:pt x="108" y="204"/>
                  </a:cubicBezTo>
                  <a:close/>
                  <a:moveTo>
                    <a:pt x="20" y="7"/>
                  </a:moveTo>
                  <a:cubicBezTo>
                    <a:pt x="13" y="7"/>
                    <a:pt x="8" y="13"/>
                    <a:pt x="8" y="19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8" y="191"/>
                    <a:pt x="13" y="197"/>
                    <a:pt x="20" y="197"/>
                  </a:cubicBezTo>
                  <a:cubicBezTo>
                    <a:pt x="108" y="197"/>
                    <a:pt x="108" y="197"/>
                    <a:pt x="108" y="197"/>
                  </a:cubicBezTo>
                  <a:cubicBezTo>
                    <a:pt x="115" y="197"/>
                    <a:pt x="120" y="191"/>
                    <a:pt x="120" y="185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3"/>
                    <a:pt x="115" y="7"/>
                    <a:pt x="108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9" name="Google Shape;8719;p240"/>
            <p:cNvSpPr/>
            <p:nvPr/>
          </p:nvSpPr>
          <p:spPr>
            <a:xfrm>
              <a:off x="-6864350" y="3043238"/>
              <a:ext cx="153988" cy="171450"/>
            </a:xfrm>
            <a:custGeom>
              <a:rect b="b" l="l" r="r" t="t"/>
              <a:pathLst>
                <a:path extrusionOk="0" h="144" w="128">
                  <a:moveTo>
                    <a:pt x="124" y="144"/>
                  </a:moveTo>
                  <a:cubicBezTo>
                    <a:pt x="4" y="144"/>
                    <a:pt x="4" y="144"/>
                    <a:pt x="4" y="144"/>
                  </a:cubicBezTo>
                  <a:cubicBezTo>
                    <a:pt x="2" y="144"/>
                    <a:pt x="0" y="142"/>
                    <a:pt x="0" y="14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26" y="0"/>
                    <a:pt x="128" y="2"/>
                    <a:pt x="128" y="4"/>
                  </a:cubicBezTo>
                  <a:cubicBezTo>
                    <a:pt x="128" y="140"/>
                    <a:pt x="128" y="140"/>
                    <a:pt x="128" y="140"/>
                  </a:cubicBezTo>
                  <a:cubicBezTo>
                    <a:pt x="128" y="142"/>
                    <a:pt x="126" y="144"/>
                    <a:pt x="124" y="144"/>
                  </a:cubicBezTo>
                  <a:close/>
                  <a:moveTo>
                    <a:pt x="8" y="136"/>
                  </a:moveTo>
                  <a:cubicBezTo>
                    <a:pt x="120" y="136"/>
                    <a:pt x="120" y="136"/>
                    <a:pt x="120" y="136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0" name="Google Shape;8720;p240"/>
            <p:cNvSpPr/>
            <p:nvPr/>
          </p:nvSpPr>
          <p:spPr>
            <a:xfrm>
              <a:off x="-6805613" y="3025776"/>
              <a:ext cx="36513" cy="7938"/>
            </a:xfrm>
            <a:custGeom>
              <a:rect b="b" l="l" r="r" t="t"/>
              <a:pathLst>
                <a:path extrusionOk="0" h="7" w="30">
                  <a:moveTo>
                    <a:pt x="2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2"/>
                    <a:pt x="30" y="4"/>
                  </a:cubicBezTo>
                  <a:cubicBezTo>
                    <a:pt x="30" y="6"/>
                    <a:pt x="28" y="7"/>
                    <a:pt x="2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1" name="Google Shape;8721;p240"/>
            <p:cNvSpPr/>
            <p:nvPr/>
          </p:nvSpPr>
          <p:spPr>
            <a:xfrm>
              <a:off x="-6792913" y="3225801"/>
              <a:ext cx="11113" cy="7938"/>
            </a:xfrm>
            <a:custGeom>
              <a:rect b="b" l="l" r="r" t="t"/>
              <a:pathLst>
                <a:path extrusionOk="0" h="7" w="10">
                  <a:moveTo>
                    <a:pt x="7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2"/>
                    <a:pt x="10" y="4"/>
                  </a:cubicBezTo>
                  <a:cubicBezTo>
                    <a:pt x="10" y="6"/>
                    <a:pt x="9" y="7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22" name="Google Shape;8722;p240"/>
          <p:cNvGrpSpPr/>
          <p:nvPr/>
        </p:nvGrpSpPr>
        <p:grpSpPr>
          <a:xfrm>
            <a:off x="5790827" y="3888173"/>
            <a:ext cx="610342" cy="492970"/>
            <a:chOff x="-5251450" y="4229101"/>
            <a:chExt cx="288925" cy="233363"/>
          </a:xfrm>
        </p:grpSpPr>
        <p:sp>
          <p:nvSpPr>
            <p:cNvPr id="8723" name="Google Shape;8723;p240"/>
            <p:cNvSpPr/>
            <p:nvPr/>
          </p:nvSpPr>
          <p:spPr>
            <a:xfrm>
              <a:off x="-5251450" y="4229101"/>
              <a:ext cx="288925" cy="233363"/>
            </a:xfrm>
            <a:custGeom>
              <a:rect b="b" l="l" r="r" t="t"/>
              <a:pathLst>
                <a:path extrusionOk="0" h="195" w="241">
                  <a:moveTo>
                    <a:pt x="226" y="195"/>
                  </a:moveTo>
                  <a:cubicBezTo>
                    <a:pt x="16" y="195"/>
                    <a:pt x="16" y="195"/>
                    <a:pt x="16" y="195"/>
                  </a:cubicBezTo>
                  <a:cubicBezTo>
                    <a:pt x="7" y="195"/>
                    <a:pt x="0" y="188"/>
                    <a:pt x="0" y="18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4" y="0"/>
                    <a:pt x="241" y="7"/>
                    <a:pt x="241" y="16"/>
                  </a:cubicBezTo>
                  <a:cubicBezTo>
                    <a:pt x="241" y="180"/>
                    <a:pt x="241" y="180"/>
                    <a:pt x="241" y="180"/>
                  </a:cubicBezTo>
                  <a:cubicBezTo>
                    <a:pt x="241" y="188"/>
                    <a:pt x="234" y="195"/>
                    <a:pt x="226" y="195"/>
                  </a:cubicBezTo>
                  <a:close/>
                  <a:moveTo>
                    <a:pt x="16" y="7"/>
                  </a:moveTo>
                  <a:cubicBezTo>
                    <a:pt x="11" y="7"/>
                    <a:pt x="8" y="11"/>
                    <a:pt x="8" y="16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8" y="184"/>
                    <a:pt x="11" y="188"/>
                    <a:pt x="16" y="188"/>
                  </a:cubicBezTo>
                  <a:cubicBezTo>
                    <a:pt x="226" y="188"/>
                    <a:pt x="226" y="188"/>
                    <a:pt x="226" y="188"/>
                  </a:cubicBezTo>
                  <a:cubicBezTo>
                    <a:pt x="230" y="188"/>
                    <a:pt x="234" y="184"/>
                    <a:pt x="234" y="180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4" y="11"/>
                    <a:pt x="230" y="7"/>
                    <a:pt x="226" y="7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4" name="Google Shape;8724;p240"/>
            <p:cNvSpPr/>
            <p:nvPr/>
          </p:nvSpPr>
          <p:spPr>
            <a:xfrm>
              <a:off x="-5251450" y="4229101"/>
              <a:ext cx="288925" cy="52388"/>
            </a:xfrm>
            <a:custGeom>
              <a:rect b="b" l="l" r="r" t="t"/>
              <a:pathLst>
                <a:path extrusionOk="0" h="44" w="241">
                  <a:moveTo>
                    <a:pt x="238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" y="44"/>
                    <a:pt x="0" y="42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34" y="0"/>
                    <a:pt x="241" y="7"/>
                    <a:pt x="241" y="16"/>
                  </a:cubicBezTo>
                  <a:cubicBezTo>
                    <a:pt x="241" y="40"/>
                    <a:pt x="241" y="40"/>
                    <a:pt x="241" y="40"/>
                  </a:cubicBezTo>
                  <a:cubicBezTo>
                    <a:pt x="241" y="42"/>
                    <a:pt x="240" y="44"/>
                    <a:pt x="238" y="44"/>
                  </a:cubicBezTo>
                  <a:close/>
                  <a:moveTo>
                    <a:pt x="8" y="36"/>
                  </a:moveTo>
                  <a:cubicBezTo>
                    <a:pt x="234" y="36"/>
                    <a:pt x="234" y="36"/>
                    <a:pt x="234" y="36"/>
                  </a:cubicBezTo>
                  <a:cubicBezTo>
                    <a:pt x="234" y="16"/>
                    <a:pt x="234" y="16"/>
                    <a:pt x="234" y="16"/>
                  </a:cubicBezTo>
                  <a:cubicBezTo>
                    <a:pt x="234" y="11"/>
                    <a:pt x="230" y="7"/>
                    <a:pt x="22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8" y="11"/>
                    <a:pt x="8" y="16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5" name="Google Shape;8725;p240"/>
            <p:cNvSpPr/>
            <p:nvPr/>
          </p:nvSpPr>
          <p:spPr>
            <a:xfrm>
              <a:off x="-5229225" y="4251326"/>
              <a:ext cx="9525" cy="9525"/>
            </a:xfrm>
            <a:custGeom>
              <a:rect b="b" l="l" r="r" t="t"/>
              <a:pathLst>
                <a:path extrusionOk="0" h="8" w="7">
                  <a:moveTo>
                    <a:pt x="3" y="8"/>
                  </a:move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6" name="Google Shape;8726;p240"/>
            <p:cNvSpPr/>
            <p:nvPr/>
          </p:nvSpPr>
          <p:spPr>
            <a:xfrm>
              <a:off x="-5195888" y="4251326"/>
              <a:ext cx="9525" cy="9525"/>
            </a:xfrm>
            <a:custGeom>
              <a:rect b="b" l="l" r="r" t="t"/>
              <a:pathLst>
                <a:path extrusionOk="0" h="8" w="8">
                  <a:moveTo>
                    <a:pt x="4" y="8"/>
                  </a:moveTo>
                  <a:cubicBezTo>
                    <a:pt x="4" y="8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7" name="Google Shape;8727;p240"/>
            <p:cNvSpPr/>
            <p:nvPr/>
          </p:nvSpPr>
          <p:spPr>
            <a:xfrm>
              <a:off x="-5211763" y="4251326"/>
              <a:ext cx="7938" cy="9525"/>
            </a:xfrm>
            <a:custGeom>
              <a:rect b="b" l="l" r="r" t="t"/>
              <a:pathLst>
                <a:path extrusionOk="0" h="8" w="7">
                  <a:moveTo>
                    <a:pt x="4" y="8"/>
                  </a:moveTo>
                  <a:cubicBezTo>
                    <a:pt x="3" y="8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8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8" name="Google Shape;8728;p240"/>
            <p:cNvSpPr/>
            <p:nvPr/>
          </p:nvSpPr>
          <p:spPr>
            <a:xfrm>
              <a:off x="-5216525" y="4310063"/>
              <a:ext cx="119063" cy="7938"/>
            </a:xfrm>
            <a:custGeom>
              <a:rect b="b" l="l" r="r" t="t"/>
              <a:pathLst>
                <a:path extrusionOk="0" h="7" w="100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9" name="Google Shape;8729;p240"/>
            <p:cNvSpPr/>
            <p:nvPr/>
          </p:nvSpPr>
          <p:spPr>
            <a:xfrm>
              <a:off x="-5216525" y="4344988"/>
              <a:ext cx="215900" cy="7938"/>
            </a:xfrm>
            <a:custGeom>
              <a:rect b="b" l="l" r="r" t="t"/>
              <a:pathLst>
                <a:path extrusionOk="0" h="7" w="181">
                  <a:moveTo>
                    <a:pt x="17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1" y="1"/>
                    <a:pt x="181" y="3"/>
                  </a:cubicBezTo>
                  <a:cubicBezTo>
                    <a:pt x="181" y="5"/>
                    <a:pt x="179" y="7"/>
                    <a:pt x="17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0" name="Google Shape;8730;p240"/>
            <p:cNvSpPr/>
            <p:nvPr/>
          </p:nvSpPr>
          <p:spPr>
            <a:xfrm>
              <a:off x="-5216525" y="4378326"/>
              <a:ext cx="215900" cy="9525"/>
            </a:xfrm>
            <a:custGeom>
              <a:rect b="b" l="l" r="r" t="t"/>
              <a:pathLst>
                <a:path extrusionOk="0" h="8" w="181">
                  <a:moveTo>
                    <a:pt x="177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9" y="0"/>
                    <a:pt x="181" y="2"/>
                    <a:pt x="181" y="4"/>
                  </a:cubicBezTo>
                  <a:cubicBezTo>
                    <a:pt x="181" y="6"/>
                    <a:pt x="179" y="8"/>
                    <a:pt x="177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1" name="Google Shape;8731;p240"/>
            <p:cNvSpPr/>
            <p:nvPr/>
          </p:nvSpPr>
          <p:spPr>
            <a:xfrm>
              <a:off x="-5146675" y="4413251"/>
              <a:ext cx="146050" cy="9525"/>
            </a:xfrm>
            <a:custGeom>
              <a:rect b="b" l="l" r="r" t="t"/>
              <a:pathLst>
                <a:path extrusionOk="0" h="8" w="123">
                  <a:moveTo>
                    <a:pt x="119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3" y="2"/>
                    <a:pt x="123" y="4"/>
                  </a:cubicBezTo>
                  <a:cubicBezTo>
                    <a:pt x="123" y="6"/>
                    <a:pt x="121" y="8"/>
                    <a:pt x="119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32" name="Google Shape;8732;p240"/>
          <p:cNvSpPr/>
          <p:nvPr/>
        </p:nvSpPr>
        <p:spPr>
          <a:xfrm>
            <a:off x="4530543" y="3876436"/>
            <a:ext cx="519798" cy="516444"/>
          </a:xfrm>
          <a:custGeom>
            <a:rect b="b" l="l" r="r" t="t"/>
            <a:pathLst>
              <a:path extrusionOk="0" h="205" w="206">
                <a:moveTo>
                  <a:pt x="156" y="205"/>
                </a:moveTo>
                <a:cubicBezTo>
                  <a:pt x="153" y="205"/>
                  <a:pt x="149" y="205"/>
                  <a:pt x="142" y="204"/>
                </a:cubicBezTo>
                <a:cubicBezTo>
                  <a:pt x="136" y="203"/>
                  <a:pt x="129" y="201"/>
                  <a:pt x="120" y="197"/>
                </a:cubicBezTo>
                <a:cubicBezTo>
                  <a:pt x="111" y="193"/>
                  <a:pt x="101" y="188"/>
                  <a:pt x="90" y="181"/>
                </a:cubicBezTo>
                <a:cubicBezTo>
                  <a:pt x="79" y="173"/>
                  <a:pt x="67" y="163"/>
                  <a:pt x="55" y="151"/>
                </a:cubicBezTo>
                <a:cubicBezTo>
                  <a:pt x="45" y="141"/>
                  <a:pt x="36" y="132"/>
                  <a:pt x="30" y="123"/>
                </a:cubicBezTo>
                <a:cubicBezTo>
                  <a:pt x="23" y="114"/>
                  <a:pt x="18" y="105"/>
                  <a:pt x="14" y="98"/>
                </a:cubicBezTo>
                <a:cubicBezTo>
                  <a:pt x="10" y="90"/>
                  <a:pt x="7" y="83"/>
                  <a:pt x="5" y="77"/>
                </a:cubicBezTo>
                <a:cubicBezTo>
                  <a:pt x="3" y="71"/>
                  <a:pt x="2" y="65"/>
                  <a:pt x="1" y="61"/>
                </a:cubicBezTo>
                <a:cubicBezTo>
                  <a:pt x="0" y="56"/>
                  <a:pt x="0" y="52"/>
                  <a:pt x="0" y="49"/>
                </a:cubicBezTo>
                <a:cubicBezTo>
                  <a:pt x="0" y="47"/>
                  <a:pt x="0" y="46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1" y="43"/>
                  <a:pt x="1" y="40"/>
                  <a:pt x="2" y="38"/>
                </a:cubicBezTo>
                <a:cubicBezTo>
                  <a:pt x="4" y="35"/>
                  <a:pt x="5" y="33"/>
                  <a:pt x="7" y="32"/>
                </a:cubicBezTo>
                <a:cubicBezTo>
                  <a:pt x="35" y="4"/>
                  <a:pt x="35" y="4"/>
                  <a:pt x="35" y="4"/>
                </a:cubicBezTo>
                <a:cubicBezTo>
                  <a:pt x="37" y="1"/>
                  <a:pt x="40" y="0"/>
                  <a:pt x="44" y="0"/>
                </a:cubicBezTo>
                <a:cubicBezTo>
                  <a:pt x="46" y="0"/>
                  <a:pt x="49" y="1"/>
                  <a:pt x="51" y="2"/>
                </a:cubicBezTo>
                <a:cubicBezTo>
                  <a:pt x="53" y="4"/>
                  <a:pt x="54" y="5"/>
                  <a:pt x="55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78" y="50"/>
                  <a:pt x="78" y="50"/>
                  <a:pt x="78" y="50"/>
                </a:cubicBezTo>
                <a:cubicBezTo>
                  <a:pt x="80" y="53"/>
                  <a:pt x="80" y="56"/>
                  <a:pt x="79" y="60"/>
                </a:cubicBezTo>
                <a:cubicBezTo>
                  <a:pt x="79" y="63"/>
                  <a:pt x="77" y="66"/>
                  <a:pt x="75" y="68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8"/>
                  <a:pt x="65" y="79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1"/>
                  <a:pt x="66" y="84"/>
                  <a:pt x="68" y="87"/>
                </a:cubicBezTo>
                <a:cubicBezTo>
                  <a:pt x="69" y="91"/>
                  <a:pt x="72" y="95"/>
                  <a:pt x="75" y="99"/>
                </a:cubicBezTo>
                <a:cubicBezTo>
                  <a:pt x="79" y="104"/>
                  <a:pt x="84" y="109"/>
                  <a:pt x="90" y="115"/>
                </a:cubicBezTo>
                <a:cubicBezTo>
                  <a:pt x="96" y="122"/>
                  <a:pt x="101" y="127"/>
                  <a:pt x="106" y="130"/>
                </a:cubicBezTo>
                <a:cubicBezTo>
                  <a:pt x="111" y="134"/>
                  <a:pt x="115" y="136"/>
                  <a:pt x="118" y="138"/>
                </a:cubicBezTo>
                <a:cubicBezTo>
                  <a:pt x="122" y="140"/>
                  <a:pt x="124" y="140"/>
                  <a:pt x="125" y="140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39" y="129"/>
                  <a:pt x="139" y="129"/>
                  <a:pt x="139" y="129"/>
                </a:cubicBezTo>
                <a:cubicBezTo>
                  <a:pt x="139" y="129"/>
                  <a:pt x="139" y="129"/>
                  <a:pt x="139" y="128"/>
                </a:cubicBezTo>
                <a:cubicBezTo>
                  <a:pt x="142" y="126"/>
                  <a:pt x="146" y="124"/>
                  <a:pt x="150" y="124"/>
                </a:cubicBezTo>
                <a:cubicBezTo>
                  <a:pt x="153" y="124"/>
                  <a:pt x="155" y="125"/>
                  <a:pt x="157" y="126"/>
                </a:cubicBezTo>
                <a:cubicBezTo>
                  <a:pt x="157" y="126"/>
                  <a:pt x="157" y="126"/>
                  <a:pt x="158" y="126"/>
                </a:cubicBezTo>
                <a:cubicBezTo>
                  <a:pt x="198" y="150"/>
                  <a:pt x="198" y="150"/>
                  <a:pt x="198" y="150"/>
                </a:cubicBezTo>
                <a:cubicBezTo>
                  <a:pt x="202" y="152"/>
                  <a:pt x="204" y="155"/>
                  <a:pt x="205" y="159"/>
                </a:cubicBezTo>
                <a:cubicBezTo>
                  <a:pt x="205" y="159"/>
                  <a:pt x="205" y="159"/>
                  <a:pt x="205" y="159"/>
                </a:cubicBezTo>
                <a:cubicBezTo>
                  <a:pt x="206" y="164"/>
                  <a:pt x="204" y="168"/>
                  <a:pt x="201" y="171"/>
                </a:cubicBezTo>
                <a:cubicBezTo>
                  <a:pt x="173" y="199"/>
                  <a:pt x="173" y="199"/>
                  <a:pt x="173" y="199"/>
                </a:cubicBezTo>
                <a:cubicBezTo>
                  <a:pt x="172" y="200"/>
                  <a:pt x="170" y="202"/>
                  <a:pt x="167" y="203"/>
                </a:cubicBezTo>
                <a:cubicBezTo>
                  <a:pt x="165" y="204"/>
                  <a:pt x="163" y="205"/>
                  <a:pt x="160" y="205"/>
                </a:cubicBezTo>
                <a:cubicBezTo>
                  <a:pt x="160" y="205"/>
                  <a:pt x="160" y="205"/>
                  <a:pt x="160" y="205"/>
                </a:cubicBezTo>
                <a:cubicBezTo>
                  <a:pt x="160" y="205"/>
                  <a:pt x="159" y="205"/>
                  <a:pt x="159" y="205"/>
                </a:cubicBezTo>
                <a:cubicBezTo>
                  <a:pt x="158" y="205"/>
                  <a:pt x="157" y="205"/>
                  <a:pt x="156" y="205"/>
                </a:cubicBezTo>
                <a:close/>
                <a:moveTo>
                  <a:pt x="7" y="46"/>
                </a:moveTo>
                <a:cubicBezTo>
                  <a:pt x="7" y="46"/>
                  <a:pt x="7" y="48"/>
                  <a:pt x="7" y="50"/>
                </a:cubicBezTo>
                <a:cubicBezTo>
                  <a:pt x="7" y="52"/>
                  <a:pt x="7" y="55"/>
                  <a:pt x="8" y="59"/>
                </a:cubicBezTo>
                <a:cubicBezTo>
                  <a:pt x="9" y="64"/>
                  <a:pt x="10" y="69"/>
                  <a:pt x="12" y="75"/>
                </a:cubicBezTo>
                <a:cubicBezTo>
                  <a:pt x="14" y="80"/>
                  <a:pt x="17" y="87"/>
                  <a:pt x="20" y="94"/>
                </a:cubicBezTo>
                <a:cubicBezTo>
                  <a:pt x="24" y="102"/>
                  <a:pt x="29" y="110"/>
                  <a:pt x="36" y="118"/>
                </a:cubicBezTo>
                <a:cubicBezTo>
                  <a:pt x="42" y="127"/>
                  <a:pt x="50" y="136"/>
                  <a:pt x="60" y="146"/>
                </a:cubicBezTo>
                <a:cubicBezTo>
                  <a:pt x="72" y="158"/>
                  <a:pt x="83" y="168"/>
                  <a:pt x="94" y="175"/>
                </a:cubicBezTo>
                <a:cubicBezTo>
                  <a:pt x="105" y="182"/>
                  <a:pt x="114" y="187"/>
                  <a:pt x="123" y="190"/>
                </a:cubicBezTo>
                <a:cubicBezTo>
                  <a:pt x="131" y="194"/>
                  <a:pt x="138" y="196"/>
                  <a:pt x="144" y="197"/>
                </a:cubicBezTo>
                <a:cubicBezTo>
                  <a:pt x="149" y="198"/>
                  <a:pt x="153" y="198"/>
                  <a:pt x="156" y="198"/>
                </a:cubicBezTo>
                <a:cubicBezTo>
                  <a:pt x="157" y="198"/>
                  <a:pt x="158" y="198"/>
                  <a:pt x="158" y="198"/>
                </a:cubicBezTo>
                <a:cubicBezTo>
                  <a:pt x="159" y="198"/>
                  <a:pt x="159" y="198"/>
                  <a:pt x="159" y="198"/>
                </a:cubicBezTo>
                <a:cubicBezTo>
                  <a:pt x="161" y="198"/>
                  <a:pt x="163" y="197"/>
                  <a:pt x="164" y="196"/>
                </a:cubicBezTo>
                <a:cubicBezTo>
                  <a:pt x="166" y="196"/>
                  <a:pt x="167" y="195"/>
                  <a:pt x="168" y="194"/>
                </a:cubicBezTo>
                <a:cubicBezTo>
                  <a:pt x="196" y="166"/>
                  <a:pt x="196" y="166"/>
                  <a:pt x="196" y="166"/>
                </a:cubicBezTo>
                <a:cubicBezTo>
                  <a:pt x="198" y="164"/>
                  <a:pt x="198" y="163"/>
                  <a:pt x="198" y="161"/>
                </a:cubicBezTo>
                <a:cubicBezTo>
                  <a:pt x="198" y="159"/>
                  <a:pt x="197" y="157"/>
                  <a:pt x="194" y="156"/>
                </a:cubicBezTo>
                <a:cubicBezTo>
                  <a:pt x="155" y="132"/>
                  <a:pt x="155" y="132"/>
                  <a:pt x="155" y="132"/>
                </a:cubicBezTo>
                <a:cubicBezTo>
                  <a:pt x="154" y="132"/>
                  <a:pt x="154" y="132"/>
                  <a:pt x="154" y="132"/>
                </a:cubicBezTo>
                <a:cubicBezTo>
                  <a:pt x="153" y="132"/>
                  <a:pt x="152" y="131"/>
                  <a:pt x="150" y="131"/>
                </a:cubicBezTo>
                <a:cubicBezTo>
                  <a:pt x="148" y="131"/>
                  <a:pt x="146" y="132"/>
                  <a:pt x="144" y="134"/>
                </a:cubicBezTo>
                <a:cubicBezTo>
                  <a:pt x="132" y="146"/>
                  <a:pt x="132" y="146"/>
                  <a:pt x="132" y="146"/>
                </a:cubicBezTo>
                <a:cubicBezTo>
                  <a:pt x="131" y="147"/>
                  <a:pt x="130" y="147"/>
                  <a:pt x="129" y="148"/>
                </a:cubicBezTo>
                <a:cubicBezTo>
                  <a:pt x="128" y="148"/>
                  <a:pt x="127" y="148"/>
                  <a:pt x="126" y="148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21" y="147"/>
                  <a:pt x="118" y="146"/>
                  <a:pt x="115" y="144"/>
                </a:cubicBezTo>
                <a:cubicBezTo>
                  <a:pt x="111" y="142"/>
                  <a:pt x="107" y="140"/>
                  <a:pt x="102" y="136"/>
                </a:cubicBezTo>
                <a:cubicBezTo>
                  <a:pt x="97" y="132"/>
                  <a:pt x="91" y="127"/>
                  <a:pt x="85" y="120"/>
                </a:cubicBezTo>
                <a:cubicBezTo>
                  <a:pt x="78" y="114"/>
                  <a:pt x="73" y="108"/>
                  <a:pt x="69" y="103"/>
                </a:cubicBezTo>
                <a:cubicBezTo>
                  <a:pt x="66" y="98"/>
                  <a:pt x="63" y="94"/>
                  <a:pt x="61" y="91"/>
                </a:cubicBezTo>
                <a:cubicBezTo>
                  <a:pt x="59" y="87"/>
                  <a:pt x="58" y="83"/>
                  <a:pt x="57" y="80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8"/>
                  <a:pt x="57" y="77"/>
                  <a:pt x="58" y="76"/>
                </a:cubicBezTo>
                <a:cubicBezTo>
                  <a:pt x="58" y="75"/>
                  <a:pt x="59" y="74"/>
                  <a:pt x="59" y="73"/>
                </a:cubicBezTo>
                <a:cubicBezTo>
                  <a:pt x="70" y="63"/>
                  <a:pt x="70" y="63"/>
                  <a:pt x="70" y="63"/>
                </a:cubicBezTo>
                <a:cubicBezTo>
                  <a:pt x="71" y="62"/>
                  <a:pt x="72" y="60"/>
                  <a:pt x="72" y="58"/>
                </a:cubicBezTo>
                <a:cubicBezTo>
                  <a:pt x="73" y="56"/>
                  <a:pt x="72" y="55"/>
                  <a:pt x="72" y="53"/>
                </a:cubicBezTo>
                <a:cubicBezTo>
                  <a:pt x="49" y="11"/>
                  <a:pt x="49" y="11"/>
                  <a:pt x="49" y="11"/>
                </a:cubicBezTo>
                <a:cubicBezTo>
                  <a:pt x="48" y="10"/>
                  <a:pt x="48" y="9"/>
                  <a:pt x="47" y="8"/>
                </a:cubicBezTo>
                <a:cubicBezTo>
                  <a:pt x="46" y="8"/>
                  <a:pt x="45" y="7"/>
                  <a:pt x="44" y="7"/>
                </a:cubicBezTo>
                <a:cubicBezTo>
                  <a:pt x="42" y="7"/>
                  <a:pt x="41" y="8"/>
                  <a:pt x="40" y="9"/>
                </a:cubicBezTo>
                <a:cubicBezTo>
                  <a:pt x="12" y="37"/>
                  <a:pt x="12" y="37"/>
                  <a:pt x="12" y="37"/>
                </a:cubicBezTo>
                <a:cubicBezTo>
                  <a:pt x="11" y="38"/>
                  <a:pt x="10" y="39"/>
                  <a:pt x="9" y="41"/>
                </a:cubicBezTo>
                <a:cubicBezTo>
                  <a:pt x="8" y="43"/>
                  <a:pt x="8" y="44"/>
                  <a:pt x="7" y="46"/>
                </a:cubicBezTo>
                <a:close/>
                <a:moveTo>
                  <a:pt x="127" y="141"/>
                </a:moveTo>
                <a:cubicBezTo>
                  <a:pt x="127" y="141"/>
                  <a:pt x="127" y="141"/>
                  <a:pt x="127" y="141"/>
                </a:cubicBezTo>
                <a:close/>
                <a:moveTo>
                  <a:pt x="65" y="78"/>
                </a:moveTo>
                <a:cubicBezTo>
                  <a:pt x="65" y="78"/>
                  <a:pt x="65" y="78"/>
                  <a:pt x="65" y="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33" name="Google Shape;8733;p240"/>
          <p:cNvGrpSpPr/>
          <p:nvPr/>
        </p:nvGrpSpPr>
        <p:grpSpPr>
          <a:xfrm>
            <a:off x="3213251" y="3863022"/>
            <a:ext cx="543272" cy="543272"/>
            <a:chOff x="-6356350" y="4217988"/>
            <a:chExt cx="257175" cy="257175"/>
          </a:xfrm>
        </p:grpSpPr>
        <p:sp>
          <p:nvSpPr>
            <p:cNvPr id="8734" name="Google Shape;8734;p240"/>
            <p:cNvSpPr/>
            <p:nvPr/>
          </p:nvSpPr>
          <p:spPr>
            <a:xfrm>
              <a:off x="-6356350" y="4217988"/>
              <a:ext cx="257175" cy="257175"/>
            </a:xfrm>
            <a:custGeom>
              <a:rect b="b" l="l" r="r" t="t"/>
              <a:pathLst>
                <a:path extrusionOk="0" h="215" w="215">
                  <a:moveTo>
                    <a:pt x="107" y="215"/>
                  </a:moveTo>
                  <a:cubicBezTo>
                    <a:pt x="48" y="215"/>
                    <a:pt x="0" y="167"/>
                    <a:pt x="0" y="108"/>
                  </a:cubicBezTo>
                  <a:cubicBezTo>
                    <a:pt x="0" y="48"/>
                    <a:pt x="48" y="0"/>
                    <a:pt x="107" y="0"/>
                  </a:cubicBezTo>
                  <a:cubicBezTo>
                    <a:pt x="167" y="0"/>
                    <a:pt x="215" y="48"/>
                    <a:pt x="215" y="108"/>
                  </a:cubicBezTo>
                  <a:cubicBezTo>
                    <a:pt x="215" y="167"/>
                    <a:pt x="167" y="215"/>
                    <a:pt x="107" y="215"/>
                  </a:cubicBezTo>
                  <a:close/>
                  <a:moveTo>
                    <a:pt x="107" y="7"/>
                  </a:moveTo>
                  <a:cubicBezTo>
                    <a:pt x="52" y="7"/>
                    <a:pt x="7" y="52"/>
                    <a:pt x="7" y="108"/>
                  </a:cubicBezTo>
                  <a:cubicBezTo>
                    <a:pt x="7" y="163"/>
                    <a:pt x="52" y="208"/>
                    <a:pt x="107" y="208"/>
                  </a:cubicBezTo>
                  <a:cubicBezTo>
                    <a:pt x="163" y="208"/>
                    <a:pt x="208" y="163"/>
                    <a:pt x="208" y="108"/>
                  </a:cubicBezTo>
                  <a:cubicBezTo>
                    <a:pt x="208" y="52"/>
                    <a:pt x="163" y="7"/>
                    <a:pt x="10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5" name="Google Shape;8735;p240"/>
            <p:cNvSpPr/>
            <p:nvPr/>
          </p:nvSpPr>
          <p:spPr>
            <a:xfrm>
              <a:off x="-6316663" y="4252913"/>
              <a:ext cx="179388" cy="42863"/>
            </a:xfrm>
            <a:custGeom>
              <a:rect b="b" l="l" r="r" t="t"/>
              <a:pathLst>
                <a:path extrusionOk="0" h="36" w="151">
                  <a:moveTo>
                    <a:pt x="75" y="36"/>
                  </a:moveTo>
                  <a:cubicBezTo>
                    <a:pt x="48" y="36"/>
                    <a:pt x="22" y="25"/>
                    <a:pt x="2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5" y="19"/>
                    <a:pt x="50" y="29"/>
                    <a:pt x="75" y="29"/>
                  </a:cubicBezTo>
                  <a:cubicBezTo>
                    <a:pt x="101" y="29"/>
                    <a:pt x="126" y="19"/>
                    <a:pt x="144" y="1"/>
                  </a:cubicBezTo>
                  <a:cubicBezTo>
                    <a:pt x="146" y="0"/>
                    <a:pt x="148" y="0"/>
                    <a:pt x="150" y="1"/>
                  </a:cubicBezTo>
                  <a:cubicBezTo>
                    <a:pt x="151" y="2"/>
                    <a:pt x="151" y="5"/>
                    <a:pt x="149" y="6"/>
                  </a:cubicBezTo>
                  <a:cubicBezTo>
                    <a:pt x="129" y="25"/>
                    <a:pt x="103" y="36"/>
                    <a:pt x="75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6" name="Google Shape;8736;p240"/>
            <p:cNvSpPr/>
            <p:nvPr/>
          </p:nvSpPr>
          <p:spPr>
            <a:xfrm>
              <a:off x="-6316663" y="4398963"/>
              <a:ext cx="179388" cy="41275"/>
            </a:xfrm>
            <a:custGeom>
              <a:rect b="b" l="l" r="r" t="t"/>
              <a:pathLst>
                <a:path extrusionOk="0" h="35" w="149">
                  <a:moveTo>
                    <a:pt x="4" y="35"/>
                  </a:moveTo>
                  <a:cubicBezTo>
                    <a:pt x="3" y="35"/>
                    <a:pt x="2" y="34"/>
                    <a:pt x="1" y="33"/>
                  </a:cubicBezTo>
                  <a:cubicBezTo>
                    <a:pt x="0" y="32"/>
                    <a:pt x="0" y="30"/>
                    <a:pt x="1" y="28"/>
                  </a:cubicBezTo>
                  <a:cubicBezTo>
                    <a:pt x="21" y="10"/>
                    <a:pt x="47" y="0"/>
                    <a:pt x="74" y="0"/>
                  </a:cubicBezTo>
                  <a:cubicBezTo>
                    <a:pt x="101" y="0"/>
                    <a:pt x="127" y="10"/>
                    <a:pt x="147" y="28"/>
                  </a:cubicBezTo>
                  <a:cubicBezTo>
                    <a:pt x="148" y="29"/>
                    <a:pt x="149" y="31"/>
                    <a:pt x="147" y="33"/>
                  </a:cubicBezTo>
                  <a:cubicBezTo>
                    <a:pt x="146" y="34"/>
                    <a:pt x="144" y="34"/>
                    <a:pt x="142" y="33"/>
                  </a:cubicBezTo>
                  <a:cubicBezTo>
                    <a:pt x="124" y="16"/>
                    <a:pt x="100" y="7"/>
                    <a:pt x="74" y="7"/>
                  </a:cubicBezTo>
                  <a:cubicBezTo>
                    <a:pt x="49" y="7"/>
                    <a:pt x="25" y="16"/>
                    <a:pt x="6" y="34"/>
                  </a:cubicBezTo>
                  <a:cubicBezTo>
                    <a:pt x="5" y="34"/>
                    <a:pt x="4" y="35"/>
                    <a:pt x="4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7" name="Google Shape;8737;p240"/>
            <p:cNvSpPr/>
            <p:nvPr/>
          </p:nvSpPr>
          <p:spPr>
            <a:xfrm>
              <a:off x="-6297613" y="4217988"/>
              <a:ext cx="139700" cy="257175"/>
            </a:xfrm>
            <a:custGeom>
              <a:rect b="b" l="l" r="r" t="t"/>
              <a:pathLst>
                <a:path extrusionOk="0" h="215" w="116">
                  <a:moveTo>
                    <a:pt x="58" y="215"/>
                  </a:moveTo>
                  <a:cubicBezTo>
                    <a:pt x="26" y="215"/>
                    <a:pt x="0" y="168"/>
                    <a:pt x="0" y="108"/>
                  </a:cubicBezTo>
                  <a:cubicBezTo>
                    <a:pt x="0" y="47"/>
                    <a:pt x="26" y="0"/>
                    <a:pt x="58" y="0"/>
                  </a:cubicBezTo>
                  <a:cubicBezTo>
                    <a:pt x="91" y="0"/>
                    <a:pt x="116" y="47"/>
                    <a:pt x="116" y="108"/>
                  </a:cubicBezTo>
                  <a:cubicBezTo>
                    <a:pt x="116" y="168"/>
                    <a:pt x="91" y="215"/>
                    <a:pt x="58" y="215"/>
                  </a:cubicBezTo>
                  <a:close/>
                  <a:moveTo>
                    <a:pt x="58" y="7"/>
                  </a:moveTo>
                  <a:cubicBezTo>
                    <a:pt x="30" y="7"/>
                    <a:pt x="7" y="52"/>
                    <a:pt x="7" y="108"/>
                  </a:cubicBezTo>
                  <a:cubicBezTo>
                    <a:pt x="7" y="163"/>
                    <a:pt x="30" y="208"/>
                    <a:pt x="58" y="208"/>
                  </a:cubicBezTo>
                  <a:cubicBezTo>
                    <a:pt x="86" y="208"/>
                    <a:pt x="109" y="163"/>
                    <a:pt x="109" y="108"/>
                  </a:cubicBezTo>
                  <a:cubicBezTo>
                    <a:pt x="109" y="52"/>
                    <a:pt x="86" y="7"/>
                    <a:pt x="5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8" name="Google Shape;8738;p240"/>
            <p:cNvSpPr/>
            <p:nvPr/>
          </p:nvSpPr>
          <p:spPr>
            <a:xfrm>
              <a:off x="-6356350" y="4341813"/>
              <a:ext cx="257175" cy="7938"/>
            </a:xfrm>
            <a:custGeom>
              <a:rect b="b" l="l" r="r" t="t"/>
              <a:pathLst>
                <a:path extrusionOk="0" h="7" w="215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5" y="2"/>
                    <a:pt x="215" y="4"/>
                  </a:cubicBezTo>
                  <a:cubicBezTo>
                    <a:pt x="215" y="6"/>
                    <a:pt x="213" y="7"/>
                    <a:pt x="21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9" name="Google Shape;8739;p240"/>
            <p:cNvSpPr/>
            <p:nvPr/>
          </p:nvSpPr>
          <p:spPr>
            <a:xfrm>
              <a:off x="-6230938" y="4217988"/>
              <a:ext cx="7938" cy="257175"/>
            </a:xfrm>
            <a:custGeom>
              <a:rect b="b" l="l" r="r" t="t"/>
              <a:pathLst>
                <a:path extrusionOk="0" h="215" w="7">
                  <a:moveTo>
                    <a:pt x="3" y="215"/>
                  </a:moveTo>
                  <a:cubicBezTo>
                    <a:pt x="1" y="215"/>
                    <a:pt x="0" y="213"/>
                    <a:pt x="0" y="21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211"/>
                    <a:pt x="7" y="211"/>
                    <a:pt x="7" y="211"/>
                  </a:cubicBezTo>
                  <a:cubicBezTo>
                    <a:pt x="7" y="213"/>
                    <a:pt x="5" y="215"/>
                    <a:pt x="3" y="2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40" name="Google Shape;8740;p240"/>
          <p:cNvGrpSpPr/>
          <p:nvPr/>
        </p:nvGrpSpPr>
        <p:grpSpPr>
          <a:xfrm>
            <a:off x="7145010" y="3857991"/>
            <a:ext cx="513090" cy="553332"/>
            <a:chOff x="-4667250" y="4214813"/>
            <a:chExt cx="242888" cy="261938"/>
          </a:xfrm>
        </p:grpSpPr>
        <p:sp>
          <p:nvSpPr>
            <p:cNvPr id="8741" name="Google Shape;8741;p240"/>
            <p:cNvSpPr/>
            <p:nvPr/>
          </p:nvSpPr>
          <p:spPr>
            <a:xfrm>
              <a:off x="-4611688" y="4273551"/>
              <a:ext cx="128588" cy="203200"/>
            </a:xfrm>
            <a:custGeom>
              <a:rect b="b" l="l" r="r" t="t"/>
              <a:pathLst>
                <a:path extrusionOk="0" h="170" w="107">
                  <a:moveTo>
                    <a:pt x="53" y="170"/>
                  </a:moveTo>
                  <a:cubicBezTo>
                    <a:pt x="41" y="170"/>
                    <a:pt x="31" y="160"/>
                    <a:pt x="31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30" y="124"/>
                    <a:pt x="23" y="102"/>
                    <a:pt x="10" y="83"/>
                  </a:cubicBezTo>
                  <a:cubicBezTo>
                    <a:pt x="3" y="73"/>
                    <a:pt x="0" y="61"/>
                    <a:pt x="2" y="48"/>
                  </a:cubicBezTo>
                  <a:cubicBezTo>
                    <a:pt x="4" y="24"/>
                    <a:pt x="24" y="4"/>
                    <a:pt x="48" y="1"/>
                  </a:cubicBezTo>
                  <a:cubicBezTo>
                    <a:pt x="63" y="0"/>
                    <a:pt x="78" y="4"/>
                    <a:pt x="90" y="15"/>
                  </a:cubicBezTo>
                  <a:cubicBezTo>
                    <a:pt x="101" y="25"/>
                    <a:pt x="107" y="39"/>
                    <a:pt x="107" y="54"/>
                  </a:cubicBezTo>
                  <a:cubicBezTo>
                    <a:pt x="107" y="65"/>
                    <a:pt x="104" y="75"/>
                    <a:pt x="98" y="84"/>
                  </a:cubicBezTo>
                  <a:cubicBezTo>
                    <a:pt x="84" y="103"/>
                    <a:pt x="77" y="125"/>
                    <a:pt x="76" y="148"/>
                  </a:cubicBezTo>
                  <a:cubicBezTo>
                    <a:pt x="76" y="160"/>
                    <a:pt x="66" y="170"/>
                    <a:pt x="53" y="170"/>
                  </a:cubicBezTo>
                  <a:close/>
                  <a:moveTo>
                    <a:pt x="54" y="8"/>
                  </a:moveTo>
                  <a:cubicBezTo>
                    <a:pt x="53" y="8"/>
                    <a:pt x="51" y="8"/>
                    <a:pt x="49" y="9"/>
                  </a:cubicBezTo>
                  <a:cubicBezTo>
                    <a:pt x="28" y="11"/>
                    <a:pt x="11" y="28"/>
                    <a:pt x="9" y="49"/>
                  </a:cubicBezTo>
                  <a:cubicBezTo>
                    <a:pt x="8" y="60"/>
                    <a:pt x="10" y="70"/>
                    <a:pt x="16" y="79"/>
                  </a:cubicBezTo>
                  <a:cubicBezTo>
                    <a:pt x="29" y="99"/>
                    <a:pt x="37" y="122"/>
                    <a:pt x="38" y="145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56"/>
                    <a:pt x="45" y="163"/>
                    <a:pt x="53" y="163"/>
                  </a:cubicBezTo>
                  <a:cubicBezTo>
                    <a:pt x="62" y="163"/>
                    <a:pt x="69" y="156"/>
                    <a:pt x="69" y="148"/>
                  </a:cubicBezTo>
                  <a:cubicBezTo>
                    <a:pt x="70" y="124"/>
                    <a:pt x="78" y="100"/>
                    <a:pt x="92" y="80"/>
                  </a:cubicBezTo>
                  <a:cubicBezTo>
                    <a:pt x="97" y="72"/>
                    <a:pt x="100" y="63"/>
                    <a:pt x="100" y="54"/>
                  </a:cubicBezTo>
                  <a:cubicBezTo>
                    <a:pt x="100" y="41"/>
                    <a:pt x="94" y="29"/>
                    <a:pt x="85" y="20"/>
                  </a:cubicBezTo>
                  <a:cubicBezTo>
                    <a:pt x="76" y="12"/>
                    <a:pt x="66" y="8"/>
                    <a:pt x="5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2" name="Google Shape;8742;p240"/>
            <p:cNvSpPr/>
            <p:nvPr/>
          </p:nvSpPr>
          <p:spPr>
            <a:xfrm>
              <a:off x="-4576763" y="4416426"/>
              <a:ext cx="58738" cy="15875"/>
            </a:xfrm>
            <a:custGeom>
              <a:rect b="b" l="l" r="r" t="t"/>
              <a:pathLst>
                <a:path extrusionOk="0" h="13" w="49">
                  <a:moveTo>
                    <a:pt x="24" y="13"/>
                  </a:moveTo>
                  <a:cubicBezTo>
                    <a:pt x="12" y="13"/>
                    <a:pt x="3" y="8"/>
                    <a:pt x="2" y="7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" y="2"/>
                    <a:pt x="23" y="11"/>
                    <a:pt x="44" y="1"/>
                  </a:cubicBezTo>
                  <a:cubicBezTo>
                    <a:pt x="46" y="0"/>
                    <a:pt x="48" y="1"/>
                    <a:pt x="49" y="3"/>
                  </a:cubicBezTo>
                  <a:cubicBezTo>
                    <a:pt x="49" y="5"/>
                    <a:pt x="49" y="7"/>
                    <a:pt x="47" y="8"/>
                  </a:cubicBezTo>
                  <a:cubicBezTo>
                    <a:pt x="39" y="11"/>
                    <a:pt x="31" y="13"/>
                    <a:pt x="24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3" name="Google Shape;8743;p240"/>
            <p:cNvSpPr/>
            <p:nvPr/>
          </p:nvSpPr>
          <p:spPr>
            <a:xfrm>
              <a:off x="-4549775" y="4214813"/>
              <a:ext cx="7938" cy="42863"/>
            </a:xfrm>
            <a:custGeom>
              <a:rect b="b" l="l" r="r" t="t"/>
              <a:pathLst>
                <a:path extrusionOk="0" h="36" w="7">
                  <a:moveTo>
                    <a:pt x="3" y="36"/>
                  </a:moveTo>
                  <a:cubicBezTo>
                    <a:pt x="1" y="36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6"/>
                    <a:pt x="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4" name="Google Shape;8744;p240"/>
            <p:cNvSpPr/>
            <p:nvPr/>
          </p:nvSpPr>
          <p:spPr>
            <a:xfrm>
              <a:off x="-4627563" y="4243388"/>
              <a:ext cx="31750" cy="34925"/>
            </a:xfrm>
            <a:custGeom>
              <a:rect b="b" l="l" r="r" t="t"/>
              <a:pathLst>
                <a:path extrusionOk="0" h="30" w="27">
                  <a:moveTo>
                    <a:pt x="23" y="30"/>
                  </a:moveTo>
                  <a:cubicBezTo>
                    <a:pt x="22" y="30"/>
                    <a:pt x="21" y="29"/>
                    <a:pt x="20" y="2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7" y="25"/>
                    <a:pt x="27" y="27"/>
                    <a:pt x="25" y="29"/>
                  </a:cubicBezTo>
                  <a:cubicBezTo>
                    <a:pt x="25" y="29"/>
                    <a:pt x="24" y="30"/>
                    <a:pt x="23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5" name="Google Shape;8745;p240"/>
            <p:cNvSpPr/>
            <p:nvPr/>
          </p:nvSpPr>
          <p:spPr>
            <a:xfrm>
              <a:off x="-4667250" y="4313238"/>
              <a:ext cx="42863" cy="14288"/>
            </a:xfrm>
            <a:custGeom>
              <a:rect b="b" l="l" r="r" t="t"/>
              <a:pathLst>
                <a:path extrusionOk="0" h="12" w="36">
                  <a:moveTo>
                    <a:pt x="32" y="12"/>
                  </a:moveTo>
                  <a:cubicBezTo>
                    <a:pt x="32" y="12"/>
                    <a:pt x="31" y="12"/>
                    <a:pt x="31" y="1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4" y="6"/>
                    <a:pt x="36" y="7"/>
                    <a:pt x="35" y="9"/>
                  </a:cubicBezTo>
                  <a:cubicBezTo>
                    <a:pt x="35" y="11"/>
                    <a:pt x="33" y="12"/>
                    <a:pt x="3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6" name="Google Shape;8746;p240"/>
            <p:cNvSpPr/>
            <p:nvPr/>
          </p:nvSpPr>
          <p:spPr>
            <a:xfrm>
              <a:off x="-4654550" y="4375151"/>
              <a:ext cx="39688" cy="26988"/>
            </a:xfrm>
            <a:custGeom>
              <a:rect b="b" l="l" r="r" t="t"/>
              <a:pathLst>
                <a:path extrusionOk="0" h="22" w="33">
                  <a:moveTo>
                    <a:pt x="4" y="22"/>
                  </a:moveTo>
                  <a:cubicBezTo>
                    <a:pt x="3" y="22"/>
                    <a:pt x="2" y="21"/>
                    <a:pt x="1" y="20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33" y="4"/>
                    <a:pt x="33" y="6"/>
                    <a:pt x="31" y="7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2"/>
                    <a:pt x="4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7" name="Google Shape;8747;p240"/>
            <p:cNvSpPr/>
            <p:nvPr/>
          </p:nvSpPr>
          <p:spPr>
            <a:xfrm>
              <a:off x="-4478338" y="4375151"/>
              <a:ext cx="39688" cy="26988"/>
            </a:xfrm>
            <a:custGeom>
              <a:rect b="b" l="l" r="r" t="t"/>
              <a:pathLst>
                <a:path extrusionOk="0" h="22" w="33">
                  <a:moveTo>
                    <a:pt x="29" y="22"/>
                  </a:moveTo>
                  <a:cubicBezTo>
                    <a:pt x="28" y="22"/>
                    <a:pt x="28" y="22"/>
                    <a:pt x="27" y="2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3" y="16"/>
                    <a:pt x="33" y="19"/>
                    <a:pt x="32" y="20"/>
                  </a:cubicBezTo>
                  <a:cubicBezTo>
                    <a:pt x="32" y="21"/>
                    <a:pt x="30" y="22"/>
                    <a:pt x="29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8" name="Google Shape;8748;p240"/>
            <p:cNvSpPr/>
            <p:nvPr/>
          </p:nvSpPr>
          <p:spPr>
            <a:xfrm>
              <a:off x="-4467225" y="4313238"/>
              <a:ext cx="42863" cy="14288"/>
            </a:xfrm>
            <a:custGeom>
              <a:rect b="b" l="l" r="r" t="t"/>
              <a:pathLst>
                <a:path extrusionOk="0" h="12" w="36">
                  <a:moveTo>
                    <a:pt x="4" y="12"/>
                  </a:moveTo>
                  <a:cubicBezTo>
                    <a:pt x="2" y="12"/>
                    <a:pt x="0" y="11"/>
                    <a:pt x="0" y="9"/>
                  </a:cubicBezTo>
                  <a:cubicBezTo>
                    <a:pt x="0" y="7"/>
                    <a:pt x="1" y="6"/>
                    <a:pt x="3" y="5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5" y="1"/>
                    <a:pt x="35" y="3"/>
                  </a:cubicBezTo>
                  <a:cubicBezTo>
                    <a:pt x="36" y="5"/>
                    <a:pt x="34" y="7"/>
                    <a:pt x="32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9" name="Google Shape;8749;p240"/>
            <p:cNvSpPr/>
            <p:nvPr/>
          </p:nvSpPr>
          <p:spPr>
            <a:xfrm>
              <a:off x="-4495800" y="4243388"/>
              <a:ext cx="30163" cy="34925"/>
            </a:xfrm>
            <a:custGeom>
              <a:rect b="b" l="l" r="r" t="t"/>
              <a:pathLst>
                <a:path extrusionOk="0" h="30" w="26">
                  <a:moveTo>
                    <a:pt x="4" y="30"/>
                  </a:moveTo>
                  <a:cubicBezTo>
                    <a:pt x="3" y="30"/>
                    <a:pt x="2" y="29"/>
                    <a:pt x="1" y="29"/>
                  </a:cubicBezTo>
                  <a:cubicBezTo>
                    <a:pt x="0" y="27"/>
                    <a:pt x="0" y="25"/>
                    <a:pt x="1" y="2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0"/>
                    <a:pt x="23" y="0"/>
                    <a:pt x="24" y="1"/>
                  </a:cubicBezTo>
                  <a:cubicBezTo>
                    <a:pt x="26" y="3"/>
                    <a:pt x="26" y="5"/>
                    <a:pt x="25" y="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5" y="30"/>
                    <a:pt x="4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0" name="Google Shape;8750;p240"/>
          <p:cNvGrpSpPr/>
          <p:nvPr/>
        </p:nvGrpSpPr>
        <p:grpSpPr>
          <a:xfrm>
            <a:off x="7139980" y="2565850"/>
            <a:ext cx="523152" cy="526502"/>
            <a:chOff x="-6351588" y="3614738"/>
            <a:chExt cx="247651" cy="249238"/>
          </a:xfrm>
        </p:grpSpPr>
        <p:sp>
          <p:nvSpPr>
            <p:cNvPr id="8751" name="Google Shape;8751;p240"/>
            <p:cNvSpPr/>
            <p:nvPr/>
          </p:nvSpPr>
          <p:spPr>
            <a:xfrm>
              <a:off x="-6311900" y="3692526"/>
              <a:ext cx="131763" cy="131763"/>
            </a:xfrm>
            <a:custGeom>
              <a:rect b="b" l="l" r="r" t="t"/>
              <a:pathLst>
                <a:path extrusionOk="0" h="110" w="111">
                  <a:moveTo>
                    <a:pt x="56" y="110"/>
                  </a:moveTo>
                  <a:cubicBezTo>
                    <a:pt x="25" y="110"/>
                    <a:pt x="0" y="86"/>
                    <a:pt x="0" y="55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6" y="0"/>
                    <a:pt x="111" y="25"/>
                    <a:pt x="111" y="55"/>
                  </a:cubicBezTo>
                  <a:cubicBezTo>
                    <a:pt x="111" y="86"/>
                    <a:pt x="86" y="110"/>
                    <a:pt x="56" y="110"/>
                  </a:cubicBezTo>
                  <a:close/>
                  <a:moveTo>
                    <a:pt x="56" y="7"/>
                  </a:moveTo>
                  <a:cubicBezTo>
                    <a:pt x="29" y="7"/>
                    <a:pt x="7" y="28"/>
                    <a:pt x="7" y="55"/>
                  </a:cubicBezTo>
                  <a:cubicBezTo>
                    <a:pt x="7" y="82"/>
                    <a:pt x="29" y="103"/>
                    <a:pt x="56" y="103"/>
                  </a:cubicBezTo>
                  <a:cubicBezTo>
                    <a:pt x="82" y="103"/>
                    <a:pt x="104" y="82"/>
                    <a:pt x="104" y="55"/>
                  </a:cubicBezTo>
                  <a:cubicBezTo>
                    <a:pt x="104" y="28"/>
                    <a:pt x="82" y="7"/>
                    <a:pt x="5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2" name="Google Shape;8752;p240"/>
            <p:cNvSpPr/>
            <p:nvPr/>
          </p:nvSpPr>
          <p:spPr>
            <a:xfrm>
              <a:off x="-6273800" y="3732213"/>
              <a:ext cx="53975" cy="52388"/>
            </a:xfrm>
            <a:custGeom>
              <a:rect b="b" l="l" r="r" t="t"/>
              <a:pathLst>
                <a:path extrusionOk="0" h="44" w="45">
                  <a:moveTo>
                    <a:pt x="23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5" y="10"/>
                    <a:pt x="45" y="22"/>
                  </a:cubicBezTo>
                  <a:cubicBezTo>
                    <a:pt x="45" y="34"/>
                    <a:pt x="35" y="44"/>
                    <a:pt x="23" y="44"/>
                  </a:cubicBezTo>
                  <a:close/>
                  <a:moveTo>
                    <a:pt x="23" y="7"/>
                  </a:moveTo>
                  <a:cubicBezTo>
                    <a:pt x="14" y="7"/>
                    <a:pt x="8" y="14"/>
                    <a:pt x="8" y="22"/>
                  </a:cubicBezTo>
                  <a:cubicBezTo>
                    <a:pt x="8" y="30"/>
                    <a:pt x="14" y="37"/>
                    <a:pt x="23" y="37"/>
                  </a:cubicBezTo>
                  <a:cubicBezTo>
                    <a:pt x="31" y="37"/>
                    <a:pt x="38" y="30"/>
                    <a:pt x="38" y="22"/>
                  </a:cubicBezTo>
                  <a:cubicBezTo>
                    <a:pt x="38" y="14"/>
                    <a:pt x="31" y="7"/>
                    <a:pt x="2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3" name="Google Shape;8753;p240"/>
            <p:cNvSpPr/>
            <p:nvPr/>
          </p:nvSpPr>
          <p:spPr>
            <a:xfrm>
              <a:off x="-6351588" y="3652838"/>
              <a:ext cx="211138" cy="211138"/>
            </a:xfrm>
            <a:custGeom>
              <a:rect b="b" l="l" r="r" t="t"/>
              <a:pathLst>
                <a:path extrusionOk="0" h="176" w="177">
                  <a:moveTo>
                    <a:pt x="89" y="176"/>
                  </a:moveTo>
                  <a:cubicBezTo>
                    <a:pt x="40" y="176"/>
                    <a:pt x="0" y="137"/>
                    <a:pt x="0" y="88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7" y="0"/>
                    <a:pt x="177" y="39"/>
                    <a:pt x="177" y="88"/>
                  </a:cubicBezTo>
                  <a:cubicBezTo>
                    <a:pt x="177" y="137"/>
                    <a:pt x="137" y="176"/>
                    <a:pt x="89" y="176"/>
                  </a:cubicBezTo>
                  <a:close/>
                  <a:moveTo>
                    <a:pt x="89" y="7"/>
                  </a:moveTo>
                  <a:cubicBezTo>
                    <a:pt x="44" y="7"/>
                    <a:pt x="7" y="43"/>
                    <a:pt x="7" y="88"/>
                  </a:cubicBezTo>
                  <a:cubicBezTo>
                    <a:pt x="7" y="133"/>
                    <a:pt x="44" y="169"/>
                    <a:pt x="89" y="169"/>
                  </a:cubicBezTo>
                  <a:cubicBezTo>
                    <a:pt x="133" y="169"/>
                    <a:pt x="170" y="133"/>
                    <a:pt x="170" y="88"/>
                  </a:cubicBezTo>
                  <a:cubicBezTo>
                    <a:pt x="170" y="43"/>
                    <a:pt x="133" y="7"/>
                    <a:pt x="8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4" name="Google Shape;8754;p240"/>
            <p:cNvSpPr/>
            <p:nvPr/>
          </p:nvSpPr>
          <p:spPr>
            <a:xfrm>
              <a:off x="-6249988" y="3636963"/>
              <a:ext cx="127000" cy="127000"/>
            </a:xfrm>
            <a:custGeom>
              <a:rect b="b" l="l" r="r" t="t"/>
              <a:pathLst>
                <a:path extrusionOk="0" h="106" w="106">
                  <a:moveTo>
                    <a:pt x="4" y="106"/>
                  </a:moveTo>
                  <a:cubicBezTo>
                    <a:pt x="3" y="106"/>
                    <a:pt x="2" y="105"/>
                    <a:pt x="1" y="105"/>
                  </a:cubicBezTo>
                  <a:cubicBezTo>
                    <a:pt x="0" y="103"/>
                    <a:pt x="0" y="101"/>
                    <a:pt x="1" y="99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101" y="0"/>
                    <a:pt x="103" y="0"/>
                    <a:pt x="105" y="1"/>
                  </a:cubicBezTo>
                  <a:cubicBezTo>
                    <a:pt x="106" y="3"/>
                    <a:pt x="106" y="5"/>
                    <a:pt x="105" y="6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5" y="106"/>
                    <a:pt x="4" y="1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5" name="Google Shape;8755;p240"/>
            <p:cNvSpPr/>
            <p:nvPr/>
          </p:nvSpPr>
          <p:spPr>
            <a:xfrm>
              <a:off x="-6164263" y="3633788"/>
              <a:ext cx="7938" cy="44450"/>
            </a:xfrm>
            <a:custGeom>
              <a:rect b="b" l="l" r="r" t="t"/>
              <a:pathLst>
                <a:path extrusionOk="0" h="36" w="7">
                  <a:moveTo>
                    <a:pt x="4" y="36"/>
                  </a:moveTo>
                  <a:cubicBezTo>
                    <a:pt x="2" y="36"/>
                    <a:pt x="0" y="34"/>
                    <a:pt x="0" y="3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6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6" name="Google Shape;8756;p240"/>
            <p:cNvSpPr/>
            <p:nvPr/>
          </p:nvSpPr>
          <p:spPr>
            <a:xfrm>
              <a:off x="-6146800" y="3614738"/>
              <a:ext cx="9525" cy="44450"/>
            </a:xfrm>
            <a:custGeom>
              <a:rect b="b" l="l" r="r" t="t"/>
              <a:pathLst>
                <a:path extrusionOk="0" h="37" w="7">
                  <a:moveTo>
                    <a:pt x="4" y="37"/>
                  </a:moveTo>
                  <a:cubicBezTo>
                    <a:pt x="2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5"/>
                    <a:pt x="6" y="37"/>
                    <a:pt x="4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7" name="Google Shape;8757;p240"/>
            <p:cNvSpPr/>
            <p:nvPr/>
          </p:nvSpPr>
          <p:spPr>
            <a:xfrm>
              <a:off x="-6164263" y="3668713"/>
              <a:ext cx="42863" cy="9525"/>
            </a:xfrm>
            <a:custGeom>
              <a:rect b="b" l="l" r="r" t="t"/>
              <a:pathLst>
                <a:path extrusionOk="0" h="7" w="36">
                  <a:moveTo>
                    <a:pt x="33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8" name="Google Shape;8758;p240"/>
            <p:cNvSpPr/>
            <p:nvPr/>
          </p:nvSpPr>
          <p:spPr>
            <a:xfrm>
              <a:off x="-6146800" y="3649663"/>
              <a:ext cx="42863" cy="9525"/>
            </a:xfrm>
            <a:custGeom>
              <a:rect b="b" l="l" r="r" t="t"/>
              <a:pathLst>
                <a:path extrusionOk="0" h="8" w="36">
                  <a:moveTo>
                    <a:pt x="33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2"/>
                    <a:pt x="36" y="4"/>
                  </a:cubicBezTo>
                  <a:cubicBezTo>
                    <a:pt x="36" y="6"/>
                    <a:pt x="35" y="8"/>
                    <a:pt x="3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59" name="Google Shape;8759;p240"/>
          <p:cNvGrpSpPr/>
          <p:nvPr/>
        </p:nvGrpSpPr>
        <p:grpSpPr>
          <a:xfrm>
            <a:off x="1914401" y="3874759"/>
            <a:ext cx="529858" cy="519798"/>
            <a:chOff x="-6913563" y="4224338"/>
            <a:chExt cx="250826" cy="246063"/>
          </a:xfrm>
        </p:grpSpPr>
        <p:sp>
          <p:nvSpPr>
            <p:cNvPr id="8760" name="Google Shape;8760;p240"/>
            <p:cNvSpPr/>
            <p:nvPr/>
          </p:nvSpPr>
          <p:spPr>
            <a:xfrm>
              <a:off x="-6810375" y="4224338"/>
              <a:ext cx="46038" cy="44450"/>
            </a:xfrm>
            <a:custGeom>
              <a:rect b="b" l="l" r="r" t="t"/>
              <a:pathLst>
                <a:path extrusionOk="0" h="38" w="38">
                  <a:moveTo>
                    <a:pt x="19" y="38"/>
                  </a:moveTo>
                  <a:cubicBezTo>
                    <a:pt x="8" y="38"/>
                    <a:pt x="0" y="30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8" y="8"/>
                    <a:pt x="38" y="19"/>
                  </a:cubicBezTo>
                  <a:cubicBezTo>
                    <a:pt x="38" y="30"/>
                    <a:pt x="30" y="38"/>
                    <a:pt x="19" y="38"/>
                  </a:cubicBezTo>
                  <a:close/>
                  <a:moveTo>
                    <a:pt x="19" y="7"/>
                  </a:moveTo>
                  <a:cubicBezTo>
                    <a:pt x="12" y="7"/>
                    <a:pt x="7" y="12"/>
                    <a:pt x="7" y="19"/>
                  </a:cubicBezTo>
                  <a:cubicBezTo>
                    <a:pt x="7" y="26"/>
                    <a:pt x="12" y="31"/>
                    <a:pt x="19" y="31"/>
                  </a:cubicBezTo>
                  <a:cubicBezTo>
                    <a:pt x="26" y="31"/>
                    <a:pt x="31" y="26"/>
                    <a:pt x="31" y="19"/>
                  </a:cubicBezTo>
                  <a:cubicBezTo>
                    <a:pt x="31" y="12"/>
                    <a:pt x="26" y="7"/>
                    <a:pt x="19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1" name="Google Shape;8761;p240"/>
            <p:cNvSpPr/>
            <p:nvPr/>
          </p:nvSpPr>
          <p:spPr>
            <a:xfrm>
              <a:off x="-6913563" y="4291013"/>
              <a:ext cx="80963" cy="179388"/>
            </a:xfrm>
            <a:custGeom>
              <a:rect b="b" l="l" r="r" t="t"/>
              <a:pathLst>
                <a:path extrusionOk="0" h="150" w="68">
                  <a:moveTo>
                    <a:pt x="54" y="150"/>
                  </a:moveTo>
                  <a:cubicBezTo>
                    <a:pt x="49" y="150"/>
                    <a:pt x="45" y="148"/>
                    <a:pt x="43" y="145"/>
                  </a:cubicBezTo>
                  <a:cubicBezTo>
                    <a:pt x="40" y="148"/>
                    <a:pt x="36" y="150"/>
                    <a:pt x="32" y="150"/>
                  </a:cubicBezTo>
                  <a:cubicBezTo>
                    <a:pt x="24" y="150"/>
                    <a:pt x="18" y="143"/>
                    <a:pt x="18" y="13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16" y="78"/>
                    <a:pt x="15" y="78"/>
                    <a:pt x="14" y="79"/>
                  </a:cubicBezTo>
                  <a:cubicBezTo>
                    <a:pt x="10" y="79"/>
                    <a:pt x="7" y="78"/>
                    <a:pt x="4" y="75"/>
                  </a:cubicBezTo>
                  <a:cubicBezTo>
                    <a:pt x="2" y="73"/>
                    <a:pt x="0" y="70"/>
                    <a:pt x="0" y="6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1"/>
                    <a:pt x="67" y="2"/>
                  </a:cubicBezTo>
                  <a:cubicBezTo>
                    <a:pt x="68" y="3"/>
                    <a:pt x="68" y="4"/>
                    <a:pt x="67" y="5"/>
                  </a:cubicBezTo>
                  <a:cubicBezTo>
                    <a:pt x="67" y="7"/>
                    <a:pt x="66" y="8"/>
                    <a:pt x="66" y="10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6" y="60"/>
                    <a:pt x="67" y="61"/>
                    <a:pt x="67" y="62"/>
                  </a:cubicBezTo>
                  <a:cubicBezTo>
                    <a:pt x="68" y="63"/>
                    <a:pt x="68" y="64"/>
                    <a:pt x="68" y="64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8" y="143"/>
                    <a:pt x="62" y="150"/>
                    <a:pt x="54" y="150"/>
                  </a:cubicBezTo>
                  <a:close/>
                  <a:moveTo>
                    <a:pt x="46" y="135"/>
                  </a:moveTo>
                  <a:cubicBezTo>
                    <a:pt x="46" y="139"/>
                    <a:pt x="50" y="143"/>
                    <a:pt x="54" y="143"/>
                  </a:cubicBezTo>
                  <a:cubicBezTo>
                    <a:pt x="58" y="143"/>
                    <a:pt x="61" y="139"/>
                    <a:pt x="61" y="135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5"/>
                  </a:cubicBezTo>
                  <a:cubicBezTo>
                    <a:pt x="60" y="63"/>
                    <a:pt x="59" y="61"/>
                    <a:pt x="59" y="5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9"/>
                    <a:pt x="59" y="8"/>
                    <a:pt x="5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4" y="7"/>
                    <a:pt x="8" y="14"/>
                    <a:pt x="8" y="2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8" y="68"/>
                    <a:pt x="8" y="69"/>
                    <a:pt x="9" y="70"/>
                  </a:cubicBezTo>
                  <a:cubicBezTo>
                    <a:pt x="10" y="71"/>
                    <a:pt x="12" y="71"/>
                    <a:pt x="13" y="71"/>
                  </a:cubicBezTo>
                  <a:cubicBezTo>
                    <a:pt x="16" y="71"/>
                    <a:pt x="18" y="69"/>
                    <a:pt x="18" y="6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3"/>
                    <a:pt x="19" y="31"/>
                    <a:pt x="21" y="31"/>
                  </a:cubicBezTo>
                  <a:cubicBezTo>
                    <a:pt x="23" y="31"/>
                    <a:pt x="25" y="33"/>
                    <a:pt x="25" y="35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5" y="139"/>
                    <a:pt x="28" y="143"/>
                    <a:pt x="32" y="143"/>
                  </a:cubicBezTo>
                  <a:cubicBezTo>
                    <a:pt x="36" y="143"/>
                    <a:pt x="39" y="139"/>
                    <a:pt x="39" y="135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1"/>
                    <a:pt x="41" y="79"/>
                    <a:pt x="43" y="79"/>
                  </a:cubicBezTo>
                  <a:cubicBezTo>
                    <a:pt x="45" y="79"/>
                    <a:pt x="46" y="81"/>
                    <a:pt x="46" y="83"/>
                  </a:cubicBezTo>
                  <a:lnTo>
                    <a:pt x="46" y="1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2" name="Google Shape;8762;p240"/>
            <p:cNvSpPr/>
            <p:nvPr/>
          </p:nvSpPr>
          <p:spPr>
            <a:xfrm>
              <a:off x="-6883400" y="4243388"/>
              <a:ext cx="42863" cy="42863"/>
            </a:xfrm>
            <a:custGeom>
              <a:rect b="b" l="l" r="r" t="t"/>
              <a:pathLst>
                <a:path extrusionOk="0"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4" y="29"/>
                    <a:pt x="29" y="24"/>
                    <a:pt x="29" y="18"/>
                  </a:cubicBezTo>
                  <a:cubicBezTo>
                    <a:pt x="29" y="12"/>
                    <a:pt x="24" y="7"/>
                    <a:pt x="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3" name="Google Shape;8763;p240"/>
            <p:cNvSpPr/>
            <p:nvPr/>
          </p:nvSpPr>
          <p:spPr>
            <a:xfrm>
              <a:off x="-6743700" y="4291013"/>
              <a:ext cx="80963" cy="179388"/>
            </a:xfrm>
            <a:custGeom>
              <a:rect b="b" l="l" r="r" t="t"/>
              <a:pathLst>
                <a:path extrusionOk="0" h="150" w="68">
                  <a:moveTo>
                    <a:pt x="36" y="150"/>
                  </a:moveTo>
                  <a:cubicBezTo>
                    <a:pt x="32" y="150"/>
                    <a:pt x="28" y="148"/>
                    <a:pt x="25" y="145"/>
                  </a:cubicBezTo>
                  <a:cubicBezTo>
                    <a:pt x="23" y="148"/>
                    <a:pt x="19" y="150"/>
                    <a:pt x="15" y="150"/>
                  </a:cubicBezTo>
                  <a:cubicBezTo>
                    <a:pt x="7" y="150"/>
                    <a:pt x="0" y="143"/>
                    <a:pt x="0" y="13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5"/>
                    <a:pt x="0" y="65"/>
                  </a:cubicBezTo>
                  <a:cubicBezTo>
                    <a:pt x="1" y="63"/>
                    <a:pt x="2" y="60"/>
                    <a:pt x="2" y="5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1" y="7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8" y="0"/>
                    <a:pt x="68" y="10"/>
                    <a:pt x="68" y="21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70"/>
                    <a:pt x="66" y="73"/>
                    <a:pt x="64" y="75"/>
                  </a:cubicBezTo>
                  <a:cubicBezTo>
                    <a:pt x="61" y="78"/>
                    <a:pt x="58" y="79"/>
                    <a:pt x="54" y="79"/>
                  </a:cubicBezTo>
                  <a:cubicBezTo>
                    <a:pt x="53" y="78"/>
                    <a:pt x="52" y="78"/>
                    <a:pt x="51" y="77"/>
                  </a:cubicBezTo>
                  <a:cubicBezTo>
                    <a:pt x="51" y="135"/>
                    <a:pt x="51" y="135"/>
                    <a:pt x="51" y="135"/>
                  </a:cubicBezTo>
                  <a:cubicBezTo>
                    <a:pt x="51" y="143"/>
                    <a:pt x="44" y="150"/>
                    <a:pt x="36" y="150"/>
                  </a:cubicBezTo>
                  <a:close/>
                  <a:moveTo>
                    <a:pt x="29" y="135"/>
                  </a:moveTo>
                  <a:cubicBezTo>
                    <a:pt x="29" y="139"/>
                    <a:pt x="32" y="143"/>
                    <a:pt x="36" y="143"/>
                  </a:cubicBezTo>
                  <a:cubicBezTo>
                    <a:pt x="40" y="143"/>
                    <a:pt x="43" y="139"/>
                    <a:pt x="43" y="13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3"/>
                    <a:pt x="45" y="31"/>
                    <a:pt x="47" y="31"/>
                  </a:cubicBezTo>
                  <a:cubicBezTo>
                    <a:pt x="49" y="31"/>
                    <a:pt x="51" y="33"/>
                    <a:pt x="51" y="35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9"/>
                    <a:pt x="53" y="71"/>
                    <a:pt x="55" y="71"/>
                  </a:cubicBezTo>
                  <a:cubicBezTo>
                    <a:pt x="56" y="71"/>
                    <a:pt x="58" y="71"/>
                    <a:pt x="59" y="70"/>
                  </a:cubicBezTo>
                  <a:cubicBezTo>
                    <a:pt x="60" y="69"/>
                    <a:pt x="61" y="68"/>
                    <a:pt x="61" y="66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14"/>
                    <a:pt x="54" y="7"/>
                    <a:pt x="47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8" y="65"/>
                    <a:pt x="7" y="67"/>
                  </a:cubicBezTo>
                  <a:cubicBezTo>
                    <a:pt x="7" y="135"/>
                    <a:pt x="7" y="135"/>
                    <a:pt x="7" y="135"/>
                  </a:cubicBezTo>
                  <a:cubicBezTo>
                    <a:pt x="7" y="139"/>
                    <a:pt x="11" y="143"/>
                    <a:pt x="15" y="143"/>
                  </a:cubicBezTo>
                  <a:cubicBezTo>
                    <a:pt x="18" y="143"/>
                    <a:pt x="22" y="139"/>
                    <a:pt x="22" y="135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1"/>
                    <a:pt x="23" y="79"/>
                    <a:pt x="25" y="79"/>
                  </a:cubicBezTo>
                  <a:cubicBezTo>
                    <a:pt x="27" y="79"/>
                    <a:pt x="29" y="81"/>
                    <a:pt x="29" y="83"/>
                  </a:cubicBezTo>
                  <a:lnTo>
                    <a:pt x="29" y="1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4" name="Google Shape;8764;p240"/>
            <p:cNvSpPr/>
            <p:nvPr/>
          </p:nvSpPr>
          <p:spPr>
            <a:xfrm>
              <a:off x="-6842125" y="4276726"/>
              <a:ext cx="109538" cy="193675"/>
            </a:xfrm>
            <a:custGeom>
              <a:rect b="b" l="l" r="r" t="t"/>
              <a:pathLst>
                <a:path extrusionOk="0" h="162" w="92">
                  <a:moveTo>
                    <a:pt x="58" y="162"/>
                  </a:moveTo>
                  <a:cubicBezTo>
                    <a:pt x="53" y="162"/>
                    <a:pt x="49" y="159"/>
                    <a:pt x="46" y="156"/>
                  </a:cubicBezTo>
                  <a:cubicBezTo>
                    <a:pt x="43" y="159"/>
                    <a:pt x="39" y="162"/>
                    <a:pt x="34" y="162"/>
                  </a:cubicBezTo>
                  <a:cubicBezTo>
                    <a:pt x="26" y="162"/>
                    <a:pt x="19" y="155"/>
                    <a:pt x="19" y="146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84"/>
                    <a:pt x="16" y="84"/>
                    <a:pt x="14" y="84"/>
                  </a:cubicBezTo>
                  <a:cubicBezTo>
                    <a:pt x="10" y="85"/>
                    <a:pt x="5" y="82"/>
                    <a:pt x="2" y="78"/>
                  </a:cubicBezTo>
                  <a:cubicBezTo>
                    <a:pt x="1" y="76"/>
                    <a:pt x="0" y="74"/>
                    <a:pt x="0" y="7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1" y="17"/>
                    <a:pt x="2" y="15"/>
                  </a:cubicBezTo>
                  <a:cubicBezTo>
                    <a:pt x="5" y="6"/>
                    <a:pt x="13" y="0"/>
                    <a:pt x="23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7" y="6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1" y="17"/>
                    <a:pt x="92" y="20"/>
                    <a:pt x="92" y="2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4"/>
                    <a:pt x="91" y="76"/>
                    <a:pt x="90" y="78"/>
                  </a:cubicBezTo>
                  <a:cubicBezTo>
                    <a:pt x="87" y="82"/>
                    <a:pt x="82" y="85"/>
                    <a:pt x="78" y="84"/>
                  </a:cubicBezTo>
                  <a:cubicBezTo>
                    <a:pt x="76" y="84"/>
                    <a:pt x="74" y="84"/>
                    <a:pt x="73" y="83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155"/>
                    <a:pt x="66" y="162"/>
                    <a:pt x="58" y="162"/>
                  </a:cubicBezTo>
                  <a:close/>
                  <a:moveTo>
                    <a:pt x="46" y="143"/>
                  </a:moveTo>
                  <a:cubicBezTo>
                    <a:pt x="48" y="143"/>
                    <a:pt x="50" y="144"/>
                    <a:pt x="50" y="146"/>
                  </a:cubicBezTo>
                  <a:cubicBezTo>
                    <a:pt x="50" y="151"/>
                    <a:pt x="53" y="154"/>
                    <a:pt x="58" y="154"/>
                  </a:cubicBezTo>
                  <a:cubicBezTo>
                    <a:pt x="62" y="154"/>
                    <a:pt x="66" y="151"/>
                    <a:pt x="66" y="146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69"/>
                    <a:pt x="68" y="67"/>
                    <a:pt x="70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2" y="67"/>
                    <a:pt x="73" y="69"/>
                    <a:pt x="73" y="71"/>
                  </a:cubicBezTo>
                  <a:cubicBezTo>
                    <a:pt x="73" y="74"/>
                    <a:pt x="75" y="77"/>
                    <a:pt x="78" y="77"/>
                  </a:cubicBezTo>
                  <a:cubicBezTo>
                    <a:pt x="80" y="77"/>
                    <a:pt x="82" y="76"/>
                    <a:pt x="84" y="74"/>
                  </a:cubicBezTo>
                  <a:cubicBezTo>
                    <a:pt x="84" y="73"/>
                    <a:pt x="85" y="72"/>
                    <a:pt x="85" y="71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5" y="20"/>
                    <a:pt x="84" y="19"/>
                    <a:pt x="84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2" y="11"/>
                    <a:pt x="76" y="7"/>
                    <a:pt x="70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7"/>
                    <a:pt x="11" y="11"/>
                    <a:pt x="8" y="17"/>
                  </a:cubicBezTo>
                  <a:cubicBezTo>
                    <a:pt x="8" y="19"/>
                    <a:pt x="7" y="20"/>
                    <a:pt x="7" y="22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2"/>
                    <a:pt x="8" y="73"/>
                    <a:pt x="8" y="74"/>
                  </a:cubicBezTo>
                  <a:cubicBezTo>
                    <a:pt x="10" y="76"/>
                    <a:pt x="12" y="77"/>
                    <a:pt x="14" y="77"/>
                  </a:cubicBezTo>
                  <a:cubicBezTo>
                    <a:pt x="17" y="77"/>
                    <a:pt x="19" y="74"/>
                    <a:pt x="19" y="71"/>
                  </a:cubicBezTo>
                  <a:cubicBezTo>
                    <a:pt x="19" y="69"/>
                    <a:pt x="21" y="67"/>
                    <a:pt x="23" y="67"/>
                  </a:cubicBezTo>
                  <a:cubicBezTo>
                    <a:pt x="25" y="67"/>
                    <a:pt x="26" y="69"/>
                    <a:pt x="26" y="71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6" y="151"/>
                    <a:pt x="30" y="154"/>
                    <a:pt x="34" y="154"/>
                  </a:cubicBezTo>
                  <a:cubicBezTo>
                    <a:pt x="39" y="154"/>
                    <a:pt x="42" y="151"/>
                    <a:pt x="42" y="146"/>
                  </a:cubicBezTo>
                  <a:cubicBezTo>
                    <a:pt x="42" y="144"/>
                    <a:pt x="44" y="143"/>
                    <a:pt x="46" y="1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5" name="Google Shape;8765;p240"/>
            <p:cNvSpPr/>
            <p:nvPr/>
          </p:nvSpPr>
          <p:spPr>
            <a:xfrm>
              <a:off x="-6735763" y="4243388"/>
              <a:ext cx="44450" cy="42863"/>
            </a:xfrm>
            <a:custGeom>
              <a:rect b="b" l="l" r="r" t="t"/>
              <a:pathLst>
                <a:path extrusionOk="0"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4" y="29"/>
                    <a:pt x="29" y="24"/>
                    <a:pt x="29" y="18"/>
                  </a:cubicBezTo>
                  <a:cubicBezTo>
                    <a:pt x="29" y="12"/>
                    <a:pt x="24" y="7"/>
                    <a:pt x="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6" name="Google Shape;8766;p240"/>
            <p:cNvSpPr/>
            <p:nvPr/>
          </p:nvSpPr>
          <p:spPr>
            <a:xfrm>
              <a:off x="-6792913" y="4379913"/>
              <a:ext cx="9525" cy="76200"/>
            </a:xfrm>
            <a:custGeom>
              <a:rect b="b" l="l" r="r" t="t"/>
              <a:pathLst>
                <a:path extrusionOk="0" h="64" w="8">
                  <a:moveTo>
                    <a:pt x="4" y="64"/>
                  </a:moveTo>
                  <a:cubicBezTo>
                    <a:pt x="2" y="64"/>
                    <a:pt x="0" y="62"/>
                    <a:pt x="0" y="6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6" y="64"/>
                    <a:pt x="4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7" name="Google Shape;8767;p240"/>
            <p:cNvSpPr/>
            <p:nvPr/>
          </p:nvSpPr>
          <p:spPr>
            <a:xfrm>
              <a:off x="-6819900" y="4311651"/>
              <a:ext cx="7938" cy="53975"/>
            </a:xfrm>
            <a:custGeom>
              <a:rect b="b" l="l" r="r" t="t"/>
              <a:pathLst>
                <a:path extrusionOk="0" h="46" w="7">
                  <a:moveTo>
                    <a:pt x="4" y="46"/>
                  </a:moveTo>
                  <a:cubicBezTo>
                    <a:pt x="2" y="46"/>
                    <a:pt x="0" y="44"/>
                    <a:pt x="0" y="4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4"/>
                    <a:pt x="6" y="46"/>
                    <a:pt x="4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8" name="Google Shape;8768;p240"/>
            <p:cNvSpPr/>
            <p:nvPr/>
          </p:nvSpPr>
          <p:spPr>
            <a:xfrm>
              <a:off x="-6764338" y="4311651"/>
              <a:ext cx="9525" cy="53975"/>
            </a:xfrm>
            <a:custGeom>
              <a:rect b="b" l="l" r="r" t="t"/>
              <a:pathLst>
                <a:path extrusionOk="0" h="46" w="7">
                  <a:moveTo>
                    <a:pt x="4" y="46"/>
                  </a:moveTo>
                  <a:cubicBezTo>
                    <a:pt x="2" y="46"/>
                    <a:pt x="0" y="44"/>
                    <a:pt x="0" y="4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4"/>
                    <a:pt x="6" y="46"/>
                    <a:pt x="4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69" name="Google Shape;8769;p240"/>
          <p:cNvGrpSpPr/>
          <p:nvPr/>
        </p:nvGrpSpPr>
        <p:grpSpPr>
          <a:xfrm>
            <a:off x="3221634" y="2565850"/>
            <a:ext cx="526504" cy="526504"/>
            <a:chOff x="-4672013" y="3006726"/>
            <a:chExt cx="249238" cy="249237"/>
          </a:xfrm>
        </p:grpSpPr>
        <p:sp>
          <p:nvSpPr>
            <p:cNvPr id="8770" name="Google Shape;8770;p240"/>
            <p:cNvSpPr/>
            <p:nvPr/>
          </p:nvSpPr>
          <p:spPr>
            <a:xfrm>
              <a:off x="-4624388" y="3006726"/>
              <a:ext cx="201613" cy="201613"/>
            </a:xfrm>
            <a:custGeom>
              <a:rect b="b" l="l" r="r" t="t"/>
              <a:pathLst>
                <a:path extrusionOk="0" h="168" w="169">
                  <a:moveTo>
                    <a:pt x="85" y="168"/>
                  </a:moveTo>
                  <a:cubicBezTo>
                    <a:pt x="38" y="168"/>
                    <a:pt x="0" y="131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131" y="0"/>
                    <a:pt x="169" y="38"/>
                    <a:pt x="169" y="84"/>
                  </a:cubicBezTo>
                  <a:cubicBezTo>
                    <a:pt x="169" y="131"/>
                    <a:pt x="131" y="168"/>
                    <a:pt x="85" y="168"/>
                  </a:cubicBezTo>
                  <a:close/>
                  <a:moveTo>
                    <a:pt x="85" y="7"/>
                  </a:moveTo>
                  <a:cubicBezTo>
                    <a:pt x="42" y="7"/>
                    <a:pt x="8" y="42"/>
                    <a:pt x="8" y="84"/>
                  </a:cubicBezTo>
                  <a:cubicBezTo>
                    <a:pt x="8" y="127"/>
                    <a:pt x="42" y="161"/>
                    <a:pt x="85" y="161"/>
                  </a:cubicBezTo>
                  <a:cubicBezTo>
                    <a:pt x="127" y="161"/>
                    <a:pt x="162" y="127"/>
                    <a:pt x="162" y="84"/>
                  </a:cubicBezTo>
                  <a:cubicBezTo>
                    <a:pt x="162" y="42"/>
                    <a:pt x="127" y="7"/>
                    <a:pt x="8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1" name="Google Shape;8771;p240"/>
            <p:cNvSpPr/>
            <p:nvPr/>
          </p:nvSpPr>
          <p:spPr>
            <a:xfrm>
              <a:off x="-4672013" y="3157538"/>
              <a:ext cx="100013" cy="98425"/>
            </a:xfrm>
            <a:custGeom>
              <a:rect b="b" l="l" r="r" t="t"/>
              <a:pathLst>
                <a:path extrusionOk="0" h="82" w="84">
                  <a:moveTo>
                    <a:pt x="21" y="82"/>
                  </a:moveTo>
                  <a:cubicBezTo>
                    <a:pt x="21" y="82"/>
                    <a:pt x="21" y="82"/>
                    <a:pt x="21" y="82"/>
                  </a:cubicBezTo>
                  <a:cubicBezTo>
                    <a:pt x="15" y="82"/>
                    <a:pt x="11" y="80"/>
                    <a:pt x="7" y="76"/>
                  </a:cubicBezTo>
                  <a:cubicBezTo>
                    <a:pt x="0" y="68"/>
                    <a:pt x="0" y="56"/>
                    <a:pt x="8" y="48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6" y="0"/>
                    <a:pt x="57" y="0"/>
                    <a:pt x="58" y="0"/>
                  </a:cubicBezTo>
                  <a:cubicBezTo>
                    <a:pt x="59" y="0"/>
                    <a:pt x="60" y="0"/>
                    <a:pt x="61" y="1"/>
                  </a:cubicBezTo>
                  <a:cubicBezTo>
                    <a:pt x="67" y="10"/>
                    <a:pt x="74" y="17"/>
                    <a:pt x="82" y="23"/>
                  </a:cubicBezTo>
                  <a:cubicBezTo>
                    <a:pt x="83" y="23"/>
                    <a:pt x="84" y="24"/>
                    <a:pt x="84" y="25"/>
                  </a:cubicBezTo>
                  <a:cubicBezTo>
                    <a:pt x="84" y="27"/>
                    <a:pt x="83" y="28"/>
                    <a:pt x="83" y="28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1" y="80"/>
                    <a:pt x="26" y="82"/>
                    <a:pt x="21" y="82"/>
                  </a:cubicBezTo>
                  <a:close/>
                  <a:moveTo>
                    <a:pt x="57" y="9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8" y="58"/>
                    <a:pt x="8" y="66"/>
                    <a:pt x="12" y="71"/>
                  </a:cubicBezTo>
                  <a:cubicBezTo>
                    <a:pt x="14" y="73"/>
                    <a:pt x="18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4" y="75"/>
                    <a:pt x="27" y="73"/>
                    <a:pt x="30" y="71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68" y="21"/>
                    <a:pt x="62" y="15"/>
                    <a:pt x="57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2" name="Google Shape;8772;p240"/>
            <p:cNvSpPr/>
            <p:nvPr/>
          </p:nvSpPr>
          <p:spPr>
            <a:xfrm>
              <a:off x="-4573588" y="3094038"/>
              <a:ext cx="101600" cy="69850"/>
            </a:xfrm>
            <a:custGeom>
              <a:rect b="b" l="l" r="r" t="t"/>
              <a:pathLst>
                <a:path extrusionOk="0" h="58" w="85">
                  <a:moveTo>
                    <a:pt x="55" y="58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27" y="58"/>
                    <a:pt x="23" y="56"/>
                    <a:pt x="21" y="54"/>
                  </a:cubicBezTo>
                  <a:cubicBezTo>
                    <a:pt x="19" y="56"/>
                    <a:pt x="17" y="57"/>
                    <a:pt x="14" y="57"/>
                  </a:cubicBezTo>
                  <a:cubicBezTo>
                    <a:pt x="10" y="58"/>
                    <a:pt x="7" y="56"/>
                    <a:pt x="4" y="54"/>
                  </a:cubicBezTo>
                  <a:cubicBezTo>
                    <a:pt x="2" y="52"/>
                    <a:pt x="0" y="49"/>
                    <a:pt x="0" y="4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5" y="0"/>
                    <a:pt x="85" y="9"/>
                    <a:pt x="85" y="20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5" y="49"/>
                    <a:pt x="83" y="52"/>
                    <a:pt x="81" y="54"/>
                  </a:cubicBezTo>
                  <a:cubicBezTo>
                    <a:pt x="78" y="56"/>
                    <a:pt x="75" y="58"/>
                    <a:pt x="71" y="57"/>
                  </a:cubicBezTo>
                  <a:cubicBezTo>
                    <a:pt x="68" y="57"/>
                    <a:pt x="66" y="56"/>
                    <a:pt x="64" y="54"/>
                  </a:cubicBezTo>
                  <a:cubicBezTo>
                    <a:pt x="62" y="56"/>
                    <a:pt x="58" y="58"/>
                    <a:pt x="55" y="58"/>
                  </a:cubicBezTo>
                  <a:close/>
                  <a:moveTo>
                    <a:pt x="21" y="41"/>
                  </a:moveTo>
                  <a:cubicBezTo>
                    <a:pt x="23" y="41"/>
                    <a:pt x="25" y="43"/>
                    <a:pt x="25" y="45"/>
                  </a:cubicBezTo>
                  <a:cubicBezTo>
                    <a:pt x="25" y="48"/>
                    <a:pt x="27" y="51"/>
                    <a:pt x="30" y="51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1"/>
                    <a:pt x="60" y="48"/>
                    <a:pt x="60" y="45"/>
                  </a:cubicBezTo>
                  <a:cubicBezTo>
                    <a:pt x="60" y="43"/>
                    <a:pt x="62" y="41"/>
                    <a:pt x="64" y="41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6" y="41"/>
                    <a:pt x="68" y="43"/>
                    <a:pt x="68" y="45"/>
                  </a:cubicBezTo>
                  <a:cubicBezTo>
                    <a:pt x="68" y="48"/>
                    <a:pt x="70" y="50"/>
                    <a:pt x="72" y="50"/>
                  </a:cubicBezTo>
                  <a:cubicBezTo>
                    <a:pt x="73" y="50"/>
                    <a:pt x="75" y="50"/>
                    <a:pt x="76" y="49"/>
                  </a:cubicBezTo>
                  <a:cubicBezTo>
                    <a:pt x="77" y="48"/>
                    <a:pt x="77" y="47"/>
                    <a:pt x="77" y="45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7" y="13"/>
                    <a:pt x="71" y="7"/>
                    <a:pt x="64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4" y="7"/>
                    <a:pt x="8" y="13"/>
                    <a:pt x="8" y="20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7"/>
                    <a:pt x="8" y="48"/>
                    <a:pt x="9" y="49"/>
                  </a:cubicBezTo>
                  <a:cubicBezTo>
                    <a:pt x="10" y="50"/>
                    <a:pt x="12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6" y="50"/>
                    <a:pt x="18" y="48"/>
                    <a:pt x="18" y="45"/>
                  </a:cubicBezTo>
                  <a:cubicBezTo>
                    <a:pt x="18" y="43"/>
                    <a:pt x="19" y="41"/>
                    <a:pt x="21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3" name="Google Shape;8773;p240"/>
            <p:cNvSpPr/>
            <p:nvPr/>
          </p:nvSpPr>
          <p:spPr>
            <a:xfrm>
              <a:off x="-4552950" y="3094038"/>
              <a:ext cx="60325" cy="7938"/>
            </a:xfrm>
            <a:custGeom>
              <a:rect b="b" l="l" r="r" t="t"/>
              <a:pathLst>
                <a:path extrusionOk="0" h="7" w="50">
                  <a:moveTo>
                    <a:pt x="46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8" y="0"/>
                    <a:pt x="50" y="1"/>
                    <a:pt x="50" y="3"/>
                  </a:cubicBezTo>
                  <a:cubicBezTo>
                    <a:pt x="50" y="5"/>
                    <a:pt x="48" y="7"/>
                    <a:pt x="4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4" name="Google Shape;8774;p240"/>
            <p:cNvSpPr/>
            <p:nvPr/>
          </p:nvSpPr>
          <p:spPr>
            <a:xfrm>
              <a:off x="-4552950" y="3130551"/>
              <a:ext cx="7938" cy="20638"/>
            </a:xfrm>
            <a:custGeom>
              <a:rect b="b" l="l" r="r" t="t"/>
              <a:pathLst>
                <a:path extrusionOk="0" h="18" w="7">
                  <a:moveTo>
                    <a:pt x="3" y="18"/>
                  </a:moveTo>
                  <a:cubicBezTo>
                    <a:pt x="1" y="18"/>
                    <a:pt x="0" y="17"/>
                    <a:pt x="0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7"/>
                    <a:pt x="5" y="18"/>
                    <a:pt x="3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5" name="Google Shape;8775;p240"/>
            <p:cNvSpPr/>
            <p:nvPr/>
          </p:nvSpPr>
          <p:spPr>
            <a:xfrm>
              <a:off x="-4502150" y="3130551"/>
              <a:ext cx="9525" cy="20638"/>
            </a:xfrm>
            <a:custGeom>
              <a:rect b="b" l="l" r="r" t="t"/>
              <a:pathLst>
                <a:path extrusionOk="0" h="18" w="8">
                  <a:moveTo>
                    <a:pt x="4" y="18"/>
                  </a:moveTo>
                  <a:cubicBezTo>
                    <a:pt x="2" y="18"/>
                    <a:pt x="0" y="17"/>
                    <a:pt x="0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6" y="18"/>
                    <a:pt x="4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6" name="Google Shape;8776;p240"/>
            <p:cNvSpPr/>
            <p:nvPr/>
          </p:nvSpPr>
          <p:spPr>
            <a:xfrm>
              <a:off x="-4545013" y="3044826"/>
              <a:ext cx="44450" cy="42863"/>
            </a:xfrm>
            <a:custGeom>
              <a:rect b="b" l="l" r="r" t="t"/>
              <a:pathLst>
                <a:path extrusionOk="0" h="36" w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6" y="8"/>
                    <a:pt x="36" y="18"/>
                  </a:cubicBezTo>
                  <a:cubicBezTo>
                    <a:pt x="36" y="28"/>
                    <a:pt x="27" y="36"/>
                    <a:pt x="18" y="36"/>
                  </a:cubicBezTo>
                  <a:close/>
                  <a:moveTo>
                    <a:pt x="18" y="7"/>
                  </a:moveTo>
                  <a:cubicBezTo>
                    <a:pt x="12" y="7"/>
                    <a:pt x="7" y="12"/>
                    <a:pt x="7" y="18"/>
                  </a:cubicBezTo>
                  <a:cubicBezTo>
                    <a:pt x="7" y="24"/>
                    <a:pt x="12" y="29"/>
                    <a:pt x="18" y="29"/>
                  </a:cubicBezTo>
                  <a:cubicBezTo>
                    <a:pt x="23" y="29"/>
                    <a:pt x="28" y="24"/>
                    <a:pt x="28" y="18"/>
                  </a:cubicBezTo>
                  <a:cubicBezTo>
                    <a:pt x="28" y="12"/>
                    <a:pt x="23" y="7"/>
                    <a:pt x="1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77" name="Google Shape;8777;p240"/>
          <p:cNvGrpSpPr/>
          <p:nvPr/>
        </p:nvGrpSpPr>
        <p:grpSpPr>
          <a:xfrm>
            <a:off x="9660550" y="2591001"/>
            <a:ext cx="704240" cy="476202"/>
            <a:chOff x="-5273675" y="3627438"/>
            <a:chExt cx="333375" cy="225425"/>
          </a:xfrm>
        </p:grpSpPr>
        <p:sp>
          <p:nvSpPr>
            <p:cNvPr id="8778" name="Google Shape;8778;p240"/>
            <p:cNvSpPr/>
            <p:nvPr/>
          </p:nvSpPr>
          <p:spPr>
            <a:xfrm>
              <a:off x="-5145088" y="3713163"/>
              <a:ext cx="204788" cy="139700"/>
            </a:xfrm>
            <a:custGeom>
              <a:rect b="b" l="l" r="r" t="t"/>
              <a:pathLst>
                <a:path extrusionOk="0" h="117" w="171">
                  <a:moveTo>
                    <a:pt x="84" y="117"/>
                  </a:moveTo>
                  <a:cubicBezTo>
                    <a:pt x="46" y="117"/>
                    <a:pt x="11" y="99"/>
                    <a:pt x="1" y="74"/>
                  </a:cubicBezTo>
                  <a:cubicBezTo>
                    <a:pt x="0" y="72"/>
                    <a:pt x="1" y="70"/>
                    <a:pt x="3" y="70"/>
                  </a:cubicBezTo>
                  <a:cubicBezTo>
                    <a:pt x="4" y="69"/>
                    <a:pt x="7" y="70"/>
                    <a:pt x="7" y="71"/>
                  </a:cubicBezTo>
                  <a:cubicBezTo>
                    <a:pt x="17" y="94"/>
                    <a:pt x="49" y="110"/>
                    <a:pt x="84" y="110"/>
                  </a:cubicBezTo>
                  <a:cubicBezTo>
                    <a:pt x="102" y="110"/>
                    <a:pt x="118" y="106"/>
                    <a:pt x="132" y="99"/>
                  </a:cubicBezTo>
                  <a:cubicBezTo>
                    <a:pt x="133" y="99"/>
                    <a:pt x="134" y="99"/>
                    <a:pt x="135" y="99"/>
                  </a:cubicBezTo>
                  <a:cubicBezTo>
                    <a:pt x="159" y="105"/>
                    <a:pt x="159" y="105"/>
                    <a:pt x="159" y="105"/>
                  </a:cubicBezTo>
                  <a:cubicBezTo>
                    <a:pt x="154" y="85"/>
                    <a:pt x="154" y="85"/>
                    <a:pt x="154" y="85"/>
                  </a:cubicBezTo>
                  <a:cubicBezTo>
                    <a:pt x="154" y="84"/>
                    <a:pt x="154" y="83"/>
                    <a:pt x="155" y="82"/>
                  </a:cubicBezTo>
                  <a:cubicBezTo>
                    <a:pt x="161" y="74"/>
                    <a:pt x="164" y="66"/>
                    <a:pt x="164" y="58"/>
                  </a:cubicBezTo>
                  <a:cubicBezTo>
                    <a:pt x="164" y="34"/>
                    <a:pt x="140" y="14"/>
                    <a:pt x="106" y="7"/>
                  </a:cubicBezTo>
                  <a:cubicBezTo>
                    <a:pt x="104" y="7"/>
                    <a:pt x="102" y="5"/>
                    <a:pt x="103" y="3"/>
                  </a:cubicBezTo>
                  <a:cubicBezTo>
                    <a:pt x="103" y="1"/>
                    <a:pt x="105" y="0"/>
                    <a:pt x="107" y="0"/>
                  </a:cubicBezTo>
                  <a:cubicBezTo>
                    <a:pt x="145" y="7"/>
                    <a:pt x="171" y="31"/>
                    <a:pt x="171" y="58"/>
                  </a:cubicBezTo>
                  <a:cubicBezTo>
                    <a:pt x="171" y="67"/>
                    <a:pt x="168" y="76"/>
                    <a:pt x="161" y="85"/>
                  </a:cubicBezTo>
                  <a:cubicBezTo>
                    <a:pt x="168" y="109"/>
                    <a:pt x="168" y="109"/>
                    <a:pt x="168" y="109"/>
                  </a:cubicBezTo>
                  <a:cubicBezTo>
                    <a:pt x="168" y="110"/>
                    <a:pt x="167" y="111"/>
                    <a:pt x="167" y="112"/>
                  </a:cubicBezTo>
                  <a:cubicBezTo>
                    <a:pt x="166" y="113"/>
                    <a:pt x="164" y="114"/>
                    <a:pt x="163" y="113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20" y="113"/>
                    <a:pt x="102" y="117"/>
                    <a:pt x="84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9" name="Google Shape;8779;p240"/>
            <p:cNvSpPr/>
            <p:nvPr/>
          </p:nvSpPr>
          <p:spPr>
            <a:xfrm>
              <a:off x="-5273675" y="3627438"/>
              <a:ext cx="258763" cy="176213"/>
            </a:xfrm>
            <a:custGeom>
              <a:rect b="b" l="l" r="r" t="t"/>
              <a:pathLst>
                <a:path extrusionOk="0" h="147" w="216">
                  <a:moveTo>
                    <a:pt x="108" y="147"/>
                  </a:moveTo>
                  <a:cubicBezTo>
                    <a:pt x="85" y="147"/>
                    <a:pt x="63" y="142"/>
                    <a:pt x="45" y="133"/>
                  </a:cubicBezTo>
                  <a:cubicBezTo>
                    <a:pt x="9" y="142"/>
                    <a:pt x="9" y="142"/>
                    <a:pt x="9" y="142"/>
                  </a:cubicBezTo>
                  <a:cubicBezTo>
                    <a:pt x="7" y="143"/>
                    <a:pt x="6" y="142"/>
                    <a:pt x="5" y="141"/>
                  </a:cubicBezTo>
                  <a:cubicBezTo>
                    <a:pt x="4" y="140"/>
                    <a:pt x="4" y="139"/>
                    <a:pt x="4" y="138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4" y="97"/>
                    <a:pt x="0" y="85"/>
                    <a:pt x="0" y="73"/>
                  </a:cubicBezTo>
                  <a:cubicBezTo>
                    <a:pt x="0" y="33"/>
                    <a:pt x="48" y="0"/>
                    <a:pt x="108" y="0"/>
                  </a:cubicBezTo>
                  <a:cubicBezTo>
                    <a:pt x="167" y="0"/>
                    <a:pt x="216" y="33"/>
                    <a:pt x="216" y="73"/>
                  </a:cubicBezTo>
                  <a:cubicBezTo>
                    <a:pt x="216" y="114"/>
                    <a:pt x="167" y="147"/>
                    <a:pt x="108" y="147"/>
                  </a:cubicBezTo>
                  <a:close/>
                  <a:moveTo>
                    <a:pt x="45" y="126"/>
                  </a:moveTo>
                  <a:cubicBezTo>
                    <a:pt x="46" y="126"/>
                    <a:pt x="47" y="126"/>
                    <a:pt x="47" y="126"/>
                  </a:cubicBezTo>
                  <a:cubicBezTo>
                    <a:pt x="65" y="135"/>
                    <a:pt x="86" y="140"/>
                    <a:pt x="108" y="140"/>
                  </a:cubicBezTo>
                  <a:cubicBezTo>
                    <a:pt x="163" y="140"/>
                    <a:pt x="209" y="110"/>
                    <a:pt x="209" y="73"/>
                  </a:cubicBezTo>
                  <a:cubicBezTo>
                    <a:pt x="209" y="37"/>
                    <a:pt x="163" y="7"/>
                    <a:pt x="108" y="7"/>
                  </a:cubicBezTo>
                  <a:cubicBezTo>
                    <a:pt x="52" y="7"/>
                    <a:pt x="7" y="37"/>
                    <a:pt x="7" y="73"/>
                  </a:cubicBezTo>
                  <a:cubicBezTo>
                    <a:pt x="7" y="84"/>
                    <a:pt x="11" y="95"/>
                    <a:pt x="19" y="104"/>
                  </a:cubicBezTo>
                  <a:cubicBezTo>
                    <a:pt x="19" y="105"/>
                    <a:pt x="20" y="106"/>
                    <a:pt x="19" y="107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6"/>
                    <a:pt x="45" y="126"/>
                    <a:pt x="45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0" name="Google Shape;8780;p240"/>
            <p:cNvSpPr/>
            <p:nvPr/>
          </p:nvSpPr>
          <p:spPr>
            <a:xfrm>
              <a:off x="-5164138" y="3695701"/>
              <a:ext cx="39688" cy="39688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7"/>
                  </a:moveTo>
                  <a:cubicBezTo>
                    <a:pt x="12" y="7"/>
                    <a:pt x="8" y="11"/>
                    <a:pt x="8" y="16"/>
                  </a:cubicBezTo>
                  <a:cubicBezTo>
                    <a:pt x="8" y="21"/>
                    <a:pt x="12" y="26"/>
                    <a:pt x="17" y="26"/>
                  </a:cubicBezTo>
                  <a:cubicBezTo>
                    <a:pt x="22" y="26"/>
                    <a:pt x="26" y="21"/>
                    <a:pt x="26" y="16"/>
                  </a:cubicBezTo>
                  <a:cubicBezTo>
                    <a:pt x="26" y="11"/>
                    <a:pt x="22" y="7"/>
                    <a:pt x="1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1" name="Google Shape;8781;p240"/>
            <p:cNvSpPr/>
            <p:nvPr/>
          </p:nvSpPr>
          <p:spPr>
            <a:xfrm>
              <a:off x="-5222875" y="3695701"/>
              <a:ext cx="39688" cy="39688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7"/>
                  </a:moveTo>
                  <a:cubicBezTo>
                    <a:pt x="12" y="7"/>
                    <a:pt x="8" y="11"/>
                    <a:pt x="8" y="16"/>
                  </a:cubicBezTo>
                  <a:cubicBezTo>
                    <a:pt x="8" y="21"/>
                    <a:pt x="12" y="26"/>
                    <a:pt x="17" y="26"/>
                  </a:cubicBezTo>
                  <a:cubicBezTo>
                    <a:pt x="22" y="26"/>
                    <a:pt x="26" y="21"/>
                    <a:pt x="26" y="16"/>
                  </a:cubicBezTo>
                  <a:cubicBezTo>
                    <a:pt x="26" y="11"/>
                    <a:pt x="22" y="7"/>
                    <a:pt x="1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2" name="Google Shape;8782;p240"/>
            <p:cNvSpPr/>
            <p:nvPr/>
          </p:nvSpPr>
          <p:spPr>
            <a:xfrm>
              <a:off x="-5105400" y="3695701"/>
              <a:ext cx="39688" cy="39688"/>
            </a:xfrm>
            <a:custGeom>
              <a:rect b="b" l="l" r="r" t="t"/>
              <a:pathLst>
                <a:path extrusionOk="0" h="33" w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7"/>
                  </a:moveTo>
                  <a:cubicBezTo>
                    <a:pt x="12" y="7"/>
                    <a:pt x="7" y="11"/>
                    <a:pt x="7" y="16"/>
                  </a:cubicBezTo>
                  <a:cubicBezTo>
                    <a:pt x="7" y="21"/>
                    <a:pt x="12" y="26"/>
                    <a:pt x="17" y="26"/>
                  </a:cubicBezTo>
                  <a:cubicBezTo>
                    <a:pt x="22" y="26"/>
                    <a:pt x="26" y="21"/>
                    <a:pt x="26" y="16"/>
                  </a:cubicBezTo>
                  <a:cubicBezTo>
                    <a:pt x="26" y="11"/>
                    <a:pt x="22" y="7"/>
                    <a:pt x="1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3" name="Google Shape;8783;p240"/>
          <p:cNvGrpSpPr/>
          <p:nvPr/>
        </p:nvGrpSpPr>
        <p:grpSpPr>
          <a:xfrm>
            <a:off x="1941230" y="1287122"/>
            <a:ext cx="476202" cy="472848"/>
            <a:chOff x="-6899275" y="2409826"/>
            <a:chExt cx="225425" cy="223837"/>
          </a:xfrm>
        </p:grpSpPr>
        <p:sp>
          <p:nvSpPr>
            <p:cNvPr id="8784" name="Google Shape;8784;p240"/>
            <p:cNvSpPr/>
            <p:nvPr/>
          </p:nvSpPr>
          <p:spPr>
            <a:xfrm>
              <a:off x="-6899275" y="2409826"/>
              <a:ext cx="174625" cy="174625"/>
            </a:xfrm>
            <a:custGeom>
              <a:rect b="b" l="l" r="r" t="t"/>
              <a:pathLst>
                <a:path extrusionOk="0" h="146" w="146">
                  <a:moveTo>
                    <a:pt x="73" y="146"/>
                  </a:moveTo>
                  <a:cubicBezTo>
                    <a:pt x="32" y="146"/>
                    <a:pt x="0" y="114"/>
                    <a:pt x="0" y="73"/>
                  </a:cubicBezTo>
                  <a:cubicBezTo>
                    <a:pt x="0" y="33"/>
                    <a:pt x="32" y="0"/>
                    <a:pt x="73" y="0"/>
                  </a:cubicBezTo>
                  <a:cubicBezTo>
                    <a:pt x="113" y="0"/>
                    <a:pt x="146" y="33"/>
                    <a:pt x="146" y="73"/>
                  </a:cubicBezTo>
                  <a:cubicBezTo>
                    <a:pt x="146" y="114"/>
                    <a:pt x="113" y="146"/>
                    <a:pt x="73" y="146"/>
                  </a:cubicBezTo>
                  <a:close/>
                  <a:moveTo>
                    <a:pt x="73" y="7"/>
                  </a:moveTo>
                  <a:cubicBezTo>
                    <a:pt x="36" y="7"/>
                    <a:pt x="7" y="37"/>
                    <a:pt x="7" y="73"/>
                  </a:cubicBezTo>
                  <a:cubicBezTo>
                    <a:pt x="7" y="110"/>
                    <a:pt x="36" y="139"/>
                    <a:pt x="73" y="139"/>
                  </a:cubicBezTo>
                  <a:cubicBezTo>
                    <a:pt x="109" y="139"/>
                    <a:pt x="139" y="110"/>
                    <a:pt x="139" y="73"/>
                  </a:cubicBezTo>
                  <a:cubicBezTo>
                    <a:pt x="139" y="37"/>
                    <a:pt x="109" y="7"/>
                    <a:pt x="7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5" name="Google Shape;8785;p240"/>
            <p:cNvSpPr/>
            <p:nvPr/>
          </p:nvSpPr>
          <p:spPr>
            <a:xfrm>
              <a:off x="-6765925" y="2544763"/>
              <a:ext cx="92075" cy="88900"/>
            </a:xfrm>
            <a:custGeom>
              <a:rect b="b" l="l" r="r" t="t"/>
              <a:pathLst>
                <a:path extrusionOk="0" h="75" w="77">
                  <a:moveTo>
                    <a:pt x="61" y="75"/>
                  </a:moveTo>
                  <a:cubicBezTo>
                    <a:pt x="58" y="75"/>
                    <a:pt x="54" y="73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17"/>
                    <a:pt x="2" y="1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7" y="56"/>
                    <a:pt x="77" y="65"/>
                    <a:pt x="71" y="71"/>
                  </a:cubicBezTo>
                  <a:cubicBezTo>
                    <a:pt x="69" y="73"/>
                    <a:pt x="65" y="75"/>
                    <a:pt x="61" y="75"/>
                  </a:cubicBezTo>
                  <a:close/>
                  <a:moveTo>
                    <a:pt x="57" y="66"/>
                  </a:moveTo>
                  <a:cubicBezTo>
                    <a:pt x="59" y="68"/>
                    <a:pt x="64" y="68"/>
                    <a:pt x="66" y="66"/>
                  </a:cubicBezTo>
                  <a:cubicBezTo>
                    <a:pt x="69" y="63"/>
                    <a:pt x="69" y="59"/>
                    <a:pt x="66" y="5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57" y="66"/>
                    <a:pt x="57" y="66"/>
                    <a:pt x="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6" name="Google Shape;8786;p240"/>
            <p:cNvSpPr/>
            <p:nvPr/>
          </p:nvSpPr>
          <p:spPr>
            <a:xfrm>
              <a:off x="-6869113" y="2439988"/>
              <a:ext cx="60325" cy="61913"/>
            </a:xfrm>
            <a:custGeom>
              <a:rect b="b" l="l" r="r" t="t"/>
              <a:pathLst>
                <a:path extrusionOk="0" h="52" w="51">
                  <a:moveTo>
                    <a:pt x="3" y="52"/>
                  </a:moveTo>
                  <a:cubicBezTo>
                    <a:pt x="1" y="52"/>
                    <a:pt x="0" y="50"/>
                    <a:pt x="0" y="48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50" y="0"/>
                    <a:pt x="51" y="2"/>
                    <a:pt x="51" y="4"/>
                  </a:cubicBezTo>
                  <a:cubicBezTo>
                    <a:pt x="51" y="6"/>
                    <a:pt x="50" y="7"/>
                    <a:pt x="48" y="7"/>
                  </a:cubicBezTo>
                  <a:cubicBezTo>
                    <a:pt x="25" y="7"/>
                    <a:pt x="7" y="26"/>
                    <a:pt x="7" y="48"/>
                  </a:cubicBezTo>
                  <a:cubicBezTo>
                    <a:pt x="7" y="50"/>
                    <a:pt x="5" y="52"/>
                    <a:pt x="3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7" name="Google Shape;8787;p240"/>
          <p:cNvGrpSpPr/>
          <p:nvPr/>
        </p:nvGrpSpPr>
        <p:grpSpPr>
          <a:xfrm>
            <a:off x="11014731" y="1297182"/>
            <a:ext cx="606988" cy="452728"/>
            <a:chOff x="-6370638" y="3024188"/>
            <a:chExt cx="287338" cy="214313"/>
          </a:xfrm>
        </p:grpSpPr>
        <p:sp>
          <p:nvSpPr>
            <p:cNvPr id="8788" name="Google Shape;8788;p240"/>
            <p:cNvSpPr/>
            <p:nvPr/>
          </p:nvSpPr>
          <p:spPr>
            <a:xfrm>
              <a:off x="-6370638" y="3078163"/>
              <a:ext cx="125413" cy="96838"/>
            </a:xfrm>
            <a:custGeom>
              <a:rect b="b" l="l" r="r" t="t"/>
              <a:pathLst>
                <a:path extrusionOk="0" h="81" w="105">
                  <a:moveTo>
                    <a:pt x="101" y="81"/>
                  </a:moveTo>
                  <a:cubicBezTo>
                    <a:pt x="40" y="81"/>
                    <a:pt x="40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5" y="2"/>
                    <a:pt x="105" y="4"/>
                  </a:cubicBezTo>
                  <a:cubicBezTo>
                    <a:pt x="105" y="77"/>
                    <a:pt x="105" y="77"/>
                    <a:pt x="105" y="77"/>
                  </a:cubicBezTo>
                  <a:cubicBezTo>
                    <a:pt x="105" y="79"/>
                    <a:pt x="103" y="81"/>
                    <a:pt x="101" y="81"/>
                  </a:cubicBezTo>
                  <a:close/>
                  <a:moveTo>
                    <a:pt x="40" y="7"/>
                  </a:moveTo>
                  <a:cubicBezTo>
                    <a:pt x="22" y="7"/>
                    <a:pt x="7" y="22"/>
                    <a:pt x="7" y="41"/>
                  </a:cubicBezTo>
                  <a:cubicBezTo>
                    <a:pt x="7" y="59"/>
                    <a:pt x="22" y="74"/>
                    <a:pt x="40" y="74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"/>
                    <a:pt x="98" y="7"/>
                    <a:pt x="98" y="7"/>
                  </a:cubicBezTo>
                  <a:lnTo>
                    <a:pt x="4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9" name="Google Shape;8789;p240"/>
            <p:cNvSpPr/>
            <p:nvPr/>
          </p:nvSpPr>
          <p:spPr>
            <a:xfrm>
              <a:off x="-6254750" y="3024188"/>
              <a:ext cx="141288" cy="204788"/>
            </a:xfrm>
            <a:custGeom>
              <a:rect b="b" l="l" r="r" t="t"/>
              <a:pathLst>
                <a:path extrusionOk="0" h="171" w="117">
                  <a:moveTo>
                    <a:pt x="114" y="171"/>
                  </a:moveTo>
                  <a:cubicBezTo>
                    <a:pt x="113" y="171"/>
                    <a:pt x="112" y="170"/>
                    <a:pt x="112" y="170"/>
                  </a:cubicBezTo>
                  <a:cubicBezTo>
                    <a:pt x="99" y="160"/>
                    <a:pt x="99" y="160"/>
                    <a:pt x="99" y="160"/>
                  </a:cubicBezTo>
                  <a:cubicBezTo>
                    <a:pt x="72" y="138"/>
                    <a:pt x="38" y="126"/>
                    <a:pt x="3" y="126"/>
                  </a:cubicBezTo>
                  <a:cubicBezTo>
                    <a:pt x="1" y="126"/>
                    <a:pt x="0" y="124"/>
                    <a:pt x="0" y="12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5"/>
                    <a:pt x="3" y="45"/>
                  </a:cubicBezTo>
                  <a:cubicBezTo>
                    <a:pt x="38" y="45"/>
                    <a:pt x="72" y="33"/>
                    <a:pt x="99" y="1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3" y="1"/>
                    <a:pt x="114" y="0"/>
                    <a:pt x="115" y="1"/>
                  </a:cubicBezTo>
                  <a:cubicBezTo>
                    <a:pt x="117" y="2"/>
                    <a:pt x="117" y="3"/>
                    <a:pt x="117" y="4"/>
                  </a:cubicBezTo>
                  <a:cubicBezTo>
                    <a:pt x="117" y="167"/>
                    <a:pt x="117" y="167"/>
                    <a:pt x="117" y="167"/>
                  </a:cubicBezTo>
                  <a:cubicBezTo>
                    <a:pt x="117" y="168"/>
                    <a:pt x="117" y="170"/>
                    <a:pt x="115" y="170"/>
                  </a:cubicBezTo>
                  <a:cubicBezTo>
                    <a:pt x="115" y="170"/>
                    <a:pt x="114" y="171"/>
                    <a:pt x="114" y="171"/>
                  </a:cubicBezTo>
                  <a:close/>
                  <a:moveTo>
                    <a:pt x="7" y="119"/>
                  </a:moveTo>
                  <a:cubicBezTo>
                    <a:pt x="42" y="120"/>
                    <a:pt x="76" y="132"/>
                    <a:pt x="104" y="154"/>
                  </a:cubicBezTo>
                  <a:cubicBezTo>
                    <a:pt x="110" y="159"/>
                    <a:pt x="110" y="159"/>
                    <a:pt x="110" y="159"/>
                  </a:cubicBezTo>
                  <a:cubicBezTo>
                    <a:pt x="110" y="12"/>
                    <a:pt x="110" y="12"/>
                    <a:pt x="110" y="12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76" y="39"/>
                    <a:pt x="42" y="52"/>
                    <a:pt x="7" y="52"/>
                  </a:cubicBezTo>
                  <a:lnTo>
                    <a:pt x="7" y="1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0" name="Google Shape;8790;p240"/>
            <p:cNvSpPr/>
            <p:nvPr/>
          </p:nvSpPr>
          <p:spPr>
            <a:xfrm>
              <a:off x="-6327775" y="3165476"/>
              <a:ext cx="60325" cy="73025"/>
            </a:xfrm>
            <a:custGeom>
              <a:rect b="b" l="l" r="r" t="t"/>
              <a:pathLst>
                <a:path extrusionOk="0" h="60" w="50">
                  <a:moveTo>
                    <a:pt x="16" y="60"/>
                  </a:moveTo>
                  <a:cubicBezTo>
                    <a:pt x="11" y="60"/>
                    <a:pt x="6" y="58"/>
                    <a:pt x="3" y="53"/>
                  </a:cubicBezTo>
                  <a:cubicBezTo>
                    <a:pt x="0" y="49"/>
                    <a:pt x="0" y="43"/>
                    <a:pt x="2" y="38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9" y="0"/>
                    <a:pt x="2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8" y="0"/>
                    <a:pt x="49" y="0"/>
                    <a:pt x="50" y="1"/>
                  </a:cubicBezTo>
                  <a:cubicBezTo>
                    <a:pt x="50" y="2"/>
                    <a:pt x="50" y="4"/>
                    <a:pt x="50" y="5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29" y="56"/>
                    <a:pt x="23" y="60"/>
                    <a:pt x="16" y="60"/>
                  </a:cubicBezTo>
                  <a:close/>
                  <a:moveTo>
                    <a:pt x="22" y="7"/>
                  </a:moveTo>
                  <a:cubicBezTo>
                    <a:pt x="8" y="41"/>
                    <a:pt x="8" y="41"/>
                    <a:pt x="8" y="41"/>
                  </a:cubicBezTo>
                  <a:cubicBezTo>
                    <a:pt x="7" y="44"/>
                    <a:pt x="8" y="47"/>
                    <a:pt x="9" y="49"/>
                  </a:cubicBezTo>
                  <a:cubicBezTo>
                    <a:pt x="11" y="52"/>
                    <a:pt x="13" y="53"/>
                    <a:pt x="16" y="53"/>
                  </a:cubicBezTo>
                  <a:cubicBezTo>
                    <a:pt x="20" y="53"/>
                    <a:pt x="23" y="51"/>
                    <a:pt x="24" y="48"/>
                  </a:cubicBezTo>
                  <a:cubicBezTo>
                    <a:pt x="41" y="7"/>
                    <a:pt x="41" y="7"/>
                    <a:pt x="41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1" name="Google Shape;8791;p240"/>
            <p:cNvSpPr/>
            <p:nvPr/>
          </p:nvSpPr>
          <p:spPr>
            <a:xfrm>
              <a:off x="-6122988" y="3089276"/>
              <a:ext cx="39688" cy="73025"/>
            </a:xfrm>
            <a:custGeom>
              <a:rect b="b" l="l" r="r" t="t"/>
              <a:pathLst>
                <a:path extrusionOk="0" h="61" w="33">
                  <a:moveTo>
                    <a:pt x="4" y="61"/>
                  </a:moveTo>
                  <a:cubicBezTo>
                    <a:pt x="2" y="61"/>
                    <a:pt x="0" y="60"/>
                    <a:pt x="0" y="5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0" y="0"/>
                    <a:pt x="33" y="13"/>
                    <a:pt x="33" y="29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48"/>
                    <a:pt x="20" y="61"/>
                    <a:pt x="4" y="61"/>
                  </a:cubicBezTo>
                  <a:close/>
                  <a:moveTo>
                    <a:pt x="7" y="7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18" y="52"/>
                    <a:pt x="26" y="43"/>
                    <a:pt x="26" y="32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18"/>
                    <a:pt x="18" y="9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92" name="Google Shape;8792;p240"/>
          <p:cNvGrpSpPr/>
          <p:nvPr/>
        </p:nvGrpSpPr>
        <p:grpSpPr>
          <a:xfrm>
            <a:off x="7153394" y="1275384"/>
            <a:ext cx="496322" cy="496322"/>
            <a:chOff x="-4664075" y="2405063"/>
            <a:chExt cx="234950" cy="234950"/>
          </a:xfrm>
        </p:grpSpPr>
        <p:sp>
          <p:nvSpPr>
            <p:cNvPr id="8793" name="Google Shape;8793;p240"/>
            <p:cNvSpPr/>
            <p:nvPr/>
          </p:nvSpPr>
          <p:spPr>
            <a:xfrm>
              <a:off x="-4651375" y="2417763"/>
              <a:ext cx="222250" cy="222250"/>
            </a:xfrm>
            <a:custGeom>
              <a:rect b="b" l="l" r="r" t="t"/>
              <a:pathLst>
                <a:path extrusionOk="0" h="186" w="185">
                  <a:moveTo>
                    <a:pt x="129" y="186"/>
                  </a:moveTo>
                  <a:cubicBezTo>
                    <a:pt x="124" y="186"/>
                    <a:pt x="120" y="184"/>
                    <a:pt x="118" y="181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2" y="65"/>
                    <a:pt x="0" y="59"/>
                    <a:pt x="2" y="53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5"/>
                    <a:pt x="16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9" y="0"/>
                    <a:pt x="65" y="2"/>
                    <a:pt x="69" y="6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4" y="121"/>
                    <a:pt x="185" y="125"/>
                    <a:pt x="185" y="129"/>
                  </a:cubicBezTo>
                  <a:cubicBezTo>
                    <a:pt x="185" y="133"/>
                    <a:pt x="184" y="137"/>
                    <a:pt x="181" y="140"/>
                  </a:cubicBezTo>
                  <a:cubicBezTo>
                    <a:pt x="140" y="181"/>
                    <a:pt x="140" y="181"/>
                    <a:pt x="140" y="181"/>
                  </a:cubicBezTo>
                  <a:cubicBezTo>
                    <a:pt x="137" y="184"/>
                    <a:pt x="133" y="186"/>
                    <a:pt x="129" y="186"/>
                  </a:cubicBezTo>
                  <a:close/>
                  <a:moveTo>
                    <a:pt x="20" y="21"/>
                  </a:moveTo>
                  <a:cubicBezTo>
                    <a:pt x="9" y="56"/>
                    <a:pt x="9" y="56"/>
                    <a:pt x="9" y="56"/>
                  </a:cubicBezTo>
                  <a:cubicBezTo>
                    <a:pt x="8" y="59"/>
                    <a:pt x="9" y="62"/>
                    <a:pt x="11" y="64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6" y="179"/>
                    <a:pt x="131" y="179"/>
                    <a:pt x="134" y="176"/>
                  </a:cubicBezTo>
                  <a:cubicBezTo>
                    <a:pt x="176" y="135"/>
                    <a:pt x="176" y="135"/>
                    <a:pt x="176" y="135"/>
                  </a:cubicBezTo>
                  <a:cubicBezTo>
                    <a:pt x="179" y="131"/>
                    <a:pt x="179" y="126"/>
                    <a:pt x="176" y="123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2" y="9"/>
                    <a:pt x="58" y="8"/>
                    <a:pt x="55" y="9"/>
                  </a:cubicBezTo>
                  <a:lnTo>
                    <a:pt x="20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4" name="Google Shape;8794;p240"/>
            <p:cNvSpPr/>
            <p:nvPr/>
          </p:nvSpPr>
          <p:spPr>
            <a:xfrm>
              <a:off x="-4664075" y="2405063"/>
              <a:ext cx="66675" cy="68263"/>
            </a:xfrm>
            <a:custGeom>
              <a:rect b="b" l="l" r="r" t="t"/>
              <a:pathLst>
                <a:path extrusionOk="0" h="57" w="56">
                  <a:moveTo>
                    <a:pt x="29" y="57"/>
                  </a:moveTo>
                  <a:cubicBezTo>
                    <a:pt x="21" y="57"/>
                    <a:pt x="14" y="54"/>
                    <a:pt x="8" y="49"/>
                  </a:cubicBezTo>
                  <a:cubicBezTo>
                    <a:pt x="3" y="44"/>
                    <a:pt x="0" y="36"/>
                    <a:pt x="0" y="29"/>
                  </a:cubicBezTo>
                  <a:cubicBezTo>
                    <a:pt x="0" y="21"/>
                    <a:pt x="3" y="14"/>
                    <a:pt x="8" y="9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36" y="0"/>
                    <a:pt x="43" y="3"/>
                    <a:pt x="49" y="9"/>
                  </a:cubicBezTo>
                  <a:cubicBezTo>
                    <a:pt x="51" y="11"/>
                    <a:pt x="53" y="14"/>
                    <a:pt x="55" y="18"/>
                  </a:cubicBezTo>
                  <a:cubicBezTo>
                    <a:pt x="56" y="19"/>
                    <a:pt x="55" y="22"/>
                    <a:pt x="53" y="22"/>
                  </a:cubicBezTo>
                  <a:cubicBezTo>
                    <a:pt x="51" y="23"/>
                    <a:pt x="49" y="22"/>
                    <a:pt x="48" y="20"/>
                  </a:cubicBezTo>
                  <a:cubicBezTo>
                    <a:pt x="47" y="18"/>
                    <a:pt x="46" y="16"/>
                    <a:pt x="44" y="14"/>
                  </a:cubicBezTo>
                  <a:cubicBezTo>
                    <a:pt x="40" y="10"/>
                    <a:pt x="34" y="7"/>
                    <a:pt x="29" y="7"/>
                  </a:cubicBezTo>
                  <a:cubicBezTo>
                    <a:pt x="23" y="7"/>
                    <a:pt x="18" y="10"/>
                    <a:pt x="13" y="14"/>
                  </a:cubicBezTo>
                  <a:cubicBezTo>
                    <a:pt x="9" y="18"/>
                    <a:pt x="7" y="23"/>
                    <a:pt x="7" y="29"/>
                  </a:cubicBezTo>
                  <a:cubicBezTo>
                    <a:pt x="7" y="34"/>
                    <a:pt x="9" y="40"/>
                    <a:pt x="13" y="44"/>
                  </a:cubicBezTo>
                  <a:cubicBezTo>
                    <a:pt x="18" y="48"/>
                    <a:pt x="23" y="50"/>
                    <a:pt x="29" y="50"/>
                  </a:cubicBezTo>
                  <a:cubicBezTo>
                    <a:pt x="34" y="50"/>
                    <a:pt x="40" y="48"/>
                    <a:pt x="44" y="44"/>
                  </a:cubicBezTo>
                  <a:cubicBezTo>
                    <a:pt x="45" y="42"/>
                    <a:pt x="47" y="42"/>
                    <a:pt x="49" y="44"/>
                  </a:cubicBezTo>
                  <a:cubicBezTo>
                    <a:pt x="50" y="45"/>
                    <a:pt x="50" y="48"/>
                    <a:pt x="49" y="49"/>
                  </a:cubicBezTo>
                  <a:cubicBezTo>
                    <a:pt x="43" y="54"/>
                    <a:pt x="36" y="57"/>
                    <a:pt x="29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95" name="Google Shape;8795;p240"/>
          <p:cNvGrpSpPr/>
          <p:nvPr/>
        </p:nvGrpSpPr>
        <p:grpSpPr>
          <a:xfrm>
            <a:off x="5792503" y="2582617"/>
            <a:ext cx="606988" cy="492970"/>
            <a:chOff x="-6931025" y="3624263"/>
            <a:chExt cx="287338" cy="233363"/>
          </a:xfrm>
        </p:grpSpPr>
        <p:sp>
          <p:nvSpPr>
            <p:cNvPr id="8796" name="Google Shape;8796;p240"/>
            <p:cNvSpPr/>
            <p:nvPr/>
          </p:nvSpPr>
          <p:spPr>
            <a:xfrm>
              <a:off x="-6931025" y="3624263"/>
              <a:ext cx="287338" cy="233363"/>
            </a:xfrm>
            <a:custGeom>
              <a:rect b="b" l="l" r="r" t="t"/>
              <a:pathLst>
                <a:path extrusionOk="0" h="195" w="241">
                  <a:moveTo>
                    <a:pt x="225" y="195"/>
                  </a:moveTo>
                  <a:cubicBezTo>
                    <a:pt x="15" y="195"/>
                    <a:pt x="15" y="195"/>
                    <a:pt x="15" y="195"/>
                  </a:cubicBezTo>
                  <a:cubicBezTo>
                    <a:pt x="7" y="195"/>
                    <a:pt x="0" y="188"/>
                    <a:pt x="0" y="17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34" y="0"/>
                    <a:pt x="241" y="7"/>
                    <a:pt x="241" y="15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1" y="188"/>
                    <a:pt x="234" y="195"/>
                    <a:pt x="225" y="195"/>
                  </a:cubicBezTo>
                  <a:close/>
                  <a:moveTo>
                    <a:pt x="15" y="7"/>
                  </a:moveTo>
                  <a:cubicBezTo>
                    <a:pt x="11" y="7"/>
                    <a:pt x="7" y="11"/>
                    <a:pt x="7" y="15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84"/>
                    <a:pt x="11" y="188"/>
                    <a:pt x="15" y="188"/>
                  </a:cubicBezTo>
                  <a:cubicBezTo>
                    <a:pt x="225" y="188"/>
                    <a:pt x="225" y="188"/>
                    <a:pt x="225" y="188"/>
                  </a:cubicBezTo>
                  <a:cubicBezTo>
                    <a:pt x="230" y="188"/>
                    <a:pt x="233" y="184"/>
                    <a:pt x="233" y="179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11"/>
                    <a:pt x="230" y="7"/>
                    <a:pt x="225" y="7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7" name="Google Shape;8797;p240"/>
            <p:cNvSpPr/>
            <p:nvPr/>
          </p:nvSpPr>
          <p:spPr>
            <a:xfrm>
              <a:off x="-6931025" y="3624263"/>
              <a:ext cx="287338" cy="50800"/>
            </a:xfrm>
            <a:custGeom>
              <a:rect b="b" l="l" r="r" t="t"/>
              <a:pathLst>
                <a:path extrusionOk="0" h="43" w="240">
                  <a:moveTo>
                    <a:pt x="237" y="43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34" y="0"/>
                    <a:pt x="240" y="7"/>
                    <a:pt x="240" y="15"/>
                  </a:cubicBezTo>
                  <a:cubicBezTo>
                    <a:pt x="240" y="40"/>
                    <a:pt x="240" y="40"/>
                    <a:pt x="240" y="40"/>
                  </a:cubicBezTo>
                  <a:cubicBezTo>
                    <a:pt x="240" y="42"/>
                    <a:pt x="239" y="43"/>
                    <a:pt x="237" y="43"/>
                  </a:cubicBezTo>
                  <a:close/>
                  <a:moveTo>
                    <a:pt x="7" y="36"/>
                  </a:moveTo>
                  <a:cubicBezTo>
                    <a:pt x="233" y="36"/>
                    <a:pt x="233" y="36"/>
                    <a:pt x="233" y="36"/>
                  </a:cubicBezTo>
                  <a:cubicBezTo>
                    <a:pt x="233" y="15"/>
                    <a:pt x="233" y="15"/>
                    <a:pt x="233" y="15"/>
                  </a:cubicBezTo>
                  <a:cubicBezTo>
                    <a:pt x="233" y="11"/>
                    <a:pt x="230" y="7"/>
                    <a:pt x="22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1" y="7"/>
                    <a:pt x="7" y="11"/>
                    <a:pt x="7" y="15"/>
                  </a:cubicBezTo>
                  <a:lnTo>
                    <a:pt x="7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8" name="Google Shape;8798;p240"/>
            <p:cNvSpPr/>
            <p:nvPr/>
          </p:nvSpPr>
          <p:spPr>
            <a:xfrm>
              <a:off x="-6910388" y="3644901"/>
              <a:ext cx="9525" cy="7938"/>
            </a:xfrm>
            <a:custGeom>
              <a:rect b="b" l="l" r="r" t="t"/>
              <a:pathLst>
                <a:path extrusionOk="0" h="7" w="7">
                  <a:moveTo>
                    <a:pt x="3" y="7"/>
                  </a:moveTo>
                  <a:cubicBezTo>
                    <a:pt x="2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9" name="Google Shape;8799;p240"/>
            <p:cNvSpPr/>
            <p:nvPr/>
          </p:nvSpPr>
          <p:spPr>
            <a:xfrm>
              <a:off x="-6875463" y="3644901"/>
              <a:ext cx="9525" cy="7938"/>
            </a:xfrm>
            <a:custGeom>
              <a:rect b="b" l="l" r="r" t="t"/>
              <a:pathLst>
                <a:path extrusionOk="0" h="7" w="7">
                  <a:moveTo>
                    <a:pt x="3" y="7"/>
                  </a:move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0" name="Google Shape;8800;p240"/>
            <p:cNvSpPr/>
            <p:nvPr/>
          </p:nvSpPr>
          <p:spPr>
            <a:xfrm>
              <a:off x="-6892925" y="3644901"/>
              <a:ext cx="7938" cy="7938"/>
            </a:xfrm>
            <a:custGeom>
              <a:rect b="b" l="l" r="r" t="t"/>
              <a:pathLst>
                <a:path extrusionOk="0" h="7" w="7">
                  <a:moveTo>
                    <a:pt x="4" y="7"/>
                  </a:move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5"/>
                    <a:pt x="7" y="6"/>
                    <a:pt x="6" y="6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1" name="Google Shape;8801;p240"/>
            <p:cNvSpPr/>
            <p:nvPr/>
          </p:nvSpPr>
          <p:spPr>
            <a:xfrm>
              <a:off x="-6899275" y="3819526"/>
              <a:ext cx="222250" cy="7938"/>
            </a:xfrm>
            <a:custGeom>
              <a:rect b="b" l="l" r="r" t="t"/>
              <a:pathLst>
                <a:path extrusionOk="0" h="7" w="186">
                  <a:moveTo>
                    <a:pt x="182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6" y="2"/>
                    <a:pt x="186" y="4"/>
                  </a:cubicBezTo>
                  <a:cubicBezTo>
                    <a:pt x="186" y="6"/>
                    <a:pt x="184" y="7"/>
                    <a:pt x="182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2" name="Google Shape;8802;p240"/>
            <p:cNvSpPr/>
            <p:nvPr/>
          </p:nvSpPr>
          <p:spPr>
            <a:xfrm>
              <a:off x="-6883400" y="3783013"/>
              <a:ext cx="38100" cy="44450"/>
            </a:xfrm>
            <a:custGeom>
              <a:rect b="b" l="l" r="r" t="t"/>
              <a:pathLst>
                <a:path extrusionOk="0" h="37" w="32">
                  <a:moveTo>
                    <a:pt x="28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6"/>
                    <a:pt x="0" y="3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2"/>
                    <a:pt x="32" y="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6"/>
                    <a:pt x="30" y="37"/>
                    <a:pt x="28" y="37"/>
                  </a:cubicBezTo>
                  <a:close/>
                  <a:moveTo>
                    <a:pt x="7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3" name="Google Shape;8803;p240"/>
            <p:cNvSpPr/>
            <p:nvPr/>
          </p:nvSpPr>
          <p:spPr>
            <a:xfrm>
              <a:off x="-6832600" y="3740151"/>
              <a:ext cx="39688" cy="87313"/>
            </a:xfrm>
            <a:custGeom>
              <a:rect b="b" l="l" r="r" t="t"/>
              <a:pathLst>
                <a:path extrusionOk="0" h="72" w="32">
                  <a:moveTo>
                    <a:pt x="28" y="72"/>
                  </a:moveTo>
                  <a:cubicBezTo>
                    <a:pt x="3" y="72"/>
                    <a:pt x="3" y="72"/>
                    <a:pt x="3" y="72"/>
                  </a:cubicBezTo>
                  <a:cubicBezTo>
                    <a:pt x="1" y="72"/>
                    <a:pt x="0" y="71"/>
                    <a:pt x="0" y="6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2" y="1"/>
                    <a:pt x="32" y="3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2" y="71"/>
                    <a:pt x="30" y="72"/>
                    <a:pt x="28" y="72"/>
                  </a:cubicBezTo>
                  <a:close/>
                  <a:moveTo>
                    <a:pt x="7" y="65"/>
                  </a:moveTo>
                  <a:cubicBezTo>
                    <a:pt x="25" y="65"/>
                    <a:pt x="25" y="65"/>
                    <a:pt x="25" y="65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4" name="Google Shape;8804;p240"/>
            <p:cNvSpPr/>
            <p:nvPr/>
          </p:nvSpPr>
          <p:spPr>
            <a:xfrm>
              <a:off x="-6781800" y="3763963"/>
              <a:ext cx="39688" cy="63500"/>
            </a:xfrm>
            <a:custGeom>
              <a:rect b="b" l="l" r="r" t="t"/>
              <a:pathLst>
                <a:path extrusionOk="0" h="53" w="33">
                  <a:moveTo>
                    <a:pt x="29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2" y="53"/>
                    <a:pt x="0" y="52"/>
                    <a:pt x="0" y="5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3" y="1"/>
                    <a:pt x="33" y="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2"/>
                    <a:pt x="31" y="53"/>
                    <a:pt x="29" y="53"/>
                  </a:cubicBezTo>
                  <a:close/>
                  <a:moveTo>
                    <a:pt x="8" y="46"/>
                  </a:moveTo>
                  <a:cubicBezTo>
                    <a:pt x="25" y="46"/>
                    <a:pt x="25" y="46"/>
                    <a:pt x="25" y="4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8" y="7"/>
                    <a:pt x="8" y="7"/>
                    <a:pt x="8" y="7"/>
                  </a:cubicBezTo>
                  <a:lnTo>
                    <a:pt x="8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5" name="Google Shape;8805;p240"/>
            <p:cNvSpPr/>
            <p:nvPr/>
          </p:nvSpPr>
          <p:spPr>
            <a:xfrm>
              <a:off x="-6731000" y="3711576"/>
              <a:ext cx="39688" cy="115888"/>
            </a:xfrm>
            <a:custGeom>
              <a:rect b="b" l="l" r="r" t="t"/>
              <a:pathLst>
                <a:path extrusionOk="0" h="96" w="32">
                  <a:moveTo>
                    <a:pt x="29" y="96"/>
                  </a:moveTo>
                  <a:cubicBezTo>
                    <a:pt x="4" y="96"/>
                    <a:pt x="4" y="96"/>
                    <a:pt x="4" y="96"/>
                  </a:cubicBezTo>
                  <a:cubicBezTo>
                    <a:pt x="2" y="96"/>
                    <a:pt x="0" y="95"/>
                    <a:pt x="0" y="9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2"/>
                    <a:pt x="32" y="4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5"/>
                    <a:pt x="31" y="96"/>
                    <a:pt x="29" y="96"/>
                  </a:cubicBezTo>
                  <a:close/>
                  <a:moveTo>
                    <a:pt x="7" y="89"/>
                  </a:moveTo>
                  <a:cubicBezTo>
                    <a:pt x="25" y="89"/>
                    <a:pt x="25" y="89"/>
                    <a:pt x="25" y="89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6" name="Google Shape;8806;p240"/>
          <p:cNvGrpSpPr/>
          <p:nvPr/>
        </p:nvGrpSpPr>
        <p:grpSpPr>
          <a:xfrm>
            <a:off x="4473534" y="1287122"/>
            <a:ext cx="633816" cy="472848"/>
            <a:chOff x="-5816600" y="2409826"/>
            <a:chExt cx="300037" cy="223837"/>
          </a:xfrm>
        </p:grpSpPr>
        <p:sp>
          <p:nvSpPr>
            <p:cNvPr id="8807" name="Google Shape;8807;p240"/>
            <p:cNvSpPr/>
            <p:nvPr/>
          </p:nvSpPr>
          <p:spPr>
            <a:xfrm>
              <a:off x="-5719763" y="2409826"/>
              <a:ext cx="203200" cy="166688"/>
            </a:xfrm>
            <a:custGeom>
              <a:rect b="b" l="l" r="r" t="t"/>
              <a:pathLst>
                <a:path extrusionOk="0" h="139" w="169">
                  <a:moveTo>
                    <a:pt x="132" y="139"/>
                  </a:moveTo>
                  <a:cubicBezTo>
                    <a:pt x="130" y="139"/>
                    <a:pt x="128" y="138"/>
                    <a:pt x="127" y="137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9" y="118"/>
                    <a:pt x="0" y="109"/>
                    <a:pt x="0" y="9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9" y="0"/>
                    <a:pt x="169" y="9"/>
                    <a:pt x="169" y="21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109"/>
                    <a:pt x="159" y="118"/>
                    <a:pt x="148" y="118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0" y="135"/>
                    <a:pt x="138" y="137"/>
                    <a:pt x="135" y="139"/>
                  </a:cubicBezTo>
                  <a:cubicBezTo>
                    <a:pt x="134" y="139"/>
                    <a:pt x="133" y="139"/>
                    <a:pt x="132" y="139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105"/>
                    <a:pt x="13" y="111"/>
                    <a:pt x="2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1" y="111"/>
                    <a:pt x="112" y="112"/>
                    <a:pt x="112" y="11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3" y="132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3"/>
                    <a:pt x="134" y="111"/>
                    <a:pt x="136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55" y="111"/>
                    <a:pt x="161" y="105"/>
                    <a:pt x="161" y="98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13"/>
                    <a:pt x="155" y="7"/>
                    <a:pt x="148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8" name="Google Shape;8808;p240"/>
            <p:cNvSpPr/>
            <p:nvPr/>
          </p:nvSpPr>
          <p:spPr>
            <a:xfrm>
              <a:off x="-5816600" y="2468563"/>
              <a:ext cx="203200" cy="165100"/>
            </a:xfrm>
            <a:custGeom>
              <a:rect b="b" l="l" r="r" t="t"/>
              <a:pathLst>
                <a:path extrusionOk="0" h="139" w="169">
                  <a:moveTo>
                    <a:pt x="36" y="139"/>
                  </a:moveTo>
                  <a:cubicBezTo>
                    <a:pt x="35" y="139"/>
                    <a:pt x="34" y="139"/>
                    <a:pt x="33" y="138"/>
                  </a:cubicBezTo>
                  <a:cubicBezTo>
                    <a:pt x="30" y="137"/>
                    <a:pt x="28" y="134"/>
                    <a:pt x="28" y="131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9" y="118"/>
                    <a:pt x="0" y="109"/>
                    <a:pt x="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5" y="1"/>
                    <a:pt x="85" y="3"/>
                  </a:cubicBezTo>
                  <a:cubicBezTo>
                    <a:pt x="85" y="5"/>
                    <a:pt x="84" y="7"/>
                    <a:pt x="82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3" y="7"/>
                    <a:pt x="7" y="13"/>
                    <a:pt x="7" y="2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5"/>
                    <a:pt x="13" y="111"/>
                    <a:pt x="20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4" y="111"/>
                    <a:pt x="35" y="112"/>
                    <a:pt x="35" y="114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5" y="131"/>
                    <a:pt x="35" y="131"/>
                    <a:pt x="36" y="132"/>
                  </a:cubicBezTo>
                  <a:cubicBezTo>
                    <a:pt x="36" y="132"/>
                    <a:pt x="36" y="132"/>
                    <a:pt x="36" y="13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1"/>
                    <a:pt x="57" y="111"/>
                    <a:pt x="58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55" y="111"/>
                    <a:pt x="161" y="105"/>
                    <a:pt x="161" y="97"/>
                  </a:cubicBezTo>
                  <a:cubicBezTo>
                    <a:pt x="161" y="69"/>
                    <a:pt x="161" y="69"/>
                    <a:pt x="161" y="69"/>
                  </a:cubicBezTo>
                  <a:cubicBezTo>
                    <a:pt x="161" y="67"/>
                    <a:pt x="163" y="66"/>
                    <a:pt x="165" y="66"/>
                  </a:cubicBezTo>
                  <a:cubicBezTo>
                    <a:pt x="167" y="66"/>
                    <a:pt x="169" y="67"/>
                    <a:pt x="169" y="69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109"/>
                    <a:pt x="159" y="118"/>
                    <a:pt x="148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0" y="138"/>
                    <a:pt x="38" y="139"/>
                    <a:pt x="36" y="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9" name="Google Shape;8809;p240"/>
          <p:cNvGrpSpPr/>
          <p:nvPr/>
        </p:nvGrpSpPr>
        <p:grpSpPr>
          <a:xfrm>
            <a:off x="533391" y="1256939"/>
            <a:ext cx="680768" cy="533214"/>
            <a:chOff x="-7508875" y="2395538"/>
            <a:chExt cx="322263" cy="252413"/>
          </a:xfrm>
        </p:grpSpPr>
        <p:sp>
          <p:nvSpPr>
            <p:cNvPr id="8810" name="Google Shape;8810;p240"/>
            <p:cNvSpPr/>
            <p:nvPr/>
          </p:nvSpPr>
          <p:spPr>
            <a:xfrm>
              <a:off x="-7508875" y="2395538"/>
              <a:ext cx="322263" cy="217488"/>
            </a:xfrm>
            <a:custGeom>
              <a:rect b="b" l="l" r="r" t="t"/>
              <a:pathLst>
                <a:path extrusionOk="0" h="181" w="269">
                  <a:moveTo>
                    <a:pt x="252" y="181"/>
                  </a:moveTo>
                  <a:cubicBezTo>
                    <a:pt x="18" y="181"/>
                    <a:pt x="18" y="181"/>
                    <a:pt x="18" y="181"/>
                  </a:cubicBezTo>
                  <a:cubicBezTo>
                    <a:pt x="8" y="181"/>
                    <a:pt x="0" y="173"/>
                    <a:pt x="0" y="16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61" y="0"/>
                    <a:pt x="269" y="8"/>
                    <a:pt x="269" y="17"/>
                  </a:cubicBezTo>
                  <a:cubicBezTo>
                    <a:pt x="269" y="164"/>
                    <a:pt x="269" y="164"/>
                    <a:pt x="269" y="164"/>
                  </a:cubicBezTo>
                  <a:cubicBezTo>
                    <a:pt x="269" y="173"/>
                    <a:pt x="261" y="181"/>
                    <a:pt x="252" y="181"/>
                  </a:cubicBezTo>
                  <a:close/>
                  <a:moveTo>
                    <a:pt x="18" y="7"/>
                  </a:moveTo>
                  <a:cubicBezTo>
                    <a:pt x="12" y="7"/>
                    <a:pt x="8" y="12"/>
                    <a:pt x="8" y="17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9"/>
                    <a:pt x="12" y="174"/>
                    <a:pt x="18" y="174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7" y="174"/>
                    <a:pt x="262" y="169"/>
                    <a:pt x="262" y="164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12"/>
                    <a:pt x="257" y="7"/>
                    <a:pt x="252" y="7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1" name="Google Shape;8811;p240"/>
            <p:cNvSpPr/>
            <p:nvPr/>
          </p:nvSpPr>
          <p:spPr>
            <a:xfrm>
              <a:off x="-7372350" y="2605088"/>
              <a:ext cx="49213" cy="42863"/>
            </a:xfrm>
            <a:custGeom>
              <a:rect b="b" l="l" r="r" t="t"/>
              <a:pathLst>
                <a:path extrusionOk="0" h="37" w="42">
                  <a:moveTo>
                    <a:pt x="38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5"/>
                    <a:pt x="40" y="37"/>
                    <a:pt x="38" y="37"/>
                  </a:cubicBezTo>
                  <a:close/>
                  <a:moveTo>
                    <a:pt x="7" y="30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2" name="Google Shape;8812;p240"/>
            <p:cNvSpPr/>
            <p:nvPr/>
          </p:nvSpPr>
          <p:spPr>
            <a:xfrm>
              <a:off x="-7508875" y="2566988"/>
              <a:ext cx="322263" cy="7938"/>
            </a:xfrm>
            <a:custGeom>
              <a:rect b="b" l="l" r="r" t="t"/>
              <a:pathLst>
                <a:path extrusionOk="0" h="7" w="269">
                  <a:moveTo>
                    <a:pt x="265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7" y="0"/>
                    <a:pt x="269" y="1"/>
                    <a:pt x="269" y="3"/>
                  </a:cubicBezTo>
                  <a:cubicBezTo>
                    <a:pt x="269" y="5"/>
                    <a:pt x="267" y="7"/>
                    <a:pt x="265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3" name="Google Shape;8813;p240"/>
            <p:cNvSpPr/>
            <p:nvPr/>
          </p:nvSpPr>
          <p:spPr>
            <a:xfrm>
              <a:off x="-7404100" y="2640013"/>
              <a:ext cx="112713" cy="7938"/>
            </a:xfrm>
            <a:custGeom>
              <a:rect b="b" l="l" r="r" t="t"/>
              <a:pathLst>
                <a:path extrusionOk="0" h="7" w="94">
                  <a:moveTo>
                    <a:pt x="9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0"/>
                    <a:pt x="94" y="1"/>
                    <a:pt x="94" y="3"/>
                  </a:cubicBezTo>
                  <a:cubicBezTo>
                    <a:pt x="94" y="5"/>
                    <a:pt x="92" y="7"/>
                    <a:pt x="90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4" name="Google Shape;8814;p240"/>
            <p:cNvSpPr/>
            <p:nvPr/>
          </p:nvSpPr>
          <p:spPr>
            <a:xfrm>
              <a:off x="-7324725" y="2454276"/>
              <a:ext cx="58738" cy="63500"/>
            </a:xfrm>
            <a:custGeom>
              <a:rect b="b" l="l" r="r" t="t"/>
              <a:pathLst>
                <a:path extrusionOk="0" h="53" w="49">
                  <a:moveTo>
                    <a:pt x="4" y="53"/>
                  </a:moveTo>
                  <a:cubicBezTo>
                    <a:pt x="3" y="53"/>
                    <a:pt x="2" y="52"/>
                    <a:pt x="1" y="52"/>
                  </a:cubicBezTo>
                  <a:cubicBezTo>
                    <a:pt x="0" y="50"/>
                    <a:pt x="0" y="48"/>
                    <a:pt x="1" y="47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1"/>
                    <a:pt x="46" y="0"/>
                    <a:pt x="48" y="2"/>
                  </a:cubicBezTo>
                  <a:cubicBezTo>
                    <a:pt x="49" y="3"/>
                    <a:pt x="49" y="5"/>
                    <a:pt x="48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2"/>
                    <a:pt x="5" y="53"/>
                    <a:pt x="4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5" name="Google Shape;8815;p240"/>
            <p:cNvSpPr/>
            <p:nvPr/>
          </p:nvSpPr>
          <p:spPr>
            <a:xfrm>
              <a:off x="-7396163" y="2482851"/>
              <a:ext cx="61913" cy="38100"/>
            </a:xfrm>
            <a:custGeom>
              <a:rect b="b" l="l" r="r" t="t"/>
              <a:pathLst>
                <a:path extrusionOk="0" h="31" w="52">
                  <a:moveTo>
                    <a:pt x="48" y="31"/>
                  </a:moveTo>
                  <a:cubicBezTo>
                    <a:pt x="48" y="31"/>
                    <a:pt x="47" y="31"/>
                    <a:pt x="47" y="3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2" y="25"/>
                    <a:pt x="52" y="28"/>
                    <a:pt x="51" y="29"/>
                  </a:cubicBezTo>
                  <a:cubicBezTo>
                    <a:pt x="51" y="30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6" name="Google Shape;8816;p240"/>
            <p:cNvSpPr/>
            <p:nvPr/>
          </p:nvSpPr>
          <p:spPr>
            <a:xfrm>
              <a:off x="-7440613" y="2487613"/>
              <a:ext cx="36513" cy="42863"/>
            </a:xfrm>
            <a:custGeom>
              <a:rect b="b" l="l" r="r" t="t"/>
              <a:pathLst>
                <a:path extrusionOk="0" h="36" w="31">
                  <a:moveTo>
                    <a:pt x="5" y="36"/>
                  </a:moveTo>
                  <a:cubicBezTo>
                    <a:pt x="4" y="36"/>
                    <a:pt x="3" y="35"/>
                    <a:pt x="2" y="35"/>
                  </a:cubicBezTo>
                  <a:cubicBezTo>
                    <a:pt x="1" y="34"/>
                    <a:pt x="0" y="31"/>
                    <a:pt x="2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8" y="0"/>
                    <a:pt x="29" y="1"/>
                  </a:cubicBezTo>
                  <a:cubicBezTo>
                    <a:pt x="31" y="2"/>
                    <a:pt x="31" y="5"/>
                    <a:pt x="30" y="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6" y="36"/>
                    <a:pt x="5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7" name="Google Shape;8817;p240"/>
            <p:cNvSpPr/>
            <p:nvPr/>
          </p:nvSpPr>
          <p:spPr>
            <a:xfrm>
              <a:off x="-7458075" y="2519363"/>
              <a:ext cx="30163" cy="31750"/>
            </a:xfrm>
            <a:custGeom>
              <a:rect b="b" l="l" r="r" t="t"/>
              <a:pathLst>
                <a:path extrusionOk="0" h="26" w="25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8" y="25"/>
                    <a:pt x="5" y="24"/>
                    <a:pt x="3" y="22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2"/>
                    <a:pt x="9" y="0"/>
                    <a:pt x="13" y="1"/>
                  </a:cubicBezTo>
                  <a:cubicBezTo>
                    <a:pt x="16" y="1"/>
                    <a:pt x="19" y="2"/>
                    <a:pt x="21" y="5"/>
                  </a:cubicBezTo>
                  <a:cubicBezTo>
                    <a:pt x="24" y="7"/>
                    <a:pt x="25" y="10"/>
                    <a:pt x="25" y="14"/>
                  </a:cubicBezTo>
                  <a:cubicBezTo>
                    <a:pt x="25" y="17"/>
                    <a:pt x="23" y="20"/>
                    <a:pt x="21" y="22"/>
                  </a:cubicBezTo>
                  <a:cubicBezTo>
                    <a:pt x="18" y="24"/>
                    <a:pt x="15" y="26"/>
                    <a:pt x="12" y="26"/>
                  </a:cubicBezTo>
                  <a:close/>
                  <a:moveTo>
                    <a:pt x="12" y="8"/>
                  </a:move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1"/>
                    <a:pt x="7" y="13"/>
                  </a:cubicBezTo>
                  <a:cubicBezTo>
                    <a:pt x="7" y="14"/>
                    <a:pt x="7" y="16"/>
                    <a:pt x="8" y="17"/>
                  </a:cubicBezTo>
                  <a:cubicBezTo>
                    <a:pt x="9" y="18"/>
                    <a:pt x="11" y="18"/>
                    <a:pt x="12" y="18"/>
                  </a:cubicBezTo>
                  <a:cubicBezTo>
                    <a:pt x="13" y="18"/>
                    <a:pt x="15" y="18"/>
                    <a:pt x="16" y="17"/>
                  </a:cubicBezTo>
                  <a:cubicBezTo>
                    <a:pt x="17" y="16"/>
                    <a:pt x="17" y="15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7" y="11"/>
                    <a:pt x="16" y="9"/>
                  </a:cubicBezTo>
                  <a:cubicBezTo>
                    <a:pt x="15" y="8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8" name="Google Shape;8818;p240"/>
            <p:cNvSpPr/>
            <p:nvPr/>
          </p:nvSpPr>
          <p:spPr>
            <a:xfrm>
              <a:off x="-7416800" y="2468563"/>
              <a:ext cx="30163" cy="28575"/>
            </a:xfrm>
            <a:custGeom>
              <a:rect b="b" l="l" r="r" t="t"/>
              <a:pathLst>
                <a:path extrusionOk="0" h="25" w="26">
                  <a:moveTo>
                    <a:pt x="13" y="25"/>
                  </a:moveTo>
                  <a:cubicBezTo>
                    <a:pt x="13" y="25"/>
                    <a:pt x="13" y="25"/>
                    <a:pt x="12" y="25"/>
                  </a:cubicBezTo>
                  <a:cubicBezTo>
                    <a:pt x="6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6" y="13"/>
                  </a:cubicBezTo>
                  <a:cubicBezTo>
                    <a:pt x="25" y="16"/>
                    <a:pt x="24" y="19"/>
                    <a:pt x="21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5"/>
                    <a:pt x="10" y="18"/>
                    <a:pt x="13" y="18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8" y="10"/>
                    <a:pt x="16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9" name="Google Shape;8819;p240"/>
            <p:cNvSpPr/>
            <p:nvPr/>
          </p:nvSpPr>
          <p:spPr>
            <a:xfrm>
              <a:off x="-7343775" y="2506663"/>
              <a:ext cx="30163" cy="30163"/>
            </a:xfrm>
            <a:custGeom>
              <a:rect b="b" l="l" r="r" t="t"/>
              <a:pathLst>
                <a:path extrusionOk="0" h="25" w="26">
                  <a:moveTo>
                    <a:pt x="13" y="25"/>
                  </a:moveTo>
                  <a:cubicBezTo>
                    <a:pt x="13" y="25"/>
                    <a:pt x="13" y="25"/>
                    <a:pt x="12" y="25"/>
                  </a:cubicBezTo>
                  <a:cubicBezTo>
                    <a:pt x="9" y="25"/>
                    <a:pt x="6" y="23"/>
                    <a:pt x="4" y="21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1" y="8"/>
                    <a:pt x="2" y="5"/>
                    <a:pt x="5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20" y="1"/>
                    <a:pt x="22" y="4"/>
                  </a:cubicBezTo>
                  <a:cubicBezTo>
                    <a:pt x="24" y="6"/>
                    <a:pt x="26" y="9"/>
                    <a:pt x="25" y="13"/>
                  </a:cubicBezTo>
                  <a:cubicBezTo>
                    <a:pt x="25" y="16"/>
                    <a:pt x="24" y="19"/>
                    <a:pt x="21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7"/>
                  </a:moveTo>
                  <a:cubicBezTo>
                    <a:pt x="12" y="7"/>
                    <a:pt x="10" y="7"/>
                    <a:pt x="9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8" y="13"/>
                    <a:pt x="8" y="15"/>
                    <a:pt x="9" y="16"/>
                  </a:cubicBezTo>
                  <a:cubicBezTo>
                    <a:pt x="10" y="17"/>
                    <a:pt x="11" y="18"/>
                    <a:pt x="13" y="18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8" y="10"/>
                    <a:pt x="17" y="9"/>
                  </a:cubicBezTo>
                  <a:cubicBezTo>
                    <a:pt x="16" y="8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0" name="Google Shape;8820;p240"/>
            <p:cNvSpPr/>
            <p:nvPr/>
          </p:nvSpPr>
          <p:spPr>
            <a:xfrm>
              <a:off x="-7278688" y="2436813"/>
              <a:ext cx="31750" cy="30163"/>
            </a:xfrm>
            <a:custGeom>
              <a:rect b="b" l="l" r="r" t="t"/>
              <a:pathLst>
                <a:path extrusionOk="0" h="25" w="26">
                  <a:moveTo>
                    <a:pt x="13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6" y="13"/>
                  </a:cubicBezTo>
                  <a:cubicBezTo>
                    <a:pt x="25" y="16"/>
                    <a:pt x="24" y="19"/>
                    <a:pt x="22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5"/>
                    <a:pt x="10" y="18"/>
                    <a:pt x="13" y="18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9" y="10"/>
                    <a:pt x="16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21" name="Google Shape;8821;p240"/>
          <p:cNvGrpSpPr/>
          <p:nvPr/>
        </p:nvGrpSpPr>
        <p:grpSpPr>
          <a:xfrm>
            <a:off x="531715" y="3936798"/>
            <a:ext cx="684118" cy="395718"/>
            <a:chOff x="-7510463" y="4271963"/>
            <a:chExt cx="323850" cy="187326"/>
          </a:xfrm>
        </p:grpSpPr>
        <p:sp>
          <p:nvSpPr>
            <p:cNvPr id="8822" name="Google Shape;8822;p240"/>
            <p:cNvSpPr/>
            <p:nvPr/>
          </p:nvSpPr>
          <p:spPr>
            <a:xfrm>
              <a:off x="-7510463" y="4451351"/>
              <a:ext cx="323850" cy="7938"/>
            </a:xfrm>
            <a:custGeom>
              <a:rect b="b" l="l" r="r" t="t"/>
              <a:pathLst>
                <a:path extrusionOk="0" h="7" w="271">
                  <a:moveTo>
                    <a:pt x="268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270" y="0"/>
                    <a:pt x="271" y="2"/>
                    <a:pt x="271" y="4"/>
                  </a:cubicBezTo>
                  <a:cubicBezTo>
                    <a:pt x="271" y="6"/>
                    <a:pt x="270" y="7"/>
                    <a:pt x="26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3" name="Google Shape;8823;p240"/>
            <p:cNvSpPr/>
            <p:nvPr/>
          </p:nvSpPr>
          <p:spPr>
            <a:xfrm>
              <a:off x="-7485063" y="4348163"/>
              <a:ext cx="73025" cy="111125"/>
            </a:xfrm>
            <a:custGeom>
              <a:rect b="b" l="l" r="r" t="t"/>
              <a:pathLst>
                <a:path extrusionOk="0" h="93" w="61">
                  <a:moveTo>
                    <a:pt x="57" y="93"/>
                  </a:moveTo>
                  <a:cubicBezTo>
                    <a:pt x="3" y="93"/>
                    <a:pt x="3" y="93"/>
                    <a:pt x="3" y="93"/>
                  </a:cubicBezTo>
                  <a:cubicBezTo>
                    <a:pt x="1" y="93"/>
                    <a:pt x="0" y="92"/>
                    <a:pt x="0" y="9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1"/>
                    <a:pt x="61" y="3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92"/>
                    <a:pt x="59" y="93"/>
                    <a:pt x="57" y="93"/>
                  </a:cubicBezTo>
                  <a:close/>
                  <a:moveTo>
                    <a:pt x="7" y="86"/>
                  </a:moveTo>
                  <a:cubicBezTo>
                    <a:pt x="54" y="86"/>
                    <a:pt x="54" y="86"/>
                    <a:pt x="54" y="86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4" name="Google Shape;8824;p240"/>
            <p:cNvSpPr/>
            <p:nvPr/>
          </p:nvSpPr>
          <p:spPr>
            <a:xfrm>
              <a:off x="-7385050" y="4310063"/>
              <a:ext cx="73025" cy="149225"/>
            </a:xfrm>
            <a:custGeom>
              <a:rect b="b" l="l" r="r" t="t"/>
              <a:pathLst>
                <a:path extrusionOk="0" h="125" w="61">
                  <a:moveTo>
                    <a:pt x="58" y="125"/>
                  </a:moveTo>
                  <a:cubicBezTo>
                    <a:pt x="4" y="125"/>
                    <a:pt x="4" y="125"/>
                    <a:pt x="4" y="125"/>
                  </a:cubicBezTo>
                  <a:cubicBezTo>
                    <a:pt x="2" y="125"/>
                    <a:pt x="0" y="124"/>
                    <a:pt x="0" y="12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2"/>
                    <a:pt x="61" y="4"/>
                  </a:cubicBezTo>
                  <a:cubicBezTo>
                    <a:pt x="61" y="122"/>
                    <a:pt x="61" y="122"/>
                    <a:pt x="61" y="122"/>
                  </a:cubicBezTo>
                  <a:cubicBezTo>
                    <a:pt x="61" y="124"/>
                    <a:pt x="60" y="125"/>
                    <a:pt x="58" y="125"/>
                  </a:cubicBezTo>
                  <a:close/>
                  <a:moveTo>
                    <a:pt x="7" y="118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5" name="Google Shape;8825;p240"/>
            <p:cNvSpPr/>
            <p:nvPr/>
          </p:nvSpPr>
          <p:spPr>
            <a:xfrm>
              <a:off x="-7283450" y="4271963"/>
              <a:ext cx="73025" cy="187325"/>
            </a:xfrm>
            <a:custGeom>
              <a:rect b="b" l="l" r="r" t="t"/>
              <a:pathLst>
                <a:path extrusionOk="0" h="156" w="61">
                  <a:moveTo>
                    <a:pt x="57" y="156"/>
                  </a:moveTo>
                  <a:cubicBezTo>
                    <a:pt x="3" y="156"/>
                    <a:pt x="3" y="156"/>
                    <a:pt x="3" y="156"/>
                  </a:cubicBezTo>
                  <a:cubicBezTo>
                    <a:pt x="1" y="156"/>
                    <a:pt x="0" y="155"/>
                    <a:pt x="0" y="1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1" y="2"/>
                    <a:pt x="61" y="4"/>
                  </a:cubicBezTo>
                  <a:cubicBezTo>
                    <a:pt x="61" y="153"/>
                    <a:pt x="61" y="153"/>
                    <a:pt x="61" y="153"/>
                  </a:cubicBezTo>
                  <a:cubicBezTo>
                    <a:pt x="61" y="155"/>
                    <a:pt x="59" y="156"/>
                    <a:pt x="57" y="156"/>
                  </a:cubicBezTo>
                  <a:close/>
                  <a:moveTo>
                    <a:pt x="7" y="149"/>
                  </a:moveTo>
                  <a:cubicBezTo>
                    <a:pt x="54" y="149"/>
                    <a:pt x="54" y="149"/>
                    <a:pt x="54" y="149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26" name="Google Shape;8826;p240"/>
          <p:cNvGrpSpPr/>
          <p:nvPr/>
        </p:nvGrpSpPr>
        <p:grpSpPr>
          <a:xfrm>
            <a:off x="556866" y="2572556"/>
            <a:ext cx="633816" cy="513090"/>
            <a:chOff x="-5816600" y="3009900"/>
            <a:chExt cx="300038" cy="242888"/>
          </a:xfrm>
        </p:grpSpPr>
        <p:sp>
          <p:nvSpPr>
            <p:cNvPr id="8827" name="Google Shape;8827;p240"/>
            <p:cNvSpPr/>
            <p:nvPr/>
          </p:nvSpPr>
          <p:spPr>
            <a:xfrm>
              <a:off x="-5740400" y="3079750"/>
              <a:ext cx="115888" cy="117475"/>
            </a:xfrm>
            <a:custGeom>
              <a:rect b="b" l="l" r="r" t="t"/>
              <a:pathLst>
                <a:path extrusionOk="0" h="98" w="97">
                  <a:moveTo>
                    <a:pt x="48" y="98"/>
                  </a:moveTo>
                  <a:cubicBezTo>
                    <a:pt x="21" y="98"/>
                    <a:pt x="0" y="76"/>
                    <a:pt x="0" y="49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7" y="22"/>
                    <a:pt x="97" y="49"/>
                  </a:cubicBezTo>
                  <a:cubicBezTo>
                    <a:pt x="97" y="76"/>
                    <a:pt x="75" y="98"/>
                    <a:pt x="48" y="98"/>
                  </a:cubicBezTo>
                  <a:close/>
                  <a:moveTo>
                    <a:pt x="48" y="8"/>
                  </a:moveTo>
                  <a:cubicBezTo>
                    <a:pt x="25" y="8"/>
                    <a:pt x="7" y="26"/>
                    <a:pt x="7" y="49"/>
                  </a:cubicBezTo>
                  <a:cubicBezTo>
                    <a:pt x="7" y="72"/>
                    <a:pt x="25" y="90"/>
                    <a:pt x="48" y="90"/>
                  </a:cubicBezTo>
                  <a:cubicBezTo>
                    <a:pt x="71" y="90"/>
                    <a:pt x="90" y="72"/>
                    <a:pt x="90" y="49"/>
                  </a:cubicBezTo>
                  <a:cubicBezTo>
                    <a:pt x="90" y="26"/>
                    <a:pt x="71" y="8"/>
                    <a:pt x="48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8" name="Google Shape;8828;p240"/>
            <p:cNvSpPr/>
            <p:nvPr/>
          </p:nvSpPr>
          <p:spPr>
            <a:xfrm>
              <a:off x="-5656262" y="3165475"/>
              <a:ext cx="65088" cy="63500"/>
            </a:xfrm>
            <a:custGeom>
              <a:rect b="b" l="l" r="r" t="t"/>
              <a:pathLst>
                <a:path extrusionOk="0" h="54" w="55">
                  <a:moveTo>
                    <a:pt x="41" y="54"/>
                  </a:moveTo>
                  <a:cubicBezTo>
                    <a:pt x="38" y="54"/>
                    <a:pt x="35" y="53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37"/>
                    <a:pt x="55" y="44"/>
                    <a:pt x="51" y="49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7" y="53"/>
                    <a:pt x="44" y="54"/>
                    <a:pt x="41" y="54"/>
                  </a:cubicBezTo>
                  <a:close/>
                  <a:moveTo>
                    <a:pt x="37" y="46"/>
                  </a:moveTo>
                  <a:cubicBezTo>
                    <a:pt x="39" y="48"/>
                    <a:pt x="42" y="48"/>
                    <a:pt x="44" y="46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8" y="42"/>
                    <a:pt x="48" y="39"/>
                    <a:pt x="46" y="3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7" y="46"/>
                    <a:pt x="37" y="46"/>
                    <a:pt x="37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9" name="Google Shape;8829;p240"/>
            <p:cNvSpPr/>
            <p:nvPr/>
          </p:nvSpPr>
          <p:spPr>
            <a:xfrm>
              <a:off x="-5719762" y="3101975"/>
              <a:ext cx="41275" cy="41275"/>
            </a:xfrm>
            <a:custGeom>
              <a:rect b="b" l="l" r="r" t="t"/>
              <a:pathLst>
                <a:path extrusionOk="0" h="34" w="34">
                  <a:moveTo>
                    <a:pt x="4" y="34"/>
                  </a:moveTo>
                  <a:cubicBezTo>
                    <a:pt x="2" y="34"/>
                    <a:pt x="0" y="32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32" y="0"/>
                    <a:pt x="34" y="2"/>
                    <a:pt x="34" y="4"/>
                  </a:cubicBezTo>
                  <a:cubicBezTo>
                    <a:pt x="34" y="6"/>
                    <a:pt x="32" y="8"/>
                    <a:pt x="30" y="8"/>
                  </a:cubicBezTo>
                  <a:cubicBezTo>
                    <a:pt x="18" y="8"/>
                    <a:pt x="8" y="18"/>
                    <a:pt x="8" y="30"/>
                  </a:cubicBezTo>
                  <a:cubicBezTo>
                    <a:pt x="8" y="32"/>
                    <a:pt x="6" y="34"/>
                    <a:pt x="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0" name="Google Shape;8830;p240"/>
            <p:cNvSpPr/>
            <p:nvPr/>
          </p:nvSpPr>
          <p:spPr>
            <a:xfrm>
              <a:off x="-5816600" y="3009900"/>
              <a:ext cx="300038" cy="242888"/>
            </a:xfrm>
            <a:custGeom>
              <a:rect b="b" l="l" r="r" t="t"/>
              <a:pathLst>
                <a:path extrusionOk="0" h="203" w="251">
                  <a:moveTo>
                    <a:pt x="233" y="203"/>
                  </a:moveTo>
                  <a:cubicBezTo>
                    <a:pt x="18" y="203"/>
                    <a:pt x="18" y="203"/>
                    <a:pt x="18" y="203"/>
                  </a:cubicBezTo>
                  <a:cubicBezTo>
                    <a:pt x="8" y="203"/>
                    <a:pt x="0" y="195"/>
                    <a:pt x="0" y="1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cubicBezTo>
                    <a:pt x="251" y="186"/>
                    <a:pt x="251" y="186"/>
                    <a:pt x="251" y="186"/>
                  </a:cubicBezTo>
                  <a:cubicBezTo>
                    <a:pt x="251" y="195"/>
                    <a:pt x="243" y="203"/>
                    <a:pt x="233" y="203"/>
                  </a:cubicBezTo>
                  <a:close/>
                  <a:moveTo>
                    <a:pt x="18" y="8"/>
                  </a:moveTo>
                  <a:cubicBezTo>
                    <a:pt x="12" y="8"/>
                    <a:pt x="7" y="12"/>
                    <a:pt x="7" y="18"/>
                  </a:cubicBezTo>
                  <a:cubicBezTo>
                    <a:pt x="7" y="186"/>
                    <a:pt x="7" y="186"/>
                    <a:pt x="7" y="186"/>
                  </a:cubicBezTo>
                  <a:cubicBezTo>
                    <a:pt x="7" y="192"/>
                    <a:pt x="12" y="196"/>
                    <a:pt x="18" y="196"/>
                  </a:cubicBezTo>
                  <a:cubicBezTo>
                    <a:pt x="233" y="196"/>
                    <a:pt x="233" y="196"/>
                    <a:pt x="233" y="196"/>
                  </a:cubicBezTo>
                  <a:cubicBezTo>
                    <a:pt x="239" y="196"/>
                    <a:pt x="244" y="192"/>
                    <a:pt x="244" y="186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12"/>
                    <a:pt x="239" y="8"/>
                    <a:pt x="233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1" name="Google Shape;8831;p240"/>
            <p:cNvSpPr/>
            <p:nvPr/>
          </p:nvSpPr>
          <p:spPr>
            <a:xfrm>
              <a:off x="-5816600" y="3009900"/>
              <a:ext cx="300038" cy="52388"/>
            </a:xfrm>
            <a:custGeom>
              <a:rect b="b" l="l" r="r" t="t"/>
              <a:pathLst>
                <a:path extrusionOk="0" h="45" w="251">
                  <a:moveTo>
                    <a:pt x="247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2" y="45"/>
                    <a:pt x="0" y="44"/>
                    <a:pt x="0" y="4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44" y="0"/>
                    <a:pt x="251" y="7"/>
                    <a:pt x="251" y="16"/>
                  </a:cubicBezTo>
                  <a:cubicBezTo>
                    <a:pt x="251" y="42"/>
                    <a:pt x="251" y="42"/>
                    <a:pt x="251" y="42"/>
                  </a:cubicBezTo>
                  <a:cubicBezTo>
                    <a:pt x="251" y="44"/>
                    <a:pt x="249" y="45"/>
                    <a:pt x="247" y="45"/>
                  </a:cubicBezTo>
                  <a:close/>
                  <a:moveTo>
                    <a:pt x="7" y="38"/>
                  </a:moveTo>
                  <a:cubicBezTo>
                    <a:pt x="244" y="38"/>
                    <a:pt x="244" y="38"/>
                    <a:pt x="244" y="38"/>
                  </a:cubicBezTo>
                  <a:cubicBezTo>
                    <a:pt x="244" y="16"/>
                    <a:pt x="244" y="16"/>
                    <a:pt x="244" y="16"/>
                  </a:cubicBezTo>
                  <a:cubicBezTo>
                    <a:pt x="244" y="11"/>
                    <a:pt x="240" y="8"/>
                    <a:pt x="23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1" y="8"/>
                    <a:pt x="7" y="11"/>
                    <a:pt x="7" y="16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2" name="Google Shape;8832;p240"/>
            <p:cNvSpPr/>
            <p:nvPr/>
          </p:nvSpPr>
          <p:spPr>
            <a:xfrm>
              <a:off x="-5794375" y="3032125"/>
              <a:ext cx="7938" cy="9525"/>
            </a:xfrm>
            <a:custGeom>
              <a:rect b="b" l="l" r="r" t="t"/>
              <a:pathLst>
                <a:path extrusionOk="0" h="8" w="7">
                  <a:moveTo>
                    <a:pt x="4" y="8"/>
                  </a:moveTo>
                  <a:cubicBezTo>
                    <a:pt x="3" y="8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3" name="Google Shape;8833;p240"/>
            <p:cNvSpPr/>
            <p:nvPr/>
          </p:nvSpPr>
          <p:spPr>
            <a:xfrm>
              <a:off x="-5759450" y="3032125"/>
              <a:ext cx="9525" cy="9525"/>
            </a:xfrm>
            <a:custGeom>
              <a:rect b="b" l="l" r="r" t="t"/>
              <a:pathLst>
                <a:path extrusionOk="0" h="8" w="7"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4" name="Google Shape;8834;p240"/>
            <p:cNvSpPr/>
            <p:nvPr/>
          </p:nvSpPr>
          <p:spPr>
            <a:xfrm>
              <a:off x="-5776912" y="3032125"/>
              <a:ext cx="7938" cy="9525"/>
            </a:xfrm>
            <a:custGeom>
              <a:rect b="b" l="l" r="r" t="t"/>
              <a:pathLst>
                <a:path extrusionOk="0" h="8" w="7">
                  <a:moveTo>
                    <a:pt x="4" y="8"/>
                  </a:moveTo>
                  <a:cubicBezTo>
                    <a:pt x="4" y="8"/>
                    <a:pt x="3" y="8"/>
                    <a:pt x="3" y="8"/>
                  </a:cubicBezTo>
                  <a:cubicBezTo>
                    <a:pt x="3" y="7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7" y="2"/>
                    <a:pt x="7" y="2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7"/>
                    <a:pt x="5" y="8"/>
                    <a:pt x="4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5" name="Google Shape;8835;p240"/>
            <p:cNvSpPr/>
            <p:nvPr/>
          </p:nvSpPr>
          <p:spPr>
            <a:xfrm>
              <a:off x="-5780087" y="3243263"/>
              <a:ext cx="227013" cy="9525"/>
            </a:xfrm>
            <a:custGeom>
              <a:rect b="b" l="l" r="r" t="t"/>
              <a:pathLst>
                <a:path extrusionOk="0" h="7" w="190">
                  <a:moveTo>
                    <a:pt x="186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8" y="0"/>
                    <a:pt x="190" y="2"/>
                    <a:pt x="190" y="4"/>
                  </a:cubicBezTo>
                  <a:cubicBezTo>
                    <a:pt x="190" y="6"/>
                    <a:pt x="188" y="7"/>
                    <a:pt x="186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36" name="Google Shape;8836;p240"/>
          <p:cNvGrpSpPr/>
          <p:nvPr/>
        </p:nvGrpSpPr>
        <p:grpSpPr>
          <a:xfrm>
            <a:off x="5760645" y="1322334"/>
            <a:ext cx="670704" cy="402422"/>
            <a:chOff x="-5265737" y="2427288"/>
            <a:chExt cx="317500" cy="190500"/>
          </a:xfrm>
        </p:grpSpPr>
        <p:sp>
          <p:nvSpPr>
            <p:cNvPr id="8837" name="Google Shape;8837;p240"/>
            <p:cNvSpPr/>
            <p:nvPr/>
          </p:nvSpPr>
          <p:spPr>
            <a:xfrm>
              <a:off x="-5233987" y="2427288"/>
              <a:ext cx="254000" cy="165100"/>
            </a:xfrm>
            <a:custGeom>
              <a:rect b="b" l="l" r="r" t="t"/>
              <a:pathLst>
                <a:path extrusionOk="0" h="138" w="212">
                  <a:moveTo>
                    <a:pt x="209" y="138"/>
                  </a:moveTo>
                  <a:cubicBezTo>
                    <a:pt x="3" y="138"/>
                    <a:pt x="3" y="138"/>
                    <a:pt x="3" y="138"/>
                  </a:cubicBezTo>
                  <a:cubicBezTo>
                    <a:pt x="1" y="138"/>
                    <a:pt x="0" y="136"/>
                    <a:pt x="0" y="13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207" y="0"/>
                    <a:pt x="212" y="6"/>
                    <a:pt x="212" y="13"/>
                  </a:cubicBezTo>
                  <a:cubicBezTo>
                    <a:pt x="212" y="134"/>
                    <a:pt x="212" y="134"/>
                    <a:pt x="212" y="134"/>
                  </a:cubicBezTo>
                  <a:cubicBezTo>
                    <a:pt x="212" y="136"/>
                    <a:pt x="211" y="138"/>
                    <a:pt x="209" y="138"/>
                  </a:cubicBezTo>
                  <a:close/>
                  <a:moveTo>
                    <a:pt x="7" y="130"/>
                  </a:moveTo>
                  <a:cubicBezTo>
                    <a:pt x="205" y="130"/>
                    <a:pt x="205" y="130"/>
                    <a:pt x="205" y="130"/>
                  </a:cubicBezTo>
                  <a:cubicBezTo>
                    <a:pt x="205" y="13"/>
                    <a:pt x="205" y="13"/>
                    <a:pt x="205" y="13"/>
                  </a:cubicBezTo>
                  <a:cubicBezTo>
                    <a:pt x="205" y="10"/>
                    <a:pt x="203" y="8"/>
                    <a:pt x="199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9" y="8"/>
                    <a:pt x="7" y="10"/>
                    <a:pt x="7" y="13"/>
                  </a:cubicBezTo>
                  <a:lnTo>
                    <a:pt x="7" y="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8" name="Google Shape;8838;p240"/>
            <p:cNvSpPr/>
            <p:nvPr/>
          </p:nvSpPr>
          <p:spPr>
            <a:xfrm>
              <a:off x="-5265737" y="2582863"/>
              <a:ext cx="317500" cy="34925"/>
            </a:xfrm>
            <a:custGeom>
              <a:rect b="b" l="l" r="r" t="t"/>
              <a:pathLst>
                <a:path extrusionOk="0" h="29" w="266">
                  <a:moveTo>
                    <a:pt x="262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1" y="28"/>
                    <a:pt x="1" y="26"/>
                  </a:cubicBezTo>
                  <a:cubicBezTo>
                    <a:pt x="0" y="25"/>
                    <a:pt x="1" y="23"/>
                    <a:pt x="2" y="2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1"/>
                    <a:pt x="29" y="0"/>
                    <a:pt x="30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6" y="0"/>
                    <a:pt x="237" y="1"/>
                    <a:pt x="238" y="1"/>
                  </a:cubicBezTo>
                  <a:cubicBezTo>
                    <a:pt x="264" y="22"/>
                    <a:pt x="264" y="22"/>
                    <a:pt x="264" y="22"/>
                  </a:cubicBezTo>
                  <a:cubicBezTo>
                    <a:pt x="265" y="23"/>
                    <a:pt x="266" y="25"/>
                    <a:pt x="265" y="26"/>
                  </a:cubicBezTo>
                  <a:cubicBezTo>
                    <a:pt x="265" y="28"/>
                    <a:pt x="263" y="29"/>
                    <a:pt x="262" y="29"/>
                  </a:cubicBezTo>
                  <a:close/>
                  <a:moveTo>
                    <a:pt x="14" y="21"/>
                  </a:moveTo>
                  <a:cubicBezTo>
                    <a:pt x="252" y="21"/>
                    <a:pt x="252" y="21"/>
                    <a:pt x="252" y="21"/>
                  </a:cubicBezTo>
                  <a:cubicBezTo>
                    <a:pt x="234" y="8"/>
                    <a:pt x="234" y="8"/>
                    <a:pt x="234" y="8"/>
                  </a:cubicBezTo>
                  <a:cubicBezTo>
                    <a:pt x="31" y="8"/>
                    <a:pt x="31" y="8"/>
                    <a:pt x="31" y="8"/>
                  </a:cubicBezTo>
                  <a:lnTo>
                    <a:pt x="14" y="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9" name="Google Shape;8839;p240"/>
            <p:cNvSpPr/>
            <p:nvPr/>
          </p:nvSpPr>
          <p:spPr>
            <a:xfrm>
              <a:off x="-5211762" y="2484438"/>
              <a:ext cx="139700" cy="85725"/>
            </a:xfrm>
            <a:custGeom>
              <a:rect b="b" l="l" r="r" t="t"/>
              <a:pathLst>
                <a:path extrusionOk="0" h="72" w="117">
                  <a:moveTo>
                    <a:pt x="113" y="72"/>
                  </a:moveTo>
                  <a:cubicBezTo>
                    <a:pt x="4" y="72"/>
                    <a:pt x="4" y="72"/>
                    <a:pt x="4" y="72"/>
                  </a:cubicBezTo>
                  <a:cubicBezTo>
                    <a:pt x="3" y="72"/>
                    <a:pt x="2" y="71"/>
                    <a:pt x="1" y="70"/>
                  </a:cubicBezTo>
                  <a:cubicBezTo>
                    <a:pt x="0" y="69"/>
                    <a:pt x="1" y="67"/>
                    <a:pt x="2" y="66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7" y="0"/>
                    <a:pt x="60" y="0"/>
                    <a:pt x="61" y="1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17" y="67"/>
                    <a:pt x="117" y="69"/>
                    <a:pt x="116" y="70"/>
                  </a:cubicBezTo>
                  <a:cubicBezTo>
                    <a:pt x="116" y="71"/>
                    <a:pt x="114" y="72"/>
                    <a:pt x="113" y="72"/>
                  </a:cubicBezTo>
                  <a:close/>
                  <a:moveTo>
                    <a:pt x="12" y="65"/>
                  </a:moveTo>
                  <a:cubicBezTo>
                    <a:pt x="105" y="65"/>
                    <a:pt x="105" y="65"/>
                    <a:pt x="105" y="65"/>
                  </a:cubicBezTo>
                  <a:cubicBezTo>
                    <a:pt x="59" y="9"/>
                    <a:pt x="59" y="9"/>
                    <a:pt x="59" y="9"/>
                  </a:cubicBezTo>
                  <a:lnTo>
                    <a:pt x="12" y="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0" name="Google Shape;8840;p240"/>
            <p:cNvSpPr/>
            <p:nvPr/>
          </p:nvSpPr>
          <p:spPr>
            <a:xfrm>
              <a:off x="-5106987" y="2505075"/>
              <a:ext cx="104775" cy="65088"/>
            </a:xfrm>
            <a:custGeom>
              <a:rect b="b" l="l" r="r" t="t"/>
              <a:pathLst>
                <a:path extrusionOk="0" h="55" w="87">
                  <a:moveTo>
                    <a:pt x="83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2" y="55"/>
                    <a:pt x="0" y="53"/>
                    <a:pt x="0" y="51"/>
                  </a:cubicBezTo>
                  <a:cubicBezTo>
                    <a:pt x="0" y="49"/>
                    <a:pt x="2" y="48"/>
                    <a:pt x="4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8" y="41"/>
                    <a:pt x="15" y="41"/>
                    <a:pt x="14" y="40"/>
                  </a:cubicBezTo>
                  <a:cubicBezTo>
                    <a:pt x="12" y="38"/>
                    <a:pt x="12" y="36"/>
                    <a:pt x="13" y="34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0"/>
                    <a:pt x="45" y="0"/>
                    <a:pt x="46" y="2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7" y="50"/>
                    <a:pt x="87" y="52"/>
                    <a:pt x="87" y="53"/>
                  </a:cubicBezTo>
                  <a:cubicBezTo>
                    <a:pt x="86" y="54"/>
                    <a:pt x="85" y="55"/>
                    <a:pt x="83" y="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1" name="Google Shape;8841;p240"/>
            <p:cNvSpPr/>
            <p:nvPr/>
          </p:nvSpPr>
          <p:spPr>
            <a:xfrm>
              <a:off x="-5105400" y="2447925"/>
              <a:ext cx="28575" cy="30163"/>
            </a:xfrm>
            <a:custGeom>
              <a:rect b="b" l="l" r="r" t="t"/>
              <a:pathLst>
                <a:path extrusionOk="0" h="25" w="24">
                  <a:moveTo>
                    <a:pt x="12" y="25"/>
                  </a:moveTo>
                  <a:cubicBezTo>
                    <a:pt x="6" y="25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9" y="25"/>
                    <a:pt x="12" y="25"/>
                  </a:cubicBezTo>
                  <a:close/>
                  <a:moveTo>
                    <a:pt x="12" y="8"/>
                  </a:moveTo>
                  <a:cubicBezTo>
                    <a:pt x="10" y="8"/>
                    <a:pt x="7" y="10"/>
                    <a:pt x="7" y="12"/>
                  </a:cubicBezTo>
                  <a:cubicBezTo>
                    <a:pt x="7" y="15"/>
                    <a:pt x="10" y="17"/>
                    <a:pt x="12" y="17"/>
                  </a:cubicBezTo>
                  <a:cubicBezTo>
                    <a:pt x="15" y="17"/>
                    <a:pt x="17" y="15"/>
                    <a:pt x="17" y="12"/>
                  </a:cubicBezTo>
                  <a:cubicBezTo>
                    <a:pt x="17" y="10"/>
                    <a:pt x="15" y="8"/>
                    <a:pt x="12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42" name="Google Shape;8842;p240"/>
          <p:cNvGrpSpPr/>
          <p:nvPr/>
        </p:nvGrpSpPr>
        <p:grpSpPr>
          <a:xfrm>
            <a:off x="1852362" y="2646334"/>
            <a:ext cx="653938" cy="365534"/>
            <a:chOff x="-5262562" y="3044825"/>
            <a:chExt cx="309563" cy="173038"/>
          </a:xfrm>
        </p:grpSpPr>
        <p:sp>
          <p:nvSpPr>
            <p:cNvPr id="8843" name="Google Shape;8843;p240"/>
            <p:cNvSpPr/>
            <p:nvPr/>
          </p:nvSpPr>
          <p:spPr>
            <a:xfrm>
              <a:off x="-5262562" y="3044825"/>
              <a:ext cx="309563" cy="173038"/>
            </a:xfrm>
            <a:custGeom>
              <a:rect b="b" l="l" r="r" t="t"/>
              <a:pathLst>
                <a:path extrusionOk="0" h="144" w="259">
                  <a:moveTo>
                    <a:pt x="41" y="144"/>
                  </a:moveTo>
                  <a:cubicBezTo>
                    <a:pt x="19" y="144"/>
                    <a:pt x="0" y="126"/>
                    <a:pt x="0" y="103"/>
                  </a:cubicBezTo>
                  <a:cubicBezTo>
                    <a:pt x="0" y="81"/>
                    <a:pt x="19" y="62"/>
                    <a:pt x="41" y="62"/>
                  </a:cubicBezTo>
                  <a:cubicBezTo>
                    <a:pt x="43" y="62"/>
                    <a:pt x="44" y="63"/>
                    <a:pt x="46" y="63"/>
                  </a:cubicBezTo>
                  <a:cubicBezTo>
                    <a:pt x="46" y="62"/>
                    <a:pt x="46" y="61"/>
                    <a:pt x="46" y="60"/>
                  </a:cubicBezTo>
                  <a:cubicBezTo>
                    <a:pt x="46" y="43"/>
                    <a:pt x="60" y="28"/>
                    <a:pt x="77" y="28"/>
                  </a:cubicBezTo>
                  <a:cubicBezTo>
                    <a:pt x="83" y="28"/>
                    <a:pt x="87" y="29"/>
                    <a:pt x="92" y="32"/>
                  </a:cubicBezTo>
                  <a:cubicBezTo>
                    <a:pt x="97" y="13"/>
                    <a:pt x="114" y="0"/>
                    <a:pt x="134" y="0"/>
                  </a:cubicBezTo>
                  <a:cubicBezTo>
                    <a:pt x="155" y="0"/>
                    <a:pt x="173" y="16"/>
                    <a:pt x="176" y="36"/>
                  </a:cubicBezTo>
                  <a:cubicBezTo>
                    <a:pt x="195" y="34"/>
                    <a:pt x="212" y="45"/>
                    <a:pt x="217" y="63"/>
                  </a:cubicBezTo>
                  <a:cubicBezTo>
                    <a:pt x="218" y="63"/>
                    <a:pt x="218" y="63"/>
                    <a:pt x="219" y="63"/>
                  </a:cubicBezTo>
                  <a:cubicBezTo>
                    <a:pt x="241" y="63"/>
                    <a:pt x="259" y="81"/>
                    <a:pt x="259" y="103"/>
                  </a:cubicBezTo>
                  <a:cubicBezTo>
                    <a:pt x="259" y="126"/>
                    <a:pt x="241" y="144"/>
                    <a:pt x="219" y="144"/>
                  </a:cubicBezTo>
                  <a:cubicBezTo>
                    <a:pt x="209" y="144"/>
                    <a:pt x="171" y="144"/>
                    <a:pt x="132" y="144"/>
                  </a:cubicBezTo>
                  <a:cubicBezTo>
                    <a:pt x="92" y="144"/>
                    <a:pt x="52" y="144"/>
                    <a:pt x="41" y="144"/>
                  </a:cubicBezTo>
                  <a:close/>
                  <a:moveTo>
                    <a:pt x="41" y="70"/>
                  </a:moveTo>
                  <a:cubicBezTo>
                    <a:pt x="23" y="70"/>
                    <a:pt x="8" y="85"/>
                    <a:pt x="8" y="103"/>
                  </a:cubicBezTo>
                  <a:cubicBezTo>
                    <a:pt x="8" y="122"/>
                    <a:pt x="23" y="137"/>
                    <a:pt x="41" y="137"/>
                  </a:cubicBezTo>
                  <a:cubicBezTo>
                    <a:pt x="52" y="137"/>
                    <a:pt x="92" y="137"/>
                    <a:pt x="132" y="137"/>
                  </a:cubicBezTo>
                  <a:cubicBezTo>
                    <a:pt x="171" y="137"/>
                    <a:pt x="209" y="137"/>
                    <a:pt x="219" y="137"/>
                  </a:cubicBezTo>
                  <a:cubicBezTo>
                    <a:pt x="237" y="137"/>
                    <a:pt x="252" y="122"/>
                    <a:pt x="252" y="103"/>
                  </a:cubicBezTo>
                  <a:cubicBezTo>
                    <a:pt x="252" y="85"/>
                    <a:pt x="237" y="70"/>
                    <a:pt x="219" y="70"/>
                  </a:cubicBezTo>
                  <a:cubicBezTo>
                    <a:pt x="218" y="70"/>
                    <a:pt x="216" y="70"/>
                    <a:pt x="215" y="70"/>
                  </a:cubicBezTo>
                  <a:cubicBezTo>
                    <a:pt x="213" y="70"/>
                    <a:pt x="211" y="69"/>
                    <a:pt x="211" y="67"/>
                  </a:cubicBezTo>
                  <a:cubicBezTo>
                    <a:pt x="208" y="51"/>
                    <a:pt x="191" y="40"/>
                    <a:pt x="174" y="44"/>
                  </a:cubicBezTo>
                  <a:cubicBezTo>
                    <a:pt x="173" y="45"/>
                    <a:pt x="172" y="44"/>
                    <a:pt x="171" y="44"/>
                  </a:cubicBezTo>
                  <a:cubicBezTo>
                    <a:pt x="170" y="43"/>
                    <a:pt x="170" y="42"/>
                    <a:pt x="170" y="41"/>
                  </a:cubicBezTo>
                  <a:cubicBezTo>
                    <a:pt x="169" y="22"/>
                    <a:pt x="153" y="7"/>
                    <a:pt x="134" y="7"/>
                  </a:cubicBezTo>
                  <a:cubicBezTo>
                    <a:pt x="116" y="7"/>
                    <a:pt x="100" y="20"/>
                    <a:pt x="98" y="38"/>
                  </a:cubicBezTo>
                  <a:cubicBezTo>
                    <a:pt x="98" y="39"/>
                    <a:pt x="97" y="40"/>
                    <a:pt x="96" y="41"/>
                  </a:cubicBezTo>
                  <a:cubicBezTo>
                    <a:pt x="95" y="41"/>
                    <a:pt x="93" y="41"/>
                    <a:pt x="92" y="40"/>
                  </a:cubicBezTo>
                  <a:cubicBezTo>
                    <a:pt x="88" y="37"/>
                    <a:pt x="83" y="35"/>
                    <a:pt x="77" y="35"/>
                  </a:cubicBezTo>
                  <a:cubicBezTo>
                    <a:pt x="64" y="35"/>
                    <a:pt x="53" y="47"/>
                    <a:pt x="53" y="60"/>
                  </a:cubicBezTo>
                  <a:cubicBezTo>
                    <a:pt x="53" y="62"/>
                    <a:pt x="53" y="64"/>
                    <a:pt x="54" y="66"/>
                  </a:cubicBezTo>
                  <a:cubicBezTo>
                    <a:pt x="54" y="67"/>
                    <a:pt x="54" y="69"/>
                    <a:pt x="53" y="70"/>
                  </a:cubicBezTo>
                  <a:cubicBezTo>
                    <a:pt x="52" y="71"/>
                    <a:pt x="50" y="71"/>
                    <a:pt x="49" y="71"/>
                  </a:cubicBezTo>
                  <a:cubicBezTo>
                    <a:pt x="46" y="70"/>
                    <a:pt x="44" y="70"/>
                    <a:pt x="4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4" name="Google Shape;8844;p240"/>
            <p:cNvSpPr/>
            <p:nvPr/>
          </p:nvSpPr>
          <p:spPr>
            <a:xfrm>
              <a:off x="-5216525" y="3209925"/>
              <a:ext cx="220663" cy="7938"/>
            </a:xfrm>
            <a:custGeom>
              <a:rect b="b" l="l" r="r" t="t"/>
              <a:pathLst>
                <a:path extrusionOk="0" h="7" w="184">
                  <a:moveTo>
                    <a:pt x="181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3" y="0"/>
                    <a:pt x="184" y="1"/>
                    <a:pt x="184" y="3"/>
                  </a:cubicBezTo>
                  <a:cubicBezTo>
                    <a:pt x="184" y="5"/>
                    <a:pt x="183" y="7"/>
                    <a:pt x="181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48" name="Shape 8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9" name="Google Shape;8849;p24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50" name="Google Shape;8850;p24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Icons </a:t>
            </a:r>
            <a:endParaRPr/>
          </a:p>
        </p:txBody>
      </p:sp>
      <p:grpSp>
        <p:nvGrpSpPr>
          <p:cNvPr id="8851" name="Google Shape;8851;p241"/>
          <p:cNvGrpSpPr/>
          <p:nvPr/>
        </p:nvGrpSpPr>
        <p:grpSpPr>
          <a:xfrm>
            <a:off x="2003027" y="1259674"/>
            <a:ext cx="352620" cy="527745"/>
            <a:chOff x="-3470207" y="989979"/>
            <a:chExt cx="233351" cy="349250"/>
          </a:xfrm>
        </p:grpSpPr>
        <p:sp>
          <p:nvSpPr>
            <p:cNvPr id="8852" name="Google Shape;8852;p241"/>
            <p:cNvSpPr/>
            <p:nvPr/>
          </p:nvSpPr>
          <p:spPr>
            <a:xfrm>
              <a:off x="-3359092" y="1066179"/>
              <a:ext cx="122236" cy="273050"/>
            </a:xfrm>
            <a:custGeom>
              <a:rect b="b" l="l" r="r" t="t"/>
              <a:pathLst>
                <a:path extrusionOk="0" h="263" w="118">
                  <a:moveTo>
                    <a:pt x="63" y="263"/>
                  </a:moveTo>
                  <a:cubicBezTo>
                    <a:pt x="55" y="263"/>
                    <a:pt x="48" y="259"/>
                    <a:pt x="44" y="253"/>
                  </a:cubicBezTo>
                  <a:cubicBezTo>
                    <a:pt x="39" y="259"/>
                    <a:pt x="32" y="263"/>
                    <a:pt x="24" y="263"/>
                  </a:cubicBezTo>
                  <a:cubicBezTo>
                    <a:pt x="11" y="263"/>
                    <a:pt x="0" y="252"/>
                    <a:pt x="0" y="23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2"/>
                    <a:pt x="2" y="110"/>
                    <a:pt x="5" y="110"/>
                  </a:cubicBezTo>
                  <a:cubicBezTo>
                    <a:pt x="8" y="110"/>
                    <a:pt x="11" y="112"/>
                    <a:pt x="11" y="115"/>
                  </a:cubicBezTo>
                  <a:cubicBezTo>
                    <a:pt x="11" y="121"/>
                    <a:pt x="15" y="125"/>
                    <a:pt x="20" y="126"/>
                  </a:cubicBezTo>
                  <a:cubicBezTo>
                    <a:pt x="22" y="126"/>
                    <a:pt x="25" y="125"/>
                    <a:pt x="27" y="123"/>
                  </a:cubicBezTo>
                  <a:cubicBezTo>
                    <a:pt x="29" y="121"/>
                    <a:pt x="30" y="119"/>
                    <a:pt x="30" y="11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23"/>
                    <a:pt x="21" y="12"/>
                    <a:pt x="8" y="11"/>
                  </a:cubicBezTo>
                  <a:cubicBezTo>
                    <a:pt x="5" y="10"/>
                    <a:pt x="3" y="8"/>
                    <a:pt x="3" y="5"/>
                  </a:cubicBezTo>
                  <a:cubicBezTo>
                    <a:pt x="3" y="2"/>
                    <a:pt x="5" y="0"/>
                    <a:pt x="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02" y="0"/>
                    <a:pt x="118" y="16"/>
                    <a:pt x="118" y="36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8" y="122"/>
                    <a:pt x="115" y="127"/>
                    <a:pt x="111" y="131"/>
                  </a:cubicBezTo>
                  <a:cubicBezTo>
                    <a:pt x="107" y="135"/>
                    <a:pt x="101" y="137"/>
                    <a:pt x="95" y="137"/>
                  </a:cubicBezTo>
                  <a:cubicBezTo>
                    <a:pt x="92" y="136"/>
                    <a:pt x="90" y="135"/>
                    <a:pt x="87" y="134"/>
                  </a:cubicBezTo>
                  <a:cubicBezTo>
                    <a:pt x="87" y="238"/>
                    <a:pt x="87" y="238"/>
                    <a:pt x="87" y="238"/>
                  </a:cubicBezTo>
                  <a:cubicBezTo>
                    <a:pt x="87" y="252"/>
                    <a:pt x="76" y="263"/>
                    <a:pt x="63" y="263"/>
                  </a:cubicBezTo>
                  <a:close/>
                  <a:moveTo>
                    <a:pt x="49" y="238"/>
                  </a:moveTo>
                  <a:cubicBezTo>
                    <a:pt x="49" y="246"/>
                    <a:pt x="55" y="252"/>
                    <a:pt x="63" y="252"/>
                  </a:cubicBezTo>
                  <a:cubicBezTo>
                    <a:pt x="70" y="252"/>
                    <a:pt x="76" y="246"/>
                    <a:pt x="76" y="238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76" y="116"/>
                    <a:pt x="76" y="115"/>
                    <a:pt x="76" y="115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7"/>
                    <a:pt x="79" y="55"/>
                    <a:pt x="82" y="55"/>
                  </a:cubicBezTo>
                  <a:cubicBezTo>
                    <a:pt x="85" y="55"/>
                    <a:pt x="87" y="57"/>
                    <a:pt x="87" y="60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7" y="121"/>
                    <a:pt x="91" y="125"/>
                    <a:pt x="96" y="126"/>
                  </a:cubicBezTo>
                  <a:cubicBezTo>
                    <a:pt x="99" y="126"/>
                    <a:pt x="102" y="125"/>
                    <a:pt x="104" y="123"/>
                  </a:cubicBezTo>
                  <a:cubicBezTo>
                    <a:pt x="106" y="121"/>
                    <a:pt x="107" y="119"/>
                    <a:pt x="107" y="116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107" y="22"/>
                    <a:pt x="96" y="11"/>
                    <a:pt x="8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8" y="17"/>
                    <a:pt x="41" y="26"/>
                    <a:pt x="41" y="36"/>
                  </a:cubicBezTo>
                  <a:cubicBezTo>
                    <a:pt x="41" y="116"/>
                    <a:pt x="41" y="116"/>
                    <a:pt x="41" y="116"/>
                  </a:cubicBezTo>
                  <a:cubicBezTo>
                    <a:pt x="41" y="122"/>
                    <a:pt x="39" y="127"/>
                    <a:pt x="34" y="131"/>
                  </a:cubicBezTo>
                  <a:cubicBezTo>
                    <a:pt x="30" y="135"/>
                    <a:pt x="24" y="137"/>
                    <a:pt x="19" y="136"/>
                  </a:cubicBezTo>
                  <a:cubicBezTo>
                    <a:pt x="16" y="136"/>
                    <a:pt x="13" y="135"/>
                    <a:pt x="11" y="1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46"/>
                    <a:pt x="17" y="252"/>
                    <a:pt x="24" y="252"/>
                  </a:cubicBezTo>
                  <a:cubicBezTo>
                    <a:pt x="32" y="252"/>
                    <a:pt x="38" y="246"/>
                    <a:pt x="38" y="238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38" y="142"/>
                    <a:pt x="41" y="140"/>
                    <a:pt x="44" y="140"/>
                  </a:cubicBezTo>
                  <a:cubicBezTo>
                    <a:pt x="47" y="140"/>
                    <a:pt x="49" y="142"/>
                    <a:pt x="49" y="145"/>
                  </a:cubicBezTo>
                  <a:lnTo>
                    <a:pt x="49" y="2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3" name="Google Shape;8853;p241"/>
            <p:cNvSpPr/>
            <p:nvPr/>
          </p:nvSpPr>
          <p:spPr>
            <a:xfrm>
              <a:off x="-3346391" y="989979"/>
              <a:ext cx="65087" cy="65088"/>
            </a:xfrm>
            <a:custGeom>
              <a:rect b="b" l="l" r="r" t="t"/>
              <a:pathLst>
                <a:path extrusionOk="0" h="62" w="63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2" y="51"/>
                  </a:cubicBezTo>
                  <a:cubicBezTo>
                    <a:pt x="43" y="51"/>
                    <a:pt x="52" y="42"/>
                    <a:pt x="52" y="31"/>
                  </a:cubicBezTo>
                  <a:cubicBezTo>
                    <a:pt x="52" y="20"/>
                    <a:pt x="43" y="11"/>
                    <a:pt x="3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4" name="Google Shape;8854;p241"/>
            <p:cNvSpPr/>
            <p:nvPr/>
          </p:nvSpPr>
          <p:spPr>
            <a:xfrm>
              <a:off x="-3425764" y="989979"/>
              <a:ext cx="63499" cy="65088"/>
            </a:xfrm>
            <a:custGeom>
              <a:rect b="b" l="l" r="r" t="t"/>
              <a:pathLst>
                <a:path extrusionOk="0" h="62" w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48" y="0"/>
                    <a:pt x="62" y="13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0"/>
                  </a:moveTo>
                  <a:cubicBezTo>
                    <a:pt x="20" y="10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0"/>
                    <a:pt x="31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5" name="Google Shape;8855;p241"/>
            <p:cNvSpPr/>
            <p:nvPr/>
          </p:nvSpPr>
          <p:spPr>
            <a:xfrm>
              <a:off x="-3470207" y="1066180"/>
              <a:ext cx="153985" cy="271463"/>
            </a:xfrm>
            <a:custGeom>
              <a:rect b="b" l="l" r="r" t="t"/>
              <a:pathLst>
                <a:path extrusionOk="0" h="262" w="148">
                  <a:moveTo>
                    <a:pt x="93" y="262"/>
                  </a:moveTo>
                  <a:cubicBezTo>
                    <a:pt x="85" y="262"/>
                    <a:pt x="79" y="259"/>
                    <a:pt x="74" y="253"/>
                  </a:cubicBezTo>
                  <a:cubicBezTo>
                    <a:pt x="70" y="259"/>
                    <a:pt x="63" y="262"/>
                    <a:pt x="55" y="262"/>
                  </a:cubicBezTo>
                  <a:cubicBezTo>
                    <a:pt x="41" y="262"/>
                    <a:pt x="30" y="251"/>
                    <a:pt x="30" y="238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28" y="135"/>
                    <a:pt x="25" y="136"/>
                    <a:pt x="23" y="136"/>
                  </a:cubicBezTo>
                  <a:cubicBezTo>
                    <a:pt x="17" y="137"/>
                    <a:pt x="11" y="135"/>
                    <a:pt x="7" y="131"/>
                  </a:cubicBezTo>
                  <a:cubicBezTo>
                    <a:pt x="2" y="127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3" y="0"/>
                    <a:pt x="115" y="0"/>
                    <a:pt x="116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34" y="2"/>
                    <a:pt x="148" y="17"/>
                    <a:pt x="148" y="3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22"/>
                    <a:pt x="146" y="127"/>
                    <a:pt x="141" y="131"/>
                  </a:cubicBezTo>
                  <a:cubicBezTo>
                    <a:pt x="137" y="135"/>
                    <a:pt x="131" y="137"/>
                    <a:pt x="126" y="136"/>
                  </a:cubicBezTo>
                  <a:cubicBezTo>
                    <a:pt x="123" y="136"/>
                    <a:pt x="120" y="135"/>
                    <a:pt x="118" y="134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7" y="262"/>
                    <a:pt x="93" y="262"/>
                  </a:cubicBezTo>
                  <a:close/>
                  <a:moveTo>
                    <a:pt x="74" y="232"/>
                  </a:moveTo>
                  <a:cubicBezTo>
                    <a:pt x="77" y="232"/>
                    <a:pt x="80" y="235"/>
                    <a:pt x="80" y="238"/>
                  </a:cubicBezTo>
                  <a:cubicBezTo>
                    <a:pt x="80" y="245"/>
                    <a:pt x="86" y="251"/>
                    <a:pt x="93" y="251"/>
                  </a:cubicBezTo>
                  <a:cubicBezTo>
                    <a:pt x="101" y="251"/>
                    <a:pt x="107" y="245"/>
                    <a:pt x="107" y="238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2"/>
                    <a:pt x="109" y="110"/>
                    <a:pt x="112" y="110"/>
                  </a:cubicBezTo>
                  <a:cubicBezTo>
                    <a:pt x="115" y="110"/>
                    <a:pt x="117" y="112"/>
                    <a:pt x="118" y="114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21"/>
                    <a:pt x="122" y="125"/>
                    <a:pt x="127" y="126"/>
                  </a:cubicBezTo>
                  <a:cubicBezTo>
                    <a:pt x="129" y="126"/>
                    <a:pt x="132" y="125"/>
                    <a:pt x="134" y="123"/>
                  </a:cubicBezTo>
                  <a:cubicBezTo>
                    <a:pt x="136" y="121"/>
                    <a:pt x="137" y="119"/>
                    <a:pt x="137" y="11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23"/>
                    <a:pt x="128" y="12"/>
                    <a:pt x="115" y="11"/>
                  </a:cubicBezTo>
                  <a:cubicBezTo>
                    <a:pt x="114" y="11"/>
                    <a:pt x="113" y="11"/>
                    <a:pt x="112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1"/>
                    <a:pt x="14" y="123"/>
                  </a:cubicBezTo>
                  <a:cubicBezTo>
                    <a:pt x="16" y="125"/>
                    <a:pt x="19" y="126"/>
                    <a:pt x="22" y="126"/>
                  </a:cubicBezTo>
                  <a:cubicBezTo>
                    <a:pt x="26" y="125"/>
                    <a:pt x="30" y="121"/>
                    <a:pt x="30" y="115"/>
                  </a:cubicBezTo>
                  <a:cubicBezTo>
                    <a:pt x="30" y="112"/>
                    <a:pt x="33" y="110"/>
                    <a:pt x="36" y="110"/>
                  </a:cubicBezTo>
                  <a:cubicBezTo>
                    <a:pt x="39" y="110"/>
                    <a:pt x="41" y="112"/>
                    <a:pt x="41" y="115"/>
                  </a:cubicBezTo>
                  <a:cubicBezTo>
                    <a:pt x="41" y="238"/>
                    <a:pt x="41" y="238"/>
                    <a:pt x="41" y="238"/>
                  </a:cubicBezTo>
                  <a:cubicBezTo>
                    <a:pt x="41" y="245"/>
                    <a:pt x="47" y="251"/>
                    <a:pt x="55" y="251"/>
                  </a:cubicBezTo>
                  <a:cubicBezTo>
                    <a:pt x="62" y="251"/>
                    <a:pt x="69" y="245"/>
                    <a:pt x="69" y="238"/>
                  </a:cubicBezTo>
                  <a:cubicBezTo>
                    <a:pt x="69" y="235"/>
                    <a:pt x="71" y="232"/>
                    <a:pt x="74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6" name="Google Shape;8856;p241"/>
            <p:cNvSpPr/>
            <p:nvPr/>
          </p:nvSpPr>
          <p:spPr>
            <a:xfrm>
              <a:off x="-3440042" y="1123330"/>
              <a:ext cx="12700" cy="68263"/>
            </a:xfrm>
            <a:custGeom>
              <a:rect b="b" l="l" r="r" t="t"/>
              <a:pathLst>
                <a:path extrusionOk="0" h="66" w="11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6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7" name="Google Shape;8857;p241"/>
            <p:cNvSpPr/>
            <p:nvPr/>
          </p:nvSpPr>
          <p:spPr>
            <a:xfrm>
              <a:off x="-3359094" y="1123329"/>
              <a:ext cx="11113" cy="68263"/>
            </a:xfrm>
            <a:custGeom>
              <a:rect b="b" l="l" r="r" t="t"/>
              <a:pathLst>
                <a:path extrusionOk="0" h="66" w="11">
                  <a:moveTo>
                    <a:pt x="5" y="66"/>
                  </a:moveTo>
                  <a:cubicBezTo>
                    <a:pt x="2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8" y="66"/>
                    <a:pt x="5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8" name="Google Shape;8858;p241"/>
            <p:cNvSpPr/>
            <p:nvPr/>
          </p:nvSpPr>
          <p:spPr>
            <a:xfrm>
              <a:off x="-3398838" y="1210643"/>
              <a:ext cx="11113" cy="107950"/>
            </a:xfrm>
            <a:custGeom>
              <a:rect b="b" l="l" r="r" t="t"/>
              <a:pathLst>
                <a:path extrusionOk="0" h="104" w="11">
                  <a:moveTo>
                    <a:pt x="5" y="104"/>
                  </a:moveTo>
                  <a:cubicBezTo>
                    <a:pt x="2" y="104"/>
                    <a:pt x="0" y="102"/>
                    <a:pt x="0" y="9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102"/>
                    <a:pt x="8" y="104"/>
                    <a:pt x="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59" name="Google Shape;8859;p241"/>
          <p:cNvGrpSpPr/>
          <p:nvPr/>
        </p:nvGrpSpPr>
        <p:grpSpPr>
          <a:xfrm>
            <a:off x="1771531" y="2564032"/>
            <a:ext cx="815601" cy="530147"/>
            <a:chOff x="-1414426" y="1782150"/>
            <a:chExt cx="539735" cy="350841"/>
          </a:xfrm>
        </p:grpSpPr>
        <p:sp>
          <p:nvSpPr>
            <p:cNvPr id="8860" name="Google Shape;8860;p241"/>
            <p:cNvSpPr/>
            <p:nvPr/>
          </p:nvSpPr>
          <p:spPr>
            <a:xfrm>
              <a:off x="-1317593" y="1782150"/>
              <a:ext cx="442902" cy="301626"/>
            </a:xfrm>
            <a:custGeom>
              <a:rect b="b" l="l" r="r" t="t"/>
              <a:pathLst>
                <a:path extrusionOk="0" h="289" w="426">
                  <a:moveTo>
                    <a:pt x="389" y="289"/>
                  </a:moveTo>
                  <a:cubicBezTo>
                    <a:pt x="88" y="289"/>
                    <a:pt x="88" y="289"/>
                    <a:pt x="88" y="289"/>
                  </a:cubicBezTo>
                  <a:cubicBezTo>
                    <a:pt x="85" y="289"/>
                    <a:pt x="83" y="286"/>
                    <a:pt x="83" y="283"/>
                  </a:cubicBezTo>
                  <a:cubicBezTo>
                    <a:pt x="83" y="280"/>
                    <a:pt x="85" y="278"/>
                    <a:pt x="88" y="278"/>
                  </a:cubicBezTo>
                  <a:cubicBezTo>
                    <a:pt x="389" y="278"/>
                    <a:pt x="389" y="278"/>
                    <a:pt x="389" y="278"/>
                  </a:cubicBezTo>
                  <a:cubicBezTo>
                    <a:pt x="404" y="278"/>
                    <a:pt x="415" y="266"/>
                    <a:pt x="415" y="252"/>
                  </a:cubicBezTo>
                  <a:cubicBezTo>
                    <a:pt x="415" y="37"/>
                    <a:pt x="415" y="37"/>
                    <a:pt x="415" y="37"/>
                  </a:cubicBezTo>
                  <a:cubicBezTo>
                    <a:pt x="415" y="23"/>
                    <a:pt x="404" y="11"/>
                    <a:pt x="389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22" y="11"/>
                    <a:pt x="11" y="23"/>
                    <a:pt x="11" y="37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7"/>
                    <a:pt x="8" y="149"/>
                    <a:pt x="5" y="149"/>
                  </a:cubicBezTo>
                  <a:cubicBezTo>
                    <a:pt x="2" y="149"/>
                    <a:pt x="0" y="147"/>
                    <a:pt x="0" y="14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410" y="0"/>
                    <a:pt x="426" y="17"/>
                    <a:pt x="426" y="37"/>
                  </a:cubicBezTo>
                  <a:cubicBezTo>
                    <a:pt x="426" y="252"/>
                    <a:pt x="426" y="252"/>
                    <a:pt x="426" y="252"/>
                  </a:cubicBezTo>
                  <a:cubicBezTo>
                    <a:pt x="426" y="272"/>
                    <a:pt x="410" y="289"/>
                    <a:pt x="389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1" name="Google Shape;8861;p241"/>
            <p:cNvSpPr/>
            <p:nvPr/>
          </p:nvSpPr>
          <p:spPr>
            <a:xfrm>
              <a:off x="-1125510" y="2071076"/>
              <a:ext cx="58737" cy="61913"/>
            </a:xfrm>
            <a:custGeom>
              <a:rect b="b" l="l" r="r" t="t"/>
              <a:pathLst>
                <a:path extrusionOk="0" h="59" w="56">
                  <a:moveTo>
                    <a:pt x="50" y="59"/>
                  </a:move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6"/>
                    <a:pt x="0" y="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2"/>
                    <a:pt x="56" y="5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6" y="56"/>
                    <a:pt x="53" y="59"/>
                    <a:pt x="50" y="59"/>
                  </a:cubicBezTo>
                  <a:close/>
                  <a:moveTo>
                    <a:pt x="11" y="48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2" name="Google Shape;8862;p241"/>
            <p:cNvSpPr/>
            <p:nvPr/>
          </p:nvSpPr>
          <p:spPr>
            <a:xfrm>
              <a:off x="-1169959" y="2121876"/>
              <a:ext cx="147634" cy="11113"/>
            </a:xfrm>
            <a:custGeom>
              <a:rect b="b" l="l" r="r" t="t"/>
              <a:pathLst>
                <a:path extrusionOk="0" h="11" w="142">
                  <a:moveTo>
                    <a:pt x="136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9" y="0"/>
                    <a:pt x="142" y="2"/>
                    <a:pt x="142" y="5"/>
                  </a:cubicBezTo>
                  <a:cubicBezTo>
                    <a:pt x="142" y="8"/>
                    <a:pt x="139" y="11"/>
                    <a:pt x="13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3" name="Google Shape;8863;p241"/>
            <p:cNvSpPr/>
            <p:nvPr/>
          </p:nvSpPr>
          <p:spPr>
            <a:xfrm>
              <a:off x="-1066774" y="1875812"/>
              <a:ext cx="63498" cy="66675"/>
            </a:xfrm>
            <a:custGeom>
              <a:rect b="b" l="l" r="r" t="t"/>
              <a:pathLst>
                <a:path extrusionOk="0" h="64" w="61">
                  <a:moveTo>
                    <a:pt x="7" y="64"/>
                  </a:moveTo>
                  <a:cubicBezTo>
                    <a:pt x="5" y="64"/>
                    <a:pt x="4" y="64"/>
                    <a:pt x="3" y="63"/>
                  </a:cubicBezTo>
                  <a:cubicBezTo>
                    <a:pt x="1" y="61"/>
                    <a:pt x="0" y="57"/>
                    <a:pt x="2" y="55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3" y="1"/>
                    <a:pt x="56" y="0"/>
                    <a:pt x="59" y="2"/>
                  </a:cubicBezTo>
                  <a:cubicBezTo>
                    <a:pt x="61" y="4"/>
                    <a:pt x="61" y="8"/>
                    <a:pt x="59" y="10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9" y="64"/>
                    <a:pt x="8" y="64"/>
                    <a:pt x="7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4" name="Google Shape;8864;p241"/>
            <p:cNvSpPr/>
            <p:nvPr/>
          </p:nvSpPr>
          <p:spPr>
            <a:xfrm>
              <a:off x="-1125510" y="1915500"/>
              <a:ext cx="47624" cy="31750"/>
            </a:xfrm>
            <a:custGeom>
              <a:rect b="b" l="l" r="r" t="t"/>
              <a:pathLst>
                <a:path extrusionOk="0" h="32" w="47">
                  <a:moveTo>
                    <a:pt x="40" y="32"/>
                  </a:moveTo>
                  <a:cubicBezTo>
                    <a:pt x="40" y="32"/>
                    <a:pt x="39" y="31"/>
                    <a:pt x="38" y="3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0"/>
                    <a:pt x="0" y="6"/>
                    <a:pt x="2" y="4"/>
                  </a:cubicBezTo>
                  <a:cubicBezTo>
                    <a:pt x="3" y="1"/>
                    <a:pt x="7" y="0"/>
                    <a:pt x="9" y="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6" y="23"/>
                    <a:pt x="47" y="26"/>
                    <a:pt x="45" y="29"/>
                  </a:cubicBezTo>
                  <a:cubicBezTo>
                    <a:pt x="44" y="31"/>
                    <a:pt x="42" y="32"/>
                    <a:pt x="4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5" name="Google Shape;8865;p241"/>
            <p:cNvSpPr/>
            <p:nvPr/>
          </p:nvSpPr>
          <p:spPr>
            <a:xfrm>
              <a:off x="-1211233" y="1918675"/>
              <a:ext cx="73023" cy="68263"/>
            </a:xfrm>
            <a:custGeom>
              <a:rect b="b" l="l" r="r" t="t"/>
              <a:pathLst>
                <a:path extrusionOk="0" h="66" w="70">
                  <a:moveTo>
                    <a:pt x="6" y="66"/>
                  </a:moveTo>
                  <a:cubicBezTo>
                    <a:pt x="4" y="66"/>
                    <a:pt x="3" y="66"/>
                    <a:pt x="2" y="65"/>
                  </a:cubicBezTo>
                  <a:cubicBezTo>
                    <a:pt x="0" y="63"/>
                    <a:pt x="0" y="59"/>
                    <a:pt x="2" y="57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0"/>
                    <a:pt x="65" y="0"/>
                    <a:pt x="67" y="3"/>
                  </a:cubicBezTo>
                  <a:cubicBezTo>
                    <a:pt x="70" y="5"/>
                    <a:pt x="69" y="8"/>
                    <a:pt x="67" y="10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6"/>
                    <a:pt x="7" y="66"/>
                    <a:pt x="6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6" name="Google Shape;8866;p241"/>
            <p:cNvSpPr/>
            <p:nvPr/>
          </p:nvSpPr>
          <p:spPr>
            <a:xfrm>
              <a:off x="-1154084" y="1891687"/>
              <a:ext cx="41274" cy="42863"/>
            </a:xfrm>
            <a:custGeom>
              <a:rect b="b" l="l" r="r" t="t"/>
              <a:pathLst>
                <a:path extrusionOk="0" h="41" w="40">
                  <a:moveTo>
                    <a:pt x="20" y="41"/>
                  </a:moveTo>
                  <a:cubicBezTo>
                    <a:pt x="9" y="41"/>
                    <a:pt x="0" y="32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2"/>
                    <a:pt x="31" y="41"/>
                    <a:pt x="20" y="41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6"/>
                    <a:pt x="11" y="21"/>
                  </a:cubicBezTo>
                  <a:cubicBezTo>
                    <a:pt x="11" y="26"/>
                    <a:pt x="15" y="30"/>
                    <a:pt x="20" y="30"/>
                  </a:cubicBezTo>
                  <a:cubicBezTo>
                    <a:pt x="25" y="30"/>
                    <a:pt x="29" y="26"/>
                    <a:pt x="29" y="21"/>
                  </a:cubicBezTo>
                  <a:cubicBezTo>
                    <a:pt x="29" y="16"/>
                    <a:pt x="25" y="11"/>
                    <a:pt x="2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7" name="Google Shape;8867;p241"/>
            <p:cNvSpPr/>
            <p:nvPr/>
          </p:nvSpPr>
          <p:spPr>
            <a:xfrm>
              <a:off x="-1090586" y="1929787"/>
              <a:ext cx="41274" cy="41275"/>
            </a:xfrm>
            <a:custGeom>
              <a:rect b="b" l="l" r="r" t="t"/>
              <a:pathLst>
                <a:path extrusionOk="0" h="40" w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11"/>
                  </a:moveTo>
                  <a:cubicBezTo>
                    <a:pt x="15" y="11"/>
                    <a:pt x="11" y="15"/>
                    <a:pt x="11" y="20"/>
                  </a:cubicBezTo>
                  <a:cubicBezTo>
                    <a:pt x="11" y="25"/>
                    <a:pt x="15" y="29"/>
                    <a:pt x="20" y="29"/>
                  </a:cubicBezTo>
                  <a:cubicBezTo>
                    <a:pt x="25" y="29"/>
                    <a:pt x="29" y="25"/>
                    <a:pt x="29" y="20"/>
                  </a:cubicBezTo>
                  <a:cubicBezTo>
                    <a:pt x="29" y="15"/>
                    <a:pt x="25" y="11"/>
                    <a:pt x="2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8" name="Google Shape;8868;p241"/>
            <p:cNvSpPr/>
            <p:nvPr/>
          </p:nvSpPr>
          <p:spPr>
            <a:xfrm>
              <a:off x="-1019151" y="1850412"/>
              <a:ext cx="42862" cy="41275"/>
            </a:xfrm>
            <a:custGeom>
              <a:rect b="b" l="l" r="r" t="t"/>
              <a:pathLst>
                <a:path extrusionOk="0" h="40" w="41">
                  <a:moveTo>
                    <a:pt x="21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31"/>
                    <a:pt x="32" y="40"/>
                    <a:pt x="21" y="40"/>
                  </a:cubicBezTo>
                  <a:close/>
                  <a:moveTo>
                    <a:pt x="21" y="11"/>
                  </a:moveTo>
                  <a:cubicBezTo>
                    <a:pt x="16" y="11"/>
                    <a:pt x="11" y="15"/>
                    <a:pt x="11" y="20"/>
                  </a:cubicBezTo>
                  <a:cubicBezTo>
                    <a:pt x="11" y="25"/>
                    <a:pt x="16" y="29"/>
                    <a:pt x="21" y="29"/>
                  </a:cubicBezTo>
                  <a:cubicBezTo>
                    <a:pt x="26" y="29"/>
                    <a:pt x="30" y="25"/>
                    <a:pt x="30" y="20"/>
                  </a:cubicBezTo>
                  <a:cubicBezTo>
                    <a:pt x="30" y="15"/>
                    <a:pt x="26" y="11"/>
                    <a:pt x="2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9" name="Google Shape;8869;p241"/>
            <p:cNvSpPr/>
            <p:nvPr/>
          </p:nvSpPr>
          <p:spPr>
            <a:xfrm>
              <a:off x="-1212821" y="1844062"/>
              <a:ext cx="249232" cy="176214"/>
            </a:xfrm>
            <a:custGeom>
              <a:rect b="b" l="l" r="r" t="t"/>
              <a:pathLst>
                <a:path extrusionOk="0" h="170" w="241">
                  <a:moveTo>
                    <a:pt x="236" y="170"/>
                  </a:moveTo>
                  <a:cubicBezTo>
                    <a:pt x="6" y="170"/>
                    <a:pt x="6" y="170"/>
                    <a:pt x="6" y="170"/>
                  </a:cubicBezTo>
                  <a:cubicBezTo>
                    <a:pt x="3" y="170"/>
                    <a:pt x="0" y="167"/>
                    <a:pt x="0" y="16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236" y="159"/>
                    <a:pt x="236" y="159"/>
                    <a:pt x="236" y="159"/>
                  </a:cubicBezTo>
                  <a:cubicBezTo>
                    <a:pt x="239" y="159"/>
                    <a:pt x="241" y="161"/>
                    <a:pt x="241" y="164"/>
                  </a:cubicBezTo>
                  <a:cubicBezTo>
                    <a:pt x="241" y="167"/>
                    <a:pt x="239" y="170"/>
                    <a:pt x="236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0" name="Google Shape;8870;p241"/>
            <p:cNvSpPr/>
            <p:nvPr/>
          </p:nvSpPr>
          <p:spPr>
            <a:xfrm>
              <a:off x="-1230282" y="1842477"/>
              <a:ext cx="44449" cy="30163"/>
            </a:xfrm>
            <a:custGeom>
              <a:rect b="b" l="l" r="r" t="t"/>
              <a:pathLst>
                <a:path extrusionOk="0" h="28" w="43">
                  <a:moveTo>
                    <a:pt x="37" y="27"/>
                  </a:moveTo>
                  <a:cubicBezTo>
                    <a:pt x="36" y="27"/>
                    <a:pt x="34" y="27"/>
                    <a:pt x="33" y="26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8" y="28"/>
                    <a:pt x="4" y="28"/>
                    <a:pt x="2" y="26"/>
                  </a:cubicBezTo>
                  <a:cubicBezTo>
                    <a:pt x="0" y="24"/>
                    <a:pt x="0" y="20"/>
                    <a:pt x="2" y="18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0"/>
                    <a:pt x="23" y="0"/>
                    <a:pt x="25" y="2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3" y="20"/>
                    <a:pt x="43" y="24"/>
                    <a:pt x="41" y="26"/>
                  </a:cubicBezTo>
                  <a:cubicBezTo>
                    <a:pt x="40" y="27"/>
                    <a:pt x="38" y="27"/>
                    <a:pt x="37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1" name="Google Shape;8871;p241"/>
            <p:cNvSpPr/>
            <p:nvPr/>
          </p:nvSpPr>
          <p:spPr>
            <a:xfrm>
              <a:off x="-990576" y="1993290"/>
              <a:ext cx="26987" cy="42863"/>
            </a:xfrm>
            <a:custGeom>
              <a:rect b="b" l="l" r="r" t="t"/>
              <a:pathLst>
                <a:path extrusionOk="0" h="42" w="27">
                  <a:moveTo>
                    <a:pt x="6" y="42"/>
                  </a:moveTo>
                  <a:cubicBezTo>
                    <a:pt x="5" y="42"/>
                    <a:pt x="4" y="42"/>
                    <a:pt x="2" y="41"/>
                  </a:cubicBezTo>
                  <a:cubicBezTo>
                    <a:pt x="0" y="39"/>
                    <a:pt x="0" y="35"/>
                    <a:pt x="2" y="3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7" y="20"/>
                    <a:pt x="27" y="21"/>
                  </a:cubicBezTo>
                  <a:cubicBezTo>
                    <a:pt x="27" y="23"/>
                    <a:pt x="27" y="24"/>
                    <a:pt x="26" y="25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2"/>
                    <a:pt x="8" y="42"/>
                    <a:pt x="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2" name="Google Shape;8872;p241"/>
            <p:cNvSpPr/>
            <p:nvPr/>
          </p:nvSpPr>
          <p:spPr>
            <a:xfrm>
              <a:off x="-1414426" y="2023452"/>
              <a:ext cx="195258" cy="109539"/>
            </a:xfrm>
            <a:custGeom>
              <a:rect b="b" l="l" r="r" t="t"/>
              <a:pathLst>
                <a:path extrusionOk="0" h="105" w="188">
                  <a:moveTo>
                    <a:pt x="182" y="105"/>
                  </a:moveTo>
                  <a:cubicBezTo>
                    <a:pt x="179" y="105"/>
                    <a:pt x="177" y="102"/>
                    <a:pt x="177" y="99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7" y="26"/>
                    <a:pt x="162" y="11"/>
                    <a:pt x="143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26" y="11"/>
                    <a:pt x="11" y="26"/>
                    <a:pt x="11" y="44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102"/>
                    <a:pt x="9" y="105"/>
                    <a:pt x="6" y="105"/>
                  </a:cubicBezTo>
                  <a:cubicBezTo>
                    <a:pt x="3" y="105"/>
                    <a:pt x="0" y="102"/>
                    <a:pt x="0" y="9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68" y="0"/>
                    <a:pt x="188" y="20"/>
                    <a:pt x="188" y="44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188" y="102"/>
                    <a:pt x="185" y="105"/>
                    <a:pt x="182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3" name="Google Shape;8873;p241"/>
            <p:cNvSpPr/>
            <p:nvPr/>
          </p:nvSpPr>
          <p:spPr>
            <a:xfrm>
              <a:off x="-1357277" y="1926617"/>
              <a:ext cx="79373" cy="80964"/>
            </a:xfrm>
            <a:custGeom>
              <a:rect b="b" l="l" r="r" t="t"/>
              <a:pathLst>
                <a:path extrusionOk="0" h="77" w="77">
                  <a:moveTo>
                    <a:pt x="39" y="77"/>
                  </a:moveTo>
                  <a:cubicBezTo>
                    <a:pt x="18" y="77"/>
                    <a:pt x="0" y="60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60" y="0"/>
                    <a:pt x="77" y="17"/>
                    <a:pt x="77" y="39"/>
                  </a:cubicBezTo>
                  <a:cubicBezTo>
                    <a:pt x="77" y="60"/>
                    <a:pt x="60" y="77"/>
                    <a:pt x="39" y="77"/>
                  </a:cubicBezTo>
                  <a:close/>
                  <a:moveTo>
                    <a:pt x="39" y="11"/>
                  </a:moveTo>
                  <a:cubicBezTo>
                    <a:pt x="24" y="11"/>
                    <a:pt x="11" y="23"/>
                    <a:pt x="11" y="39"/>
                  </a:cubicBezTo>
                  <a:cubicBezTo>
                    <a:pt x="11" y="54"/>
                    <a:pt x="24" y="66"/>
                    <a:pt x="39" y="66"/>
                  </a:cubicBezTo>
                  <a:cubicBezTo>
                    <a:pt x="54" y="66"/>
                    <a:pt x="66" y="54"/>
                    <a:pt x="66" y="39"/>
                  </a:cubicBezTo>
                  <a:cubicBezTo>
                    <a:pt x="66" y="23"/>
                    <a:pt x="54" y="11"/>
                    <a:pt x="3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4" name="Google Shape;8874;p241"/>
            <p:cNvSpPr/>
            <p:nvPr/>
          </p:nvSpPr>
          <p:spPr>
            <a:xfrm>
              <a:off x="-1376330" y="2071078"/>
              <a:ext cx="11113" cy="61913"/>
            </a:xfrm>
            <a:custGeom>
              <a:rect b="b" l="l" r="r" t="t"/>
              <a:pathLst>
                <a:path extrusionOk="0" h="60" w="11">
                  <a:moveTo>
                    <a:pt x="5" y="60"/>
                  </a:moveTo>
                  <a:cubicBezTo>
                    <a:pt x="2" y="60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8" y="60"/>
                    <a:pt x="5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5" name="Google Shape;8875;p241"/>
            <p:cNvSpPr/>
            <p:nvPr/>
          </p:nvSpPr>
          <p:spPr>
            <a:xfrm>
              <a:off x="-1270000" y="2071068"/>
              <a:ext cx="11113" cy="61913"/>
            </a:xfrm>
            <a:custGeom>
              <a:rect b="b" l="l" r="r" t="t"/>
              <a:pathLst>
                <a:path extrusionOk="0" h="60" w="11">
                  <a:moveTo>
                    <a:pt x="6" y="60"/>
                  </a:moveTo>
                  <a:cubicBezTo>
                    <a:pt x="3" y="60"/>
                    <a:pt x="0" y="57"/>
                    <a:pt x="0" y="5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7"/>
                    <a:pt x="9" y="60"/>
                    <a:pt x="6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76" name="Google Shape;8876;p241"/>
          <p:cNvGrpSpPr/>
          <p:nvPr/>
        </p:nvGrpSpPr>
        <p:grpSpPr>
          <a:xfrm>
            <a:off x="1905862" y="3909172"/>
            <a:ext cx="546936" cy="450976"/>
            <a:chOff x="-3535362" y="3395047"/>
            <a:chExt cx="361950" cy="298446"/>
          </a:xfrm>
        </p:grpSpPr>
        <p:sp>
          <p:nvSpPr>
            <p:cNvPr id="8877" name="Google Shape;8877;p241"/>
            <p:cNvSpPr/>
            <p:nvPr/>
          </p:nvSpPr>
          <p:spPr>
            <a:xfrm>
              <a:off x="-3441700" y="3450605"/>
              <a:ext cx="71438" cy="104775"/>
            </a:xfrm>
            <a:custGeom>
              <a:rect b="b" l="l" r="r" t="t"/>
              <a:pathLst>
                <a:path extrusionOk="0" h="101" w="69">
                  <a:moveTo>
                    <a:pt x="34" y="101"/>
                  </a:moveTo>
                  <a:cubicBezTo>
                    <a:pt x="23" y="101"/>
                    <a:pt x="12" y="97"/>
                    <a:pt x="2" y="85"/>
                  </a:cubicBezTo>
                  <a:cubicBezTo>
                    <a:pt x="0" y="82"/>
                    <a:pt x="1" y="79"/>
                    <a:pt x="3" y="77"/>
                  </a:cubicBezTo>
                  <a:cubicBezTo>
                    <a:pt x="6" y="75"/>
                    <a:pt x="9" y="76"/>
                    <a:pt x="11" y="78"/>
                  </a:cubicBezTo>
                  <a:cubicBezTo>
                    <a:pt x="26" y="98"/>
                    <a:pt x="48" y="87"/>
                    <a:pt x="49" y="86"/>
                  </a:cubicBezTo>
                  <a:cubicBezTo>
                    <a:pt x="49" y="86"/>
                    <a:pt x="49" y="86"/>
                    <a:pt x="49" y="86"/>
                  </a:cubicBezTo>
                  <a:cubicBezTo>
                    <a:pt x="50" y="86"/>
                    <a:pt x="58" y="82"/>
                    <a:pt x="57" y="71"/>
                  </a:cubicBezTo>
                  <a:cubicBezTo>
                    <a:pt x="56" y="60"/>
                    <a:pt x="45" y="57"/>
                    <a:pt x="45" y="57"/>
                  </a:cubicBezTo>
                  <a:cubicBezTo>
                    <a:pt x="45" y="57"/>
                    <a:pt x="33" y="53"/>
                    <a:pt x="21" y="50"/>
                  </a:cubicBezTo>
                  <a:cubicBezTo>
                    <a:pt x="8" y="46"/>
                    <a:pt x="1" y="37"/>
                    <a:pt x="2" y="25"/>
                  </a:cubicBezTo>
                  <a:cubicBezTo>
                    <a:pt x="2" y="19"/>
                    <a:pt x="4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6" y="0"/>
                    <a:pt x="66" y="15"/>
                    <a:pt x="68" y="22"/>
                  </a:cubicBezTo>
                  <a:cubicBezTo>
                    <a:pt x="69" y="25"/>
                    <a:pt x="67" y="28"/>
                    <a:pt x="64" y="29"/>
                  </a:cubicBezTo>
                  <a:cubicBezTo>
                    <a:pt x="61" y="30"/>
                    <a:pt x="58" y="28"/>
                    <a:pt x="57" y="25"/>
                  </a:cubicBezTo>
                  <a:cubicBezTo>
                    <a:pt x="57" y="25"/>
                    <a:pt x="53" y="11"/>
                    <a:pt x="35" y="11"/>
                  </a:cubicBezTo>
                  <a:cubicBezTo>
                    <a:pt x="25" y="11"/>
                    <a:pt x="13" y="13"/>
                    <a:pt x="13" y="25"/>
                  </a:cubicBezTo>
                  <a:cubicBezTo>
                    <a:pt x="12" y="30"/>
                    <a:pt x="14" y="36"/>
                    <a:pt x="24" y="39"/>
                  </a:cubicBezTo>
                  <a:cubicBezTo>
                    <a:pt x="36" y="43"/>
                    <a:pt x="48" y="46"/>
                    <a:pt x="48" y="46"/>
                  </a:cubicBezTo>
                  <a:cubicBezTo>
                    <a:pt x="49" y="46"/>
                    <a:pt x="66" y="52"/>
                    <a:pt x="68" y="70"/>
                  </a:cubicBezTo>
                  <a:cubicBezTo>
                    <a:pt x="69" y="86"/>
                    <a:pt x="59" y="94"/>
                    <a:pt x="54" y="96"/>
                  </a:cubicBezTo>
                  <a:cubicBezTo>
                    <a:pt x="49" y="99"/>
                    <a:pt x="42" y="101"/>
                    <a:pt x="34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8" name="Google Shape;8878;p241"/>
            <p:cNvSpPr/>
            <p:nvPr/>
          </p:nvSpPr>
          <p:spPr>
            <a:xfrm>
              <a:off x="-3409950" y="3431555"/>
              <a:ext cx="11113" cy="30163"/>
            </a:xfrm>
            <a:custGeom>
              <a:rect b="b" l="l" r="r" t="t"/>
              <a:pathLst>
                <a:path extrusionOk="0" h="30" w="11">
                  <a:moveTo>
                    <a:pt x="5" y="30"/>
                  </a:moveTo>
                  <a:cubicBezTo>
                    <a:pt x="2" y="30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8" y="30"/>
                    <a:pt x="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9" name="Google Shape;8879;p241"/>
            <p:cNvSpPr/>
            <p:nvPr/>
          </p:nvSpPr>
          <p:spPr>
            <a:xfrm>
              <a:off x="-3409950" y="3545855"/>
              <a:ext cx="11113" cy="30163"/>
            </a:xfrm>
            <a:custGeom>
              <a:rect b="b" l="l" r="r" t="t"/>
              <a:pathLst>
                <a:path extrusionOk="0" h="30" w="11">
                  <a:moveTo>
                    <a:pt x="5" y="30"/>
                  </a:moveTo>
                  <a:cubicBezTo>
                    <a:pt x="2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8" y="30"/>
                    <a:pt x="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0" name="Google Shape;8880;p241"/>
            <p:cNvSpPr/>
            <p:nvPr/>
          </p:nvSpPr>
          <p:spPr>
            <a:xfrm>
              <a:off x="-3535362" y="3395047"/>
              <a:ext cx="260350" cy="254000"/>
            </a:xfrm>
            <a:custGeom>
              <a:rect b="b" l="l" r="r" t="t"/>
              <a:pathLst>
                <a:path extrusionOk="0" h="244" w="251">
                  <a:moveTo>
                    <a:pt x="40" y="244"/>
                  </a:moveTo>
                  <a:cubicBezTo>
                    <a:pt x="38" y="244"/>
                    <a:pt x="37" y="244"/>
                    <a:pt x="35" y="243"/>
                  </a:cubicBezTo>
                  <a:cubicBezTo>
                    <a:pt x="30" y="241"/>
                    <a:pt x="27" y="236"/>
                    <a:pt x="27" y="231"/>
                  </a:cubicBezTo>
                  <a:cubicBezTo>
                    <a:pt x="27" y="207"/>
                    <a:pt x="27" y="207"/>
                    <a:pt x="27" y="207"/>
                  </a:cubicBezTo>
                  <a:cubicBezTo>
                    <a:pt x="12" y="204"/>
                    <a:pt x="0" y="191"/>
                    <a:pt x="0" y="17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36" y="0"/>
                    <a:pt x="251" y="15"/>
                    <a:pt x="251" y="32"/>
                  </a:cubicBezTo>
                  <a:cubicBezTo>
                    <a:pt x="251" y="175"/>
                    <a:pt x="251" y="175"/>
                    <a:pt x="251" y="175"/>
                  </a:cubicBezTo>
                  <a:cubicBezTo>
                    <a:pt x="251" y="193"/>
                    <a:pt x="236" y="208"/>
                    <a:pt x="219" y="208"/>
                  </a:cubicBezTo>
                  <a:cubicBezTo>
                    <a:pt x="83" y="208"/>
                    <a:pt x="83" y="208"/>
                    <a:pt x="83" y="208"/>
                  </a:cubicBezTo>
                  <a:cubicBezTo>
                    <a:pt x="49" y="240"/>
                    <a:pt x="49" y="240"/>
                    <a:pt x="49" y="240"/>
                  </a:cubicBezTo>
                  <a:cubicBezTo>
                    <a:pt x="47" y="243"/>
                    <a:pt x="43" y="244"/>
                    <a:pt x="40" y="244"/>
                  </a:cubicBezTo>
                  <a:close/>
                  <a:moveTo>
                    <a:pt x="33" y="11"/>
                  </a:moveTo>
                  <a:cubicBezTo>
                    <a:pt x="21" y="11"/>
                    <a:pt x="11" y="21"/>
                    <a:pt x="11" y="32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11" y="187"/>
                    <a:pt x="21" y="197"/>
                    <a:pt x="33" y="197"/>
                  </a:cubicBezTo>
                  <a:cubicBezTo>
                    <a:pt x="36" y="197"/>
                    <a:pt x="38" y="199"/>
                    <a:pt x="38" y="202"/>
                  </a:cubicBezTo>
                  <a:cubicBezTo>
                    <a:pt x="38" y="231"/>
                    <a:pt x="38" y="231"/>
                    <a:pt x="38" y="231"/>
                  </a:cubicBezTo>
                  <a:cubicBezTo>
                    <a:pt x="38" y="232"/>
                    <a:pt x="39" y="233"/>
                    <a:pt x="39" y="233"/>
                  </a:cubicBezTo>
                  <a:cubicBezTo>
                    <a:pt x="40" y="233"/>
                    <a:pt x="41" y="233"/>
                    <a:pt x="41" y="232"/>
                  </a:cubicBezTo>
                  <a:cubicBezTo>
                    <a:pt x="77" y="198"/>
                    <a:pt x="77" y="198"/>
                    <a:pt x="77" y="198"/>
                  </a:cubicBezTo>
                  <a:cubicBezTo>
                    <a:pt x="78" y="197"/>
                    <a:pt x="79" y="197"/>
                    <a:pt x="81" y="197"/>
                  </a:cubicBezTo>
                  <a:cubicBezTo>
                    <a:pt x="219" y="197"/>
                    <a:pt x="219" y="197"/>
                    <a:pt x="219" y="197"/>
                  </a:cubicBezTo>
                  <a:cubicBezTo>
                    <a:pt x="230" y="197"/>
                    <a:pt x="240" y="187"/>
                    <a:pt x="240" y="175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40" y="21"/>
                    <a:pt x="230" y="11"/>
                    <a:pt x="219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1" name="Google Shape;8881;p241"/>
            <p:cNvSpPr/>
            <p:nvPr/>
          </p:nvSpPr>
          <p:spPr>
            <a:xfrm>
              <a:off x="-3432175" y="3441080"/>
              <a:ext cx="258763" cy="252413"/>
            </a:xfrm>
            <a:custGeom>
              <a:rect b="b" l="l" r="r" t="t"/>
              <a:pathLst>
                <a:path extrusionOk="0" h="244" w="250">
                  <a:moveTo>
                    <a:pt x="211" y="244"/>
                  </a:moveTo>
                  <a:cubicBezTo>
                    <a:pt x="207" y="244"/>
                    <a:pt x="204" y="243"/>
                    <a:pt x="202" y="241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32" y="208"/>
                    <a:pt x="32" y="208"/>
                    <a:pt x="32" y="208"/>
                  </a:cubicBezTo>
                  <a:cubicBezTo>
                    <a:pt x="14" y="208"/>
                    <a:pt x="0" y="193"/>
                    <a:pt x="0" y="17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57"/>
                    <a:pt x="2" y="155"/>
                    <a:pt x="5" y="155"/>
                  </a:cubicBezTo>
                  <a:cubicBezTo>
                    <a:pt x="8" y="155"/>
                    <a:pt x="11" y="157"/>
                    <a:pt x="11" y="160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11" y="187"/>
                    <a:pt x="20" y="197"/>
                    <a:pt x="32" y="197"/>
                  </a:cubicBezTo>
                  <a:cubicBezTo>
                    <a:pt x="170" y="197"/>
                    <a:pt x="170" y="197"/>
                    <a:pt x="170" y="197"/>
                  </a:cubicBezTo>
                  <a:cubicBezTo>
                    <a:pt x="171" y="197"/>
                    <a:pt x="173" y="197"/>
                    <a:pt x="174" y="198"/>
                  </a:cubicBezTo>
                  <a:cubicBezTo>
                    <a:pt x="209" y="233"/>
                    <a:pt x="209" y="233"/>
                    <a:pt x="209" y="233"/>
                  </a:cubicBezTo>
                  <a:cubicBezTo>
                    <a:pt x="210" y="233"/>
                    <a:pt x="211" y="233"/>
                    <a:pt x="211" y="233"/>
                  </a:cubicBezTo>
                  <a:cubicBezTo>
                    <a:pt x="212" y="233"/>
                    <a:pt x="213" y="232"/>
                    <a:pt x="213" y="231"/>
                  </a:cubicBezTo>
                  <a:cubicBezTo>
                    <a:pt x="213" y="202"/>
                    <a:pt x="213" y="202"/>
                    <a:pt x="213" y="202"/>
                  </a:cubicBezTo>
                  <a:cubicBezTo>
                    <a:pt x="213" y="199"/>
                    <a:pt x="215" y="197"/>
                    <a:pt x="218" y="197"/>
                  </a:cubicBezTo>
                  <a:cubicBezTo>
                    <a:pt x="230" y="197"/>
                    <a:pt x="239" y="187"/>
                    <a:pt x="239" y="176"/>
                  </a:cubicBezTo>
                  <a:cubicBezTo>
                    <a:pt x="239" y="33"/>
                    <a:pt x="239" y="33"/>
                    <a:pt x="239" y="33"/>
                  </a:cubicBezTo>
                  <a:cubicBezTo>
                    <a:pt x="239" y="21"/>
                    <a:pt x="230" y="11"/>
                    <a:pt x="218" y="11"/>
                  </a:cubicBezTo>
                  <a:cubicBezTo>
                    <a:pt x="150" y="11"/>
                    <a:pt x="150" y="11"/>
                    <a:pt x="150" y="11"/>
                  </a:cubicBezTo>
                  <a:cubicBezTo>
                    <a:pt x="147" y="11"/>
                    <a:pt x="144" y="9"/>
                    <a:pt x="144" y="6"/>
                  </a:cubicBezTo>
                  <a:cubicBezTo>
                    <a:pt x="144" y="3"/>
                    <a:pt x="147" y="0"/>
                    <a:pt x="150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36" y="0"/>
                    <a:pt x="250" y="15"/>
                    <a:pt x="250" y="33"/>
                  </a:cubicBezTo>
                  <a:cubicBezTo>
                    <a:pt x="250" y="176"/>
                    <a:pt x="250" y="176"/>
                    <a:pt x="250" y="176"/>
                  </a:cubicBezTo>
                  <a:cubicBezTo>
                    <a:pt x="250" y="191"/>
                    <a:pt x="239" y="205"/>
                    <a:pt x="224" y="207"/>
                  </a:cubicBezTo>
                  <a:cubicBezTo>
                    <a:pt x="224" y="231"/>
                    <a:pt x="224" y="231"/>
                    <a:pt x="224" y="231"/>
                  </a:cubicBezTo>
                  <a:cubicBezTo>
                    <a:pt x="224" y="237"/>
                    <a:pt x="221" y="241"/>
                    <a:pt x="216" y="243"/>
                  </a:cubicBezTo>
                  <a:cubicBezTo>
                    <a:pt x="214" y="244"/>
                    <a:pt x="212" y="244"/>
                    <a:pt x="211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2" name="Google Shape;8882;p241"/>
          <p:cNvGrpSpPr/>
          <p:nvPr/>
        </p:nvGrpSpPr>
        <p:grpSpPr>
          <a:xfrm>
            <a:off x="1965834" y="5148765"/>
            <a:ext cx="426994" cy="582911"/>
            <a:chOff x="173037" y="2130425"/>
            <a:chExt cx="282575" cy="385756"/>
          </a:xfrm>
        </p:grpSpPr>
        <p:sp>
          <p:nvSpPr>
            <p:cNvPr id="8883" name="Google Shape;8883;p241"/>
            <p:cNvSpPr/>
            <p:nvPr/>
          </p:nvSpPr>
          <p:spPr>
            <a:xfrm>
              <a:off x="276225" y="2325682"/>
              <a:ext cx="74613" cy="107949"/>
            </a:xfrm>
            <a:custGeom>
              <a:rect b="b" l="l" r="r" t="t"/>
              <a:pathLst>
                <a:path extrusionOk="0" h="48" w="33">
                  <a:moveTo>
                    <a:pt x="16" y="48"/>
                  </a:moveTo>
                  <a:cubicBezTo>
                    <a:pt x="11" y="48"/>
                    <a:pt x="5" y="46"/>
                    <a:pt x="1" y="41"/>
                  </a:cubicBezTo>
                  <a:cubicBezTo>
                    <a:pt x="0" y="40"/>
                    <a:pt x="0" y="38"/>
                    <a:pt x="1" y="37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7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8" y="40"/>
                    <a:pt x="27" y="34"/>
                  </a:cubicBezTo>
                  <a:cubicBezTo>
                    <a:pt x="27" y="29"/>
                    <a:pt x="22" y="27"/>
                    <a:pt x="21" y="27"/>
                  </a:cubicBezTo>
                  <a:cubicBezTo>
                    <a:pt x="21" y="27"/>
                    <a:pt x="16" y="25"/>
                    <a:pt x="10" y="24"/>
                  </a:cubicBezTo>
                  <a:cubicBezTo>
                    <a:pt x="4" y="22"/>
                    <a:pt x="1" y="18"/>
                    <a:pt x="1" y="12"/>
                  </a:cubicBezTo>
                  <a:cubicBezTo>
                    <a:pt x="1" y="9"/>
                    <a:pt x="2" y="6"/>
                    <a:pt x="4" y="4"/>
                  </a:cubicBezTo>
                  <a:cubicBezTo>
                    <a:pt x="7" y="1"/>
                    <a:pt x="11" y="0"/>
                    <a:pt x="17" y="0"/>
                  </a:cubicBezTo>
                  <a:cubicBezTo>
                    <a:pt x="27" y="0"/>
                    <a:pt x="31" y="7"/>
                    <a:pt x="32" y="11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29" y="14"/>
                    <a:pt x="28" y="13"/>
                    <a:pt x="27" y="12"/>
                  </a:cubicBezTo>
                  <a:cubicBezTo>
                    <a:pt x="27" y="12"/>
                    <a:pt x="25" y="5"/>
                    <a:pt x="17" y="5"/>
                  </a:cubicBezTo>
                  <a:cubicBezTo>
                    <a:pt x="13" y="5"/>
                    <a:pt x="9" y="6"/>
                    <a:pt x="8" y="7"/>
                  </a:cubicBezTo>
                  <a:cubicBezTo>
                    <a:pt x="6" y="8"/>
                    <a:pt x="6" y="10"/>
                    <a:pt x="6" y="12"/>
                  </a:cubicBezTo>
                  <a:cubicBezTo>
                    <a:pt x="6" y="16"/>
                    <a:pt x="7" y="18"/>
                    <a:pt x="11" y="19"/>
                  </a:cubicBezTo>
                  <a:cubicBezTo>
                    <a:pt x="17" y="21"/>
                    <a:pt x="23" y="22"/>
                    <a:pt x="23" y="22"/>
                  </a:cubicBezTo>
                  <a:cubicBezTo>
                    <a:pt x="23" y="22"/>
                    <a:pt x="31" y="25"/>
                    <a:pt x="32" y="34"/>
                  </a:cubicBezTo>
                  <a:cubicBezTo>
                    <a:pt x="33" y="41"/>
                    <a:pt x="28" y="45"/>
                    <a:pt x="25" y="46"/>
                  </a:cubicBezTo>
                  <a:cubicBezTo>
                    <a:pt x="23" y="47"/>
                    <a:pt x="20" y="48"/>
                    <a:pt x="16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4" name="Google Shape;8884;p241"/>
            <p:cNvSpPr/>
            <p:nvPr/>
          </p:nvSpPr>
          <p:spPr>
            <a:xfrm>
              <a:off x="307975" y="2305044"/>
              <a:ext cx="11113" cy="31750"/>
            </a:xfrm>
            <a:custGeom>
              <a:rect b="b" l="l" r="r" t="t"/>
              <a:pathLst>
                <a:path extrusionOk="0" h="14" w="5">
                  <a:moveTo>
                    <a:pt x="3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5" name="Google Shape;8885;p241"/>
            <p:cNvSpPr/>
            <p:nvPr/>
          </p:nvSpPr>
          <p:spPr>
            <a:xfrm>
              <a:off x="307975" y="2425693"/>
              <a:ext cx="11113" cy="31750"/>
            </a:xfrm>
            <a:custGeom>
              <a:rect b="b" l="l" r="r" t="t"/>
              <a:pathLst>
                <a:path extrusionOk="0" h="14" w="5">
                  <a:moveTo>
                    <a:pt x="3" y="14"/>
                  </a:moveTo>
                  <a:cubicBezTo>
                    <a:pt x="1" y="14"/>
                    <a:pt x="0" y="13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3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6" name="Google Shape;8886;p241"/>
            <p:cNvSpPr/>
            <p:nvPr/>
          </p:nvSpPr>
          <p:spPr>
            <a:xfrm>
              <a:off x="173037" y="2244719"/>
              <a:ext cx="282575" cy="271462"/>
            </a:xfrm>
            <a:custGeom>
              <a:rect b="b" l="l" r="r" t="t"/>
              <a:pathLst>
                <a:path extrusionOk="0" h="120" w="125">
                  <a:moveTo>
                    <a:pt x="62" y="120"/>
                  </a:moveTo>
                  <a:cubicBezTo>
                    <a:pt x="30" y="120"/>
                    <a:pt x="0" y="120"/>
                    <a:pt x="0" y="84"/>
                  </a:cubicBezTo>
                  <a:cubicBezTo>
                    <a:pt x="0" y="57"/>
                    <a:pt x="17" y="16"/>
                    <a:pt x="42" y="0"/>
                  </a:cubicBezTo>
                  <a:cubicBezTo>
                    <a:pt x="43" y="0"/>
                    <a:pt x="43" y="0"/>
                    <a:pt x="44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08" y="16"/>
                    <a:pt x="125" y="57"/>
                    <a:pt x="125" y="84"/>
                  </a:cubicBezTo>
                  <a:cubicBezTo>
                    <a:pt x="125" y="120"/>
                    <a:pt x="95" y="120"/>
                    <a:pt x="62" y="120"/>
                  </a:cubicBezTo>
                  <a:close/>
                  <a:moveTo>
                    <a:pt x="44" y="5"/>
                  </a:moveTo>
                  <a:cubicBezTo>
                    <a:pt x="21" y="19"/>
                    <a:pt x="5" y="58"/>
                    <a:pt x="5" y="84"/>
                  </a:cubicBezTo>
                  <a:cubicBezTo>
                    <a:pt x="5" y="113"/>
                    <a:pt x="27" y="115"/>
                    <a:pt x="62" y="115"/>
                  </a:cubicBezTo>
                  <a:cubicBezTo>
                    <a:pt x="98" y="115"/>
                    <a:pt x="120" y="113"/>
                    <a:pt x="120" y="84"/>
                  </a:cubicBezTo>
                  <a:cubicBezTo>
                    <a:pt x="120" y="58"/>
                    <a:pt x="103" y="19"/>
                    <a:pt x="80" y="5"/>
                  </a:cubicBezTo>
                  <a:lnTo>
                    <a:pt x="44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7" name="Google Shape;8887;p241"/>
            <p:cNvSpPr/>
            <p:nvPr/>
          </p:nvSpPr>
          <p:spPr>
            <a:xfrm>
              <a:off x="247650" y="2209798"/>
              <a:ext cx="133350" cy="46038"/>
            </a:xfrm>
            <a:custGeom>
              <a:rect b="b" l="l" r="r" t="t"/>
              <a:pathLst>
                <a:path extrusionOk="0" h="20" w="59">
                  <a:moveTo>
                    <a:pt x="51" y="20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9" y="3"/>
                    <a:pt x="59" y="8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6"/>
                    <a:pt x="55" y="20"/>
                    <a:pt x="51" y="20"/>
                  </a:cubicBezTo>
                  <a:close/>
                  <a:moveTo>
                    <a:pt x="8" y="4"/>
                  </a:moveTo>
                  <a:cubicBezTo>
                    <a:pt x="6" y="4"/>
                    <a:pt x="5" y="6"/>
                    <a:pt x="5" y="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4"/>
                    <a:pt x="6" y="15"/>
                    <a:pt x="8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3" y="15"/>
                    <a:pt x="54" y="14"/>
                    <a:pt x="54" y="12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6"/>
                    <a:pt x="53" y="4"/>
                    <a:pt x="51" y="4"/>
                  </a:cubicBezTo>
                  <a:lnTo>
                    <a:pt x="8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8" name="Google Shape;8888;p241"/>
            <p:cNvSpPr/>
            <p:nvPr/>
          </p:nvSpPr>
          <p:spPr>
            <a:xfrm>
              <a:off x="234950" y="2130425"/>
              <a:ext cx="161925" cy="90488"/>
            </a:xfrm>
            <a:custGeom>
              <a:rect b="b" l="l" r="r" t="t"/>
              <a:pathLst>
                <a:path extrusionOk="0" h="40" w="72">
                  <a:moveTo>
                    <a:pt x="53" y="39"/>
                  </a:moveTo>
                  <a:cubicBezTo>
                    <a:pt x="52" y="39"/>
                    <a:pt x="52" y="39"/>
                    <a:pt x="52" y="39"/>
                  </a:cubicBezTo>
                  <a:cubicBezTo>
                    <a:pt x="50" y="38"/>
                    <a:pt x="50" y="37"/>
                    <a:pt x="51" y="36"/>
                  </a:cubicBezTo>
                  <a:cubicBezTo>
                    <a:pt x="51" y="35"/>
                    <a:pt x="55" y="27"/>
                    <a:pt x="65" y="13"/>
                  </a:cubicBezTo>
                  <a:cubicBezTo>
                    <a:pt x="66" y="12"/>
                    <a:pt x="66" y="11"/>
                    <a:pt x="66" y="10"/>
                  </a:cubicBezTo>
                  <a:cubicBezTo>
                    <a:pt x="63" y="7"/>
                    <a:pt x="42" y="9"/>
                    <a:pt x="33" y="13"/>
                  </a:cubicBezTo>
                  <a:cubicBezTo>
                    <a:pt x="26" y="16"/>
                    <a:pt x="21" y="14"/>
                    <a:pt x="17" y="11"/>
                  </a:cubicBezTo>
                  <a:cubicBezTo>
                    <a:pt x="14" y="9"/>
                    <a:pt x="11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11"/>
                    <a:pt x="14" y="24"/>
                    <a:pt x="24" y="35"/>
                  </a:cubicBezTo>
                  <a:cubicBezTo>
                    <a:pt x="25" y="36"/>
                    <a:pt x="25" y="38"/>
                    <a:pt x="24" y="39"/>
                  </a:cubicBezTo>
                  <a:cubicBezTo>
                    <a:pt x="23" y="40"/>
                    <a:pt x="21" y="40"/>
                    <a:pt x="20" y="39"/>
                  </a:cubicBezTo>
                  <a:cubicBezTo>
                    <a:pt x="14" y="31"/>
                    <a:pt x="0" y="13"/>
                    <a:pt x="3" y="7"/>
                  </a:cubicBezTo>
                  <a:cubicBezTo>
                    <a:pt x="3" y="5"/>
                    <a:pt x="5" y="4"/>
                    <a:pt x="7" y="3"/>
                  </a:cubicBezTo>
                  <a:cubicBezTo>
                    <a:pt x="12" y="3"/>
                    <a:pt x="16" y="5"/>
                    <a:pt x="19" y="7"/>
                  </a:cubicBezTo>
                  <a:cubicBezTo>
                    <a:pt x="23" y="9"/>
                    <a:pt x="26" y="11"/>
                    <a:pt x="31" y="9"/>
                  </a:cubicBezTo>
                  <a:cubicBezTo>
                    <a:pt x="38" y="6"/>
                    <a:pt x="64" y="0"/>
                    <a:pt x="70" y="7"/>
                  </a:cubicBezTo>
                  <a:cubicBezTo>
                    <a:pt x="71" y="9"/>
                    <a:pt x="72" y="11"/>
                    <a:pt x="69" y="16"/>
                  </a:cubicBezTo>
                  <a:cubicBezTo>
                    <a:pt x="60" y="30"/>
                    <a:pt x="55" y="38"/>
                    <a:pt x="55" y="38"/>
                  </a:cubicBezTo>
                  <a:cubicBezTo>
                    <a:pt x="54" y="39"/>
                    <a:pt x="54" y="39"/>
                    <a:pt x="53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89" name="Google Shape;8889;p241"/>
          <p:cNvGrpSpPr/>
          <p:nvPr/>
        </p:nvGrpSpPr>
        <p:grpSpPr>
          <a:xfrm>
            <a:off x="3216213" y="1259673"/>
            <a:ext cx="537340" cy="527748"/>
            <a:chOff x="-2795534" y="989978"/>
            <a:chExt cx="355593" cy="349250"/>
          </a:xfrm>
        </p:grpSpPr>
        <p:sp>
          <p:nvSpPr>
            <p:cNvPr id="8890" name="Google Shape;8890;p241"/>
            <p:cNvSpPr/>
            <p:nvPr/>
          </p:nvSpPr>
          <p:spPr>
            <a:xfrm>
              <a:off x="-2651072" y="989978"/>
              <a:ext cx="66674" cy="65088"/>
            </a:xfrm>
            <a:custGeom>
              <a:rect b="b" l="l" r="r" t="t"/>
              <a:pathLst>
                <a:path extrusionOk="0" h="63" w="63">
                  <a:moveTo>
                    <a:pt x="32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49"/>
                    <a:pt x="49" y="63"/>
                    <a:pt x="32" y="63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1"/>
                    <a:pt x="11" y="32"/>
                  </a:cubicBezTo>
                  <a:cubicBezTo>
                    <a:pt x="11" y="43"/>
                    <a:pt x="20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1"/>
                    <a:pt x="3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1" name="Google Shape;8891;p241"/>
            <p:cNvSpPr/>
            <p:nvPr/>
          </p:nvSpPr>
          <p:spPr>
            <a:xfrm>
              <a:off x="-2795534" y="1086815"/>
              <a:ext cx="114298" cy="252413"/>
            </a:xfrm>
            <a:custGeom>
              <a:rect b="b" l="l" r="r" t="t"/>
              <a:pathLst>
                <a:path extrusionOk="0" h="243" w="110">
                  <a:moveTo>
                    <a:pt x="87" y="243"/>
                  </a:moveTo>
                  <a:cubicBezTo>
                    <a:pt x="80" y="243"/>
                    <a:pt x="73" y="239"/>
                    <a:pt x="69" y="234"/>
                  </a:cubicBezTo>
                  <a:cubicBezTo>
                    <a:pt x="65" y="239"/>
                    <a:pt x="59" y="243"/>
                    <a:pt x="51" y="243"/>
                  </a:cubicBezTo>
                  <a:cubicBezTo>
                    <a:pt x="39" y="243"/>
                    <a:pt x="28" y="232"/>
                    <a:pt x="28" y="220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6" y="126"/>
                    <a:pt x="24" y="126"/>
                    <a:pt x="22" y="127"/>
                  </a:cubicBezTo>
                  <a:cubicBezTo>
                    <a:pt x="16" y="127"/>
                    <a:pt x="11" y="125"/>
                    <a:pt x="7" y="122"/>
                  </a:cubicBezTo>
                  <a:cubicBezTo>
                    <a:pt x="3" y="118"/>
                    <a:pt x="0" y="113"/>
                    <a:pt x="0" y="10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7" y="1"/>
                    <a:pt x="108" y="2"/>
                  </a:cubicBezTo>
                  <a:cubicBezTo>
                    <a:pt x="109" y="4"/>
                    <a:pt x="109" y="5"/>
                    <a:pt x="109" y="7"/>
                  </a:cubicBezTo>
                  <a:cubicBezTo>
                    <a:pt x="108" y="10"/>
                    <a:pt x="107" y="13"/>
                    <a:pt x="107" y="1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7" y="98"/>
                    <a:pt x="108" y="99"/>
                    <a:pt x="109" y="101"/>
                  </a:cubicBezTo>
                  <a:cubicBezTo>
                    <a:pt x="110" y="102"/>
                    <a:pt x="110" y="103"/>
                    <a:pt x="110" y="104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0" y="220"/>
                    <a:pt x="110" y="220"/>
                    <a:pt x="110" y="220"/>
                  </a:cubicBezTo>
                  <a:cubicBezTo>
                    <a:pt x="110" y="232"/>
                    <a:pt x="99" y="243"/>
                    <a:pt x="87" y="243"/>
                  </a:cubicBezTo>
                  <a:close/>
                  <a:moveTo>
                    <a:pt x="75" y="220"/>
                  </a:moveTo>
                  <a:cubicBezTo>
                    <a:pt x="75" y="226"/>
                    <a:pt x="80" y="232"/>
                    <a:pt x="87" y="232"/>
                  </a:cubicBezTo>
                  <a:cubicBezTo>
                    <a:pt x="93" y="232"/>
                    <a:pt x="99" y="226"/>
                    <a:pt x="99" y="220"/>
                  </a:cubicBezTo>
                  <a:cubicBezTo>
                    <a:pt x="99" y="107"/>
                    <a:pt x="99" y="107"/>
                    <a:pt x="99" y="107"/>
                  </a:cubicBezTo>
                  <a:cubicBezTo>
                    <a:pt x="99" y="107"/>
                    <a:pt x="99" y="106"/>
                    <a:pt x="99" y="106"/>
                  </a:cubicBezTo>
                  <a:cubicBezTo>
                    <a:pt x="99" y="106"/>
                    <a:pt x="99" y="106"/>
                    <a:pt x="99" y="105"/>
                  </a:cubicBezTo>
                  <a:cubicBezTo>
                    <a:pt x="97" y="102"/>
                    <a:pt x="96" y="99"/>
                    <a:pt x="96" y="9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4"/>
                    <a:pt x="97" y="12"/>
                    <a:pt x="97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21" y="11"/>
                    <a:pt x="11" y="21"/>
                    <a:pt x="11" y="3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10"/>
                    <a:pt x="12" y="112"/>
                    <a:pt x="14" y="114"/>
                  </a:cubicBezTo>
                  <a:cubicBezTo>
                    <a:pt x="16" y="115"/>
                    <a:pt x="18" y="116"/>
                    <a:pt x="21" y="116"/>
                  </a:cubicBezTo>
                  <a:cubicBezTo>
                    <a:pt x="25" y="115"/>
                    <a:pt x="28" y="111"/>
                    <a:pt x="28" y="107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3"/>
                    <a:pt x="31" y="50"/>
                    <a:pt x="34" y="50"/>
                  </a:cubicBezTo>
                  <a:cubicBezTo>
                    <a:pt x="37" y="50"/>
                    <a:pt x="39" y="53"/>
                    <a:pt x="39" y="56"/>
                  </a:cubicBezTo>
                  <a:cubicBezTo>
                    <a:pt x="39" y="220"/>
                    <a:pt x="39" y="220"/>
                    <a:pt x="39" y="220"/>
                  </a:cubicBezTo>
                  <a:cubicBezTo>
                    <a:pt x="39" y="226"/>
                    <a:pt x="45" y="232"/>
                    <a:pt x="51" y="232"/>
                  </a:cubicBezTo>
                  <a:cubicBezTo>
                    <a:pt x="58" y="232"/>
                    <a:pt x="64" y="226"/>
                    <a:pt x="64" y="220"/>
                  </a:cubicBezTo>
                  <a:cubicBezTo>
                    <a:pt x="64" y="134"/>
                    <a:pt x="64" y="134"/>
                    <a:pt x="64" y="134"/>
                  </a:cubicBezTo>
                  <a:cubicBezTo>
                    <a:pt x="64" y="131"/>
                    <a:pt x="66" y="129"/>
                    <a:pt x="69" y="129"/>
                  </a:cubicBezTo>
                  <a:cubicBezTo>
                    <a:pt x="72" y="129"/>
                    <a:pt x="75" y="131"/>
                    <a:pt x="75" y="134"/>
                  </a:cubicBezTo>
                  <a:lnTo>
                    <a:pt x="75" y="2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2" name="Google Shape;8892;p241"/>
            <p:cNvSpPr/>
            <p:nvPr/>
          </p:nvSpPr>
          <p:spPr>
            <a:xfrm>
              <a:off x="-2752673" y="1016966"/>
              <a:ext cx="60324" cy="60325"/>
            </a:xfrm>
            <a:custGeom>
              <a:rect b="b" l="l" r="r" t="t"/>
              <a:pathLst>
                <a:path extrusionOk="0" h="59" w="58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0"/>
                    <a:pt x="19" y="48"/>
                    <a:pt x="29" y="48"/>
                  </a:cubicBezTo>
                  <a:cubicBezTo>
                    <a:pt x="39" y="48"/>
                    <a:pt x="47" y="40"/>
                    <a:pt x="47" y="30"/>
                  </a:cubicBezTo>
                  <a:cubicBezTo>
                    <a:pt x="47" y="20"/>
                    <a:pt x="39" y="11"/>
                    <a:pt x="2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3" name="Google Shape;8893;p241"/>
            <p:cNvSpPr/>
            <p:nvPr/>
          </p:nvSpPr>
          <p:spPr>
            <a:xfrm>
              <a:off x="-2554239" y="1086815"/>
              <a:ext cx="114298" cy="252413"/>
            </a:xfrm>
            <a:custGeom>
              <a:rect b="b" l="l" r="r" t="t"/>
              <a:pathLst>
                <a:path extrusionOk="0" h="243" w="110">
                  <a:moveTo>
                    <a:pt x="59" y="243"/>
                  </a:moveTo>
                  <a:cubicBezTo>
                    <a:pt x="52" y="243"/>
                    <a:pt x="45" y="239"/>
                    <a:pt x="41" y="234"/>
                  </a:cubicBezTo>
                  <a:cubicBezTo>
                    <a:pt x="37" y="239"/>
                    <a:pt x="31" y="243"/>
                    <a:pt x="24" y="243"/>
                  </a:cubicBezTo>
                  <a:cubicBezTo>
                    <a:pt x="11" y="243"/>
                    <a:pt x="0" y="232"/>
                    <a:pt x="0" y="22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6"/>
                    <a:pt x="0" y="106"/>
                    <a:pt x="1" y="105"/>
                  </a:cubicBezTo>
                  <a:cubicBezTo>
                    <a:pt x="2" y="101"/>
                    <a:pt x="3" y="97"/>
                    <a:pt x="3" y="9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3"/>
                    <a:pt x="2" y="10"/>
                    <a:pt x="1" y="7"/>
                  </a:cubicBezTo>
                  <a:cubicBezTo>
                    <a:pt x="1" y="5"/>
                    <a:pt x="1" y="4"/>
                    <a:pt x="2" y="2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5" y="0"/>
                    <a:pt x="110" y="15"/>
                    <a:pt x="110" y="33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0" y="113"/>
                    <a:pt x="108" y="118"/>
                    <a:pt x="103" y="122"/>
                  </a:cubicBezTo>
                  <a:cubicBezTo>
                    <a:pt x="99" y="125"/>
                    <a:pt x="94" y="127"/>
                    <a:pt x="88" y="127"/>
                  </a:cubicBezTo>
                  <a:cubicBezTo>
                    <a:pt x="86" y="126"/>
                    <a:pt x="84" y="126"/>
                    <a:pt x="82" y="125"/>
                  </a:cubicBezTo>
                  <a:cubicBezTo>
                    <a:pt x="82" y="220"/>
                    <a:pt x="82" y="220"/>
                    <a:pt x="82" y="220"/>
                  </a:cubicBezTo>
                  <a:cubicBezTo>
                    <a:pt x="82" y="232"/>
                    <a:pt x="71" y="243"/>
                    <a:pt x="59" y="243"/>
                  </a:cubicBezTo>
                  <a:close/>
                  <a:moveTo>
                    <a:pt x="47" y="220"/>
                  </a:moveTo>
                  <a:cubicBezTo>
                    <a:pt x="47" y="226"/>
                    <a:pt x="52" y="232"/>
                    <a:pt x="59" y="232"/>
                  </a:cubicBezTo>
                  <a:cubicBezTo>
                    <a:pt x="65" y="232"/>
                    <a:pt x="71" y="226"/>
                    <a:pt x="71" y="220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3"/>
                    <a:pt x="73" y="50"/>
                    <a:pt x="76" y="50"/>
                  </a:cubicBezTo>
                  <a:cubicBezTo>
                    <a:pt x="79" y="50"/>
                    <a:pt x="82" y="53"/>
                    <a:pt x="82" y="56"/>
                  </a:cubicBezTo>
                  <a:cubicBezTo>
                    <a:pt x="82" y="106"/>
                    <a:pt x="82" y="106"/>
                    <a:pt x="82" y="106"/>
                  </a:cubicBezTo>
                  <a:cubicBezTo>
                    <a:pt x="82" y="106"/>
                    <a:pt x="82" y="107"/>
                    <a:pt x="82" y="107"/>
                  </a:cubicBezTo>
                  <a:cubicBezTo>
                    <a:pt x="82" y="111"/>
                    <a:pt x="85" y="115"/>
                    <a:pt x="90" y="116"/>
                  </a:cubicBezTo>
                  <a:cubicBezTo>
                    <a:pt x="92" y="116"/>
                    <a:pt x="94" y="115"/>
                    <a:pt x="96" y="114"/>
                  </a:cubicBezTo>
                  <a:cubicBezTo>
                    <a:pt x="98" y="112"/>
                    <a:pt x="99" y="110"/>
                    <a:pt x="99" y="107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99" y="21"/>
                    <a:pt x="89" y="11"/>
                    <a:pt x="7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2"/>
                    <a:pt x="14" y="14"/>
                    <a:pt x="14" y="1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9"/>
                    <a:pt x="12" y="105"/>
                    <a:pt x="11" y="107"/>
                  </a:cubicBezTo>
                  <a:cubicBezTo>
                    <a:pt x="11" y="220"/>
                    <a:pt x="11" y="220"/>
                    <a:pt x="11" y="220"/>
                  </a:cubicBezTo>
                  <a:cubicBezTo>
                    <a:pt x="11" y="226"/>
                    <a:pt x="17" y="232"/>
                    <a:pt x="24" y="232"/>
                  </a:cubicBezTo>
                  <a:cubicBezTo>
                    <a:pt x="30" y="232"/>
                    <a:pt x="36" y="226"/>
                    <a:pt x="36" y="220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1"/>
                    <a:pt x="38" y="129"/>
                    <a:pt x="41" y="129"/>
                  </a:cubicBezTo>
                  <a:cubicBezTo>
                    <a:pt x="44" y="129"/>
                    <a:pt x="47" y="131"/>
                    <a:pt x="47" y="134"/>
                  </a:cubicBezTo>
                  <a:lnTo>
                    <a:pt x="47" y="2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4" name="Google Shape;8894;p241"/>
            <p:cNvSpPr/>
            <p:nvPr/>
          </p:nvSpPr>
          <p:spPr>
            <a:xfrm>
              <a:off x="-2695519" y="1066177"/>
              <a:ext cx="155572" cy="271462"/>
            </a:xfrm>
            <a:custGeom>
              <a:rect b="b" l="l" r="r" t="t"/>
              <a:pathLst>
                <a:path extrusionOk="0" h="262" w="149">
                  <a:moveTo>
                    <a:pt x="94" y="262"/>
                  </a:moveTo>
                  <a:cubicBezTo>
                    <a:pt x="86" y="262"/>
                    <a:pt x="79" y="259"/>
                    <a:pt x="75" y="253"/>
                  </a:cubicBezTo>
                  <a:cubicBezTo>
                    <a:pt x="70" y="259"/>
                    <a:pt x="63" y="262"/>
                    <a:pt x="55" y="262"/>
                  </a:cubicBezTo>
                  <a:cubicBezTo>
                    <a:pt x="42" y="262"/>
                    <a:pt x="31" y="251"/>
                    <a:pt x="31" y="238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29" y="135"/>
                    <a:pt x="26" y="136"/>
                    <a:pt x="23" y="136"/>
                  </a:cubicBezTo>
                  <a:cubicBezTo>
                    <a:pt x="15" y="137"/>
                    <a:pt x="8" y="133"/>
                    <a:pt x="4" y="127"/>
                  </a:cubicBezTo>
                  <a:cubicBezTo>
                    <a:pt x="2" y="123"/>
                    <a:pt x="0" y="120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1"/>
                    <a:pt x="1" y="27"/>
                    <a:pt x="3" y="23"/>
                  </a:cubicBezTo>
                  <a:cubicBezTo>
                    <a:pt x="8" y="9"/>
                    <a:pt x="21" y="0"/>
                    <a:pt x="3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8" y="0"/>
                    <a:pt x="142" y="9"/>
                    <a:pt x="147" y="23"/>
                  </a:cubicBezTo>
                  <a:cubicBezTo>
                    <a:pt x="148" y="27"/>
                    <a:pt x="149" y="31"/>
                    <a:pt x="149" y="3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20"/>
                    <a:pt x="148" y="123"/>
                    <a:pt x="146" y="127"/>
                  </a:cubicBezTo>
                  <a:cubicBezTo>
                    <a:pt x="141" y="133"/>
                    <a:pt x="134" y="137"/>
                    <a:pt x="126" y="136"/>
                  </a:cubicBezTo>
                  <a:cubicBezTo>
                    <a:pt x="123" y="136"/>
                    <a:pt x="121" y="135"/>
                    <a:pt x="118" y="134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7" y="262"/>
                    <a:pt x="94" y="262"/>
                  </a:cubicBezTo>
                  <a:close/>
                  <a:moveTo>
                    <a:pt x="75" y="232"/>
                  </a:moveTo>
                  <a:cubicBezTo>
                    <a:pt x="78" y="232"/>
                    <a:pt x="80" y="235"/>
                    <a:pt x="80" y="238"/>
                  </a:cubicBezTo>
                  <a:cubicBezTo>
                    <a:pt x="80" y="245"/>
                    <a:pt x="86" y="251"/>
                    <a:pt x="94" y="251"/>
                  </a:cubicBezTo>
                  <a:cubicBezTo>
                    <a:pt x="101" y="251"/>
                    <a:pt x="107" y="245"/>
                    <a:pt x="107" y="238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2"/>
                    <a:pt x="110" y="110"/>
                    <a:pt x="113" y="110"/>
                  </a:cubicBezTo>
                  <a:cubicBezTo>
                    <a:pt x="113" y="110"/>
                    <a:pt x="113" y="110"/>
                    <a:pt x="113" y="110"/>
                  </a:cubicBezTo>
                  <a:cubicBezTo>
                    <a:pt x="116" y="110"/>
                    <a:pt x="118" y="112"/>
                    <a:pt x="118" y="115"/>
                  </a:cubicBezTo>
                  <a:cubicBezTo>
                    <a:pt x="118" y="120"/>
                    <a:pt x="122" y="125"/>
                    <a:pt x="127" y="125"/>
                  </a:cubicBezTo>
                  <a:cubicBezTo>
                    <a:pt x="131" y="126"/>
                    <a:pt x="134" y="124"/>
                    <a:pt x="136" y="121"/>
                  </a:cubicBezTo>
                  <a:cubicBezTo>
                    <a:pt x="137" y="119"/>
                    <a:pt x="138" y="118"/>
                    <a:pt x="138" y="11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33"/>
                    <a:pt x="137" y="30"/>
                    <a:pt x="136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3" y="17"/>
                    <a:pt x="123" y="11"/>
                    <a:pt x="113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6" y="11"/>
                    <a:pt x="16" y="17"/>
                    <a:pt x="13" y="27"/>
                  </a:cubicBezTo>
                  <a:cubicBezTo>
                    <a:pt x="12" y="30"/>
                    <a:pt x="11" y="33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8"/>
                    <a:pt x="12" y="119"/>
                    <a:pt x="13" y="121"/>
                  </a:cubicBezTo>
                  <a:cubicBezTo>
                    <a:pt x="15" y="124"/>
                    <a:pt x="18" y="126"/>
                    <a:pt x="22" y="125"/>
                  </a:cubicBezTo>
                  <a:cubicBezTo>
                    <a:pt x="27" y="125"/>
                    <a:pt x="31" y="120"/>
                    <a:pt x="31" y="115"/>
                  </a:cubicBezTo>
                  <a:cubicBezTo>
                    <a:pt x="31" y="112"/>
                    <a:pt x="33" y="110"/>
                    <a:pt x="36" y="110"/>
                  </a:cubicBezTo>
                  <a:cubicBezTo>
                    <a:pt x="39" y="110"/>
                    <a:pt x="42" y="112"/>
                    <a:pt x="42" y="115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2" y="245"/>
                    <a:pt x="48" y="251"/>
                    <a:pt x="55" y="251"/>
                  </a:cubicBezTo>
                  <a:cubicBezTo>
                    <a:pt x="63" y="251"/>
                    <a:pt x="69" y="245"/>
                    <a:pt x="69" y="238"/>
                  </a:cubicBezTo>
                  <a:cubicBezTo>
                    <a:pt x="69" y="235"/>
                    <a:pt x="72" y="232"/>
                    <a:pt x="75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5" name="Google Shape;8895;p241"/>
            <p:cNvSpPr/>
            <p:nvPr/>
          </p:nvSpPr>
          <p:spPr>
            <a:xfrm>
              <a:off x="-2543125" y="1016965"/>
              <a:ext cx="60324" cy="60325"/>
            </a:xfrm>
            <a:custGeom>
              <a:rect b="b" l="l" r="r" t="t"/>
              <a:pathLst>
                <a:path extrusionOk="0" h="59" w="58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0"/>
                    <a:pt x="19" y="48"/>
                    <a:pt x="29" y="48"/>
                  </a:cubicBezTo>
                  <a:cubicBezTo>
                    <a:pt x="39" y="48"/>
                    <a:pt x="47" y="40"/>
                    <a:pt x="47" y="30"/>
                  </a:cubicBezTo>
                  <a:cubicBezTo>
                    <a:pt x="47" y="20"/>
                    <a:pt x="39" y="11"/>
                    <a:pt x="2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6" name="Google Shape;8896;p241"/>
            <p:cNvSpPr/>
            <p:nvPr/>
          </p:nvSpPr>
          <p:spPr>
            <a:xfrm>
              <a:off x="-2624086" y="1210641"/>
              <a:ext cx="12700" cy="107950"/>
            </a:xfrm>
            <a:custGeom>
              <a:rect b="b" l="l" r="r" t="t"/>
              <a:pathLst>
                <a:path extrusionOk="0" h="103" w="11">
                  <a:moveTo>
                    <a:pt x="6" y="103"/>
                  </a:moveTo>
                  <a:cubicBezTo>
                    <a:pt x="3" y="103"/>
                    <a:pt x="0" y="101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9" y="103"/>
                    <a:pt x="6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7" name="Google Shape;8897;p241"/>
            <p:cNvSpPr/>
            <p:nvPr/>
          </p:nvSpPr>
          <p:spPr>
            <a:xfrm>
              <a:off x="-2662179" y="1113808"/>
              <a:ext cx="11113" cy="77788"/>
            </a:xfrm>
            <a:custGeom>
              <a:rect b="b" l="l" r="r" t="t"/>
              <a:pathLst>
                <a:path extrusionOk="0" h="74" w="11">
                  <a:moveTo>
                    <a:pt x="5" y="74"/>
                  </a:moveTo>
                  <a:cubicBezTo>
                    <a:pt x="2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71"/>
                    <a:pt x="8" y="74"/>
                    <a:pt x="5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8" name="Google Shape;8898;p241"/>
            <p:cNvSpPr/>
            <p:nvPr/>
          </p:nvSpPr>
          <p:spPr>
            <a:xfrm>
              <a:off x="-2584450" y="1113805"/>
              <a:ext cx="11113" cy="77788"/>
            </a:xfrm>
            <a:custGeom>
              <a:rect b="b" l="l" r="r" t="t"/>
              <a:pathLst>
                <a:path extrusionOk="0" h="74" w="11">
                  <a:moveTo>
                    <a:pt x="6" y="74"/>
                  </a:moveTo>
                  <a:cubicBezTo>
                    <a:pt x="3" y="74"/>
                    <a:pt x="0" y="71"/>
                    <a:pt x="0" y="6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71"/>
                    <a:pt x="9" y="74"/>
                    <a:pt x="6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99" name="Google Shape;8899;p241"/>
          <p:cNvGrpSpPr/>
          <p:nvPr/>
        </p:nvGrpSpPr>
        <p:grpSpPr>
          <a:xfrm>
            <a:off x="3211415" y="3861188"/>
            <a:ext cx="546941" cy="546941"/>
            <a:chOff x="-2798762" y="3364876"/>
            <a:chExt cx="361953" cy="361953"/>
          </a:xfrm>
        </p:grpSpPr>
        <p:sp>
          <p:nvSpPr>
            <p:cNvPr id="8900" name="Google Shape;8900;p241"/>
            <p:cNvSpPr/>
            <p:nvPr/>
          </p:nvSpPr>
          <p:spPr>
            <a:xfrm>
              <a:off x="-2798762" y="3583954"/>
              <a:ext cx="141288" cy="142875"/>
            </a:xfrm>
            <a:custGeom>
              <a:rect b="b" l="l" r="r" t="t"/>
              <a:pathLst>
                <a:path extrusionOk="0" h="137" w="137">
                  <a:moveTo>
                    <a:pt x="31" y="137"/>
                  </a:moveTo>
                  <a:cubicBezTo>
                    <a:pt x="23" y="137"/>
                    <a:pt x="15" y="134"/>
                    <a:pt x="9" y="128"/>
                  </a:cubicBezTo>
                  <a:cubicBezTo>
                    <a:pt x="4" y="122"/>
                    <a:pt x="0" y="115"/>
                    <a:pt x="0" y="106"/>
                  </a:cubicBezTo>
                  <a:cubicBezTo>
                    <a:pt x="0" y="98"/>
                    <a:pt x="4" y="91"/>
                    <a:pt x="9" y="85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3" y="1"/>
                    <a:pt x="95" y="0"/>
                    <a:pt x="97" y="0"/>
                  </a:cubicBezTo>
                  <a:cubicBezTo>
                    <a:pt x="98" y="1"/>
                    <a:pt x="100" y="2"/>
                    <a:pt x="101" y="3"/>
                  </a:cubicBezTo>
                  <a:cubicBezTo>
                    <a:pt x="110" y="16"/>
                    <a:pt x="121" y="28"/>
                    <a:pt x="134" y="37"/>
                  </a:cubicBezTo>
                  <a:cubicBezTo>
                    <a:pt x="136" y="38"/>
                    <a:pt x="137" y="39"/>
                    <a:pt x="137" y="41"/>
                  </a:cubicBezTo>
                  <a:cubicBezTo>
                    <a:pt x="137" y="42"/>
                    <a:pt x="136" y="44"/>
                    <a:pt x="135" y="45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46" y="134"/>
                    <a:pt x="39" y="137"/>
                    <a:pt x="31" y="137"/>
                  </a:cubicBezTo>
                  <a:close/>
                  <a:moveTo>
                    <a:pt x="95" y="14"/>
                  </a:moveTo>
                  <a:cubicBezTo>
                    <a:pt x="17" y="93"/>
                    <a:pt x="17" y="93"/>
                    <a:pt x="17" y="93"/>
                  </a:cubicBezTo>
                  <a:cubicBezTo>
                    <a:pt x="13" y="96"/>
                    <a:pt x="11" y="101"/>
                    <a:pt x="11" y="106"/>
                  </a:cubicBezTo>
                  <a:cubicBezTo>
                    <a:pt x="11" y="112"/>
                    <a:pt x="13" y="117"/>
                    <a:pt x="17" y="120"/>
                  </a:cubicBezTo>
                  <a:cubicBezTo>
                    <a:pt x="21" y="124"/>
                    <a:pt x="26" y="126"/>
                    <a:pt x="31" y="126"/>
                  </a:cubicBezTo>
                  <a:cubicBezTo>
                    <a:pt x="36" y="126"/>
                    <a:pt x="41" y="124"/>
                    <a:pt x="45" y="120"/>
                  </a:cubicBezTo>
                  <a:cubicBezTo>
                    <a:pt x="123" y="42"/>
                    <a:pt x="123" y="42"/>
                    <a:pt x="123" y="42"/>
                  </a:cubicBezTo>
                  <a:cubicBezTo>
                    <a:pt x="113" y="34"/>
                    <a:pt x="103" y="25"/>
                    <a:pt x="95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1" name="Google Shape;8901;p241"/>
            <p:cNvSpPr/>
            <p:nvPr/>
          </p:nvSpPr>
          <p:spPr>
            <a:xfrm>
              <a:off x="-2619374" y="3455367"/>
              <a:ext cx="73025" cy="109538"/>
            </a:xfrm>
            <a:custGeom>
              <a:rect b="b" l="l" r="r" t="t"/>
              <a:pathLst>
                <a:path extrusionOk="0" h="104" w="70">
                  <a:moveTo>
                    <a:pt x="34" y="104"/>
                  </a:moveTo>
                  <a:cubicBezTo>
                    <a:pt x="23" y="104"/>
                    <a:pt x="11" y="100"/>
                    <a:pt x="2" y="87"/>
                  </a:cubicBezTo>
                  <a:cubicBezTo>
                    <a:pt x="0" y="85"/>
                    <a:pt x="0" y="81"/>
                    <a:pt x="3" y="79"/>
                  </a:cubicBezTo>
                  <a:cubicBezTo>
                    <a:pt x="5" y="78"/>
                    <a:pt x="8" y="78"/>
                    <a:pt x="10" y="81"/>
                  </a:cubicBezTo>
                  <a:cubicBezTo>
                    <a:pt x="26" y="101"/>
                    <a:pt x="49" y="90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1" y="89"/>
                    <a:pt x="59" y="85"/>
                    <a:pt x="58" y="74"/>
                  </a:cubicBezTo>
                  <a:cubicBezTo>
                    <a:pt x="57" y="62"/>
                    <a:pt x="46" y="58"/>
                    <a:pt x="46" y="58"/>
                  </a:cubicBezTo>
                  <a:cubicBezTo>
                    <a:pt x="45" y="58"/>
                    <a:pt x="33" y="55"/>
                    <a:pt x="21" y="51"/>
                  </a:cubicBezTo>
                  <a:cubicBezTo>
                    <a:pt x="8" y="47"/>
                    <a:pt x="1" y="38"/>
                    <a:pt x="1" y="26"/>
                  </a:cubicBezTo>
                  <a:cubicBezTo>
                    <a:pt x="1" y="18"/>
                    <a:pt x="4" y="12"/>
                    <a:pt x="9" y="8"/>
                  </a:cubicBezTo>
                  <a:cubicBezTo>
                    <a:pt x="15" y="2"/>
                    <a:pt x="24" y="0"/>
                    <a:pt x="36" y="0"/>
                  </a:cubicBezTo>
                  <a:cubicBezTo>
                    <a:pt x="57" y="0"/>
                    <a:pt x="67" y="15"/>
                    <a:pt x="69" y="23"/>
                  </a:cubicBezTo>
                  <a:cubicBezTo>
                    <a:pt x="70" y="26"/>
                    <a:pt x="68" y="29"/>
                    <a:pt x="65" y="30"/>
                  </a:cubicBezTo>
                  <a:cubicBezTo>
                    <a:pt x="62" y="31"/>
                    <a:pt x="59" y="29"/>
                    <a:pt x="59" y="26"/>
                  </a:cubicBezTo>
                  <a:cubicBezTo>
                    <a:pt x="58" y="25"/>
                    <a:pt x="54" y="11"/>
                    <a:pt x="36" y="11"/>
                  </a:cubicBezTo>
                  <a:cubicBezTo>
                    <a:pt x="27" y="11"/>
                    <a:pt x="20" y="13"/>
                    <a:pt x="16" y="16"/>
                  </a:cubicBezTo>
                  <a:cubicBezTo>
                    <a:pt x="14" y="18"/>
                    <a:pt x="12" y="22"/>
                    <a:pt x="12" y="26"/>
                  </a:cubicBezTo>
                  <a:cubicBezTo>
                    <a:pt x="12" y="34"/>
                    <a:pt x="16" y="38"/>
                    <a:pt x="24" y="40"/>
                  </a:cubicBezTo>
                  <a:cubicBezTo>
                    <a:pt x="36" y="44"/>
                    <a:pt x="49" y="48"/>
                    <a:pt x="49" y="48"/>
                  </a:cubicBezTo>
                  <a:cubicBezTo>
                    <a:pt x="49" y="48"/>
                    <a:pt x="67" y="53"/>
                    <a:pt x="69" y="73"/>
                  </a:cubicBezTo>
                  <a:cubicBezTo>
                    <a:pt x="70" y="88"/>
                    <a:pt x="60" y="97"/>
                    <a:pt x="54" y="99"/>
                  </a:cubicBezTo>
                  <a:cubicBezTo>
                    <a:pt x="50" y="101"/>
                    <a:pt x="42" y="104"/>
                    <a:pt x="34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2" name="Google Shape;8902;p241"/>
            <p:cNvSpPr/>
            <p:nvPr/>
          </p:nvSpPr>
          <p:spPr>
            <a:xfrm>
              <a:off x="-2587624" y="3436318"/>
              <a:ext cx="11113" cy="31750"/>
            </a:xfrm>
            <a:custGeom>
              <a:rect b="b" l="l" r="r" t="t"/>
              <a:pathLst>
                <a:path extrusionOk="0" h="30" w="11">
                  <a:moveTo>
                    <a:pt x="6" y="30"/>
                  </a:moveTo>
                  <a:cubicBezTo>
                    <a:pt x="3" y="30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9" y="30"/>
                    <a:pt x="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3" name="Google Shape;8903;p241"/>
            <p:cNvSpPr/>
            <p:nvPr/>
          </p:nvSpPr>
          <p:spPr>
            <a:xfrm>
              <a:off x="-2587624" y="3553792"/>
              <a:ext cx="11113" cy="31750"/>
            </a:xfrm>
            <a:custGeom>
              <a:rect b="b" l="l" r="r" t="t"/>
              <a:pathLst>
                <a:path extrusionOk="0" h="30" w="11">
                  <a:moveTo>
                    <a:pt x="6" y="30"/>
                  </a:moveTo>
                  <a:cubicBezTo>
                    <a:pt x="3" y="30"/>
                    <a:pt x="0" y="28"/>
                    <a:pt x="0" y="2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8"/>
                    <a:pt x="9" y="30"/>
                    <a:pt x="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4" name="Google Shape;8904;p241"/>
            <p:cNvSpPr/>
            <p:nvPr/>
          </p:nvSpPr>
          <p:spPr>
            <a:xfrm>
              <a:off x="-2728909" y="3364876"/>
              <a:ext cx="292100" cy="292100"/>
            </a:xfrm>
            <a:custGeom>
              <a:rect b="b" l="l" r="r" t="t"/>
              <a:pathLst>
                <a:path extrusionOk="0" h="281" w="282">
                  <a:moveTo>
                    <a:pt x="141" y="281"/>
                  </a:moveTo>
                  <a:cubicBezTo>
                    <a:pt x="112" y="281"/>
                    <a:pt x="85" y="273"/>
                    <a:pt x="61" y="257"/>
                  </a:cubicBezTo>
                  <a:cubicBezTo>
                    <a:pt x="47" y="247"/>
                    <a:pt x="35" y="234"/>
                    <a:pt x="25" y="220"/>
                  </a:cubicBezTo>
                  <a:cubicBezTo>
                    <a:pt x="9" y="197"/>
                    <a:pt x="0" y="169"/>
                    <a:pt x="0" y="140"/>
                  </a:cubicBezTo>
                  <a:cubicBezTo>
                    <a:pt x="0" y="63"/>
                    <a:pt x="63" y="0"/>
                    <a:pt x="141" y="0"/>
                  </a:cubicBezTo>
                  <a:cubicBezTo>
                    <a:pt x="219" y="0"/>
                    <a:pt x="282" y="63"/>
                    <a:pt x="282" y="140"/>
                  </a:cubicBezTo>
                  <a:cubicBezTo>
                    <a:pt x="282" y="218"/>
                    <a:pt x="219" y="281"/>
                    <a:pt x="141" y="281"/>
                  </a:cubicBezTo>
                  <a:close/>
                  <a:moveTo>
                    <a:pt x="141" y="11"/>
                  </a:moveTo>
                  <a:cubicBezTo>
                    <a:pt x="69" y="11"/>
                    <a:pt x="11" y="69"/>
                    <a:pt x="11" y="140"/>
                  </a:cubicBezTo>
                  <a:cubicBezTo>
                    <a:pt x="11" y="167"/>
                    <a:pt x="19" y="192"/>
                    <a:pt x="34" y="214"/>
                  </a:cubicBezTo>
                  <a:cubicBezTo>
                    <a:pt x="43" y="227"/>
                    <a:pt x="54" y="239"/>
                    <a:pt x="67" y="248"/>
                  </a:cubicBezTo>
                  <a:cubicBezTo>
                    <a:pt x="89" y="263"/>
                    <a:pt x="115" y="270"/>
                    <a:pt x="141" y="270"/>
                  </a:cubicBezTo>
                  <a:cubicBezTo>
                    <a:pt x="213" y="270"/>
                    <a:pt x="271" y="212"/>
                    <a:pt x="271" y="140"/>
                  </a:cubicBezTo>
                  <a:cubicBezTo>
                    <a:pt x="271" y="69"/>
                    <a:pt x="213" y="11"/>
                    <a:pt x="14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5" name="Google Shape;8905;p241"/>
            <p:cNvSpPr/>
            <p:nvPr/>
          </p:nvSpPr>
          <p:spPr>
            <a:xfrm>
              <a:off x="-2695575" y="3398218"/>
              <a:ext cx="225425" cy="225425"/>
            </a:xfrm>
            <a:custGeom>
              <a:rect b="b" l="l" r="r" t="t"/>
              <a:pathLst>
                <a:path extrusionOk="0" h="217" w="218">
                  <a:moveTo>
                    <a:pt x="109" y="217"/>
                  </a:moveTo>
                  <a:cubicBezTo>
                    <a:pt x="87" y="217"/>
                    <a:pt x="66" y="211"/>
                    <a:pt x="47" y="198"/>
                  </a:cubicBezTo>
                  <a:cubicBezTo>
                    <a:pt x="36" y="191"/>
                    <a:pt x="27" y="181"/>
                    <a:pt x="19" y="170"/>
                  </a:cubicBezTo>
                  <a:cubicBezTo>
                    <a:pt x="7" y="152"/>
                    <a:pt x="0" y="131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9" y="0"/>
                    <a:pt x="218" y="48"/>
                    <a:pt x="218" y="108"/>
                  </a:cubicBezTo>
                  <a:cubicBezTo>
                    <a:pt x="218" y="168"/>
                    <a:pt x="169" y="217"/>
                    <a:pt x="109" y="217"/>
                  </a:cubicBezTo>
                  <a:close/>
                  <a:moveTo>
                    <a:pt x="109" y="11"/>
                  </a:moveTo>
                  <a:cubicBezTo>
                    <a:pt x="55" y="11"/>
                    <a:pt x="11" y="54"/>
                    <a:pt x="11" y="108"/>
                  </a:cubicBezTo>
                  <a:cubicBezTo>
                    <a:pt x="11" y="128"/>
                    <a:pt x="17" y="147"/>
                    <a:pt x="28" y="164"/>
                  </a:cubicBezTo>
                  <a:cubicBezTo>
                    <a:pt x="35" y="174"/>
                    <a:pt x="44" y="182"/>
                    <a:pt x="54" y="189"/>
                  </a:cubicBezTo>
                  <a:cubicBezTo>
                    <a:pt x="70" y="200"/>
                    <a:pt x="89" y="206"/>
                    <a:pt x="109" y="206"/>
                  </a:cubicBezTo>
                  <a:cubicBezTo>
                    <a:pt x="163" y="206"/>
                    <a:pt x="207" y="162"/>
                    <a:pt x="207" y="108"/>
                  </a:cubicBezTo>
                  <a:cubicBezTo>
                    <a:pt x="207" y="54"/>
                    <a:pt x="163" y="11"/>
                    <a:pt x="10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06" name="Google Shape;8906;p241"/>
          <p:cNvGrpSpPr/>
          <p:nvPr/>
        </p:nvGrpSpPr>
        <p:grpSpPr>
          <a:xfrm>
            <a:off x="3200623" y="2578426"/>
            <a:ext cx="568526" cy="501361"/>
            <a:chOff x="-596901" y="1791659"/>
            <a:chExt cx="376239" cy="331787"/>
          </a:xfrm>
        </p:grpSpPr>
        <p:sp>
          <p:nvSpPr>
            <p:cNvPr id="8907" name="Google Shape;8907;p241"/>
            <p:cNvSpPr/>
            <p:nvPr/>
          </p:nvSpPr>
          <p:spPr>
            <a:xfrm>
              <a:off x="-538163" y="1834519"/>
              <a:ext cx="60325" cy="87312"/>
            </a:xfrm>
            <a:custGeom>
              <a:rect b="b" l="l" r="r" t="t"/>
              <a:pathLst>
                <a:path extrusionOk="0" h="84" w="58">
                  <a:moveTo>
                    <a:pt x="29" y="84"/>
                  </a:moveTo>
                  <a:cubicBezTo>
                    <a:pt x="20" y="84"/>
                    <a:pt x="10" y="81"/>
                    <a:pt x="2" y="71"/>
                  </a:cubicBezTo>
                  <a:cubicBezTo>
                    <a:pt x="0" y="68"/>
                    <a:pt x="1" y="65"/>
                    <a:pt x="3" y="63"/>
                  </a:cubicBezTo>
                  <a:cubicBezTo>
                    <a:pt x="6" y="61"/>
                    <a:pt x="9" y="62"/>
                    <a:pt x="11" y="64"/>
                  </a:cubicBezTo>
                  <a:cubicBezTo>
                    <a:pt x="23" y="80"/>
                    <a:pt x="40" y="71"/>
                    <a:pt x="40" y="71"/>
                  </a:cubicBezTo>
                  <a:cubicBezTo>
                    <a:pt x="40" y="71"/>
                    <a:pt x="41" y="71"/>
                    <a:pt x="41" y="70"/>
                  </a:cubicBezTo>
                  <a:cubicBezTo>
                    <a:pt x="41" y="70"/>
                    <a:pt x="47" y="67"/>
                    <a:pt x="46" y="60"/>
                  </a:cubicBezTo>
                  <a:cubicBezTo>
                    <a:pt x="46" y="51"/>
                    <a:pt x="38" y="49"/>
                    <a:pt x="37" y="48"/>
                  </a:cubicBezTo>
                  <a:cubicBezTo>
                    <a:pt x="37" y="48"/>
                    <a:pt x="28" y="46"/>
                    <a:pt x="18" y="43"/>
                  </a:cubicBezTo>
                  <a:cubicBezTo>
                    <a:pt x="4" y="39"/>
                    <a:pt x="1" y="29"/>
                    <a:pt x="1" y="22"/>
                  </a:cubicBezTo>
                  <a:cubicBezTo>
                    <a:pt x="2" y="17"/>
                    <a:pt x="4" y="0"/>
                    <a:pt x="29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55" y="13"/>
                    <a:pt x="57" y="19"/>
                  </a:cubicBezTo>
                  <a:cubicBezTo>
                    <a:pt x="58" y="22"/>
                    <a:pt x="56" y="25"/>
                    <a:pt x="54" y="26"/>
                  </a:cubicBezTo>
                  <a:cubicBezTo>
                    <a:pt x="51" y="27"/>
                    <a:pt x="48" y="25"/>
                    <a:pt x="47" y="22"/>
                  </a:cubicBezTo>
                  <a:cubicBezTo>
                    <a:pt x="46" y="21"/>
                    <a:pt x="43" y="11"/>
                    <a:pt x="30" y="11"/>
                  </a:cubicBezTo>
                  <a:cubicBezTo>
                    <a:pt x="18" y="11"/>
                    <a:pt x="13" y="15"/>
                    <a:pt x="12" y="22"/>
                  </a:cubicBezTo>
                  <a:cubicBezTo>
                    <a:pt x="12" y="26"/>
                    <a:pt x="13" y="30"/>
                    <a:pt x="21" y="32"/>
                  </a:cubicBezTo>
                  <a:cubicBezTo>
                    <a:pt x="31" y="35"/>
                    <a:pt x="40" y="38"/>
                    <a:pt x="40" y="38"/>
                  </a:cubicBezTo>
                  <a:cubicBezTo>
                    <a:pt x="41" y="38"/>
                    <a:pt x="56" y="43"/>
                    <a:pt x="57" y="59"/>
                  </a:cubicBezTo>
                  <a:cubicBezTo>
                    <a:pt x="58" y="71"/>
                    <a:pt x="50" y="78"/>
                    <a:pt x="45" y="81"/>
                  </a:cubicBezTo>
                  <a:cubicBezTo>
                    <a:pt x="41" y="82"/>
                    <a:pt x="35" y="84"/>
                    <a:pt x="29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8" name="Google Shape;8908;p241"/>
            <p:cNvSpPr/>
            <p:nvPr/>
          </p:nvSpPr>
          <p:spPr>
            <a:xfrm>
              <a:off x="-514351" y="1818644"/>
              <a:ext cx="12700" cy="26988"/>
            </a:xfrm>
            <a:custGeom>
              <a:rect b="b" l="l" r="r" t="t"/>
              <a:pathLst>
                <a:path extrusionOk="0" h="26" w="11">
                  <a:moveTo>
                    <a:pt x="6" y="26"/>
                  </a:moveTo>
                  <a:cubicBezTo>
                    <a:pt x="3" y="26"/>
                    <a:pt x="0" y="24"/>
                    <a:pt x="0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4"/>
                    <a:pt x="9" y="26"/>
                    <a:pt x="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9" name="Google Shape;8909;p241"/>
            <p:cNvSpPr/>
            <p:nvPr/>
          </p:nvSpPr>
          <p:spPr>
            <a:xfrm>
              <a:off x="-514351" y="1912306"/>
              <a:ext cx="12700" cy="26988"/>
            </a:xfrm>
            <a:custGeom>
              <a:rect b="b" l="l" r="r" t="t"/>
              <a:pathLst>
                <a:path extrusionOk="0" h="27" w="11">
                  <a:moveTo>
                    <a:pt x="6" y="27"/>
                  </a:moveTo>
                  <a:cubicBezTo>
                    <a:pt x="3" y="27"/>
                    <a:pt x="0" y="24"/>
                    <a:pt x="0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4"/>
                    <a:pt x="9" y="27"/>
                    <a:pt x="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0" name="Google Shape;8910;p241"/>
            <p:cNvSpPr/>
            <p:nvPr/>
          </p:nvSpPr>
          <p:spPr>
            <a:xfrm>
              <a:off x="-596901" y="1791659"/>
              <a:ext cx="177800" cy="177799"/>
            </a:xfrm>
            <a:custGeom>
              <a:rect b="b" l="l" r="r" t="t"/>
              <a:pathLst>
                <a:path extrusionOk="0" h="171" w="171">
                  <a:moveTo>
                    <a:pt x="85" y="171"/>
                  </a:moveTo>
                  <a:cubicBezTo>
                    <a:pt x="38" y="171"/>
                    <a:pt x="0" y="133"/>
                    <a:pt x="0" y="86"/>
                  </a:cubicBezTo>
                  <a:cubicBezTo>
                    <a:pt x="0" y="39"/>
                    <a:pt x="38" y="0"/>
                    <a:pt x="85" y="0"/>
                  </a:cubicBezTo>
                  <a:cubicBezTo>
                    <a:pt x="132" y="0"/>
                    <a:pt x="171" y="39"/>
                    <a:pt x="171" y="86"/>
                  </a:cubicBezTo>
                  <a:cubicBezTo>
                    <a:pt x="171" y="133"/>
                    <a:pt x="132" y="171"/>
                    <a:pt x="85" y="171"/>
                  </a:cubicBezTo>
                  <a:close/>
                  <a:moveTo>
                    <a:pt x="85" y="11"/>
                  </a:moveTo>
                  <a:cubicBezTo>
                    <a:pt x="44" y="11"/>
                    <a:pt x="11" y="45"/>
                    <a:pt x="11" y="86"/>
                  </a:cubicBezTo>
                  <a:cubicBezTo>
                    <a:pt x="11" y="127"/>
                    <a:pt x="44" y="160"/>
                    <a:pt x="85" y="160"/>
                  </a:cubicBezTo>
                  <a:cubicBezTo>
                    <a:pt x="126" y="160"/>
                    <a:pt x="160" y="127"/>
                    <a:pt x="160" y="86"/>
                  </a:cubicBezTo>
                  <a:cubicBezTo>
                    <a:pt x="160" y="45"/>
                    <a:pt x="126" y="11"/>
                    <a:pt x="8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1" name="Google Shape;8911;p241"/>
            <p:cNvSpPr/>
            <p:nvPr/>
          </p:nvSpPr>
          <p:spPr>
            <a:xfrm>
              <a:off x="-482601" y="1939297"/>
              <a:ext cx="261939" cy="184149"/>
            </a:xfrm>
            <a:custGeom>
              <a:rect b="b" l="l" r="r" t="t"/>
              <a:pathLst>
                <a:path extrusionOk="0" h="177" w="253">
                  <a:moveTo>
                    <a:pt x="211" y="177"/>
                  </a:moveTo>
                  <a:cubicBezTo>
                    <a:pt x="208" y="177"/>
                    <a:pt x="206" y="174"/>
                    <a:pt x="206" y="171"/>
                  </a:cubicBezTo>
                  <a:cubicBezTo>
                    <a:pt x="206" y="137"/>
                    <a:pt x="206" y="137"/>
                    <a:pt x="206" y="137"/>
                  </a:cubicBezTo>
                  <a:cubicBezTo>
                    <a:pt x="206" y="134"/>
                    <a:pt x="208" y="131"/>
                    <a:pt x="211" y="131"/>
                  </a:cubicBezTo>
                  <a:cubicBezTo>
                    <a:pt x="214" y="131"/>
                    <a:pt x="217" y="134"/>
                    <a:pt x="217" y="137"/>
                  </a:cubicBezTo>
                  <a:cubicBezTo>
                    <a:pt x="217" y="144"/>
                    <a:pt x="222" y="149"/>
                    <a:pt x="228" y="150"/>
                  </a:cubicBezTo>
                  <a:cubicBezTo>
                    <a:pt x="232" y="150"/>
                    <a:pt x="235" y="149"/>
                    <a:pt x="238" y="147"/>
                  </a:cubicBezTo>
                  <a:cubicBezTo>
                    <a:pt x="241" y="144"/>
                    <a:pt x="242" y="141"/>
                    <a:pt x="242" y="137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42" y="25"/>
                    <a:pt x="228" y="11"/>
                    <a:pt x="211" y="11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4" y="11"/>
                    <a:pt x="108" y="13"/>
                    <a:pt x="102" y="1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2" y="48"/>
                    <a:pt x="62" y="49"/>
                    <a:pt x="61" y="49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6" y="63"/>
                    <a:pt x="14" y="65"/>
                    <a:pt x="13" y="68"/>
                  </a:cubicBezTo>
                  <a:cubicBezTo>
                    <a:pt x="11" y="71"/>
                    <a:pt x="11" y="74"/>
                    <a:pt x="12" y="76"/>
                  </a:cubicBezTo>
                  <a:cubicBezTo>
                    <a:pt x="14" y="81"/>
                    <a:pt x="19" y="84"/>
                    <a:pt x="24" y="83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3" y="76"/>
                    <a:pt x="77" y="71"/>
                    <a:pt x="91" y="65"/>
                  </a:cubicBezTo>
                  <a:cubicBezTo>
                    <a:pt x="118" y="53"/>
                    <a:pt x="118" y="53"/>
                    <a:pt x="118" y="53"/>
                  </a:cubicBezTo>
                  <a:cubicBezTo>
                    <a:pt x="119" y="52"/>
                    <a:pt x="121" y="52"/>
                    <a:pt x="123" y="53"/>
                  </a:cubicBezTo>
                  <a:cubicBezTo>
                    <a:pt x="124" y="54"/>
                    <a:pt x="125" y="56"/>
                    <a:pt x="125" y="58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25" y="140"/>
                    <a:pt x="123" y="142"/>
                    <a:pt x="120" y="142"/>
                  </a:cubicBezTo>
                  <a:cubicBezTo>
                    <a:pt x="117" y="142"/>
                    <a:pt x="114" y="140"/>
                    <a:pt x="114" y="137"/>
                  </a:cubicBezTo>
                  <a:cubicBezTo>
                    <a:pt x="114" y="66"/>
                    <a:pt x="114" y="66"/>
                    <a:pt x="114" y="66"/>
                  </a:cubicBezTo>
                  <a:cubicBezTo>
                    <a:pt x="95" y="75"/>
                    <a:pt x="95" y="75"/>
                    <a:pt x="95" y="75"/>
                  </a:cubicBezTo>
                  <a:cubicBezTo>
                    <a:pt x="81" y="82"/>
                    <a:pt x="66" y="87"/>
                    <a:pt x="50" y="8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16" y="96"/>
                    <a:pt x="6" y="90"/>
                    <a:pt x="2" y="80"/>
                  </a:cubicBezTo>
                  <a:cubicBezTo>
                    <a:pt x="0" y="75"/>
                    <a:pt x="0" y="69"/>
                    <a:pt x="3" y="63"/>
                  </a:cubicBezTo>
                  <a:cubicBezTo>
                    <a:pt x="5" y="58"/>
                    <a:pt x="10" y="54"/>
                    <a:pt x="16" y="52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103" y="3"/>
                    <a:pt x="111" y="0"/>
                    <a:pt x="120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34" y="0"/>
                    <a:pt x="253" y="18"/>
                    <a:pt x="253" y="42"/>
                  </a:cubicBezTo>
                  <a:cubicBezTo>
                    <a:pt x="253" y="137"/>
                    <a:pt x="253" y="137"/>
                    <a:pt x="253" y="137"/>
                  </a:cubicBezTo>
                  <a:cubicBezTo>
                    <a:pt x="253" y="144"/>
                    <a:pt x="250" y="150"/>
                    <a:pt x="245" y="155"/>
                  </a:cubicBezTo>
                  <a:cubicBezTo>
                    <a:pt x="241" y="159"/>
                    <a:pt x="234" y="162"/>
                    <a:pt x="227" y="161"/>
                  </a:cubicBezTo>
                  <a:cubicBezTo>
                    <a:pt x="223" y="161"/>
                    <a:pt x="220" y="159"/>
                    <a:pt x="217" y="157"/>
                  </a:cubicBezTo>
                  <a:cubicBezTo>
                    <a:pt x="217" y="171"/>
                    <a:pt x="217" y="171"/>
                    <a:pt x="217" y="171"/>
                  </a:cubicBezTo>
                  <a:cubicBezTo>
                    <a:pt x="217" y="174"/>
                    <a:pt x="214" y="177"/>
                    <a:pt x="211" y="1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2" name="Google Shape;8912;p241"/>
            <p:cNvSpPr/>
            <p:nvPr/>
          </p:nvSpPr>
          <p:spPr>
            <a:xfrm>
              <a:off x="-363538" y="2075820"/>
              <a:ext cx="11113" cy="47625"/>
            </a:xfrm>
            <a:custGeom>
              <a:rect b="b" l="l" r="r" t="t"/>
              <a:pathLst>
                <a:path extrusionOk="0" h="46" w="11">
                  <a:moveTo>
                    <a:pt x="6" y="46"/>
                  </a:moveTo>
                  <a:cubicBezTo>
                    <a:pt x="3" y="46"/>
                    <a:pt x="0" y="43"/>
                    <a:pt x="0" y="4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3"/>
                    <a:pt x="9" y="46"/>
                    <a:pt x="6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3" name="Google Shape;8913;p241"/>
            <p:cNvSpPr/>
            <p:nvPr/>
          </p:nvSpPr>
          <p:spPr>
            <a:xfrm>
              <a:off x="-363539" y="1939295"/>
              <a:ext cx="106364" cy="11113"/>
            </a:xfrm>
            <a:custGeom>
              <a:rect b="b" l="l" r="r" t="t"/>
              <a:pathLst>
                <a:path extrusionOk="0" h="11" w="103">
                  <a:moveTo>
                    <a:pt x="9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0" y="0"/>
                    <a:pt x="103" y="2"/>
                    <a:pt x="103" y="5"/>
                  </a:cubicBezTo>
                  <a:cubicBezTo>
                    <a:pt x="103" y="8"/>
                    <a:pt x="100" y="11"/>
                    <a:pt x="9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4" name="Google Shape;8914;p241"/>
            <p:cNvSpPr/>
            <p:nvPr/>
          </p:nvSpPr>
          <p:spPr>
            <a:xfrm>
              <a:off x="-268288" y="1993271"/>
              <a:ext cx="11113" cy="93663"/>
            </a:xfrm>
            <a:custGeom>
              <a:rect b="b" l="l" r="r" t="t"/>
              <a:pathLst>
                <a:path extrusionOk="0" h="90" w="11">
                  <a:moveTo>
                    <a:pt x="5" y="90"/>
                  </a:moveTo>
                  <a:cubicBezTo>
                    <a:pt x="2" y="90"/>
                    <a:pt x="0" y="88"/>
                    <a:pt x="0" y="8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85"/>
                    <a:pt x="11" y="85"/>
                    <a:pt x="11" y="85"/>
                  </a:cubicBezTo>
                  <a:cubicBezTo>
                    <a:pt x="11" y="88"/>
                    <a:pt x="8" y="90"/>
                    <a:pt x="5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5" name="Google Shape;8915;p241"/>
            <p:cNvSpPr/>
            <p:nvPr/>
          </p:nvSpPr>
          <p:spPr>
            <a:xfrm>
              <a:off x="-349250" y="1850405"/>
              <a:ext cx="76200" cy="74613"/>
            </a:xfrm>
            <a:custGeom>
              <a:rect b="b" l="l" r="r" t="t"/>
              <a:pathLst>
                <a:path extrusionOk="0" h="72" w="73">
                  <a:moveTo>
                    <a:pt x="37" y="72"/>
                  </a:moveTo>
                  <a:cubicBezTo>
                    <a:pt x="17" y="72"/>
                    <a:pt x="0" y="56"/>
                    <a:pt x="0" y="36"/>
                  </a:cubicBezTo>
                  <a:cubicBezTo>
                    <a:pt x="0" y="16"/>
                    <a:pt x="17" y="0"/>
                    <a:pt x="37" y="0"/>
                  </a:cubicBezTo>
                  <a:cubicBezTo>
                    <a:pt x="57" y="0"/>
                    <a:pt x="73" y="16"/>
                    <a:pt x="73" y="36"/>
                  </a:cubicBezTo>
                  <a:cubicBezTo>
                    <a:pt x="73" y="56"/>
                    <a:pt x="57" y="72"/>
                    <a:pt x="37" y="72"/>
                  </a:cubicBezTo>
                  <a:close/>
                  <a:moveTo>
                    <a:pt x="37" y="11"/>
                  </a:moveTo>
                  <a:cubicBezTo>
                    <a:pt x="23" y="11"/>
                    <a:pt x="11" y="22"/>
                    <a:pt x="11" y="36"/>
                  </a:cubicBezTo>
                  <a:cubicBezTo>
                    <a:pt x="11" y="50"/>
                    <a:pt x="23" y="61"/>
                    <a:pt x="37" y="61"/>
                  </a:cubicBezTo>
                  <a:cubicBezTo>
                    <a:pt x="51" y="61"/>
                    <a:pt x="62" y="50"/>
                    <a:pt x="62" y="36"/>
                  </a:cubicBezTo>
                  <a:cubicBezTo>
                    <a:pt x="62" y="22"/>
                    <a:pt x="51" y="11"/>
                    <a:pt x="3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16" name="Google Shape;8916;p241"/>
          <p:cNvGrpSpPr/>
          <p:nvPr/>
        </p:nvGrpSpPr>
        <p:grpSpPr>
          <a:xfrm>
            <a:off x="3227010" y="5263901"/>
            <a:ext cx="515756" cy="352632"/>
            <a:chOff x="860422" y="2209772"/>
            <a:chExt cx="341313" cy="233360"/>
          </a:xfrm>
        </p:grpSpPr>
        <p:sp>
          <p:nvSpPr>
            <p:cNvPr id="8917" name="Google Shape;8917;p241"/>
            <p:cNvSpPr/>
            <p:nvPr/>
          </p:nvSpPr>
          <p:spPr>
            <a:xfrm>
              <a:off x="860423" y="2209772"/>
              <a:ext cx="341312" cy="233360"/>
            </a:xfrm>
            <a:custGeom>
              <a:rect b="b" l="l" r="r" t="t"/>
              <a:pathLst>
                <a:path extrusionOk="0" h="103" w="151">
                  <a:moveTo>
                    <a:pt x="136" y="103"/>
                  </a:moveTo>
                  <a:cubicBezTo>
                    <a:pt x="15" y="103"/>
                    <a:pt x="15" y="103"/>
                    <a:pt x="15" y="103"/>
                  </a:cubicBezTo>
                  <a:cubicBezTo>
                    <a:pt x="7" y="103"/>
                    <a:pt x="0" y="96"/>
                    <a:pt x="0" y="8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44" y="0"/>
                    <a:pt x="151" y="7"/>
                    <a:pt x="151" y="15"/>
                  </a:cubicBezTo>
                  <a:cubicBezTo>
                    <a:pt x="151" y="88"/>
                    <a:pt x="151" y="88"/>
                    <a:pt x="151" y="88"/>
                  </a:cubicBezTo>
                  <a:cubicBezTo>
                    <a:pt x="151" y="96"/>
                    <a:pt x="144" y="103"/>
                    <a:pt x="136" y="103"/>
                  </a:cubicBezTo>
                  <a:close/>
                  <a:moveTo>
                    <a:pt x="15" y="5"/>
                  </a:moveTo>
                  <a:cubicBezTo>
                    <a:pt x="9" y="5"/>
                    <a:pt x="5" y="10"/>
                    <a:pt x="5" y="15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3"/>
                    <a:pt x="9" y="98"/>
                    <a:pt x="15" y="98"/>
                  </a:cubicBezTo>
                  <a:cubicBezTo>
                    <a:pt x="136" y="98"/>
                    <a:pt x="136" y="98"/>
                    <a:pt x="136" y="98"/>
                  </a:cubicBezTo>
                  <a:cubicBezTo>
                    <a:pt x="142" y="98"/>
                    <a:pt x="146" y="93"/>
                    <a:pt x="146" y="88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46" y="10"/>
                    <a:pt x="142" y="5"/>
                    <a:pt x="136" y="5"/>
                  </a:cubicBezTo>
                  <a:lnTo>
                    <a:pt x="15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8" name="Google Shape;8918;p241"/>
            <p:cNvSpPr/>
            <p:nvPr/>
          </p:nvSpPr>
          <p:spPr>
            <a:xfrm>
              <a:off x="860422" y="2244701"/>
              <a:ext cx="341312" cy="55563"/>
            </a:xfrm>
            <a:custGeom>
              <a:rect b="b" l="l" r="r" t="t"/>
              <a:pathLst>
                <a:path extrusionOk="0" h="25" w="151">
                  <a:moveTo>
                    <a:pt x="149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0" y="0"/>
                    <a:pt x="151" y="2"/>
                    <a:pt x="151" y="3"/>
                  </a:cubicBezTo>
                  <a:cubicBezTo>
                    <a:pt x="151" y="22"/>
                    <a:pt x="151" y="22"/>
                    <a:pt x="151" y="22"/>
                  </a:cubicBezTo>
                  <a:cubicBezTo>
                    <a:pt x="151" y="24"/>
                    <a:pt x="150" y="25"/>
                    <a:pt x="149" y="25"/>
                  </a:cubicBezTo>
                  <a:close/>
                  <a:moveTo>
                    <a:pt x="5" y="20"/>
                  </a:moveTo>
                  <a:cubicBezTo>
                    <a:pt x="146" y="20"/>
                    <a:pt x="146" y="20"/>
                    <a:pt x="146" y="20"/>
                  </a:cubicBezTo>
                  <a:cubicBezTo>
                    <a:pt x="146" y="5"/>
                    <a:pt x="146" y="5"/>
                    <a:pt x="146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9" name="Google Shape;8919;p241"/>
            <p:cNvSpPr/>
            <p:nvPr/>
          </p:nvSpPr>
          <p:spPr>
            <a:xfrm>
              <a:off x="901695" y="2362185"/>
              <a:ext cx="49213" cy="47625"/>
            </a:xfrm>
            <a:custGeom>
              <a:rect b="b" l="l" r="r" t="t"/>
              <a:pathLst>
                <a:path extrusionOk="0" h="21" w="22">
                  <a:moveTo>
                    <a:pt x="11" y="21"/>
                  </a:moveTo>
                  <a:cubicBezTo>
                    <a:pt x="5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4"/>
                    <a:pt x="22" y="10"/>
                  </a:cubicBezTo>
                  <a:cubicBezTo>
                    <a:pt x="22" y="16"/>
                    <a:pt x="17" y="21"/>
                    <a:pt x="11" y="21"/>
                  </a:cubicBezTo>
                  <a:close/>
                  <a:moveTo>
                    <a:pt x="11" y="4"/>
                  </a:moveTo>
                  <a:cubicBezTo>
                    <a:pt x="8" y="4"/>
                    <a:pt x="5" y="7"/>
                    <a:pt x="5" y="10"/>
                  </a:cubicBezTo>
                  <a:cubicBezTo>
                    <a:pt x="5" y="13"/>
                    <a:pt x="8" y="16"/>
                    <a:pt x="11" y="16"/>
                  </a:cubicBezTo>
                  <a:cubicBezTo>
                    <a:pt x="14" y="16"/>
                    <a:pt x="17" y="13"/>
                    <a:pt x="17" y="10"/>
                  </a:cubicBezTo>
                  <a:cubicBezTo>
                    <a:pt x="17" y="7"/>
                    <a:pt x="14" y="4"/>
                    <a:pt x="11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0" name="Google Shape;8920;p241"/>
            <p:cNvSpPr/>
            <p:nvPr/>
          </p:nvSpPr>
          <p:spPr>
            <a:xfrm>
              <a:off x="939800" y="2362200"/>
              <a:ext cx="47625" cy="47625"/>
            </a:xfrm>
            <a:custGeom>
              <a:rect b="b" l="l" r="r" t="t"/>
              <a:pathLst>
                <a:path extrusionOk="0" h="21" w="21">
                  <a:moveTo>
                    <a:pt x="10" y="21"/>
                  </a:move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1" y="4"/>
                    <a:pt x="21" y="10"/>
                  </a:cubicBezTo>
                  <a:cubicBezTo>
                    <a:pt x="21" y="16"/>
                    <a:pt x="16" y="21"/>
                    <a:pt x="10" y="21"/>
                  </a:cubicBezTo>
                  <a:close/>
                  <a:moveTo>
                    <a:pt x="10" y="4"/>
                  </a:moveTo>
                  <a:cubicBezTo>
                    <a:pt x="7" y="4"/>
                    <a:pt x="5" y="7"/>
                    <a:pt x="5" y="10"/>
                  </a:cubicBezTo>
                  <a:cubicBezTo>
                    <a:pt x="5" y="13"/>
                    <a:pt x="7" y="16"/>
                    <a:pt x="10" y="16"/>
                  </a:cubicBezTo>
                  <a:cubicBezTo>
                    <a:pt x="13" y="16"/>
                    <a:pt x="16" y="13"/>
                    <a:pt x="16" y="10"/>
                  </a:cubicBezTo>
                  <a:cubicBezTo>
                    <a:pt x="16" y="7"/>
                    <a:pt x="13" y="4"/>
                    <a:pt x="1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1" name="Google Shape;8921;p241"/>
          <p:cNvGrpSpPr/>
          <p:nvPr/>
        </p:nvGrpSpPr>
        <p:grpSpPr>
          <a:xfrm>
            <a:off x="7140080" y="3838395"/>
            <a:ext cx="522947" cy="592523"/>
            <a:chOff x="-1317625" y="3349005"/>
            <a:chExt cx="346074" cy="392118"/>
          </a:xfrm>
        </p:grpSpPr>
        <p:sp>
          <p:nvSpPr>
            <p:cNvPr id="8922" name="Google Shape;8922;p241"/>
            <p:cNvSpPr/>
            <p:nvPr/>
          </p:nvSpPr>
          <p:spPr>
            <a:xfrm>
              <a:off x="-1317625" y="3585548"/>
              <a:ext cx="63500" cy="155575"/>
            </a:xfrm>
            <a:custGeom>
              <a:rect b="b" l="l" r="r" t="t"/>
              <a:pathLst>
                <a:path extrusionOk="0" h="150" w="61">
                  <a:moveTo>
                    <a:pt x="56" y="150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3" y="150"/>
                    <a:pt x="0" y="148"/>
                    <a:pt x="0" y="14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1" y="148"/>
                    <a:pt x="59" y="150"/>
                    <a:pt x="56" y="150"/>
                  </a:cubicBezTo>
                  <a:close/>
                  <a:moveTo>
                    <a:pt x="11" y="139"/>
                  </a:moveTo>
                  <a:cubicBezTo>
                    <a:pt x="50" y="139"/>
                    <a:pt x="50" y="139"/>
                    <a:pt x="50" y="139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3" name="Google Shape;8923;p241"/>
            <p:cNvSpPr/>
            <p:nvPr/>
          </p:nvSpPr>
          <p:spPr>
            <a:xfrm>
              <a:off x="-1265238" y="3596660"/>
              <a:ext cx="220663" cy="60325"/>
            </a:xfrm>
            <a:custGeom>
              <a:rect b="b" l="l" r="r" t="t"/>
              <a:pathLst>
                <a:path extrusionOk="0" h="58" w="212">
                  <a:moveTo>
                    <a:pt x="87" y="58"/>
                  </a:moveTo>
                  <a:cubicBezTo>
                    <a:pt x="85" y="58"/>
                    <a:pt x="82" y="57"/>
                    <a:pt x="82" y="55"/>
                  </a:cubicBezTo>
                  <a:cubicBezTo>
                    <a:pt x="81" y="52"/>
                    <a:pt x="82" y="49"/>
                    <a:pt x="85" y="48"/>
                  </a:cubicBezTo>
                  <a:cubicBezTo>
                    <a:pt x="121" y="37"/>
                    <a:pt x="121" y="37"/>
                    <a:pt x="121" y="37"/>
                  </a:cubicBezTo>
                  <a:cubicBezTo>
                    <a:pt x="122" y="36"/>
                    <a:pt x="123" y="36"/>
                    <a:pt x="123" y="36"/>
                  </a:cubicBezTo>
                  <a:cubicBezTo>
                    <a:pt x="190" y="46"/>
                    <a:pt x="190" y="46"/>
                    <a:pt x="190" y="46"/>
                  </a:cubicBezTo>
                  <a:cubicBezTo>
                    <a:pt x="194" y="46"/>
                    <a:pt x="198" y="44"/>
                    <a:pt x="199" y="40"/>
                  </a:cubicBezTo>
                  <a:cubicBezTo>
                    <a:pt x="199" y="37"/>
                    <a:pt x="199" y="37"/>
                    <a:pt x="199" y="37"/>
                  </a:cubicBezTo>
                  <a:cubicBezTo>
                    <a:pt x="200" y="33"/>
                    <a:pt x="198" y="29"/>
                    <a:pt x="194" y="2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0" y="11"/>
                    <a:pt x="117" y="11"/>
                    <a:pt x="114" y="1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4" y="32"/>
                    <a:pt x="1" y="30"/>
                    <a:pt x="0" y="27"/>
                  </a:cubicBezTo>
                  <a:cubicBezTo>
                    <a:pt x="0" y="24"/>
                    <a:pt x="2" y="21"/>
                    <a:pt x="5" y="2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7" y="0"/>
                    <a:pt x="121" y="0"/>
                    <a:pt x="126" y="1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206" y="20"/>
                    <a:pt x="212" y="30"/>
                    <a:pt x="210" y="40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7" y="52"/>
                    <a:pt x="198" y="58"/>
                    <a:pt x="189" y="57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89" y="58"/>
                    <a:pt x="89" y="58"/>
                    <a:pt x="89" y="58"/>
                  </a:cubicBezTo>
                  <a:cubicBezTo>
                    <a:pt x="88" y="58"/>
                    <a:pt x="87" y="58"/>
                    <a:pt x="87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4" name="Google Shape;8924;p241"/>
            <p:cNvSpPr/>
            <p:nvPr/>
          </p:nvSpPr>
          <p:spPr>
            <a:xfrm>
              <a:off x="-1265239" y="3645870"/>
              <a:ext cx="293688" cy="66675"/>
            </a:xfrm>
            <a:custGeom>
              <a:rect b="b" l="l" r="r" t="t"/>
              <a:pathLst>
                <a:path extrusionOk="0" h="65" w="283">
                  <a:moveTo>
                    <a:pt x="82" y="65"/>
                  </a:moveTo>
                  <a:cubicBezTo>
                    <a:pt x="57" y="65"/>
                    <a:pt x="31" y="63"/>
                    <a:pt x="5" y="60"/>
                  </a:cubicBezTo>
                  <a:cubicBezTo>
                    <a:pt x="2" y="60"/>
                    <a:pt x="0" y="57"/>
                    <a:pt x="0" y="54"/>
                  </a:cubicBezTo>
                  <a:cubicBezTo>
                    <a:pt x="1" y="51"/>
                    <a:pt x="3" y="49"/>
                    <a:pt x="6" y="50"/>
                  </a:cubicBezTo>
                  <a:cubicBezTo>
                    <a:pt x="89" y="59"/>
                    <a:pt x="172" y="53"/>
                    <a:pt x="252" y="31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270" y="26"/>
                    <a:pt x="271" y="22"/>
                    <a:pt x="271" y="21"/>
                  </a:cubicBezTo>
                  <a:cubicBezTo>
                    <a:pt x="271" y="20"/>
                    <a:pt x="271" y="16"/>
                    <a:pt x="267" y="13"/>
                  </a:cubicBezTo>
                  <a:cubicBezTo>
                    <a:pt x="266" y="13"/>
                    <a:pt x="265" y="12"/>
                    <a:pt x="263" y="12"/>
                  </a:cubicBezTo>
                  <a:cubicBezTo>
                    <a:pt x="189" y="11"/>
                    <a:pt x="189" y="11"/>
                    <a:pt x="189" y="11"/>
                  </a:cubicBezTo>
                  <a:cubicBezTo>
                    <a:pt x="186" y="11"/>
                    <a:pt x="184" y="8"/>
                    <a:pt x="184" y="5"/>
                  </a:cubicBezTo>
                  <a:cubicBezTo>
                    <a:pt x="184" y="2"/>
                    <a:pt x="186" y="0"/>
                    <a:pt x="190" y="0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3" y="2"/>
                    <a:pt x="263" y="2"/>
                    <a:pt x="263" y="2"/>
                  </a:cubicBezTo>
                  <a:cubicBezTo>
                    <a:pt x="266" y="2"/>
                    <a:pt x="269" y="2"/>
                    <a:pt x="272" y="4"/>
                  </a:cubicBezTo>
                  <a:cubicBezTo>
                    <a:pt x="279" y="7"/>
                    <a:pt x="283" y="15"/>
                    <a:pt x="282" y="22"/>
                  </a:cubicBezTo>
                  <a:cubicBezTo>
                    <a:pt x="281" y="30"/>
                    <a:pt x="276" y="36"/>
                    <a:pt x="268" y="38"/>
                  </a:cubicBezTo>
                  <a:cubicBezTo>
                    <a:pt x="255" y="42"/>
                    <a:pt x="255" y="42"/>
                    <a:pt x="255" y="42"/>
                  </a:cubicBezTo>
                  <a:cubicBezTo>
                    <a:pt x="198" y="57"/>
                    <a:pt x="140" y="65"/>
                    <a:pt x="82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5" name="Google Shape;8925;p241"/>
            <p:cNvSpPr/>
            <p:nvPr/>
          </p:nvSpPr>
          <p:spPr>
            <a:xfrm>
              <a:off x="-1174751" y="3391870"/>
              <a:ext cx="60325" cy="90488"/>
            </a:xfrm>
            <a:custGeom>
              <a:rect b="b" l="l" r="r" t="t"/>
              <a:pathLst>
                <a:path extrusionOk="0" h="86" w="59">
                  <a:moveTo>
                    <a:pt x="29" y="86"/>
                  </a:moveTo>
                  <a:cubicBezTo>
                    <a:pt x="20" y="86"/>
                    <a:pt x="10" y="83"/>
                    <a:pt x="1" y="72"/>
                  </a:cubicBezTo>
                  <a:cubicBezTo>
                    <a:pt x="0" y="70"/>
                    <a:pt x="0" y="67"/>
                    <a:pt x="2" y="65"/>
                  </a:cubicBezTo>
                  <a:cubicBezTo>
                    <a:pt x="5" y="63"/>
                    <a:pt x="8" y="63"/>
                    <a:pt x="10" y="66"/>
                  </a:cubicBezTo>
                  <a:cubicBezTo>
                    <a:pt x="22" y="82"/>
                    <a:pt x="40" y="73"/>
                    <a:pt x="41" y="72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2" y="72"/>
                    <a:pt x="48" y="69"/>
                    <a:pt x="47" y="61"/>
                  </a:cubicBezTo>
                  <a:cubicBezTo>
                    <a:pt x="46" y="52"/>
                    <a:pt x="38" y="49"/>
                    <a:pt x="37" y="49"/>
                  </a:cubicBezTo>
                  <a:cubicBezTo>
                    <a:pt x="37" y="49"/>
                    <a:pt x="27" y="46"/>
                    <a:pt x="18" y="44"/>
                  </a:cubicBezTo>
                  <a:cubicBezTo>
                    <a:pt x="4" y="39"/>
                    <a:pt x="1" y="30"/>
                    <a:pt x="1" y="22"/>
                  </a:cubicBezTo>
                  <a:cubicBezTo>
                    <a:pt x="1" y="16"/>
                    <a:pt x="3" y="11"/>
                    <a:pt x="8" y="7"/>
                  </a:cubicBezTo>
                  <a:cubicBezTo>
                    <a:pt x="13" y="2"/>
                    <a:pt x="20" y="0"/>
                    <a:pt x="30" y="0"/>
                  </a:cubicBezTo>
                  <a:cubicBezTo>
                    <a:pt x="48" y="0"/>
                    <a:pt x="56" y="13"/>
                    <a:pt x="58" y="20"/>
                  </a:cubicBezTo>
                  <a:cubicBezTo>
                    <a:pt x="59" y="22"/>
                    <a:pt x="57" y="26"/>
                    <a:pt x="54" y="26"/>
                  </a:cubicBezTo>
                  <a:cubicBezTo>
                    <a:pt x="51" y="27"/>
                    <a:pt x="48" y="26"/>
                    <a:pt x="47" y="23"/>
                  </a:cubicBezTo>
                  <a:cubicBezTo>
                    <a:pt x="47" y="21"/>
                    <a:pt x="43" y="11"/>
                    <a:pt x="30" y="11"/>
                  </a:cubicBezTo>
                  <a:cubicBezTo>
                    <a:pt x="23" y="11"/>
                    <a:pt x="18" y="12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6"/>
                    <a:pt x="13" y="31"/>
                    <a:pt x="21" y="33"/>
                  </a:cubicBezTo>
                  <a:cubicBezTo>
                    <a:pt x="31" y="36"/>
                    <a:pt x="41" y="39"/>
                    <a:pt x="41" y="39"/>
                  </a:cubicBezTo>
                  <a:cubicBezTo>
                    <a:pt x="41" y="39"/>
                    <a:pt x="56" y="44"/>
                    <a:pt x="58" y="60"/>
                  </a:cubicBezTo>
                  <a:cubicBezTo>
                    <a:pt x="59" y="73"/>
                    <a:pt x="50" y="80"/>
                    <a:pt x="45" y="82"/>
                  </a:cubicBezTo>
                  <a:cubicBezTo>
                    <a:pt x="41" y="84"/>
                    <a:pt x="35" y="86"/>
                    <a:pt x="29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6" name="Google Shape;8926;p241"/>
            <p:cNvSpPr/>
            <p:nvPr/>
          </p:nvSpPr>
          <p:spPr>
            <a:xfrm>
              <a:off x="-1150939" y="3377582"/>
              <a:ext cx="12700" cy="26988"/>
            </a:xfrm>
            <a:custGeom>
              <a:rect b="b" l="l" r="r" t="t"/>
              <a:pathLst>
                <a:path extrusionOk="0" h="26" w="11">
                  <a:moveTo>
                    <a:pt x="6" y="26"/>
                  </a:moveTo>
                  <a:cubicBezTo>
                    <a:pt x="3" y="26"/>
                    <a:pt x="0" y="24"/>
                    <a:pt x="0" y="2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4"/>
                    <a:pt x="9" y="26"/>
                    <a:pt x="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7" name="Google Shape;8927;p241"/>
            <p:cNvSpPr/>
            <p:nvPr/>
          </p:nvSpPr>
          <p:spPr>
            <a:xfrm>
              <a:off x="-1150939" y="3471245"/>
              <a:ext cx="12700" cy="28575"/>
            </a:xfrm>
            <a:custGeom>
              <a:rect b="b" l="l" r="r" t="t"/>
              <a:pathLst>
                <a:path extrusionOk="0" h="27" w="11">
                  <a:moveTo>
                    <a:pt x="6" y="27"/>
                  </a:moveTo>
                  <a:cubicBezTo>
                    <a:pt x="3" y="27"/>
                    <a:pt x="0" y="24"/>
                    <a:pt x="0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4"/>
                    <a:pt x="9" y="27"/>
                    <a:pt x="6" y="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8" name="Google Shape;8928;p241"/>
            <p:cNvSpPr/>
            <p:nvPr/>
          </p:nvSpPr>
          <p:spPr>
            <a:xfrm>
              <a:off x="-1235075" y="3349005"/>
              <a:ext cx="180975" cy="182563"/>
            </a:xfrm>
            <a:custGeom>
              <a:rect b="b" l="l" r="r" t="t"/>
              <a:pathLst>
                <a:path extrusionOk="0" h="175" w="175">
                  <a:moveTo>
                    <a:pt x="87" y="175"/>
                  </a:moveTo>
                  <a:cubicBezTo>
                    <a:pt x="39" y="175"/>
                    <a:pt x="0" y="136"/>
                    <a:pt x="0" y="88"/>
                  </a:cubicBezTo>
                  <a:cubicBezTo>
                    <a:pt x="0" y="39"/>
                    <a:pt x="39" y="0"/>
                    <a:pt x="87" y="0"/>
                  </a:cubicBezTo>
                  <a:cubicBezTo>
                    <a:pt x="136" y="0"/>
                    <a:pt x="175" y="39"/>
                    <a:pt x="175" y="88"/>
                  </a:cubicBezTo>
                  <a:cubicBezTo>
                    <a:pt x="175" y="136"/>
                    <a:pt x="136" y="175"/>
                    <a:pt x="87" y="175"/>
                  </a:cubicBezTo>
                  <a:close/>
                  <a:moveTo>
                    <a:pt x="87" y="11"/>
                  </a:moveTo>
                  <a:cubicBezTo>
                    <a:pt x="45" y="11"/>
                    <a:pt x="11" y="45"/>
                    <a:pt x="11" y="88"/>
                  </a:cubicBezTo>
                  <a:cubicBezTo>
                    <a:pt x="11" y="130"/>
                    <a:pt x="45" y="164"/>
                    <a:pt x="87" y="164"/>
                  </a:cubicBezTo>
                  <a:cubicBezTo>
                    <a:pt x="129" y="164"/>
                    <a:pt x="164" y="130"/>
                    <a:pt x="164" y="88"/>
                  </a:cubicBezTo>
                  <a:cubicBezTo>
                    <a:pt x="164" y="45"/>
                    <a:pt x="129" y="11"/>
                    <a:pt x="8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29" name="Google Shape;8929;p241"/>
          <p:cNvGrpSpPr/>
          <p:nvPr/>
        </p:nvGrpSpPr>
        <p:grpSpPr>
          <a:xfrm>
            <a:off x="7274420" y="2535244"/>
            <a:ext cx="254278" cy="587713"/>
            <a:chOff x="-2701923" y="2556843"/>
            <a:chExt cx="168275" cy="388935"/>
          </a:xfrm>
        </p:grpSpPr>
        <p:sp>
          <p:nvSpPr>
            <p:cNvPr id="8930" name="Google Shape;8930;p241"/>
            <p:cNvSpPr/>
            <p:nvPr/>
          </p:nvSpPr>
          <p:spPr>
            <a:xfrm>
              <a:off x="-2624138" y="2860055"/>
              <a:ext cx="12700" cy="73025"/>
            </a:xfrm>
            <a:custGeom>
              <a:rect b="b" l="l" r="r" t="t"/>
              <a:pathLst>
                <a:path extrusionOk="0" h="70" w="11">
                  <a:moveTo>
                    <a:pt x="6" y="70"/>
                  </a:moveTo>
                  <a:cubicBezTo>
                    <a:pt x="3" y="70"/>
                    <a:pt x="0" y="67"/>
                    <a:pt x="0" y="6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7"/>
                    <a:pt x="9" y="70"/>
                    <a:pt x="6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1" name="Google Shape;8931;p241"/>
            <p:cNvSpPr/>
            <p:nvPr/>
          </p:nvSpPr>
          <p:spPr>
            <a:xfrm>
              <a:off x="-2701923" y="2720353"/>
              <a:ext cx="168275" cy="225425"/>
            </a:xfrm>
            <a:custGeom>
              <a:rect b="b" l="l" r="r" t="t"/>
              <a:pathLst>
                <a:path extrusionOk="0" h="217" w="161">
                  <a:moveTo>
                    <a:pt x="93" y="217"/>
                  </a:moveTo>
                  <a:cubicBezTo>
                    <a:pt x="88" y="217"/>
                    <a:pt x="84" y="215"/>
                    <a:pt x="81" y="212"/>
                  </a:cubicBezTo>
                  <a:cubicBezTo>
                    <a:pt x="80" y="212"/>
                    <a:pt x="80" y="212"/>
                    <a:pt x="80" y="212"/>
                  </a:cubicBezTo>
                  <a:cubicBezTo>
                    <a:pt x="77" y="216"/>
                    <a:pt x="72" y="217"/>
                    <a:pt x="67" y="217"/>
                  </a:cubicBezTo>
                  <a:cubicBezTo>
                    <a:pt x="58" y="216"/>
                    <a:pt x="51" y="208"/>
                    <a:pt x="51" y="199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21" y="55"/>
                    <a:pt x="12" y="43"/>
                    <a:pt x="7" y="3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3"/>
                    <a:pt x="3" y="6"/>
                    <a:pt x="9" y="3"/>
                  </a:cubicBezTo>
                  <a:cubicBezTo>
                    <a:pt x="15" y="0"/>
                    <a:pt x="23" y="2"/>
                    <a:pt x="26" y="8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6" y="25"/>
                    <a:pt x="44" y="35"/>
                    <a:pt x="55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7" y="44"/>
                    <a:pt x="59" y="45"/>
                    <a:pt x="62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2" y="45"/>
                    <a:pt x="104" y="44"/>
                    <a:pt x="106" y="43"/>
                  </a:cubicBezTo>
                  <a:cubicBezTo>
                    <a:pt x="117" y="35"/>
                    <a:pt x="126" y="25"/>
                    <a:pt x="132" y="14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8" y="2"/>
                    <a:pt x="146" y="0"/>
                    <a:pt x="152" y="3"/>
                  </a:cubicBezTo>
                  <a:cubicBezTo>
                    <a:pt x="159" y="6"/>
                    <a:pt x="161" y="13"/>
                    <a:pt x="159" y="20"/>
                  </a:cubicBezTo>
                  <a:cubicBezTo>
                    <a:pt x="155" y="30"/>
                    <a:pt x="155" y="30"/>
                    <a:pt x="155" y="30"/>
                  </a:cubicBezTo>
                  <a:cubicBezTo>
                    <a:pt x="149" y="43"/>
                    <a:pt x="140" y="55"/>
                    <a:pt x="129" y="65"/>
                  </a:cubicBezTo>
                  <a:cubicBezTo>
                    <a:pt x="111" y="81"/>
                    <a:pt x="111" y="81"/>
                    <a:pt x="111" y="81"/>
                  </a:cubicBezTo>
                  <a:cubicBezTo>
                    <a:pt x="110" y="199"/>
                    <a:pt x="110" y="199"/>
                    <a:pt x="110" y="199"/>
                  </a:cubicBezTo>
                  <a:cubicBezTo>
                    <a:pt x="110" y="209"/>
                    <a:pt x="103" y="217"/>
                    <a:pt x="93" y="217"/>
                  </a:cubicBezTo>
                  <a:close/>
                  <a:moveTo>
                    <a:pt x="81" y="194"/>
                  </a:moveTo>
                  <a:cubicBezTo>
                    <a:pt x="84" y="194"/>
                    <a:pt x="86" y="196"/>
                    <a:pt x="86" y="199"/>
                  </a:cubicBezTo>
                  <a:cubicBezTo>
                    <a:pt x="86" y="203"/>
                    <a:pt x="89" y="206"/>
                    <a:pt x="93" y="206"/>
                  </a:cubicBezTo>
                  <a:cubicBezTo>
                    <a:pt x="96" y="206"/>
                    <a:pt x="99" y="203"/>
                    <a:pt x="99" y="199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0" y="77"/>
                    <a:pt x="100" y="75"/>
                    <a:pt x="102" y="74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132" y="48"/>
                    <a:pt x="139" y="37"/>
                    <a:pt x="145" y="25"/>
                  </a:cubicBezTo>
                  <a:cubicBezTo>
                    <a:pt x="149" y="16"/>
                    <a:pt x="149" y="16"/>
                    <a:pt x="149" y="16"/>
                  </a:cubicBezTo>
                  <a:cubicBezTo>
                    <a:pt x="149" y="14"/>
                    <a:pt x="149" y="13"/>
                    <a:pt x="148" y="13"/>
                  </a:cubicBezTo>
                  <a:cubicBezTo>
                    <a:pt x="146" y="12"/>
                    <a:pt x="145" y="13"/>
                    <a:pt x="145" y="14"/>
                  </a:cubicBezTo>
                  <a:cubicBezTo>
                    <a:pt x="141" y="19"/>
                    <a:pt x="141" y="19"/>
                    <a:pt x="141" y="19"/>
                  </a:cubicBezTo>
                  <a:cubicBezTo>
                    <a:pt x="134" y="32"/>
                    <a:pt x="125" y="43"/>
                    <a:pt x="113" y="52"/>
                  </a:cubicBezTo>
                  <a:cubicBezTo>
                    <a:pt x="109" y="55"/>
                    <a:pt x="104" y="56"/>
                    <a:pt x="99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57" y="56"/>
                    <a:pt x="52" y="55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7" y="43"/>
                    <a:pt x="27" y="32"/>
                    <a:pt x="20" y="20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3"/>
                    <a:pt x="15" y="12"/>
                    <a:pt x="14" y="13"/>
                  </a:cubicBezTo>
                  <a:cubicBezTo>
                    <a:pt x="13" y="13"/>
                    <a:pt x="12" y="14"/>
                    <a:pt x="13" y="1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22" y="37"/>
                    <a:pt x="30" y="48"/>
                    <a:pt x="39" y="56"/>
                  </a:cubicBezTo>
                  <a:cubicBezTo>
                    <a:pt x="60" y="74"/>
                    <a:pt x="60" y="74"/>
                    <a:pt x="60" y="74"/>
                  </a:cubicBezTo>
                  <a:cubicBezTo>
                    <a:pt x="61" y="75"/>
                    <a:pt x="62" y="77"/>
                    <a:pt x="62" y="78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2" y="202"/>
                    <a:pt x="64" y="206"/>
                    <a:pt x="68" y="206"/>
                  </a:cubicBezTo>
                  <a:cubicBezTo>
                    <a:pt x="70" y="206"/>
                    <a:pt x="71" y="205"/>
                    <a:pt x="73" y="204"/>
                  </a:cubicBezTo>
                  <a:cubicBezTo>
                    <a:pt x="74" y="203"/>
                    <a:pt x="75" y="201"/>
                    <a:pt x="75" y="199"/>
                  </a:cubicBezTo>
                  <a:cubicBezTo>
                    <a:pt x="75" y="196"/>
                    <a:pt x="78" y="194"/>
                    <a:pt x="81" y="1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2" name="Google Shape;8932;p241"/>
            <p:cNvSpPr/>
            <p:nvPr/>
          </p:nvSpPr>
          <p:spPr>
            <a:xfrm>
              <a:off x="-2640011" y="2718767"/>
              <a:ext cx="44450" cy="46038"/>
            </a:xfrm>
            <a:custGeom>
              <a:rect b="b" l="l" r="r" t="t"/>
              <a:pathLst>
                <a:path extrusionOk="0" h="44" w="43">
                  <a:moveTo>
                    <a:pt x="22" y="44"/>
                  </a:moveTo>
                  <a:cubicBezTo>
                    <a:pt x="9" y="44"/>
                    <a:pt x="0" y="34"/>
                    <a:pt x="0" y="22"/>
                  </a:cubicBezTo>
                  <a:cubicBezTo>
                    <a:pt x="0" y="10"/>
                    <a:pt x="9" y="0"/>
                    <a:pt x="22" y="0"/>
                  </a:cubicBezTo>
                  <a:cubicBezTo>
                    <a:pt x="34" y="0"/>
                    <a:pt x="43" y="10"/>
                    <a:pt x="43" y="22"/>
                  </a:cubicBezTo>
                  <a:cubicBezTo>
                    <a:pt x="43" y="34"/>
                    <a:pt x="34" y="44"/>
                    <a:pt x="22" y="44"/>
                  </a:cubicBezTo>
                  <a:close/>
                  <a:moveTo>
                    <a:pt x="22" y="11"/>
                  </a:moveTo>
                  <a:cubicBezTo>
                    <a:pt x="16" y="11"/>
                    <a:pt x="11" y="16"/>
                    <a:pt x="11" y="22"/>
                  </a:cubicBezTo>
                  <a:cubicBezTo>
                    <a:pt x="11" y="28"/>
                    <a:pt x="16" y="33"/>
                    <a:pt x="22" y="33"/>
                  </a:cubicBezTo>
                  <a:cubicBezTo>
                    <a:pt x="28" y="33"/>
                    <a:pt x="32" y="28"/>
                    <a:pt x="32" y="22"/>
                  </a:cubicBezTo>
                  <a:cubicBezTo>
                    <a:pt x="32" y="16"/>
                    <a:pt x="28" y="11"/>
                    <a:pt x="2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3" name="Google Shape;8933;p241"/>
            <p:cNvSpPr/>
            <p:nvPr/>
          </p:nvSpPr>
          <p:spPr>
            <a:xfrm>
              <a:off x="-2644773" y="2593355"/>
              <a:ext cx="53975" cy="74613"/>
            </a:xfrm>
            <a:custGeom>
              <a:rect b="b" l="l" r="r" t="t"/>
              <a:pathLst>
                <a:path extrusionOk="0" h="72" w="51">
                  <a:moveTo>
                    <a:pt x="25" y="72"/>
                  </a:moveTo>
                  <a:cubicBezTo>
                    <a:pt x="18" y="72"/>
                    <a:pt x="9" y="69"/>
                    <a:pt x="2" y="60"/>
                  </a:cubicBezTo>
                  <a:cubicBezTo>
                    <a:pt x="0" y="58"/>
                    <a:pt x="1" y="54"/>
                    <a:pt x="3" y="53"/>
                  </a:cubicBezTo>
                  <a:cubicBezTo>
                    <a:pt x="6" y="51"/>
                    <a:pt x="9" y="51"/>
                    <a:pt x="11" y="54"/>
                  </a:cubicBezTo>
                  <a:cubicBezTo>
                    <a:pt x="20" y="66"/>
                    <a:pt x="34" y="59"/>
                    <a:pt x="34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6" y="58"/>
                    <a:pt x="40" y="56"/>
                    <a:pt x="39" y="50"/>
                  </a:cubicBezTo>
                  <a:cubicBezTo>
                    <a:pt x="38" y="44"/>
                    <a:pt x="33" y="42"/>
                    <a:pt x="32" y="42"/>
                  </a:cubicBezTo>
                  <a:cubicBezTo>
                    <a:pt x="32" y="42"/>
                    <a:pt x="24" y="39"/>
                    <a:pt x="16" y="37"/>
                  </a:cubicBezTo>
                  <a:cubicBezTo>
                    <a:pt x="4" y="34"/>
                    <a:pt x="1" y="25"/>
                    <a:pt x="1" y="19"/>
                  </a:cubicBezTo>
                  <a:cubicBezTo>
                    <a:pt x="2" y="13"/>
                    <a:pt x="4" y="9"/>
                    <a:pt x="7" y="5"/>
                  </a:cubicBezTo>
                  <a:cubicBezTo>
                    <a:pt x="12" y="2"/>
                    <a:pt x="18" y="0"/>
                    <a:pt x="26" y="0"/>
                  </a:cubicBezTo>
                  <a:cubicBezTo>
                    <a:pt x="41" y="0"/>
                    <a:pt x="48" y="11"/>
                    <a:pt x="50" y="16"/>
                  </a:cubicBezTo>
                  <a:cubicBezTo>
                    <a:pt x="51" y="19"/>
                    <a:pt x="49" y="22"/>
                    <a:pt x="46" y="23"/>
                  </a:cubicBezTo>
                  <a:cubicBezTo>
                    <a:pt x="43" y="24"/>
                    <a:pt x="40" y="22"/>
                    <a:pt x="39" y="19"/>
                  </a:cubicBezTo>
                  <a:cubicBezTo>
                    <a:pt x="39" y="18"/>
                    <a:pt x="36" y="11"/>
                    <a:pt x="26" y="11"/>
                  </a:cubicBezTo>
                  <a:cubicBezTo>
                    <a:pt x="21" y="11"/>
                    <a:pt x="17" y="12"/>
                    <a:pt x="15" y="14"/>
                  </a:cubicBezTo>
                  <a:cubicBezTo>
                    <a:pt x="13" y="15"/>
                    <a:pt x="12" y="17"/>
                    <a:pt x="12" y="19"/>
                  </a:cubicBezTo>
                  <a:cubicBezTo>
                    <a:pt x="12" y="22"/>
                    <a:pt x="14" y="25"/>
                    <a:pt x="19" y="27"/>
                  </a:cubicBezTo>
                  <a:cubicBezTo>
                    <a:pt x="27" y="29"/>
                    <a:pt x="35" y="31"/>
                    <a:pt x="35" y="31"/>
                  </a:cubicBezTo>
                  <a:cubicBezTo>
                    <a:pt x="40" y="33"/>
                    <a:pt x="49" y="38"/>
                    <a:pt x="50" y="49"/>
                  </a:cubicBezTo>
                  <a:cubicBezTo>
                    <a:pt x="51" y="61"/>
                    <a:pt x="44" y="67"/>
                    <a:pt x="39" y="69"/>
                  </a:cubicBezTo>
                  <a:cubicBezTo>
                    <a:pt x="36" y="70"/>
                    <a:pt x="31" y="72"/>
                    <a:pt x="25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4" name="Google Shape;8934;p241"/>
            <p:cNvSpPr/>
            <p:nvPr/>
          </p:nvSpPr>
          <p:spPr>
            <a:xfrm>
              <a:off x="-2622548" y="2580654"/>
              <a:ext cx="11113" cy="23813"/>
            </a:xfrm>
            <a:custGeom>
              <a:rect b="b" l="l" r="r" t="t"/>
              <a:pathLst>
                <a:path extrusionOk="0" h="24" w="11">
                  <a:moveTo>
                    <a:pt x="5" y="24"/>
                  </a:moveTo>
                  <a:cubicBezTo>
                    <a:pt x="2" y="24"/>
                    <a:pt x="0" y="21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8" y="24"/>
                    <a:pt x="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5" name="Google Shape;8935;p241"/>
            <p:cNvSpPr/>
            <p:nvPr/>
          </p:nvSpPr>
          <p:spPr>
            <a:xfrm>
              <a:off x="-2622548" y="2658442"/>
              <a:ext cx="11113" cy="23813"/>
            </a:xfrm>
            <a:custGeom>
              <a:rect b="b" l="l" r="r" t="t"/>
              <a:pathLst>
                <a:path extrusionOk="0" h="23" w="11">
                  <a:moveTo>
                    <a:pt x="5" y="23"/>
                  </a:moveTo>
                  <a:cubicBezTo>
                    <a:pt x="2" y="23"/>
                    <a:pt x="0" y="21"/>
                    <a:pt x="0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1"/>
                    <a:pt x="8" y="23"/>
                    <a:pt x="5" y="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6" name="Google Shape;8936;p241"/>
            <p:cNvSpPr/>
            <p:nvPr/>
          </p:nvSpPr>
          <p:spPr>
            <a:xfrm>
              <a:off x="-2692400" y="2556843"/>
              <a:ext cx="149225" cy="150813"/>
            </a:xfrm>
            <a:custGeom>
              <a:rect b="b" l="l" r="r" t="t"/>
              <a:pathLst>
                <a:path extrusionOk="0" h="145" w="145">
                  <a:moveTo>
                    <a:pt x="73" y="145"/>
                  </a:moveTo>
                  <a:cubicBezTo>
                    <a:pt x="33" y="145"/>
                    <a:pt x="0" y="113"/>
                    <a:pt x="0" y="73"/>
                  </a:cubicBezTo>
                  <a:cubicBezTo>
                    <a:pt x="0" y="33"/>
                    <a:pt x="33" y="0"/>
                    <a:pt x="73" y="0"/>
                  </a:cubicBezTo>
                  <a:cubicBezTo>
                    <a:pt x="113" y="0"/>
                    <a:pt x="145" y="33"/>
                    <a:pt x="145" y="73"/>
                  </a:cubicBezTo>
                  <a:cubicBezTo>
                    <a:pt x="145" y="113"/>
                    <a:pt x="113" y="145"/>
                    <a:pt x="73" y="145"/>
                  </a:cubicBezTo>
                  <a:close/>
                  <a:moveTo>
                    <a:pt x="73" y="11"/>
                  </a:moveTo>
                  <a:cubicBezTo>
                    <a:pt x="39" y="11"/>
                    <a:pt x="11" y="39"/>
                    <a:pt x="11" y="73"/>
                  </a:cubicBezTo>
                  <a:cubicBezTo>
                    <a:pt x="11" y="107"/>
                    <a:pt x="39" y="134"/>
                    <a:pt x="73" y="134"/>
                  </a:cubicBezTo>
                  <a:cubicBezTo>
                    <a:pt x="107" y="134"/>
                    <a:pt x="134" y="107"/>
                    <a:pt x="134" y="73"/>
                  </a:cubicBezTo>
                  <a:cubicBezTo>
                    <a:pt x="134" y="39"/>
                    <a:pt x="107" y="11"/>
                    <a:pt x="73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37" name="Google Shape;8937;p241"/>
          <p:cNvGrpSpPr/>
          <p:nvPr/>
        </p:nvGrpSpPr>
        <p:grpSpPr>
          <a:xfrm>
            <a:off x="7119691" y="1280065"/>
            <a:ext cx="563729" cy="486965"/>
            <a:chOff x="-595313" y="1002677"/>
            <a:chExt cx="373064" cy="322261"/>
          </a:xfrm>
        </p:grpSpPr>
        <p:sp>
          <p:nvSpPr>
            <p:cNvPr id="8938" name="Google Shape;8938;p241"/>
            <p:cNvSpPr/>
            <p:nvPr/>
          </p:nvSpPr>
          <p:spPr>
            <a:xfrm>
              <a:off x="-298450" y="1207463"/>
              <a:ext cx="11113" cy="100013"/>
            </a:xfrm>
            <a:custGeom>
              <a:rect b="b" l="l" r="r" t="t"/>
              <a:pathLst>
                <a:path extrusionOk="0" h="96" w="11">
                  <a:moveTo>
                    <a:pt x="5" y="96"/>
                  </a:moveTo>
                  <a:cubicBezTo>
                    <a:pt x="2" y="96"/>
                    <a:pt x="0" y="94"/>
                    <a:pt x="0" y="9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4"/>
                    <a:pt x="8" y="96"/>
                    <a:pt x="5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9" name="Google Shape;8939;p241"/>
            <p:cNvSpPr/>
            <p:nvPr/>
          </p:nvSpPr>
          <p:spPr>
            <a:xfrm>
              <a:off x="-409575" y="1113800"/>
              <a:ext cx="85725" cy="76199"/>
            </a:xfrm>
            <a:custGeom>
              <a:rect b="b" l="l" r="r" t="t"/>
              <a:pathLst>
                <a:path extrusionOk="0" h="72" w="82">
                  <a:moveTo>
                    <a:pt x="76" y="72"/>
                  </a:moveTo>
                  <a:cubicBezTo>
                    <a:pt x="73" y="72"/>
                    <a:pt x="71" y="70"/>
                    <a:pt x="71" y="67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46" y="25"/>
                    <a:pt x="35" y="29"/>
                    <a:pt x="23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5" y="35"/>
                    <a:pt x="2" y="33"/>
                    <a:pt x="1" y="30"/>
                  </a:cubicBezTo>
                  <a:cubicBezTo>
                    <a:pt x="0" y="27"/>
                    <a:pt x="2" y="24"/>
                    <a:pt x="5" y="24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2" y="19"/>
                    <a:pt x="43" y="15"/>
                    <a:pt x="53" y="10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5" y="0"/>
                    <a:pt x="77" y="0"/>
                    <a:pt x="79" y="1"/>
                  </a:cubicBezTo>
                  <a:cubicBezTo>
                    <a:pt x="81" y="2"/>
                    <a:pt x="82" y="4"/>
                    <a:pt x="82" y="6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70"/>
                    <a:pt x="79" y="72"/>
                    <a:pt x="76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0" name="Google Shape;8940;p241"/>
            <p:cNvSpPr/>
            <p:nvPr/>
          </p:nvSpPr>
          <p:spPr>
            <a:xfrm>
              <a:off x="-414337" y="1072525"/>
              <a:ext cx="192088" cy="252412"/>
            </a:xfrm>
            <a:custGeom>
              <a:rect b="b" l="l" r="r" t="t"/>
              <a:pathLst>
                <a:path extrusionOk="0" h="243" w="185">
                  <a:moveTo>
                    <a:pt x="134" y="243"/>
                  </a:moveTo>
                  <a:cubicBezTo>
                    <a:pt x="128" y="243"/>
                    <a:pt x="123" y="241"/>
                    <a:pt x="118" y="237"/>
                  </a:cubicBezTo>
                  <a:cubicBezTo>
                    <a:pt x="118" y="236"/>
                    <a:pt x="117" y="235"/>
                    <a:pt x="116" y="235"/>
                  </a:cubicBezTo>
                  <a:cubicBezTo>
                    <a:pt x="116" y="235"/>
                    <a:pt x="115" y="236"/>
                    <a:pt x="114" y="237"/>
                  </a:cubicBezTo>
                  <a:cubicBezTo>
                    <a:pt x="109" y="241"/>
                    <a:pt x="103" y="243"/>
                    <a:pt x="96" y="243"/>
                  </a:cubicBezTo>
                  <a:cubicBezTo>
                    <a:pt x="85" y="241"/>
                    <a:pt x="76" y="231"/>
                    <a:pt x="76" y="219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4"/>
                    <a:pt x="78" y="101"/>
                    <a:pt x="81" y="101"/>
                  </a:cubicBezTo>
                  <a:cubicBezTo>
                    <a:pt x="84" y="101"/>
                    <a:pt x="86" y="104"/>
                    <a:pt x="86" y="107"/>
                  </a:cubicBezTo>
                  <a:cubicBezTo>
                    <a:pt x="86" y="219"/>
                    <a:pt x="86" y="219"/>
                    <a:pt x="86" y="219"/>
                  </a:cubicBezTo>
                  <a:cubicBezTo>
                    <a:pt x="86" y="225"/>
                    <a:pt x="91" y="231"/>
                    <a:pt x="97" y="232"/>
                  </a:cubicBezTo>
                  <a:cubicBezTo>
                    <a:pt x="101" y="232"/>
                    <a:pt x="104" y="231"/>
                    <a:pt x="107" y="229"/>
                  </a:cubicBezTo>
                  <a:cubicBezTo>
                    <a:pt x="109" y="226"/>
                    <a:pt x="111" y="223"/>
                    <a:pt x="111" y="220"/>
                  </a:cubicBezTo>
                  <a:cubicBezTo>
                    <a:pt x="111" y="217"/>
                    <a:pt x="113" y="214"/>
                    <a:pt x="116" y="214"/>
                  </a:cubicBezTo>
                  <a:cubicBezTo>
                    <a:pt x="119" y="214"/>
                    <a:pt x="122" y="217"/>
                    <a:pt x="122" y="220"/>
                  </a:cubicBezTo>
                  <a:cubicBezTo>
                    <a:pt x="122" y="223"/>
                    <a:pt x="123" y="226"/>
                    <a:pt x="126" y="229"/>
                  </a:cubicBezTo>
                  <a:cubicBezTo>
                    <a:pt x="128" y="231"/>
                    <a:pt x="132" y="232"/>
                    <a:pt x="135" y="232"/>
                  </a:cubicBezTo>
                  <a:cubicBezTo>
                    <a:pt x="141" y="231"/>
                    <a:pt x="146" y="225"/>
                    <a:pt x="146" y="219"/>
                  </a:cubicBezTo>
                  <a:cubicBezTo>
                    <a:pt x="146" y="107"/>
                    <a:pt x="146" y="107"/>
                    <a:pt x="146" y="107"/>
                  </a:cubicBezTo>
                  <a:cubicBezTo>
                    <a:pt x="146" y="104"/>
                    <a:pt x="148" y="101"/>
                    <a:pt x="151" y="101"/>
                  </a:cubicBezTo>
                  <a:cubicBezTo>
                    <a:pt x="155" y="101"/>
                    <a:pt x="157" y="104"/>
                    <a:pt x="157" y="107"/>
                  </a:cubicBezTo>
                  <a:cubicBezTo>
                    <a:pt x="157" y="111"/>
                    <a:pt x="160" y="115"/>
                    <a:pt x="165" y="116"/>
                  </a:cubicBezTo>
                  <a:cubicBezTo>
                    <a:pt x="167" y="116"/>
                    <a:pt x="169" y="115"/>
                    <a:pt x="171" y="114"/>
                  </a:cubicBezTo>
                  <a:cubicBezTo>
                    <a:pt x="173" y="112"/>
                    <a:pt x="174" y="110"/>
                    <a:pt x="174" y="107"/>
                  </a:cubicBezTo>
                  <a:cubicBezTo>
                    <a:pt x="174" y="33"/>
                    <a:pt x="174" y="33"/>
                    <a:pt x="174" y="33"/>
                  </a:cubicBezTo>
                  <a:cubicBezTo>
                    <a:pt x="174" y="21"/>
                    <a:pt x="164" y="11"/>
                    <a:pt x="15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7" y="11"/>
                    <a:pt x="72" y="13"/>
                    <a:pt x="68" y="16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5" y="50"/>
                    <a:pt x="2" y="48"/>
                    <a:pt x="1" y="45"/>
                  </a:cubicBezTo>
                  <a:cubicBezTo>
                    <a:pt x="0" y="43"/>
                    <a:pt x="2" y="39"/>
                    <a:pt x="5" y="3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7" y="2"/>
                    <a:pt x="74" y="0"/>
                    <a:pt x="8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70" y="0"/>
                    <a:pt x="185" y="15"/>
                    <a:pt x="185" y="33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5" y="113"/>
                    <a:pt x="183" y="118"/>
                    <a:pt x="179" y="122"/>
                  </a:cubicBezTo>
                  <a:cubicBezTo>
                    <a:pt x="175" y="125"/>
                    <a:pt x="169" y="127"/>
                    <a:pt x="164" y="127"/>
                  </a:cubicBezTo>
                  <a:cubicBezTo>
                    <a:pt x="161" y="126"/>
                    <a:pt x="159" y="126"/>
                    <a:pt x="157" y="125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7" y="231"/>
                    <a:pt x="148" y="241"/>
                    <a:pt x="136" y="243"/>
                  </a:cubicBezTo>
                  <a:cubicBezTo>
                    <a:pt x="135" y="243"/>
                    <a:pt x="135" y="243"/>
                    <a:pt x="134" y="2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1" name="Google Shape;8941;p241"/>
            <p:cNvSpPr/>
            <p:nvPr/>
          </p:nvSpPr>
          <p:spPr>
            <a:xfrm>
              <a:off x="-334962" y="1072525"/>
              <a:ext cx="84138" cy="11113"/>
            </a:xfrm>
            <a:custGeom>
              <a:rect b="b" l="l" r="r" t="t"/>
              <a:pathLst>
                <a:path extrusionOk="0" h="11" w="81">
                  <a:moveTo>
                    <a:pt x="7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9" y="0"/>
                    <a:pt x="81" y="2"/>
                    <a:pt x="81" y="5"/>
                  </a:cubicBezTo>
                  <a:cubicBezTo>
                    <a:pt x="81" y="8"/>
                    <a:pt x="79" y="11"/>
                    <a:pt x="7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2" name="Google Shape;8942;p241"/>
            <p:cNvSpPr/>
            <p:nvPr/>
          </p:nvSpPr>
          <p:spPr>
            <a:xfrm>
              <a:off x="-261937" y="1113800"/>
              <a:ext cx="11113" cy="76199"/>
            </a:xfrm>
            <a:custGeom>
              <a:rect b="b" l="l" r="r" t="t"/>
              <a:pathLst>
                <a:path extrusionOk="0" h="72" w="11">
                  <a:moveTo>
                    <a:pt x="5" y="72"/>
                  </a:moveTo>
                  <a:cubicBezTo>
                    <a:pt x="2" y="72"/>
                    <a:pt x="0" y="70"/>
                    <a:pt x="0" y="6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9" y="72"/>
                    <a:pt x="5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3" name="Google Shape;8943;p241"/>
            <p:cNvSpPr/>
            <p:nvPr/>
          </p:nvSpPr>
          <p:spPr>
            <a:xfrm>
              <a:off x="-323850" y="1002677"/>
              <a:ext cx="60325" cy="61913"/>
            </a:xfrm>
            <a:custGeom>
              <a:rect b="b" l="l" r="r" t="t"/>
              <a:pathLst>
                <a:path extrusionOk="0" h="59" w="58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0"/>
                    <a:pt x="19" y="48"/>
                    <a:pt x="29" y="48"/>
                  </a:cubicBezTo>
                  <a:cubicBezTo>
                    <a:pt x="39" y="48"/>
                    <a:pt x="47" y="40"/>
                    <a:pt x="47" y="30"/>
                  </a:cubicBezTo>
                  <a:cubicBezTo>
                    <a:pt x="47" y="20"/>
                    <a:pt x="39" y="11"/>
                    <a:pt x="2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4" name="Google Shape;8944;p241"/>
            <p:cNvSpPr/>
            <p:nvPr/>
          </p:nvSpPr>
          <p:spPr>
            <a:xfrm>
              <a:off x="-528637" y="1207464"/>
              <a:ext cx="11113" cy="100013"/>
            </a:xfrm>
            <a:custGeom>
              <a:rect b="b" l="l" r="r" t="t"/>
              <a:pathLst>
                <a:path extrusionOk="0" h="96" w="11">
                  <a:moveTo>
                    <a:pt x="6" y="96"/>
                  </a:moveTo>
                  <a:cubicBezTo>
                    <a:pt x="3" y="96"/>
                    <a:pt x="0" y="94"/>
                    <a:pt x="0" y="9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94"/>
                    <a:pt x="9" y="96"/>
                    <a:pt x="6" y="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5" name="Google Shape;8945;p241"/>
            <p:cNvSpPr/>
            <p:nvPr/>
          </p:nvSpPr>
          <p:spPr>
            <a:xfrm>
              <a:off x="-595313" y="1072526"/>
              <a:ext cx="206375" cy="252412"/>
            </a:xfrm>
            <a:custGeom>
              <a:rect b="b" l="l" r="r" t="t"/>
              <a:pathLst>
                <a:path extrusionOk="0" h="243" w="198">
                  <a:moveTo>
                    <a:pt x="86" y="243"/>
                  </a:moveTo>
                  <a:cubicBezTo>
                    <a:pt x="81" y="243"/>
                    <a:pt x="75" y="241"/>
                    <a:pt x="71" y="237"/>
                  </a:cubicBezTo>
                  <a:cubicBezTo>
                    <a:pt x="70" y="236"/>
                    <a:pt x="69" y="235"/>
                    <a:pt x="69" y="235"/>
                  </a:cubicBezTo>
                  <a:cubicBezTo>
                    <a:pt x="68" y="235"/>
                    <a:pt x="67" y="236"/>
                    <a:pt x="67" y="237"/>
                  </a:cubicBezTo>
                  <a:cubicBezTo>
                    <a:pt x="62" y="241"/>
                    <a:pt x="55" y="243"/>
                    <a:pt x="49" y="243"/>
                  </a:cubicBezTo>
                  <a:cubicBezTo>
                    <a:pt x="37" y="241"/>
                    <a:pt x="28" y="231"/>
                    <a:pt x="28" y="219"/>
                  </a:cubicBezTo>
                  <a:cubicBezTo>
                    <a:pt x="28" y="125"/>
                    <a:pt x="28" y="125"/>
                    <a:pt x="28" y="125"/>
                  </a:cubicBezTo>
                  <a:cubicBezTo>
                    <a:pt x="26" y="126"/>
                    <a:pt x="24" y="126"/>
                    <a:pt x="21" y="127"/>
                  </a:cubicBezTo>
                  <a:cubicBezTo>
                    <a:pt x="16" y="127"/>
                    <a:pt x="10" y="125"/>
                    <a:pt x="6" y="122"/>
                  </a:cubicBezTo>
                  <a:cubicBezTo>
                    <a:pt x="2" y="118"/>
                    <a:pt x="0" y="113"/>
                    <a:pt x="0" y="107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8" y="2"/>
                    <a:pt x="123" y="7"/>
                  </a:cubicBezTo>
                  <a:cubicBezTo>
                    <a:pt x="153" y="30"/>
                    <a:pt x="153" y="30"/>
                    <a:pt x="153" y="30"/>
                  </a:cubicBezTo>
                  <a:cubicBezTo>
                    <a:pt x="185" y="40"/>
                    <a:pt x="185" y="40"/>
                    <a:pt x="185" y="40"/>
                  </a:cubicBezTo>
                  <a:cubicBezTo>
                    <a:pt x="189" y="42"/>
                    <a:pt x="193" y="45"/>
                    <a:pt x="195" y="49"/>
                  </a:cubicBezTo>
                  <a:cubicBezTo>
                    <a:pt x="198" y="54"/>
                    <a:pt x="198" y="59"/>
                    <a:pt x="196" y="64"/>
                  </a:cubicBezTo>
                  <a:cubicBezTo>
                    <a:pt x="193" y="72"/>
                    <a:pt x="184" y="77"/>
                    <a:pt x="176" y="75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45" y="69"/>
                    <a:pt x="134" y="65"/>
                    <a:pt x="123" y="60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09" y="106"/>
                    <a:pt x="109" y="107"/>
                    <a:pt x="109" y="107"/>
                  </a:cubicBezTo>
                  <a:cubicBezTo>
                    <a:pt x="109" y="219"/>
                    <a:pt x="109" y="219"/>
                    <a:pt x="109" y="219"/>
                  </a:cubicBezTo>
                  <a:cubicBezTo>
                    <a:pt x="109" y="231"/>
                    <a:pt x="100" y="241"/>
                    <a:pt x="89" y="243"/>
                  </a:cubicBezTo>
                  <a:cubicBezTo>
                    <a:pt x="88" y="243"/>
                    <a:pt x="87" y="243"/>
                    <a:pt x="86" y="243"/>
                  </a:cubicBezTo>
                  <a:close/>
                  <a:moveTo>
                    <a:pt x="39" y="107"/>
                  </a:moveTo>
                  <a:cubicBezTo>
                    <a:pt x="39" y="219"/>
                    <a:pt x="39" y="219"/>
                    <a:pt x="39" y="219"/>
                  </a:cubicBezTo>
                  <a:cubicBezTo>
                    <a:pt x="39" y="225"/>
                    <a:pt x="44" y="231"/>
                    <a:pt x="50" y="232"/>
                  </a:cubicBezTo>
                  <a:cubicBezTo>
                    <a:pt x="53" y="232"/>
                    <a:pt x="57" y="231"/>
                    <a:pt x="59" y="229"/>
                  </a:cubicBezTo>
                  <a:cubicBezTo>
                    <a:pt x="62" y="226"/>
                    <a:pt x="63" y="223"/>
                    <a:pt x="63" y="220"/>
                  </a:cubicBezTo>
                  <a:cubicBezTo>
                    <a:pt x="63" y="217"/>
                    <a:pt x="66" y="214"/>
                    <a:pt x="69" y="214"/>
                  </a:cubicBezTo>
                  <a:cubicBezTo>
                    <a:pt x="72" y="214"/>
                    <a:pt x="74" y="217"/>
                    <a:pt x="74" y="220"/>
                  </a:cubicBezTo>
                  <a:cubicBezTo>
                    <a:pt x="74" y="223"/>
                    <a:pt x="76" y="226"/>
                    <a:pt x="78" y="229"/>
                  </a:cubicBezTo>
                  <a:cubicBezTo>
                    <a:pt x="81" y="231"/>
                    <a:pt x="84" y="232"/>
                    <a:pt x="88" y="232"/>
                  </a:cubicBezTo>
                  <a:cubicBezTo>
                    <a:pt x="94" y="231"/>
                    <a:pt x="98" y="225"/>
                    <a:pt x="98" y="219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8" y="44"/>
                    <a:pt x="99" y="42"/>
                    <a:pt x="101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27" y="50"/>
                    <a:pt x="127" y="50"/>
                    <a:pt x="127" y="50"/>
                  </a:cubicBezTo>
                  <a:cubicBezTo>
                    <a:pt x="137" y="55"/>
                    <a:pt x="148" y="59"/>
                    <a:pt x="159" y="61"/>
                  </a:cubicBezTo>
                  <a:cubicBezTo>
                    <a:pt x="178" y="64"/>
                    <a:pt x="178" y="64"/>
                    <a:pt x="178" y="64"/>
                  </a:cubicBezTo>
                  <a:cubicBezTo>
                    <a:pt x="181" y="65"/>
                    <a:pt x="185" y="63"/>
                    <a:pt x="186" y="60"/>
                  </a:cubicBezTo>
                  <a:cubicBezTo>
                    <a:pt x="187" y="58"/>
                    <a:pt x="186" y="56"/>
                    <a:pt x="186" y="54"/>
                  </a:cubicBezTo>
                  <a:cubicBezTo>
                    <a:pt x="185" y="52"/>
                    <a:pt x="183" y="51"/>
                    <a:pt x="181" y="51"/>
                  </a:cubicBezTo>
                  <a:cubicBezTo>
                    <a:pt x="149" y="40"/>
                    <a:pt x="149" y="40"/>
                    <a:pt x="149" y="40"/>
                  </a:cubicBezTo>
                  <a:cubicBezTo>
                    <a:pt x="148" y="40"/>
                    <a:pt x="148" y="40"/>
                    <a:pt x="147" y="39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3" y="13"/>
                    <a:pt x="108" y="11"/>
                    <a:pt x="104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1" y="11"/>
                    <a:pt x="11" y="21"/>
                    <a:pt x="11" y="33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1" y="110"/>
                    <a:pt x="12" y="112"/>
                    <a:pt x="14" y="114"/>
                  </a:cubicBezTo>
                  <a:cubicBezTo>
                    <a:pt x="16" y="115"/>
                    <a:pt x="18" y="116"/>
                    <a:pt x="20" y="116"/>
                  </a:cubicBezTo>
                  <a:cubicBezTo>
                    <a:pt x="25" y="115"/>
                    <a:pt x="28" y="111"/>
                    <a:pt x="28" y="107"/>
                  </a:cubicBezTo>
                  <a:cubicBezTo>
                    <a:pt x="28" y="104"/>
                    <a:pt x="30" y="101"/>
                    <a:pt x="33" y="101"/>
                  </a:cubicBezTo>
                  <a:cubicBezTo>
                    <a:pt x="37" y="101"/>
                    <a:pt x="39" y="104"/>
                    <a:pt x="39" y="1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6" name="Google Shape;8946;p241"/>
            <p:cNvSpPr/>
            <p:nvPr/>
          </p:nvSpPr>
          <p:spPr>
            <a:xfrm>
              <a:off x="-565150" y="1072526"/>
              <a:ext cx="84138" cy="11113"/>
            </a:xfrm>
            <a:custGeom>
              <a:rect b="b" l="l" r="r" t="t"/>
              <a:pathLst>
                <a:path extrusionOk="0" h="11" w="81">
                  <a:moveTo>
                    <a:pt x="7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2"/>
                    <a:pt x="81" y="5"/>
                  </a:cubicBezTo>
                  <a:cubicBezTo>
                    <a:pt x="81" y="8"/>
                    <a:pt x="79" y="11"/>
                    <a:pt x="7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7" name="Google Shape;8947;p241"/>
            <p:cNvSpPr/>
            <p:nvPr/>
          </p:nvSpPr>
          <p:spPr>
            <a:xfrm>
              <a:off x="-565149" y="1113801"/>
              <a:ext cx="11113" cy="76199"/>
            </a:xfrm>
            <a:custGeom>
              <a:rect b="b" l="l" r="r" t="t"/>
              <a:pathLst>
                <a:path extrusionOk="0" h="72" w="11">
                  <a:moveTo>
                    <a:pt x="5" y="72"/>
                  </a:moveTo>
                  <a:cubicBezTo>
                    <a:pt x="2" y="72"/>
                    <a:pt x="0" y="70"/>
                    <a:pt x="0" y="6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70"/>
                    <a:pt x="9" y="72"/>
                    <a:pt x="5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8" name="Google Shape;8948;p241"/>
            <p:cNvSpPr/>
            <p:nvPr/>
          </p:nvSpPr>
          <p:spPr>
            <a:xfrm>
              <a:off x="-552450" y="1002680"/>
              <a:ext cx="58738" cy="61913"/>
            </a:xfrm>
            <a:custGeom>
              <a:rect b="b" l="l" r="r" t="t"/>
              <a:pathLst>
                <a:path extrusionOk="0" h="59" w="58">
                  <a:moveTo>
                    <a:pt x="29" y="59"/>
                  </a:moveTo>
                  <a:cubicBezTo>
                    <a:pt x="13" y="59"/>
                    <a:pt x="0" y="46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30"/>
                  </a:cubicBezTo>
                  <a:cubicBezTo>
                    <a:pt x="58" y="46"/>
                    <a:pt x="45" y="59"/>
                    <a:pt x="29" y="59"/>
                  </a:cubicBezTo>
                  <a:close/>
                  <a:moveTo>
                    <a:pt x="29" y="11"/>
                  </a:moveTo>
                  <a:cubicBezTo>
                    <a:pt x="19" y="11"/>
                    <a:pt x="11" y="20"/>
                    <a:pt x="11" y="30"/>
                  </a:cubicBezTo>
                  <a:cubicBezTo>
                    <a:pt x="11" y="40"/>
                    <a:pt x="19" y="48"/>
                    <a:pt x="29" y="48"/>
                  </a:cubicBezTo>
                  <a:cubicBezTo>
                    <a:pt x="39" y="48"/>
                    <a:pt x="47" y="40"/>
                    <a:pt x="47" y="30"/>
                  </a:cubicBezTo>
                  <a:cubicBezTo>
                    <a:pt x="47" y="20"/>
                    <a:pt x="39" y="11"/>
                    <a:pt x="2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49" name="Google Shape;8949;p241"/>
          <p:cNvGrpSpPr/>
          <p:nvPr/>
        </p:nvGrpSpPr>
        <p:grpSpPr>
          <a:xfrm>
            <a:off x="7125691" y="5185949"/>
            <a:ext cx="551741" cy="508540"/>
            <a:chOff x="-1303345" y="2906705"/>
            <a:chExt cx="365132" cy="336539"/>
          </a:xfrm>
        </p:grpSpPr>
        <p:sp>
          <p:nvSpPr>
            <p:cNvPr id="8950" name="Google Shape;8950;p241"/>
            <p:cNvSpPr/>
            <p:nvPr/>
          </p:nvSpPr>
          <p:spPr>
            <a:xfrm>
              <a:off x="-1216034" y="2967022"/>
              <a:ext cx="66675" cy="95249"/>
            </a:xfrm>
            <a:custGeom>
              <a:rect b="b" l="l" r="r" t="t"/>
              <a:pathLst>
                <a:path extrusionOk="0" h="42" w="29">
                  <a:moveTo>
                    <a:pt x="14" y="42"/>
                  </a:moveTo>
                  <a:cubicBezTo>
                    <a:pt x="9" y="42"/>
                    <a:pt x="4" y="41"/>
                    <a:pt x="0" y="35"/>
                  </a:cubicBezTo>
                  <a:cubicBezTo>
                    <a:pt x="0" y="34"/>
                    <a:pt x="0" y="33"/>
                    <a:pt x="1" y="32"/>
                  </a:cubicBezTo>
                  <a:cubicBezTo>
                    <a:pt x="2" y="31"/>
                    <a:pt x="4" y="31"/>
                    <a:pt x="4" y="32"/>
                  </a:cubicBezTo>
                  <a:cubicBezTo>
                    <a:pt x="11" y="40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4" y="34"/>
                    <a:pt x="23" y="30"/>
                  </a:cubicBezTo>
                  <a:cubicBezTo>
                    <a:pt x="23" y="25"/>
                    <a:pt x="18" y="24"/>
                    <a:pt x="18" y="24"/>
                  </a:cubicBezTo>
                  <a:cubicBezTo>
                    <a:pt x="18" y="24"/>
                    <a:pt x="13" y="22"/>
                    <a:pt x="8" y="21"/>
                  </a:cubicBezTo>
                  <a:cubicBezTo>
                    <a:pt x="3" y="19"/>
                    <a:pt x="0" y="16"/>
                    <a:pt x="0" y="10"/>
                  </a:cubicBezTo>
                  <a:cubicBezTo>
                    <a:pt x="0" y="8"/>
                    <a:pt x="1" y="0"/>
                    <a:pt x="14" y="0"/>
                  </a:cubicBezTo>
                  <a:cubicBezTo>
                    <a:pt x="23" y="0"/>
                    <a:pt x="27" y="6"/>
                    <a:pt x="28" y="9"/>
                  </a:cubicBezTo>
                  <a:cubicBezTo>
                    <a:pt x="28" y="11"/>
                    <a:pt x="28" y="12"/>
                    <a:pt x="26" y="12"/>
                  </a:cubicBezTo>
                  <a:cubicBezTo>
                    <a:pt x="25" y="13"/>
                    <a:pt x="24" y="12"/>
                    <a:pt x="23" y="11"/>
                  </a:cubicBezTo>
                  <a:cubicBezTo>
                    <a:pt x="23" y="10"/>
                    <a:pt x="22" y="5"/>
                    <a:pt x="14" y="5"/>
                  </a:cubicBezTo>
                  <a:cubicBezTo>
                    <a:pt x="8" y="5"/>
                    <a:pt x="5" y="7"/>
                    <a:pt x="5" y="11"/>
                  </a:cubicBezTo>
                  <a:cubicBezTo>
                    <a:pt x="5" y="13"/>
                    <a:pt x="6" y="15"/>
                    <a:pt x="10" y="16"/>
                  </a:cubicBezTo>
                  <a:cubicBezTo>
                    <a:pt x="15" y="18"/>
                    <a:pt x="20" y="19"/>
                    <a:pt x="20" y="19"/>
                  </a:cubicBezTo>
                  <a:cubicBezTo>
                    <a:pt x="20" y="19"/>
                    <a:pt x="27" y="21"/>
                    <a:pt x="28" y="29"/>
                  </a:cubicBezTo>
                  <a:cubicBezTo>
                    <a:pt x="29" y="36"/>
                    <a:pt x="24" y="39"/>
                    <a:pt x="22" y="40"/>
                  </a:cubicBezTo>
                  <a:cubicBezTo>
                    <a:pt x="20" y="41"/>
                    <a:pt x="17" y="42"/>
                    <a:pt x="14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1" name="Google Shape;8951;p241"/>
            <p:cNvSpPr/>
            <p:nvPr/>
          </p:nvSpPr>
          <p:spPr>
            <a:xfrm>
              <a:off x="-1189045" y="2949560"/>
              <a:ext cx="11113" cy="30163"/>
            </a:xfrm>
            <a:custGeom>
              <a:rect b="b" l="l" r="r" t="t"/>
              <a:pathLst>
                <a:path extrusionOk="0" h="13" w="5">
                  <a:moveTo>
                    <a:pt x="2" y="13"/>
                  </a:moveTo>
                  <a:cubicBezTo>
                    <a:pt x="1" y="13"/>
                    <a:pt x="0" y="12"/>
                    <a:pt x="0" y="1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2"/>
                    <a:pt x="4" y="13"/>
                    <a:pt x="2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2" name="Google Shape;8952;p241"/>
            <p:cNvSpPr/>
            <p:nvPr/>
          </p:nvSpPr>
          <p:spPr>
            <a:xfrm>
              <a:off x="-1189045" y="3054334"/>
              <a:ext cx="11113" cy="26988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2"/>
                    <a:pt x="2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3" name="Google Shape;8953;p241"/>
            <p:cNvSpPr/>
            <p:nvPr/>
          </p:nvSpPr>
          <p:spPr>
            <a:xfrm>
              <a:off x="-1290646" y="2908285"/>
              <a:ext cx="212726" cy="212724"/>
            </a:xfrm>
            <a:custGeom>
              <a:rect b="b" l="l" r="r" t="t"/>
              <a:pathLst>
                <a:path extrusionOk="0" h="94" w="94">
                  <a:moveTo>
                    <a:pt x="47" y="94"/>
                  </a:moveTo>
                  <a:cubicBezTo>
                    <a:pt x="21" y="94"/>
                    <a:pt x="0" y="73"/>
                    <a:pt x="0" y="47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73"/>
                    <a:pt x="73" y="94"/>
                    <a:pt x="47" y="94"/>
                  </a:cubicBezTo>
                  <a:close/>
                  <a:moveTo>
                    <a:pt x="47" y="5"/>
                  </a:moveTo>
                  <a:cubicBezTo>
                    <a:pt x="24" y="5"/>
                    <a:pt x="5" y="24"/>
                    <a:pt x="5" y="47"/>
                  </a:cubicBezTo>
                  <a:cubicBezTo>
                    <a:pt x="5" y="70"/>
                    <a:pt x="24" y="89"/>
                    <a:pt x="47" y="89"/>
                  </a:cubicBezTo>
                  <a:cubicBezTo>
                    <a:pt x="70" y="89"/>
                    <a:pt x="89" y="70"/>
                    <a:pt x="89" y="47"/>
                  </a:cubicBezTo>
                  <a:cubicBezTo>
                    <a:pt x="89" y="24"/>
                    <a:pt x="70" y="5"/>
                    <a:pt x="4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4" name="Google Shape;8954;p241"/>
            <p:cNvSpPr/>
            <p:nvPr/>
          </p:nvSpPr>
          <p:spPr>
            <a:xfrm>
              <a:off x="-1163646" y="3028934"/>
              <a:ext cx="211139" cy="212724"/>
            </a:xfrm>
            <a:custGeom>
              <a:rect b="b" l="l" r="r" t="t"/>
              <a:pathLst>
                <a:path extrusionOk="0" h="94" w="94">
                  <a:moveTo>
                    <a:pt x="47" y="94"/>
                  </a:moveTo>
                  <a:cubicBezTo>
                    <a:pt x="21" y="94"/>
                    <a:pt x="0" y="72"/>
                    <a:pt x="0" y="47"/>
                  </a:cubicBezTo>
                  <a:cubicBezTo>
                    <a:pt x="0" y="44"/>
                    <a:pt x="0" y="41"/>
                    <a:pt x="1" y="39"/>
                  </a:cubicBezTo>
                  <a:cubicBezTo>
                    <a:pt x="1" y="37"/>
                    <a:pt x="2" y="37"/>
                    <a:pt x="4" y="37"/>
                  </a:cubicBezTo>
                  <a:cubicBezTo>
                    <a:pt x="5" y="37"/>
                    <a:pt x="6" y="38"/>
                    <a:pt x="6" y="40"/>
                  </a:cubicBezTo>
                  <a:cubicBezTo>
                    <a:pt x="5" y="42"/>
                    <a:pt x="5" y="44"/>
                    <a:pt x="5" y="47"/>
                  </a:cubicBezTo>
                  <a:cubicBezTo>
                    <a:pt x="5" y="70"/>
                    <a:pt x="24" y="89"/>
                    <a:pt x="47" y="89"/>
                  </a:cubicBezTo>
                  <a:cubicBezTo>
                    <a:pt x="70" y="89"/>
                    <a:pt x="89" y="70"/>
                    <a:pt x="89" y="47"/>
                  </a:cubicBezTo>
                  <a:cubicBezTo>
                    <a:pt x="89" y="23"/>
                    <a:pt x="70" y="4"/>
                    <a:pt x="47" y="4"/>
                  </a:cubicBezTo>
                  <a:cubicBezTo>
                    <a:pt x="43" y="4"/>
                    <a:pt x="40" y="5"/>
                    <a:pt x="36" y="6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4" y="1"/>
                    <a:pt x="35" y="1"/>
                  </a:cubicBezTo>
                  <a:cubicBezTo>
                    <a:pt x="39" y="0"/>
                    <a:pt x="43" y="0"/>
                    <a:pt x="47" y="0"/>
                  </a:cubicBezTo>
                  <a:cubicBezTo>
                    <a:pt x="73" y="0"/>
                    <a:pt x="94" y="21"/>
                    <a:pt x="94" y="47"/>
                  </a:cubicBezTo>
                  <a:cubicBezTo>
                    <a:pt x="94" y="72"/>
                    <a:pt x="73" y="94"/>
                    <a:pt x="47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5" name="Google Shape;8955;p241"/>
            <p:cNvSpPr/>
            <p:nvPr/>
          </p:nvSpPr>
          <p:spPr>
            <a:xfrm>
              <a:off x="-1106495" y="3081322"/>
              <a:ext cx="93664" cy="106362"/>
            </a:xfrm>
            <a:custGeom>
              <a:rect b="b" l="l" r="r" t="t"/>
              <a:pathLst>
                <a:path extrusionOk="0" h="47" w="42">
                  <a:moveTo>
                    <a:pt x="24" y="47"/>
                  </a:move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0" y="0"/>
                    <a:pt x="36" y="2"/>
                    <a:pt x="40" y="7"/>
                  </a:cubicBezTo>
                  <a:cubicBezTo>
                    <a:pt x="41" y="8"/>
                    <a:pt x="41" y="9"/>
                    <a:pt x="40" y="10"/>
                  </a:cubicBezTo>
                  <a:cubicBezTo>
                    <a:pt x="39" y="11"/>
                    <a:pt x="38" y="11"/>
                    <a:pt x="37" y="10"/>
                  </a:cubicBezTo>
                  <a:cubicBezTo>
                    <a:pt x="33" y="7"/>
                    <a:pt x="29" y="5"/>
                    <a:pt x="24" y="5"/>
                  </a:cubicBezTo>
                  <a:cubicBezTo>
                    <a:pt x="13" y="5"/>
                    <a:pt x="5" y="13"/>
                    <a:pt x="5" y="24"/>
                  </a:cubicBezTo>
                  <a:cubicBezTo>
                    <a:pt x="5" y="34"/>
                    <a:pt x="13" y="42"/>
                    <a:pt x="24" y="42"/>
                  </a:cubicBezTo>
                  <a:cubicBezTo>
                    <a:pt x="29" y="42"/>
                    <a:pt x="34" y="40"/>
                    <a:pt x="37" y="36"/>
                  </a:cubicBezTo>
                  <a:cubicBezTo>
                    <a:pt x="38" y="35"/>
                    <a:pt x="40" y="35"/>
                    <a:pt x="41" y="36"/>
                  </a:cubicBezTo>
                  <a:cubicBezTo>
                    <a:pt x="42" y="37"/>
                    <a:pt x="42" y="39"/>
                    <a:pt x="41" y="40"/>
                  </a:cubicBezTo>
                  <a:cubicBezTo>
                    <a:pt x="36" y="45"/>
                    <a:pt x="30" y="47"/>
                    <a:pt x="24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6" name="Google Shape;8956;p241"/>
            <p:cNvSpPr/>
            <p:nvPr/>
          </p:nvSpPr>
          <p:spPr>
            <a:xfrm>
              <a:off x="-1122370" y="3116247"/>
              <a:ext cx="71439" cy="12700"/>
            </a:xfrm>
            <a:custGeom>
              <a:rect b="b" l="l" r="r" t="t"/>
              <a:pathLst>
                <a:path extrusionOk="0" h="5" w="32">
                  <a:moveTo>
                    <a:pt x="30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3"/>
                  </a:cubicBezTo>
                  <a:cubicBezTo>
                    <a:pt x="32" y="4"/>
                    <a:pt x="31" y="5"/>
                    <a:pt x="3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7" name="Google Shape;8957;p241"/>
            <p:cNvSpPr/>
            <p:nvPr/>
          </p:nvSpPr>
          <p:spPr>
            <a:xfrm>
              <a:off x="-1122370" y="3144822"/>
              <a:ext cx="71439" cy="7938"/>
            </a:xfrm>
            <a:custGeom>
              <a:rect b="b" l="l" r="r" t="t"/>
              <a:pathLst>
                <a:path extrusionOk="0" h="4" w="32">
                  <a:moveTo>
                    <a:pt x="30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3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8" name="Google Shape;8958;p241"/>
            <p:cNvSpPr/>
            <p:nvPr/>
          </p:nvSpPr>
          <p:spPr>
            <a:xfrm>
              <a:off x="-1277946" y="3141644"/>
              <a:ext cx="103189" cy="101600"/>
            </a:xfrm>
            <a:custGeom>
              <a:rect b="b" l="l" r="r" t="t"/>
              <a:pathLst>
                <a:path extrusionOk="0" h="45" w="46">
                  <a:moveTo>
                    <a:pt x="42" y="45"/>
                  </a:moveTo>
                  <a:cubicBezTo>
                    <a:pt x="30" y="45"/>
                    <a:pt x="19" y="41"/>
                    <a:pt x="11" y="34"/>
                  </a:cubicBezTo>
                  <a:cubicBezTo>
                    <a:pt x="4" y="26"/>
                    <a:pt x="0" y="16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4"/>
                    <a:pt x="8" y="24"/>
                    <a:pt x="15" y="30"/>
                  </a:cubicBezTo>
                  <a:cubicBezTo>
                    <a:pt x="22" y="37"/>
                    <a:pt x="31" y="40"/>
                    <a:pt x="43" y="40"/>
                  </a:cubicBezTo>
                  <a:cubicBezTo>
                    <a:pt x="45" y="40"/>
                    <a:pt x="46" y="41"/>
                    <a:pt x="46" y="43"/>
                  </a:cubicBezTo>
                  <a:cubicBezTo>
                    <a:pt x="46" y="44"/>
                    <a:pt x="45" y="45"/>
                    <a:pt x="43" y="45"/>
                  </a:cubicBezTo>
                  <a:cubicBezTo>
                    <a:pt x="43" y="45"/>
                    <a:pt x="43" y="45"/>
                    <a:pt x="42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9" name="Google Shape;8959;p241"/>
            <p:cNvSpPr/>
            <p:nvPr/>
          </p:nvSpPr>
          <p:spPr>
            <a:xfrm>
              <a:off x="-1303345" y="3141646"/>
              <a:ext cx="65088" cy="42862"/>
            </a:xfrm>
            <a:custGeom>
              <a:rect b="b" l="l" r="r" t="t"/>
              <a:pathLst>
                <a:path extrusionOk="0" h="19" w="29">
                  <a:moveTo>
                    <a:pt x="3" y="19"/>
                  </a:moveTo>
                  <a:cubicBezTo>
                    <a:pt x="3" y="19"/>
                    <a:pt x="2" y="19"/>
                    <a:pt x="2" y="18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2"/>
                    <a:pt x="29" y="13"/>
                    <a:pt x="29" y="15"/>
                  </a:cubicBezTo>
                  <a:cubicBezTo>
                    <a:pt x="28" y="16"/>
                    <a:pt x="26" y="16"/>
                    <a:pt x="25" y="1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4" y="19"/>
                    <a:pt x="3" y="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0" name="Google Shape;8960;p241"/>
            <p:cNvSpPr/>
            <p:nvPr/>
          </p:nvSpPr>
          <p:spPr>
            <a:xfrm>
              <a:off x="-1066805" y="2906705"/>
              <a:ext cx="103189" cy="100013"/>
            </a:xfrm>
            <a:custGeom>
              <a:rect b="b" l="l" r="r" t="t"/>
              <a:pathLst>
                <a:path extrusionOk="0" h="44" w="46">
                  <a:moveTo>
                    <a:pt x="44" y="44"/>
                  </a:moveTo>
                  <a:cubicBezTo>
                    <a:pt x="43" y="44"/>
                    <a:pt x="41" y="43"/>
                    <a:pt x="41" y="42"/>
                  </a:cubicBezTo>
                  <a:cubicBezTo>
                    <a:pt x="41" y="31"/>
                    <a:pt x="38" y="21"/>
                    <a:pt x="31" y="15"/>
                  </a:cubicBezTo>
                  <a:cubicBezTo>
                    <a:pt x="25" y="8"/>
                    <a:pt x="1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" y="0"/>
                    <a:pt x="27" y="4"/>
                    <a:pt x="35" y="11"/>
                  </a:cubicBezTo>
                  <a:cubicBezTo>
                    <a:pt x="42" y="19"/>
                    <a:pt x="46" y="29"/>
                    <a:pt x="46" y="42"/>
                  </a:cubicBezTo>
                  <a:cubicBezTo>
                    <a:pt x="46" y="43"/>
                    <a:pt x="45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1" name="Google Shape;8961;p241"/>
            <p:cNvSpPr/>
            <p:nvPr/>
          </p:nvSpPr>
          <p:spPr>
            <a:xfrm>
              <a:off x="-1003301" y="2965450"/>
              <a:ext cx="65088" cy="41275"/>
            </a:xfrm>
            <a:custGeom>
              <a:rect b="b" l="l" r="r" t="t"/>
              <a:pathLst>
                <a:path extrusionOk="0" h="18" w="29">
                  <a:moveTo>
                    <a:pt x="16" y="18"/>
                  </a:moveTo>
                  <a:cubicBezTo>
                    <a:pt x="15" y="18"/>
                    <a:pt x="15" y="18"/>
                    <a:pt x="14" y="1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1" y="3"/>
                    <a:pt x="3" y="3"/>
                    <a:pt x="4" y="4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0"/>
                    <a:pt x="26" y="0"/>
                    <a:pt x="28" y="1"/>
                  </a:cubicBezTo>
                  <a:cubicBezTo>
                    <a:pt x="29" y="1"/>
                    <a:pt x="29" y="3"/>
                    <a:pt x="28" y="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2" name="Google Shape;8962;p241"/>
          <p:cNvGrpSpPr/>
          <p:nvPr/>
        </p:nvGrpSpPr>
        <p:grpSpPr>
          <a:xfrm>
            <a:off x="757418" y="1259673"/>
            <a:ext cx="232689" cy="527746"/>
            <a:chOff x="-4167179" y="989980"/>
            <a:chExt cx="153988" cy="349251"/>
          </a:xfrm>
        </p:grpSpPr>
        <p:sp>
          <p:nvSpPr>
            <p:cNvPr id="8963" name="Google Shape;8963;p241"/>
            <p:cNvSpPr/>
            <p:nvPr/>
          </p:nvSpPr>
          <p:spPr>
            <a:xfrm>
              <a:off x="-4095734" y="1210643"/>
              <a:ext cx="11113" cy="107950"/>
            </a:xfrm>
            <a:custGeom>
              <a:rect b="b" l="l" r="r" t="t"/>
              <a:pathLst>
                <a:path extrusionOk="0" h="103" w="11">
                  <a:moveTo>
                    <a:pt x="5" y="103"/>
                  </a:moveTo>
                  <a:cubicBezTo>
                    <a:pt x="2" y="103"/>
                    <a:pt x="0" y="101"/>
                    <a:pt x="0" y="9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8" y="103"/>
                    <a:pt x="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4" name="Google Shape;8964;p241"/>
            <p:cNvSpPr/>
            <p:nvPr/>
          </p:nvSpPr>
          <p:spPr>
            <a:xfrm>
              <a:off x="-4167179" y="1066181"/>
              <a:ext cx="153988" cy="273050"/>
            </a:xfrm>
            <a:custGeom>
              <a:rect b="b" l="l" r="r" t="t"/>
              <a:pathLst>
                <a:path extrusionOk="0" h="263" w="148">
                  <a:moveTo>
                    <a:pt x="93" y="263"/>
                  </a:moveTo>
                  <a:cubicBezTo>
                    <a:pt x="85" y="263"/>
                    <a:pt x="79" y="259"/>
                    <a:pt x="74" y="253"/>
                  </a:cubicBezTo>
                  <a:cubicBezTo>
                    <a:pt x="70" y="259"/>
                    <a:pt x="63" y="263"/>
                    <a:pt x="55" y="263"/>
                  </a:cubicBezTo>
                  <a:cubicBezTo>
                    <a:pt x="41" y="263"/>
                    <a:pt x="30" y="251"/>
                    <a:pt x="30" y="238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28" y="135"/>
                    <a:pt x="25" y="136"/>
                    <a:pt x="23" y="137"/>
                  </a:cubicBezTo>
                  <a:cubicBezTo>
                    <a:pt x="17" y="137"/>
                    <a:pt x="11" y="135"/>
                    <a:pt x="7" y="131"/>
                  </a:cubicBezTo>
                  <a:cubicBezTo>
                    <a:pt x="2" y="127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2" y="0"/>
                    <a:pt x="148" y="16"/>
                    <a:pt x="148" y="36"/>
                  </a:cubicBezTo>
                  <a:cubicBezTo>
                    <a:pt x="148" y="116"/>
                    <a:pt x="148" y="116"/>
                    <a:pt x="148" y="116"/>
                  </a:cubicBezTo>
                  <a:cubicBezTo>
                    <a:pt x="148" y="122"/>
                    <a:pt x="146" y="127"/>
                    <a:pt x="141" y="131"/>
                  </a:cubicBezTo>
                  <a:cubicBezTo>
                    <a:pt x="137" y="135"/>
                    <a:pt x="131" y="137"/>
                    <a:pt x="126" y="137"/>
                  </a:cubicBezTo>
                  <a:cubicBezTo>
                    <a:pt x="123" y="136"/>
                    <a:pt x="120" y="135"/>
                    <a:pt x="118" y="134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7" y="263"/>
                    <a:pt x="93" y="263"/>
                  </a:cubicBezTo>
                  <a:close/>
                  <a:moveTo>
                    <a:pt x="74" y="232"/>
                  </a:moveTo>
                  <a:cubicBezTo>
                    <a:pt x="77" y="232"/>
                    <a:pt x="80" y="235"/>
                    <a:pt x="80" y="238"/>
                  </a:cubicBezTo>
                  <a:cubicBezTo>
                    <a:pt x="80" y="245"/>
                    <a:pt x="86" y="252"/>
                    <a:pt x="93" y="252"/>
                  </a:cubicBezTo>
                  <a:cubicBezTo>
                    <a:pt x="101" y="252"/>
                    <a:pt x="107" y="245"/>
                    <a:pt x="107" y="238"/>
                  </a:cubicBezTo>
                  <a:cubicBezTo>
                    <a:pt x="107" y="115"/>
                    <a:pt x="107" y="115"/>
                    <a:pt x="107" y="115"/>
                  </a:cubicBezTo>
                  <a:cubicBezTo>
                    <a:pt x="107" y="112"/>
                    <a:pt x="109" y="110"/>
                    <a:pt x="112" y="110"/>
                  </a:cubicBezTo>
                  <a:cubicBezTo>
                    <a:pt x="115" y="110"/>
                    <a:pt x="118" y="112"/>
                    <a:pt x="118" y="115"/>
                  </a:cubicBezTo>
                  <a:cubicBezTo>
                    <a:pt x="118" y="121"/>
                    <a:pt x="122" y="125"/>
                    <a:pt x="127" y="126"/>
                  </a:cubicBezTo>
                  <a:cubicBezTo>
                    <a:pt x="129" y="126"/>
                    <a:pt x="132" y="125"/>
                    <a:pt x="134" y="123"/>
                  </a:cubicBezTo>
                  <a:cubicBezTo>
                    <a:pt x="136" y="121"/>
                    <a:pt x="137" y="119"/>
                    <a:pt x="137" y="11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22"/>
                    <a:pt x="126" y="11"/>
                    <a:pt x="112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1"/>
                    <a:pt x="14" y="123"/>
                  </a:cubicBezTo>
                  <a:cubicBezTo>
                    <a:pt x="16" y="125"/>
                    <a:pt x="19" y="126"/>
                    <a:pt x="22" y="126"/>
                  </a:cubicBezTo>
                  <a:cubicBezTo>
                    <a:pt x="26" y="125"/>
                    <a:pt x="30" y="121"/>
                    <a:pt x="30" y="115"/>
                  </a:cubicBezTo>
                  <a:cubicBezTo>
                    <a:pt x="30" y="112"/>
                    <a:pt x="33" y="110"/>
                    <a:pt x="36" y="110"/>
                  </a:cubicBezTo>
                  <a:cubicBezTo>
                    <a:pt x="39" y="110"/>
                    <a:pt x="41" y="112"/>
                    <a:pt x="41" y="115"/>
                  </a:cubicBezTo>
                  <a:cubicBezTo>
                    <a:pt x="41" y="238"/>
                    <a:pt x="41" y="238"/>
                    <a:pt x="41" y="238"/>
                  </a:cubicBezTo>
                  <a:cubicBezTo>
                    <a:pt x="41" y="245"/>
                    <a:pt x="47" y="252"/>
                    <a:pt x="55" y="252"/>
                  </a:cubicBezTo>
                  <a:cubicBezTo>
                    <a:pt x="62" y="252"/>
                    <a:pt x="69" y="245"/>
                    <a:pt x="69" y="238"/>
                  </a:cubicBezTo>
                  <a:cubicBezTo>
                    <a:pt x="69" y="235"/>
                    <a:pt x="71" y="232"/>
                    <a:pt x="74" y="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5" name="Google Shape;8965;p241"/>
            <p:cNvSpPr/>
            <p:nvPr/>
          </p:nvSpPr>
          <p:spPr>
            <a:xfrm>
              <a:off x="-4137009" y="1066181"/>
              <a:ext cx="92075" cy="11113"/>
            </a:xfrm>
            <a:custGeom>
              <a:rect b="b" l="l" r="r" t="t"/>
              <a:pathLst>
                <a:path extrusionOk="0" h="11" w="88">
                  <a:moveTo>
                    <a:pt x="82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8" y="2"/>
                    <a:pt x="88" y="5"/>
                  </a:cubicBezTo>
                  <a:cubicBezTo>
                    <a:pt x="88" y="8"/>
                    <a:pt x="85" y="11"/>
                    <a:pt x="8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6" name="Google Shape;8966;p241"/>
            <p:cNvSpPr/>
            <p:nvPr/>
          </p:nvSpPr>
          <p:spPr>
            <a:xfrm>
              <a:off x="-4137017" y="1123332"/>
              <a:ext cx="12700" cy="68263"/>
            </a:xfrm>
            <a:custGeom>
              <a:rect b="b" l="l" r="r" t="t"/>
              <a:pathLst>
                <a:path extrusionOk="0" h="66" w="11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6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7" name="Google Shape;8967;p241"/>
            <p:cNvSpPr/>
            <p:nvPr/>
          </p:nvSpPr>
          <p:spPr>
            <a:xfrm>
              <a:off x="-4056067" y="1123331"/>
              <a:ext cx="11113" cy="68263"/>
            </a:xfrm>
            <a:custGeom>
              <a:rect b="b" l="l" r="r" t="t"/>
              <a:pathLst>
                <a:path extrusionOk="0" h="66" w="11">
                  <a:moveTo>
                    <a:pt x="5" y="66"/>
                  </a:moveTo>
                  <a:cubicBezTo>
                    <a:pt x="2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8" y="66"/>
                    <a:pt x="5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8" name="Google Shape;8968;p241"/>
            <p:cNvSpPr/>
            <p:nvPr/>
          </p:nvSpPr>
          <p:spPr>
            <a:xfrm>
              <a:off x="-4122738" y="989980"/>
              <a:ext cx="65088" cy="65088"/>
            </a:xfrm>
            <a:custGeom>
              <a:rect b="b" l="l" r="r" t="t"/>
              <a:pathLst>
                <a:path extrusionOk="0" h="62" w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69" name="Google Shape;8969;p241"/>
          <p:cNvGrpSpPr/>
          <p:nvPr/>
        </p:nvGrpSpPr>
        <p:grpSpPr>
          <a:xfrm>
            <a:off x="535537" y="3880386"/>
            <a:ext cx="676475" cy="508546"/>
            <a:chOff x="-4314827" y="3377580"/>
            <a:chExt cx="447677" cy="336544"/>
          </a:xfrm>
        </p:grpSpPr>
        <p:sp>
          <p:nvSpPr>
            <p:cNvPr id="8970" name="Google Shape;8970;p241"/>
            <p:cNvSpPr/>
            <p:nvPr/>
          </p:nvSpPr>
          <p:spPr>
            <a:xfrm>
              <a:off x="-4008438" y="3428376"/>
              <a:ext cx="69850" cy="103188"/>
            </a:xfrm>
            <a:custGeom>
              <a:rect b="b" l="l" r="r" t="t"/>
              <a:pathLst>
                <a:path extrusionOk="0" h="100" w="68">
                  <a:moveTo>
                    <a:pt x="33" y="100"/>
                  </a:moveTo>
                  <a:cubicBezTo>
                    <a:pt x="23" y="100"/>
                    <a:pt x="11" y="96"/>
                    <a:pt x="1" y="84"/>
                  </a:cubicBezTo>
                  <a:cubicBezTo>
                    <a:pt x="0" y="82"/>
                    <a:pt x="0" y="78"/>
                    <a:pt x="3" y="77"/>
                  </a:cubicBezTo>
                  <a:cubicBezTo>
                    <a:pt x="5" y="75"/>
                    <a:pt x="8" y="75"/>
                    <a:pt x="10" y="78"/>
                  </a:cubicBezTo>
                  <a:cubicBezTo>
                    <a:pt x="25" y="97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9" y="85"/>
                    <a:pt x="56" y="82"/>
                    <a:pt x="56" y="71"/>
                  </a:cubicBezTo>
                  <a:cubicBezTo>
                    <a:pt x="55" y="60"/>
                    <a:pt x="44" y="57"/>
                    <a:pt x="44" y="57"/>
                  </a:cubicBezTo>
                  <a:cubicBezTo>
                    <a:pt x="44" y="57"/>
                    <a:pt x="32" y="53"/>
                    <a:pt x="20" y="50"/>
                  </a:cubicBezTo>
                  <a:cubicBezTo>
                    <a:pt x="7" y="46"/>
                    <a:pt x="1" y="38"/>
                    <a:pt x="1" y="25"/>
                  </a:cubicBezTo>
                  <a:cubicBezTo>
                    <a:pt x="1" y="18"/>
                    <a:pt x="4" y="12"/>
                    <a:pt x="9" y="8"/>
                  </a:cubicBezTo>
                  <a:cubicBezTo>
                    <a:pt x="14" y="3"/>
                    <a:pt x="23" y="0"/>
                    <a:pt x="34" y="0"/>
                  </a:cubicBezTo>
                  <a:cubicBezTo>
                    <a:pt x="55" y="1"/>
                    <a:pt x="64" y="15"/>
                    <a:pt x="67" y="23"/>
                  </a:cubicBezTo>
                  <a:cubicBezTo>
                    <a:pt x="67" y="26"/>
                    <a:pt x="66" y="29"/>
                    <a:pt x="63" y="29"/>
                  </a:cubicBezTo>
                  <a:cubicBezTo>
                    <a:pt x="60" y="30"/>
                    <a:pt x="57" y="29"/>
                    <a:pt x="56" y="26"/>
                  </a:cubicBezTo>
                  <a:cubicBezTo>
                    <a:pt x="56" y="25"/>
                    <a:pt x="51" y="12"/>
                    <a:pt x="34" y="11"/>
                  </a:cubicBezTo>
                  <a:cubicBezTo>
                    <a:pt x="26" y="11"/>
                    <a:pt x="20" y="13"/>
                    <a:pt x="16" y="16"/>
                  </a:cubicBezTo>
                  <a:cubicBezTo>
                    <a:pt x="13" y="18"/>
                    <a:pt x="12" y="22"/>
                    <a:pt x="12" y="25"/>
                  </a:cubicBezTo>
                  <a:cubicBezTo>
                    <a:pt x="12" y="31"/>
                    <a:pt x="13" y="36"/>
                    <a:pt x="23" y="39"/>
                  </a:cubicBezTo>
                  <a:cubicBezTo>
                    <a:pt x="35" y="43"/>
                    <a:pt x="47" y="46"/>
                    <a:pt x="47" y="46"/>
                  </a:cubicBezTo>
                  <a:cubicBezTo>
                    <a:pt x="47" y="46"/>
                    <a:pt x="65" y="52"/>
                    <a:pt x="66" y="70"/>
                  </a:cubicBezTo>
                  <a:cubicBezTo>
                    <a:pt x="68" y="85"/>
                    <a:pt x="58" y="93"/>
                    <a:pt x="52" y="96"/>
                  </a:cubicBezTo>
                  <a:cubicBezTo>
                    <a:pt x="48" y="98"/>
                    <a:pt x="41" y="100"/>
                    <a:pt x="33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1" name="Google Shape;8971;p241"/>
            <p:cNvSpPr/>
            <p:nvPr/>
          </p:nvSpPr>
          <p:spPr>
            <a:xfrm>
              <a:off x="-3978276" y="3409326"/>
              <a:ext cx="11113" cy="30163"/>
            </a:xfrm>
            <a:custGeom>
              <a:rect b="b" l="l" r="r" t="t"/>
              <a:pathLst>
                <a:path extrusionOk="0" h="29" w="11">
                  <a:moveTo>
                    <a:pt x="5" y="29"/>
                  </a:moveTo>
                  <a:cubicBezTo>
                    <a:pt x="2" y="29"/>
                    <a:pt x="0" y="27"/>
                    <a:pt x="0" y="2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8" y="29"/>
                    <a:pt x="5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2" name="Google Shape;8972;p241"/>
            <p:cNvSpPr/>
            <p:nvPr/>
          </p:nvSpPr>
          <p:spPr>
            <a:xfrm>
              <a:off x="-3978276" y="3522039"/>
              <a:ext cx="11113" cy="30163"/>
            </a:xfrm>
            <a:custGeom>
              <a:rect b="b" l="l" r="r" t="t"/>
              <a:pathLst>
                <a:path extrusionOk="0" h="30" w="11">
                  <a:moveTo>
                    <a:pt x="5" y="30"/>
                  </a:moveTo>
                  <a:cubicBezTo>
                    <a:pt x="2" y="30"/>
                    <a:pt x="0" y="27"/>
                    <a:pt x="0" y="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7"/>
                    <a:pt x="8" y="30"/>
                    <a:pt x="5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3" name="Google Shape;8973;p241"/>
            <p:cNvSpPr/>
            <p:nvPr/>
          </p:nvSpPr>
          <p:spPr>
            <a:xfrm>
              <a:off x="-4313237" y="3477587"/>
              <a:ext cx="344488" cy="236537"/>
            </a:xfrm>
            <a:custGeom>
              <a:rect b="b" l="l" r="r" t="t"/>
              <a:pathLst>
                <a:path extrusionOk="0" h="228" w="333">
                  <a:moveTo>
                    <a:pt x="328" y="228"/>
                  </a:moveTo>
                  <a:cubicBezTo>
                    <a:pt x="5" y="228"/>
                    <a:pt x="5" y="228"/>
                    <a:pt x="5" y="228"/>
                  </a:cubicBezTo>
                  <a:cubicBezTo>
                    <a:pt x="2" y="228"/>
                    <a:pt x="0" y="225"/>
                    <a:pt x="0" y="2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166" y="146"/>
                    <a:pt x="166" y="146"/>
                    <a:pt x="166" y="146"/>
                  </a:cubicBezTo>
                  <a:cubicBezTo>
                    <a:pt x="252" y="68"/>
                    <a:pt x="252" y="68"/>
                    <a:pt x="252" y="68"/>
                  </a:cubicBezTo>
                  <a:cubicBezTo>
                    <a:pt x="254" y="66"/>
                    <a:pt x="258" y="66"/>
                    <a:pt x="260" y="68"/>
                  </a:cubicBezTo>
                  <a:cubicBezTo>
                    <a:pt x="277" y="87"/>
                    <a:pt x="302" y="98"/>
                    <a:pt x="328" y="98"/>
                  </a:cubicBezTo>
                  <a:cubicBezTo>
                    <a:pt x="331" y="98"/>
                    <a:pt x="333" y="101"/>
                    <a:pt x="333" y="104"/>
                  </a:cubicBezTo>
                  <a:cubicBezTo>
                    <a:pt x="333" y="222"/>
                    <a:pt x="333" y="222"/>
                    <a:pt x="333" y="222"/>
                  </a:cubicBezTo>
                  <a:cubicBezTo>
                    <a:pt x="333" y="225"/>
                    <a:pt x="331" y="228"/>
                    <a:pt x="328" y="228"/>
                  </a:cubicBezTo>
                  <a:close/>
                  <a:moveTo>
                    <a:pt x="18" y="217"/>
                  </a:moveTo>
                  <a:cubicBezTo>
                    <a:pt x="314" y="217"/>
                    <a:pt x="314" y="217"/>
                    <a:pt x="314" y="217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170" y="157"/>
                    <a:pt x="170" y="157"/>
                    <a:pt x="170" y="157"/>
                  </a:cubicBezTo>
                  <a:cubicBezTo>
                    <a:pt x="168" y="159"/>
                    <a:pt x="165" y="159"/>
                    <a:pt x="163" y="157"/>
                  </a:cubicBezTo>
                  <a:cubicBezTo>
                    <a:pt x="123" y="121"/>
                    <a:pt x="123" y="121"/>
                    <a:pt x="123" y="121"/>
                  </a:cubicBezTo>
                  <a:lnTo>
                    <a:pt x="18" y="217"/>
                  </a:lnTo>
                  <a:close/>
                  <a:moveTo>
                    <a:pt x="11" y="19"/>
                  </a:moveTo>
                  <a:cubicBezTo>
                    <a:pt x="11" y="209"/>
                    <a:pt x="11" y="209"/>
                    <a:pt x="11" y="209"/>
                  </a:cubicBezTo>
                  <a:cubicBezTo>
                    <a:pt x="115" y="114"/>
                    <a:pt x="115" y="114"/>
                    <a:pt x="115" y="114"/>
                  </a:cubicBezTo>
                  <a:lnTo>
                    <a:pt x="11" y="19"/>
                  </a:lnTo>
                  <a:close/>
                  <a:moveTo>
                    <a:pt x="218" y="114"/>
                  </a:moveTo>
                  <a:cubicBezTo>
                    <a:pt x="322" y="209"/>
                    <a:pt x="322" y="209"/>
                    <a:pt x="322" y="209"/>
                  </a:cubicBezTo>
                  <a:cubicBezTo>
                    <a:pt x="322" y="109"/>
                    <a:pt x="322" y="109"/>
                    <a:pt x="322" y="109"/>
                  </a:cubicBezTo>
                  <a:cubicBezTo>
                    <a:pt x="297" y="108"/>
                    <a:pt x="273" y="97"/>
                    <a:pt x="256" y="80"/>
                  </a:cubicBezTo>
                  <a:lnTo>
                    <a:pt x="218" y="1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4" name="Google Shape;8974;p241"/>
            <p:cNvSpPr/>
            <p:nvPr/>
          </p:nvSpPr>
          <p:spPr>
            <a:xfrm>
              <a:off x="-4314827" y="3477591"/>
              <a:ext cx="271463" cy="165100"/>
            </a:xfrm>
            <a:custGeom>
              <a:rect b="b" l="l" r="r" t="t"/>
              <a:pathLst>
                <a:path extrusionOk="0" h="158" w="262">
                  <a:moveTo>
                    <a:pt x="167" y="158"/>
                  </a:moveTo>
                  <a:cubicBezTo>
                    <a:pt x="166" y="158"/>
                    <a:pt x="165" y="157"/>
                    <a:pt x="164" y="15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4" y="0"/>
                    <a:pt x="237" y="2"/>
                    <a:pt x="237" y="5"/>
                  </a:cubicBezTo>
                  <a:cubicBezTo>
                    <a:pt x="237" y="28"/>
                    <a:pt x="245" y="50"/>
                    <a:pt x="261" y="67"/>
                  </a:cubicBezTo>
                  <a:cubicBezTo>
                    <a:pt x="262" y="68"/>
                    <a:pt x="262" y="70"/>
                    <a:pt x="262" y="71"/>
                  </a:cubicBezTo>
                  <a:cubicBezTo>
                    <a:pt x="262" y="73"/>
                    <a:pt x="262" y="74"/>
                    <a:pt x="260" y="75"/>
                  </a:cubicBezTo>
                  <a:cubicBezTo>
                    <a:pt x="171" y="156"/>
                    <a:pt x="171" y="156"/>
                    <a:pt x="171" y="156"/>
                  </a:cubicBezTo>
                  <a:cubicBezTo>
                    <a:pt x="170" y="157"/>
                    <a:pt x="169" y="158"/>
                    <a:pt x="167" y="158"/>
                  </a:cubicBezTo>
                  <a:close/>
                  <a:moveTo>
                    <a:pt x="20" y="11"/>
                  </a:moveTo>
                  <a:cubicBezTo>
                    <a:pt x="167" y="145"/>
                    <a:pt x="167" y="145"/>
                    <a:pt x="167" y="145"/>
                  </a:cubicBezTo>
                  <a:cubicBezTo>
                    <a:pt x="249" y="70"/>
                    <a:pt x="249" y="70"/>
                    <a:pt x="249" y="70"/>
                  </a:cubicBezTo>
                  <a:cubicBezTo>
                    <a:pt x="235" y="53"/>
                    <a:pt x="227" y="33"/>
                    <a:pt x="226" y="11"/>
                  </a:cubicBezTo>
                  <a:lnTo>
                    <a:pt x="20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5" name="Google Shape;8975;p241"/>
            <p:cNvSpPr/>
            <p:nvPr/>
          </p:nvSpPr>
          <p:spPr>
            <a:xfrm>
              <a:off x="-4079875" y="3377580"/>
              <a:ext cx="212725" cy="212725"/>
            </a:xfrm>
            <a:custGeom>
              <a:rect b="b" l="l" r="r" t="t"/>
              <a:pathLst>
                <a:path extrusionOk="0" h="205" w="205">
                  <a:moveTo>
                    <a:pt x="103" y="205"/>
                  </a:moveTo>
                  <a:cubicBezTo>
                    <a:pt x="74" y="205"/>
                    <a:pt x="46" y="193"/>
                    <a:pt x="27" y="172"/>
                  </a:cubicBezTo>
                  <a:cubicBezTo>
                    <a:pt x="9" y="153"/>
                    <a:pt x="0" y="128"/>
                    <a:pt x="0" y="102"/>
                  </a:cubicBezTo>
                  <a:cubicBezTo>
                    <a:pt x="0" y="46"/>
                    <a:pt x="46" y="0"/>
                    <a:pt x="103" y="0"/>
                  </a:cubicBezTo>
                  <a:cubicBezTo>
                    <a:pt x="159" y="0"/>
                    <a:pt x="205" y="46"/>
                    <a:pt x="205" y="102"/>
                  </a:cubicBezTo>
                  <a:cubicBezTo>
                    <a:pt x="205" y="159"/>
                    <a:pt x="159" y="205"/>
                    <a:pt x="103" y="205"/>
                  </a:cubicBezTo>
                  <a:close/>
                  <a:moveTo>
                    <a:pt x="103" y="11"/>
                  </a:moveTo>
                  <a:cubicBezTo>
                    <a:pt x="52" y="11"/>
                    <a:pt x="11" y="52"/>
                    <a:pt x="11" y="102"/>
                  </a:cubicBezTo>
                  <a:cubicBezTo>
                    <a:pt x="11" y="125"/>
                    <a:pt x="19" y="147"/>
                    <a:pt x="35" y="164"/>
                  </a:cubicBezTo>
                  <a:cubicBezTo>
                    <a:pt x="52" y="183"/>
                    <a:pt x="77" y="194"/>
                    <a:pt x="103" y="194"/>
                  </a:cubicBezTo>
                  <a:cubicBezTo>
                    <a:pt x="153" y="194"/>
                    <a:pt x="194" y="153"/>
                    <a:pt x="194" y="102"/>
                  </a:cubicBezTo>
                  <a:cubicBezTo>
                    <a:pt x="194" y="52"/>
                    <a:pt x="153" y="11"/>
                    <a:pt x="103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76" name="Google Shape;8976;p241"/>
          <p:cNvGrpSpPr/>
          <p:nvPr/>
        </p:nvGrpSpPr>
        <p:grpSpPr>
          <a:xfrm>
            <a:off x="608700" y="2565229"/>
            <a:ext cx="530131" cy="527748"/>
            <a:chOff x="-2055801" y="1783731"/>
            <a:chExt cx="350826" cy="349251"/>
          </a:xfrm>
        </p:grpSpPr>
        <p:sp>
          <p:nvSpPr>
            <p:cNvPr id="8977" name="Google Shape;8977;p241"/>
            <p:cNvSpPr/>
            <p:nvPr/>
          </p:nvSpPr>
          <p:spPr>
            <a:xfrm>
              <a:off x="-1984363" y="2004394"/>
              <a:ext cx="11113" cy="107950"/>
            </a:xfrm>
            <a:custGeom>
              <a:rect b="b" l="l" r="r" t="t"/>
              <a:pathLst>
                <a:path extrusionOk="0" h="104" w="11">
                  <a:moveTo>
                    <a:pt x="5" y="104"/>
                  </a:moveTo>
                  <a:cubicBezTo>
                    <a:pt x="2" y="104"/>
                    <a:pt x="0" y="101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8" y="104"/>
                    <a:pt x="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8" name="Google Shape;8978;p241"/>
            <p:cNvSpPr/>
            <p:nvPr/>
          </p:nvSpPr>
          <p:spPr>
            <a:xfrm>
              <a:off x="-2055801" y="1858344"/>
              <a:ext cx="220662" cy="274638"/>
            </a:xfrm>
            <a:custGeom>
              <a:rect b="b" l="l" r="r" t="t"/>
              <a:pathLst>
                <a:path extrusionOk="0" h="264" w="214">
                  <a:moveTo>
                    <a:pt x="93" y="263"/>
                  </a:moveTo>
                  <a:cubicBezTo>
                    <a:pt x="87" y="263"/>
                    <a:pt x="81" y="261"/>
                    <a:pt x="77" y="257"/>
                  </a:cubicBezTo>
                  <a:cubicBezTo>
                    <a:pt x="76" y="256"/>
                    <a:pt x="75" y="255"/>
                    <a:pt x="74" y="254"/>
                  </a:cubicBezTo>
                  <a:cubicBezTo>
                    <a:pt x="73" y="255"/>
                    <a:pt x="72" y="256"/>
                    <a:pt x="71" y="257"/>
                  </a:cubicBezTo>
                  <a:cubicBezTo>
                    <a:pt x="66" y="261"/>
                    <a:pt x="59" y="264"/>
                    <a:pt x="52" y="263"/>
                  </a:cubicBezTo>
                  <a:cubicBezTo>
                    <a:pt x="40" y="262"/>
                    <a:pt x="30" y="251"/>
                    <a:pt x="30" y="238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8" y="136"/>
                    <a:pt x="25" y="137"/>
                    <a:pt x="23" y="137"/>
                  </a:cubicBezTo>
                  <a:cubicBezTo>
                    <a:pt x="17" y="138"/>
                    <a:pt x="11" y="136"/>
                    <a:pt x="7" y="132"/>
                  </a:cubicBezTo>
                  <a:cubicBezTo>
                    <a:pt x="2" y="128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7" y="3"/>
                    <a:pt x="133" y="8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200" y="44"/>
                    <a:pt x="200" y="44"/>
                    <a:pt x="200" y="44"/>
                  </a:cubicBezTo>
                  <a:cubicBezTo>
                    <a:pt x="205" y="46"/>
                    <a:pt x="209" y="49"/>
                    <a:pt x="211" y="54"/>
                  </a:cubicBezTo>
                  <a:cubicBezTo>
                    <a:pt x="214" y="59"/>
                    <a:pt x="214" y="64"/>
                    <a:pt x="212" y="69"/>
                  </a:cubicBezTo>
                  <a:cubicBezTo>
                    <a:pt x="209" y="78"/>
                    <a:pt x="200" y="83"/>
                    <a:pt x="190" y="81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57" y="75"/>
                    <a:pt x="145" y="71"/>
                    <a:pt x="133" y="65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8" y="262"/>
                    <a:pt x="96" y="263"/>
                  </a:cubicBezTo>
                  <a:cubicBezTo>
                    <a:pt x="95" y="263"/>
                    <a:pt x="94" y="263"/>
                    <a:pt x="93" y="263"/>
                  </a:cubicBezTo>
                  <a:close/>
                  <a:moveTo>
                    <a:pt x="80" y="238"/>
                  </a:moveTo>
                  <a:cubicBezTo>
                    <a:pt x="80" y="242"/>
                    <a:pt x="81" y="246"/>
                    <a:pt x="84" y="249"/>
                  </a:cubicBezTo>
                  <a:cubicBezTo>
                    <a:pt x="87" y="251"/>
                    <a:pt x="91" y="252"/>
                    <a:pt x="95" y="252"/>
                  </a:cubicBezTo>
                  <a:cubicBezTo>
                    <a:pt x="101" y="251"/>
                    <a:pt x="107" y="245"/>
                    <a:pt x="107" y="238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8"/>
                    <a:pt x="108" y="46"/>
                    <a:pt x="109" y="45"/>
                  </a:cubicBezTo>
                  <a:cubicBezTo>
                    <a:pt x="111" y="44"/>
                    <a:pt x="113" y="44"/>
                    <a:pt x="115" y="45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48" y="60"/>
                    <a:pt x="160" y="64"/>
                    <a:pt x="172" y="66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96" y="71"/>
                    <a:pt x="200" y="69"/>
                    <a:pt x="202" y="65"/>
                  </a:cubicBezTo>
                  <a:cubicBezTo>
                    <a:pt x="202" y="63"/>
                    <a:pt x="202" y="61"/>
                    <a:pt x="201" y="59"/>
                  </a:cubicBezTo>
                  <a:cubicBezTo>
                    <a:pt x="200" y="57"/>
                    <a:pt x="199" y="55"/>
                    <a:pt x="197" y="54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0" y="43"/>
                    <a:pt x="160" y="42"/>
                  </a:cubicBezTo>
                  <a:cubicBezTo>
                    <a:pt x="126" y="16"/>
                    <a:pt x="126" y="16"/>
                    <a:pt x="126" y="16"/>
                  </a:cubicBezTo>
                  <a:cubicBezTo>
                    <a:pt x="122" y="13"/>
                    <a:pt x="117" y="11"/>
                    <a:pt x="112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2"/>
                    <a:pt x="14" y="124"/>
                  </a:cubicBezTo>
                  <a:cubicBezTo>
                    <a:pt x="16" y="126"/>
                    <a:pt x="19" y="126"/>
                    <a:pt x="22" y="126"/>
                  </a:cubicBezTo>
                  <a:cubicBezTo>
                    <a:pt x="26" y="126"/>
                    <a:pt x="30" y="121"/>
                    <a:pt x="30" y="116"/>
                  </a:cubicBezTo>
                  <a:cubicBezTo>
                    <a:pt x="30" y="113"/>
                    <a:pt x="33" y="110"/>
                    <a:pt x="36" y="110"/>
                  </a:cubicBezTo>
                  <a:cubicBezTo>
                    <a:pt x="39" y="110"/>
                    <a:pt x="41" y="113"/>
                    <a:pt x="41" y="116"/>
                  </a:cubicBezTo>
                  <a:cubicBezTo>
                    <a:pt x="41" y="238"/>
                    <a:pt x="41" y="238"/>
                    <a:pt x="41" y="238"/>
                  </a:cubicBezTo>
                  <a:cubicBezTo>
                    <a:pt x="41" y="245"/>
                    <a:pt x="47" y="251"/>
                    <a:pt x="54" y="252"/>
                  </a:cubicBezTo>
                  <a:cubicBezTo>
                    <a:pt x="57" y="252"/>
                    <a:pt x="61" y="251"/>
                    <a:pt x="64" y="249"/>
                  </a:cubicBezTo>
                  <a:cubicBezTo>
                    <a:pt x="67" y="246"/>
                    <a:pt x="69" y="242"/>
                    <a:pt x="69" y="238"/>
                  </a:cubicBezTo>
                  <a:cubicBezTo>
                    <a:pt x="69" y="235"/>
                    <a:pt x="71" y="233"/>
                    <a:pt x="74" y="233"/>
                  </a:cubicBezTo>
                  <a:cubicBezTo>
                    <a:pt x="77" y="233"/>
                    <a:pt x="80" y="235"/>
                    <a:pt x="80" y="2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9" name="Google Shape;8979;p241"/>
            <p:cNvSpPr/>
            <p:nvPr/>
          </p:nvSpPr>
          <p:spPr>
            <a:xfrm>
              <a:off x="-2025639" y="1858344"/>
              <a:ext cx="92074" cy="11113"/>
            </a:xfrm>
            <a:custGeom>
              <a:rect b="b" l="l" r="r" t="t"/>
              <a:pathLst>
                <a:path extrusionOk="0" h="11" w="88">
                  <a:moveTo>
                    <a:pt x="82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8" y="3"/>
                    <a:pt x="88" y="6"/>
                  </a:cubicBezTo>
                  <a:cubicBezTo>
                    <a:pt x="88" y="9"/>
                    <a:pt x="85" y="11"/>
                    <a:pt x="8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0" name="Google Shape;8980;p241"/>
            <p:cNvSpPr/>
            <p:nvPr/>
          </p:nvSpPr>
          <p:spPr>
            <a:xfrm>
              <a:off x="-2025637" y="1904380"/>
              <a:ext cx="11113" cy="79375"/>
            </a:xfrm>
            <a:custGeom>
              <a:rect b="b" l="l" r="r" t="t"/>
              <a:pathLst>
                <a:path extrusionOk="0" h="77" w="11">
                  <a:moveTo>
                    <a:pt x="6" y="77"/>
                  </a:moveTo>
                  <a:cubicBezTo>
                    <a:pt x="3" y="77"/>
                    <a:pt x="0" y="75"/>
                    <a:pt x="0" y="7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5"/>
                    <a:pt x="9" y="77"/>
                    <a:pt x="6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1" name="Google Shape;8981;p241"/>
            <p:cNvSpPr/>
            <p:nvPr/>
          </p:nvSpPr>
          <p:spPr>
            <a:xfrm>
              <a:off x="-2011351" y="1783731"/>
              <a:ext cx="63500" cy="65088"/>
            </a:xfrm>
            <a:custGeom>
              <a:rect b="b" l="l" r="r" t="t"/>
              <a:pathLst>
                <a:path extrusionOk="0" h="63" w="62">
                  <a:moveTo>
                    <a:pt x="31" y="63"/>
                  </a:move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9"/>
                    <a:pt x="48" y="63"/>
                    <a:pt x="31" y="63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2"/>
                    <a:pt x="31" y="52"/>
                  </a:cubicBezTo>
                  <a:cubicBezTo>
                    <a:pt x="42" y="52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2" name="Google Shape;8982;p241"/>
            <p:cNvSpPr/>
            <p:nvPr/>
          </p:nvSpPr>
          <p:spPr>
            <a:xfrm>
              <a:off x="-1760528" y="1918667"/>
              <a:ext cx="49213" cy="55563"/>
            </a:xfrm>
            <a:custGeom>
              <a:rect b="b" l="l" r="r" t="t"/>
              <a:pathLst>
                <a:path extrusionOk="0" h="54" w="47">
                  <a:moveTo>
                    <a:pt x="34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0" y="53"/>
                    <a:pt x="28" y="51"/>
                    <a:pt x="28" y="4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7" y="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5" y="9"/>
                    <a:pt x="47" y="12"/>
                    <a:pt x="47" y="15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52"/>
                    <a:pt x="36" y="54"/>
                    <a:pt x="34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3" name="Google Shape;8983;p241"/>
            <p:cNvSpPr/>
            <p:nvPr/>
          </p:nvSpPr>
          <p:spPr>
            <a:xfrm>
              <a:off x="-1887529" y="1926602"/>
              <a:ext cx="176212" cy="115888"/>
            </a:xfrm>
            <a:custGeom>
              <a:rect b="b" l="l" r="r" t="t"/>
              <a:pathLst>
                <a:path extrusionOk="0" h="112" w="169">
                  <a:moveTo>
                    <a:pt x="7" y="112"/>
                  </a:moveTo>
                  <a:cubicBezTo>
                    <a:pt x="5" y="112"/>
                    <a:pt x="3" y="112"/>
                    <a:pt x="2" y="110"/>
                  </a:cubicBezTo>
                  <a:cubicBezTo>
                    <a:pt x="0" y="107"/>
                    <a:pt x="1" y="104"/>
                    <a:pt x="4" y="10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63" y="0"/>
                    <a:pt x="166" y="0"/>
                    <a:pt x="168" y="3"/>
                  </a:cubicBezTo>
                  <a:cubicBezTo>
                    <a:pt x="169" y="5"/>
                    <a:pt x="169" y="9"/>
                    <a:pt x="166" y="10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9" y="112"/>
                    <a:pt x="8" y="112"/>
                    <a:pt x="7" y="1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4" name="Google Shape;8984;p241"/>
            <p:cNvSpPr/>
            <p:nvPr/>
          </p:nvSpPr>
          <p:spPr>
            <a:xfrm>
              <a:off x="-1885939" y="2066302"/>
              <a:ext cx="50800" cy="50800"/>
            </a:xfrm>
            <a:custGeom>
              <a:rect b="b" l="l" r="r" t="t"/>
              <a:pathLst>
                <a:path extrusionOk="0" h="49" w="50">
                  <a:moveTo>
                    <a:pt x="45" y="49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6"/>
                    <a:pt x="0" y="4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50" y="46"/>
                    <a:pt x="48" y="49"/>
                    <a:pt x="45" y="49"/>
                  </a:cubicBezTo>
                  <a:close/>
                  <a:moveTo>
                    <a:pt x="11" y="38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5" name="Google Shape;8985;p241"/>
            <p:cNvSpPr/>
            <p:nvPr/>
          </p:nvSpPr>
          <p:spPr>
            <a:xfrm>
              <a:off x="-1822445" y="2032965"/>
              <a:ext cx="52388" cy="84138"/>
            </a:xfrm>
            <a:custGeom>
              <a:rect b="b" l="l" r="r" t="t"/>
              <a:pathLst>
                <a:path extrusionOk="0" h="82" w="50">
                  <a:moveTo>
                    <a:pt x="45" y="82"/>
                  </a:moveTo>
                  <a:cubicBezTo>
                    <a:pt x="5" y="82"/>
                    <a:pt x="5" y="82"/>
                    <a:pt x="5" y="82"/>
                  </a:cubicBezTo>
                  <a:cubicBezTo>
                    <a:pt x="2" y="82"/>
                    <a:pt x="0" y="79"/>
                    <a:pt x="0" y="7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8" y="0"/>
                    <a:pt x="50" y="2"/>
                    <a:pt x="50" y="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0" y="79"/>
                    <a:pt x="48" y="82"/>
                    <a:pt x="45" y="82"/>
                  </a:cubicBezTo>
                  <a:close/>
                  <a:moveTo>
                    <a:pt x="10" y="71"/>
                  </a:moveTo>
                  <a:cubicBezTo>
                    <a:pt x="39" y="71"/>
                    <a:pt x="39" y="71"/>
                    <a:pt x="39" y="7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6" name="Google Shape;8986;p241"/>
            <p:cNvSpPr/>
            <p:nvPr/>
          </p:nvSpPr>
          <p:spPr>
            <a:xfrm>
              <a:off x="-1758950" y="1991693"/>
              <a:ext cx="53975" cy="125413"/>
            </a:xfrm>
            <a:custGeom>
              <a:rect b="b" l="l" r="r" t="t"/>
              <a:pathLst>
                <a:path extrusionOk="0" h="121" w="51">
                  <a:moveTo>
                    <a:pt x="45" y="121"/>
                  </a:moveTo>
                  <a:cubicBezTo>
                    <a:pt x="6" y="121"/>
                    <a:pt x="6" y="121"/>
                    <a:pt x="6" y="121"/>
                  </a:cubicBezTo>
                  <a:cubicBezTo>
                    <a:pt x="3" y="121"/>
                    <a:pt x="0" y="118"/>
                    <a:pt x="0" y="11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1" y="3"/>
                    <a:pt x="51" y="6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8"/>
                    <a:pt x="49" y="121"/>
                    <a:pt x="45" y="121"/>
                  </a:cubicBezTo>
                  <a:close/>
                  <a:moveTo>
                    <a:pt x="11" y="110"/>
                  </a:moveTo>
                  <a:cubicBezTo>
                    <a:pt x="40" y="110"/>
                    <a:pt x="40" y="110"/>
                    <a:pt x="40" y="11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7" name="Google Shape;8987;p241"/>
          <p:cNvGrpSpPr/>
          <p:nvPr/>
        </p:nvGrpSpPr>
        <p:grpSpPr>
          <a:xfrm>
            <a:off x="623094" y="5223118"/>
            <a:ext cx="501359" cy="434189"/>
            <a:chOff x="-568320" y="2182771"/>
            <a:chExt cx="331785" cy="287332"/>
          </a:xfrm>
        </p:grpSpPr>
        <p:sp>
          <p:nvSpPr>
            <p:cNvPr id="8988" name="Google Shape;8988;p241"/>
            <p:cNvSpPr/>
            <p:nvPr/>
          </p:nvSpPr>
          <p:spPr>
            <a:xfrm>
              <a:off x="-568319" y="2182771"/>
              <a:ext cx="331784" cy="287332"/>
            </a:xfrm>
            <a:custGeom>
              <a:rect b="b" l="l" r="r" t="t"/>
              <a:pathLst>
                <a:path extrusionOk="0" h="127" w="147">
                  <a:moveTo>
                    <a:pt x="129" y="127"/>
                  </a:moveTo>
                  <a:cubicBezTo>
                    <a:pt x="17" y="127"/>
                    <a:pt x="17" y="127"/>
                    <a:pt x="17" y="127"/>
                  </a:cubicBezTo>
                  <a:cubicBezTo>
                    <a:pt x="7" y="127"/>
                    <a:pt x="0" y="119"/>
                    <a:pt x="0" y="11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39" y="0"/>
                    <a:pt x="147" y="8"/>
                    <a:pt x="147" y="17"/>
                  </a:cubicBezTo>
                  <a:cubicBezTo>
                    <a:pt x="147" y="110"/>
                    <a:pt x="147" y="110"/>
                    <a:pt x="147" y="110"/>
                  </a:cubicBezTo>
                  <a:cubicBezTo>
                    <a:pt x="147" y="119"/>
                    <a:pt x="139" y="127"/>
                    <a:pt x="129" y="127"/>
                  </a:cubicBezTo>
                  <a:close/>
                  <a:moveTo>
                    <a:pt x="17" y="5"/>
                  </a:moveTo>
                  <a:cubicBezTo>
                    <a:pt x="10" y="5"/>
                    <a:pt x="5" y="11"/>
                    <a:pt x="5" y="17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6"/>
                    <a:pt x="10" y="122"/>
                    <a:pt x="17" y="122"/>
                  </a:cubicBezTo>
                  <a:cubicBezTo>
                    <a:pt x="129" y="122"/>
                    <a:pt x="129" y="122"/>
                    <a:pt x="129" y="122"/>
                  </a:cubicBezTo>
                  <a:cubicBezTo>
                    <a:pt x="136" y="122"/>
                    <a:pt x="142" y="116"/>
                    <a:pt x="142" y="110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1"/>
                    <a:pt x="136" y="5"/>
                    <a:pt x="129" y="5"/>
                  </a:cubicBezTo>
                  <a:lnTo>
                    <a:pt x="1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9" name="Google Shape;8989;p241"/>
            <p:cNvSpPr/>
            <p:nvPr/>
          </p:nvSpPr>
          <p:spPr>
            <a:xfrm>
              <a:off x="-358771" y="2284369"/>
              <a:ext cx="122236" cy="84136"/>
            </a:xfrm>
            <a:custGeom>
              <a:rect b="b" l="l" r="r" t="t"/>
              <a:pathLst>
                <a:path extrusionOk="0" h="37" w="54">
                  <a:moveTo>
                    <a:pt x="51" y="37"/>
                  </a:moveTo>
                  <a:cubicBezTo>
                    <a:pt x="18" y="37"/>
                    <a:pt x="18" y="37"/>
                    <a:pt x="18" y="37"/>
                  </a:cubicBezTo>
                  <a:cubicBezTo>
                    <a:pt x="8" y="37"/>
                    <a:pt x="0" y="2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3" y="0"/>
                    <a:pt x="54" y="1"/>
                    <a:pt x="54" y="2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6"/>
                    <a:pt x="53" y="37"/>
                    <a:pt x="51" y="37"/>
                  </a:cubicBezTo>
                  <a:close/>
                  <a:moveTo>
                    <a:pt x="18" y="5"/>
                  </a:moveTo>
                  <a:cubicBezTo>
                    <a:pt x="10" y="5"/>
                    <a:pt x="5" y="11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6"/>
                    <a:pt x="10" y="32"/>
                    <a:pt x="18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9" y="5"/>
                    <a:pt x="49" y="5"/>
                    <a:pt x="49" y="5"/>
                  </a:cubicBezTo>
                  <a:lnTo>
                    <a:pt x="18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0" name="Google Shape;8990;p241"/>
            <p:cNvSpPr/>
            <p:nvPr/>
          </p:nvSpPr>
          <p:spPr>
            <a:xfrm>
              <a:off x="-336547" y="2308181"/>
              <a:ext cx="41275" cy="38099"/>
            </a:xfrm>
            <a:custGeom>
              <a:rect b="b" l="l" r="r" t="t"/>
              <a:pathLst>
                <a:path extrusionOk="0" h="17" w="18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3"/>
                    <a:pt x="14" y="17"/>
                    <a:pt x="9" y="17"/>
                  </a:cubicBezTo>
                  <a:close/>
                  <a:moveTo>
                    <a:pt x="9" y="5"/>
                  </a:moveTo>
                  <a:cubicBezTo>
                    <a:pt x="7" y="5"/>
                    <a:pt x="5" y="6"/>
                    <a:pt x="5" y="9"/>
                  </a:cubicBezTo>
                  <a:cubicBezTo>
                    <a:pt x="5" y="11"/>
                    <a:pt x="7" y="13"/>
                    <a:pt x="9" y="13"/>
                  </a:cubicBezTo>
                  <a:cubicBezTo>
                    <a:pt x="12" y="13"/>
                    <a:pt x="13" y="11"/>
                    <a:pt x="13" y="9"/>
                  </a:cubicBezTo>
                  <a:cubicBezTo>
                    <a:pt x="13" y="6"/>
                    <a:pt x="12" y="5"/>
                    <a:pt x="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1" name="Google Shape;8991;p241"/>
            <p:cNvSpPr/>
            <p:nvPr/>
          </p:nvSpPr>
          <p:spPr>
            <a:xfrm>
              <a:off x="-568319" y="2214524"/>
              <a:ext cx="20638" cy="11113"/>
            </a:xfrm>
            <a:custGeom>
              <a:rect b="b" l="l" r="r" t="t"/>
              <a:pathLst>
                <a:path extrusionOk="0" h="5" w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8" y="5"/>
                    <a:pt x="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2" name="Google Shape;8992;p241"/>
            <p:cNvSpPr/>
            <p:nvPr/>
          </p:nvSpPr>
          <p:spPr>
            <a:xfrm>
              <a:off x="-523870" y="2214527"/>
              <a:ext cx="241297" cy="11113"/>
            </a:xfrm>
            <a:custGeom>
              <a:rect b="b" l="l" r="r" t="t"/>
              <a:pathLst>
                <a:path extrusionOk="0" h="5" w="107">
                  <a:moveTo>
                    <a:pt x="104" y="5"/>
                  </a:moveTo>
                  <a:cubicBezTo>
                    <a:pt x="97" y="5"/>
                    <a:pt x="97" y="5"/>
                    <a:pt x="97" y="5"/>
                  </a:cubicBezTo>
                  <a:cubicBezTo>
                    <a:pt x="95" y="5"/>
                    <a:pt x="94" y="4"/>
                    <a:pt x="94" y="3"/>
                  </a:cubicBezTo>
                  <a:cubicBezTo>
                    <a:pt x="94" y="1"/>
                    <a:pt x="95" y="0"/>
                    <a:pt x="97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7" y="1"/>
                    <a:pt x="107" y="3"/>
                  </a:cubicBezTo>
                  <a:cubicBezTo>
                    <a:pt x="107" y="4"/>
                    <a:pt x="106" y="5"/>
                    <a:pt x="104" y="5"/>
                  </a:cubicBezTo>
                  <a:close/>
                  <a:moveTo>
                    <a:pt x="81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0" y="4"/>
                    <a:pt x="70" y="3"/>
                  </a:cubicBezTo>
                  <a:cubicBezTo>
                    <a:pt x="70" y="1"/>
                    <a:pt x="72" y="0"/>
                    <a:pt x="7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1"/>
                    <a:pt x="83" y="3"/>
                  </a:cubicBezTo>
                  <a:cubicBezTo>
                    <a:pt x="83" y="4"/>
                    <a:pt x="82" y="5"/>
                    <a:pt x="81" y="5"/>
                  </a:cubicBezTo>
                  <a:close/>
                  <a:moveTo>
                    <a:pt x="57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7" y="4"/>
                    <a:pt x="47" y="3"/>
                  </a:cubicBezTo>
                  <a:cubicBezTo>
                    <a:pt x="47" y="1"/>
                    <a:pt x="48" y="0"/>
                    <a:pt x="4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4"/>
                    <a:pt x="59" y="5"/>
                    <a:pt x="57" y="5"/>
                  </a:cubicBezTo>
                  <a:close/>
                  <a:moveTo>
                    <a:pt x="34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4" y="5"/>
                    <a:pt x="23" y="4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4"/>
                    <a:pt x="35" y="5"/>
                    <a:pt x="34" y="5"/>
                  </a:cubicBezTo>
                  <a:close/>
                  <a:moveTo>
                    <a:pt x="10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3"/>
                  </a:cubicBezTo>
                  <a:cubicBezTo>
                    <a:pt x="12" y="4"/>
                    <a:pt x="11" y="5"/>
                    <a:pt x="1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3" name="Google Shape;8993;p241"/>
            <p:cNvSpPr/>
            <p:nvPr/>
          </p:nvSpPr>
          <p:spPr>
            <a:xfrm>
              <a:off x="-257173" y="2214528"/>
              <a:ext cx="20638" cy="11113"/>
            </a:xfrm>
            <a:custGeom>
              <a:rect b="b" l="l" r="r" t="t"/>
              <a:pathLst>
                <a:path extrusionOk="0" h="5" w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8" y="5"/>
                    <a:pt x="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4" name="Google Shape;8994;p241"/>
            <p:cNvSpPr/>
            <p:nvPr/>
          </p:nvSpPr>
          <p:spPr>
            <a:xfrm>
              <a:off x="-568320" y="2427250"/>
              <a:ext cx="20638" cy="11113"/>
            </a:xfrm>
            <a:custGeom>
              <a:rect b="b" l="l" r="r" t="t"/>
              <a:pathLst>
                <a:path extrusionOk="0" h="5" w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4"/>
                    <a:pt x="8" y="5"/>
                    <a:pt x="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5" name="Google Shape;8995;p241"/>
            <p:cNvSpPr/>
            <p:nvPr/>
          </p:nvSpPr>
          <p:spPr>
            <a:xfrm>
              <a:off x="-523870" y="2427231"/>
              <a:ext cx="241297" cy="11113"/>
            </a:xfrm>
            <a:custGeom>
              <a:rect b="b" l="l" r="r" t="t"/>
              <a:pathLst>
                <a:path extrusionOk="0" h="5" w="107">
                  <a:moveTo>
                    <a:pt x="104" y="5"/>
                  </a:moveTo>
                  <a:cubicBezTo>
                    <a:pt x="97" y="5"/>
                    <a:pt x="97" y="5"/>
                    <a:pt x="97" y="5"/>
                  </a:cubicBezTo>
                  <a:cubicBezTo>
                    <a:pt x="95" y="5"/>
                    <a:pt x="94" y="4"/>
                    <a:pt x="94" y="2"/>
                  </a:cubicBezTo>
                  <a:cubicBezTo>
                    <a:pt x="94" y="1"/>
                    <a:pt x="95" y="0"/>
                    <a:pt x="97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0"/>
                    <a:pt x="107" y="1"/>
                    <a:pt x="107" y="2"/>
                  </a:cubicBezTo>
                  <a:cubicBezTo>
                    <a:pt x="107" y="4"/>
                    <a:pt x="106" y="5"/>
                    <a:pt x="104" y="5"/>
                  </a:cubicBezTo>
                  <a:close/>
                  <a:moveTo>
                    <a:pt x="81" y="5"/>
                  </a:move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0" y="4"/>
                    <a:pt x="70" y="2"/>
                  </a:cubicBezTo>
                  <a:cubicBezTo>
                    <a:pt x="70" y="1"/>
                    <a:pt x="72" y="0"/>
                    <a:pt x="7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1"/>
                    <a:pt x="83" y="2"/>
                  </a:cubicBezTo>
                  <a:cubicBezTo>
                    <a:pt x="83" y="4"/>
                    <a:pt x="82" y="5"/>
                    <a:pt x="81" y="5"/>
                  </a:cubicBezTo>
                  <a:close/>
                  <a:moveTo>
                    <a:pt x="57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8" y="5"/>
                    <a:pt x="47" y="4"/>
                    <a:pt x="47" y="2"/>
                  </a:cubicBezTo>
                  <a:cubicBezTo>
                    <a:pt x="47" y="1"/>
                    <a:pt x="48" y="0"/>
                    <a:pt x="49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9" y="0"/>
                    <a:pt x="60" y="1"/>
                    <a:pt x="60" y="2"/>
                  </a:cubicBezTo>
                  <a:cubicBezTo>
                    <a:pt x="60" y="4"/>
                    <a:pt x="59" y="5"/>
                    <a:pt x="57" y="5"/>
                  </a:cubicBezTo>
                  <a:close/>
                  <a:moveTo>
                    <a:pt x="34" y="5"/>
                  </a:moveTo>
                  <a:cubicBezTo>
                    <a:pt x="26" y="5"/>
                    <a:pt x="26" y="5"/>
                    <a:pt x="26" y="5"/>
                  </a:cubicBezTo>
                  <a:cubicBezTo>
                    <a:pt x="24" y="5"/>
                    <a:pt x="23" y="4"/>
                    <a:pt x="23" y="2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6" y="1"/>
                    <a:pt x="36" y="2"/>
                  </a:cubicBezTo>
                  <a:cubicBezTo>
                    <a:pt x="36" y="4"/>
                    <a:pt x="35" y="5"/>
                    <a:pt x="34" y="5"/>
                  </a:cubicBezTo>
                  <a:close/>
                  <a:moveTo>
                    <a:pt x="10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4"/>
                    <a:pt x="11" y="5"/>
                    <a:pt x="10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6" name="Google Shape;8996;p241"/>
            <p:cNvSpPr/>
            <p:nvPr/>
          </p:nvSpPr>
          <p:spPr>
            <a:xfrm>
              <a:off x="-257176" y="2427288"/>
              <a:ext cx="20638" cy="11113"/>
            </a:xfrm>
            <a:custGeom>
              <a:rect b="b" l="l" r="r" t="t"/>
              <a:pathLst>
                <a:path extrusionOk="0" h="5" w="9">
                  <a:moveTo>
                    <a:pt x="6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4"/>
                    <a:pt x="8" y="5"/>
                    <a:pt x="6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97" name="Google Shape;8997;p241"/>
          <p:cNvGrpSpPr/>
          <p:nvPr/>
        </p:nvGrpSpPr>
        <p:grpSpPr>
          <a:xfrm>
            <a:off x="4557751" y="1247675"/>
            <a:ext cx="465375" cy="551739"/>
            <a:chOff x="-2035174" y="980455"/>
            <a:chExt cx="307975" cy="365130"/>
          </a:xfrm>
        </p:grpSpPr>
        <p:sp>
          <p:nvSpPr>
            <p:cNvPr id="8998" name="Google Shape;8998;p241"/>
            <p:cNvSpPr/>
            <p:nvPr/>
          </p:nvSpPr>
          <p:spPr>
            <a:xfrm>
              <a:off x="-1963735" y="1216995"/>
              <a:ext cx="11113" cy="107950"/>
            </a:xfrm>
            <a:custGeom>
              <a:rect b="b" l="l" r="r" t="t"/>
              <a:pathLst>
                <a:path extrusionOk="0" h="104" w="11">
                  <a:moveTo>
                    <a:pt x="5" y="104"/>
                  </a:moveTo>
                  <a:cubicBezTo>
                    <a:pt x="2" y="104"/>
                    <a:pt x="0" y="101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8" y="104"/>
                    <a:pt x="5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9" name="Google Shape;8999;p241"/>
            <p:cNvSpPr/>
            <p:nvPr/>
          </p:nvSpPr>
          <p:spPr>
            <a:xfrm>
              <a:off x="-2035174" y="1070946"/>
              <a:ext cx="222250" cy="274639"/>
            </a:xfrm>
            <a:custGeom>
              <a:rect b="b" l="l" r="r" t="t"/>
              <a:pathLst>
                <a:path extrusionOk="0" h="264" w="214">
                  <a:moveTo>
                    <a:pt x="55" y="263"/>
                  </a:moveTo>
                  <a:cubicBezTo>
                    <a:pt x="54" y="263"/>
                    <a:pt x="53" y="263"/>
                    <a:pt x="53" y="263"/>
                  </a:cubicBezTo>
                  <a:cubicBezTo>
                    <a:pt x="40" y="262"/>
                    <a:pt x="30" y="251"/>
                    <a:pt x="30" y="238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28" y="136"/>
                    <a:pt x="25" y="137"/>
                    <a:pt x="23" y="137"/>
                  </a:cubicBezTo>
                  <a:cubicBezTo>
                    <a:pt x="17" y="137"/>
                    <a:pt x="11" y="136"/>
                    <a:pt x="7" y="132"/>
                  </a:cubicBezTo>
                  <a:cubicBezTo>
                    <a:pt x="2" y="128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0" y="0"/>
                    <a:pt x="127" y="3"/>
                    <a:pt x="133" y="8"/>
                  </a:cubicBezTo>
                  <a:cubicBezTo>
                    <a:pt x="166" y="33"/>
                    <a:pt x="166" y="33"/>
                    <a:pt x="166" y="33"/>
                  </a:cubicBezTo>
                  <a:cubicBezTo>
                    <a:pt x="200" y="44"/>
                    <a:pt x="200" y="44"/>
                    <a:pt x="200" y="44"/>
                  </a:cubicBezTo>
                  <a:cubicBezTo>
                    <a:pt x="205" y="45"/>
                    <a:pt x="209" y="49"/>
                    <a:pt x="211" y="54"/>
                  </a:cubicBezTo>
                  <a:cubicBezTo>
                    <a:pt x="214" y="59"/>
                    <a:pt x="214" y="64"/>
                    <a:pt x="212" y="69"/>
                  </a:cubicBezTo>
                  <a:cubicBezTo>
                    <a:pt x="209" y="78"/>
                    <a:pt x="200" y="83"/>
                    <a:pt x="191" y="81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57" y="75"/>
                    <a:pt x="145" y="71"/>
                    <a:pt x="133" y="65"/>
                  </a:cubicBezTo>
                  <a:cubicBezTo>
                    <a:pt x="118" y="58"/>
                    <a:pt x="118" y="58"/>
                    <a:pt x="118" y="58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15"/>
                    <a:pt x="118" y="116"/>
                    <a:pt x="118" y="116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8" y="262"/>
                    <a:pt x="96" y="263"/>
                  </a:cubicBezTo>
                  <a:cubicBezTo>
                    <a:pt x="89" y="264"/>
                    <a:pt x="82" y="261"/>
                    <a:pt x="77" y="257"/>
                  </a:cubicBezTo>
                  <a:cubicBezTo>
                    <a:pt x="76" y="256"/>
                    <a:pt x="75" y="255"/>
                    <a:pt x="74" y="254"/>
                  </a:cubicBezTo>
                  <a:cubicBezTo>
                    <a:pt x="73" y="255"/>
                    <a:pt x="72" y="256"/>
                    <a:pt x="72" y="257"/>
                  </a:cubicBezTo>
                  <a:cubicBezTo>
                    <a:pt x="67" y="261"/>
                    <a:pt x="61" y="263"/>
                    <a:pt x="55" y="263"/>
                  </a:cubicBezTo>
                  <a:close/>
                  <a:moveTo>
                    <a:pt x="41" y="116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41" y="245"/>
                    <a:pt x="47" y="251"/>
                    <a:pt x="54" y="252"/>
                  </a:cubicBezTo>
                  <a:cubicBezTo>
                    <a:pt x="58" y="252"/>
                    <a:pt x="61" y="251"/>
                    <a:pt x="64" y="248"/>
                  </a:cubicBezTo>
                  <a:cubicBezTo>
                    <a:pt x="67" y="246"/>
                    <a:pt x="69" y="242"/>
                    <a:pt x="69" y="238"/>
                  </a:cubicBezTo>
                  <a:cubicBezTo>
                    <a:pt x="69" y="235"/>
                    <a:pt x="71" y="233"/>
                    <a:pt x="74" y="233"/>
                  </a:cubicBezTo>
                  <a:cubicBezTo>
                    <a:pt x="77" y="233"/>
                    <a:pt x="80" y="235"/>
                    <a:pt x="80" y="238"/>
                  </a:cubicBezTo>
                  <a:cubicBezTo>
                    <a:pt x="80" y="242"/>
                    <a:pt x="81" y="246"/>
                    <a:pt x="84" y="248"/>
                  </a:cubicBezTo>
                  <a:cubicBezTo>
                    <a:pt x="87" y="251"/>
                    <a:pt x="91" y="252"/>
                    <a:pt x="95" y="252"/>
                  </a:cubicBezTo>
                  <a:cubicBezTo>
                    <a:pt x="102" y="251"/>
                    <a:pt x="107" y="245"/>
                    <a:pt x="107" y="238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8"/>
                    <a:pt x="108" y="46"/>
                    <a:pt x="109" y="45"/>
                  </a:cubicBezTo>
                  <a:cubicBezTo>
                    <a:pt x="111" y="44"/>
                    <a:pt x="113" y="44"/>
                    <a:pt x="115" y="45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49" y="60"/>
                    <a:pt x="160" y="64"/>
                    <a:pt x="172" y="66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97" y="71"/>
                    <a:pt x="200" y="69"/>
                    <a:pt x="202" y="65"/>
                  </a:cubicBezTo>
                  <a:cubicBezTo>
                    <a:pt x="203" y="63"/>
                    <a:pt x="203" y="61"/>
                    <a:pt x="202" y="59"/>
                  </a:cubicBezTo>
                  <a:cubicBezTo>
                    <a:pt x="201" y="56"/>
                    <a:pt x="199" y="55"/>
                    <a:pt x="197" y="54"/>
                  </a:cubicBezTo>
                  <a:cubicBezTo>
                    <a:pt x="161" y="43"/>
                    <a:pt x="161" y="43"/>
                    <a:pt x="161" y="43"/>
                  </a:cubicBezTo>
                  <a:cubicBezTo>
                    <a:pt x="161" y="43"/>
                    <a:pt x="160" y="43"/>
                    <a:pt x="160" y="42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2" y="13"/>
                    <a:pt x="117" y="11"/>
                    <a:pt x="113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2"/>
                    <a:pt x="14" y="124"/>
                  </a:cubicBezTo>
                  <a:cubicBezTo>
                    <a:pt x="16" y="125"/>
                    <a:pt x="19" y="126"/>
                    <a:pt x="22" y="126"/>
                  </a:cubicBezTo>
                  <a:cubicBezTo>
                    <a:pt x="27" y="126"/>
                    <a:pt x="30" y="121"/>
                    <a:pt x="30" y="116"/>
                  </a:cubicBezTo>
                  <a:cubicBezTo>
                    <a:pt x="30" y="113"/>
                    <a:pt x="33" y="110"/>
                    <a:pt x="36" y="110"/>
                  </a:cubicBezTo>
                  <a:cubicBezTo>
                    <a:pt x="39" y="110"/>
                    <a:pt x="41" y="113"/>
                    <a:pt x="41" y="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0" name="Google Shape;9000;p241"/>
            <p:cNvSpPr/>
            <p:nvPr/>
          </p:nvSpPr>
          <p:spPr>
            <a:xfrm>
              <a:off x="-2005013" y="1070946"/>
              <a:ext cx="92075" cy="11113"/>
            </a:xfrm>
            <a:custGeom>
              <a:rect b="b" l="l" r="r" t="t"/>
              <a:pathLst>
                <a:path extrusionOk="0" h="11" w="88">
                  <a:moveTo>
                    <a:pt x="82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8" y="3"/>
                    <a:pt x="88" y="6"/>
                  </a:cubicBezTo>
                  <a:cubicBezTo>
                    <a:pt x="88" y="9"/>
                    <a:pt x="85" y="11"/>
                    <a:pt x="8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1" name="Google Shape;9001;p241"/>
            <p:cNvSpPr/>
            <p:nvPr/>
          </p:nvSpPr>
          <p:spPr>
            <a:xfrm>
              <a:off x="-2005012" y="1116983"/>
              <a:ext cx="11113" cy="79375"/>
            </a:xfrm>
            <a:custGeom>
              <a:rect b="b" l="l" r="r" t="t"/>
              <a:pathLst>
                <a:path extrusionOk="0" h="77" w="11">
                  <a:moveTo>
                    <a:pt x="6" y="77"/>
                  </a:moveTo>
                  <a:cubicBezTo>
                    <a:pt x="3" y="77"/>
                    <a:pt x="0" y="75"/>
                    <a:pt x="0" y="7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5"/>
                    <a:pt x="9" y="77"/>
                    <a:pt x="6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2" name="Google Shape;9002;p241"/>
            <p:cNvSpPr/>
            <p:nvPr/>
          </p:nvSpPr>
          <p:spPr>
            <a:xfrm>
              <a:off x="-1990724" y="996332"/>
              <a:ext cx="63500" cy="63500"/>
            </a:xfrm>
            <a:custGeom>
              <a:rect b="b" l="l" r="r" t="t"/>
              <a:pathLst>
                <a:path extrusionOk="0" h="62" w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3" name="Google Shape;9003;p241"/>
            <p:cNvSpPr/>
            <p:nvPr/>
          </p:nvSpPr>
          <p:spPr>
            <a:xfrm>
              <a:off x="-1843086" y="1143970"/>
              <a:ext cx="11113" cy="200025"/>
            </a:xfrm>
            <a:custGeom>
              <a:rect b="b" l="l" r="r" t="t"/>
              <a:pathLst>
                <a:path extrusionOk="0" h="193" w="11">
                  <a:moveTo>
                    <a:pt x="6" y="193"/>
                  </a:moveTo>
                  <a:cubicBezTo>
                    <a:pt x="3" y="193"/>
                    <a:pt x="0" y="191"/>
                    <a:pt x="0" y="1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6"/>
                  </a:cubicBezTo>
                  <a:cubicBezTo>
                    <a:pt x="11" y="187"/>
                    <a:pt x="11" y="187"/>
                    <a:pt x="11" y="187"/>
                  </a:cubicBezTo>
                  <a:cubicBezTo>
                    <a:pt x="11" y="191"/>
                    <a:pt x="9" y="193"/>
                    <a:pt x="6" y="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4" name="Google Shape;9004;p241"/>
            <p:cNvSpPr/>
            <p:nvPr/>
          </p:nvSpPr>
          <p:spPr>
            <a:xfrm>
              <a:off x="-1843086" y="985219"/>
              <a:ext cx="11113" cy="139700"/>
            </a:xfrm>
            <a:custGeom>
              <a:rect b="b" l="l" r="r" t="t"/>
              <a:pathLst>
                <a:path extrusionOk="0" h="135" w="11">
                  <a:moveTo>
                    <a:pt x="6" y="135"/>
                  </a:moveTo>
                  <a:cubicBezTo>
                    <a:pt x="3" y="135"/>
                    <a:pt x="0" y="133"/>
                    <a:pt x="0" y="1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30"/>
                    <a:pt x="11" y="130"/>
                    <a:pt x="11" y="130"/>
                  </a:cubicBezTo>
                  <a:cubicBezTo>
                    <a:pt x="11" y="133"/>
                    <a:pt x="9" y="135"/>
                    <a:pt x="6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5" name="Google Shape;9005;p241"/>
            <p:cNvSpPr/>
            <p:nvPr/>
          </p:nvSpPr>
          <p:spPr>
            <a:xfrm>
              <a:off x="-1843087" y="980455"/>
              <a:ext cx="115888" cy="85725"/>
            </a:xfrm>
            <a:custGeom>
              <a:rect b="b" l="l" r="r" t="t"/>
              <a:pathLst>
                <a:path extrusionOk="0" h="82" w="113">
                  <a:moveTo>
                    <a:pt x="27" y="82"/>
                  </a:moveTo>
                  <a:cubicBezTo>
                    <a:pt x="19" y="82"/>
                    <a:pt x="11" y="81"/>
                    <a:pt x="3" y="75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5"/>
                    <a:pt x="1" y="13"/>
                    <a:pt x="3" y="12"/>
                  </a:cubicBezTo>
                  <a:cubicBezTo>
                    <a:pt x="5" y="11"/>
                    <a:pt x="7" y="11"/>
                    <a:pt x="8" y="12"/>
                  </a:cubicBezTo>
                  <a:cubicBezTo>
                    <a:pt x="23" y="22"/>
                    <a:pt x="39" y="17"/>
                    <a:pt x="55" y="12"/>
                  </a:cubicBezTo>
                  <a:cubicBezTo>
                    <a:pt x="72" y="6"/>
                    <a:pt x="91" y="0"/>
                    <a:pt x="110" y="12"/>
                  </a:cubicBezTo>
                  <a:cubicBezTo>
                    <a:pt x="112" y="13"/>
                    <a:pt x="113" y="15"/>
                    <a:pt x="113" y="17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3" y="73"/>
                    <a:pt x="112" y="75"/>
                    <a:pt x="110" y="76"/>
                  </a:cubicBezTo>
                  <a:cubicBezTo>
                    <a:pt x="108" y="77"/>
                    <a:pt x="106" y="77"/>
                    <a:pt x="104" y="75"/>
                  </a:cubicBezTo>
                  <a:cubicBezTo>
                    <a:pt x="90" y="66"/>
                    <a:pt x="74" y="71"/>
                    <a:pt x="58" y="76"/>
                  </a:cubicBezTo>
                  <a:cubicBezTo>
                    <a:pt x="48" y="79"/>
                    <a:pt x="38" y="82"/>
                    <a:pt x="27" y="82"/>
                  </a:cubicBezTo>
                  <a:close/>
                  <a:moveTo>
                    <a:pt x="11" y="68"/>
                  </a:moveTo>
                  <a:cubicBezTo>
                    <a:pt x="25" y="75"/>
                    <a:pt x="40" y="70"/>
                    <a:pt x="55" y="66"/>
                  </a:cubicBezTo>
                  <a:cubicBezTo>
                    <a:pt x="69" y="61"/>
                    <a:pt x="86" y="56"/>
                    <a:pt x="102" y="62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88" y="13"/>
                    <a:pt x="73" y="18"/>
                    <a:pt x="58" y="22"/>
                  </a:cubicBezTo>
                  <a:cubicBezTo>
                    <a:pt x="44" y="27"/>
                    <a:pt x="27" y="32"/>
                    <a:pt x="11" y="26"/>
                  </a:cubicBezTo>
                  <a:lnTo>
                    <a:pt x="11" y="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06" name="Google Shape;9006;p241"/>
          <p:cNvGrpSpPr/>
          <p:nvPr/>
        </p:nvGrpSpPr>
        <p:grpSpPr>
          <a:xfrm>
            <a:off x="4578161" y="3880379"/>
            <a:ext cx="311850" cy="508554"/>
            <a:chOff x="-1984375" y="3377579"/>
            <a:chExt cx="206375" cy="336550"/>
          </a:xfrm>
        </p:grpSpPr>
        <p:sp>
          <p:nvSpPr>
            <p:cNvPr id="9007" name="Google Shape;9007;p241"/>
            <p:cNvSpPr/>
            <p:nvPr/>
          </p:nvSpPr>
          <p:spPr>
            <a:xfrm>
              <a:off x="-1922462" y="3482354"/>
              <a:ext cx="82550" cy="123825"/>
            </a:xfrm>
            <a:custGeom>
              <a:rect b="b" l="l" r="r" t="t"/>
              <a:pathLst>
                <a:path extrusionOk="0" h="118" w="80">
                  <a:moveTo>
                    <a:pt x="39" y="118"/>
                  </a:moveTo>
                  <a:cubicBezTo>
                    <a:pt x="27" y="118"/>
                    <a:pt x="13" y="114"/>
                    <a:pt x="2" y="99"/>
                  </a:cubicBezTo>
                  <a:cubicBezTo>
                    <a:pt x="0" y="97"/>
                    <a:pt x="1" y="93"/>
                    <a:pt x="3" y="92"/>
                  </a:cubicBezTo>
                  <a:cubicBezTo>
                    <a:pt x="6" y="90"/>
                    <a:pt x="9" y="90"/>
                    <a:pt x="11" y="93"/>
                  </a:cubicBezTo>
                  <a:cubicBezTo>
                    <a:pt x="30" y="117"/>
                    <a:pt x="56" y="103"/>
                    <a:pt x="57" y="103"/>
                  </a:cubicBezTo>
                  <a:cubicBezTo>
                    <a:pt x="57" y="103"/>
                    <a:pt x="58" y="103"/>
                    <a:pt x="58" y="103"/>
                  </a:cubicBezTo>
                  <a:cubicBezTo>
                    <a:pt x="59" y="102"/>
                    <a:pt x="69" y="98"/>
                    <a:pt x="68" y="84"/>
                  </a:cubicBezTo>
                  <a:cubicBezTo>
                    <a:pt x="66" y="70"/>
                    <a:pt x="53" y="66"/>
                    <a:pt x="52" y="66"/>
                  </a:cubicBezTo>
                  <a:cubicBezTo>
                    <a:pt x="52" y="66"/>
                    <a:pt x="38" y="61"/>
                    <a:pt x="24" y="57"/>
                  </a:cubicBezTo>
                  <a:cubicBezTo>
                    <a:pt x="9" y="53"/>
                    <a:pt x="2" y="43"/>
                    <a:pt x="2" y="29"/>
                  </a:cubicBezTo>
                  <a:cubicBezTo>
                    <a:pt x="2" y="21"/>
                    <a:pt x="5" y="14"/>
                    <a:pt x="11" y="9"/>
                  </a:cubicBezTo>
                  <a:cubicBezTo>
                    <a:pt x="17" y="3"/>
                    <a:pt x="28" y="0"/>
                    <a:pt x="41" y="0"/>
                  </a:cubicBezTo>
                  <a:cubicBezTo>
                    <a:pt x="65" y="0"/>
                    <a:pt x="76" y="17"/>
                    <a:pt x="79" y="26"/>
                  </a:cubicBezTo>
                  <a:cubicBezTo>
                    <a:pt x="79" y="29"/>
                    <a:pt x="78" y="32"/>
                    <a:pt x="75" y="33"/>
                  </a:cubicBezTo>
                  <a:cubicBezTo>
                    <a:pt x="72" y="34"/>
                    <a:pt x="69" y="32"/>
                    <a:pt x="68" y="29"/>
                  </a:cubicBezTo>
                  <a:cubicBezTo>
                    <a:pt x="68" y="28"/>
                    <a:pt x="62" y="11"/>
                    <a:pt x="41" y="11"/>
                  </a:cubicBezTo>
                  <a:cubicBezTo>
                    <a:pt x="30" y="11"/>
                    <a:pt x="23" y="13"/>
                    <a:pt x="18" y="17"/>
                  </a:cubicBezTo>
                  <a:cubicBezTo>
                    <a:pt x="14" y="20"/>
                    <a:pt x="13" y="24"/>
                    <a:pt x="13" y="29"/>
                  </a:cubicBezTo>
                  <a:cubicBezTo>
                    <a:pt x="13" y="38"/>
                    <a:pt x="17" y="44"/>
                    <a:pt x="27" y="47"/>
                  </a:cubicBezTo>
                  <a:cubicBezTo>
                    <a:pt x="41" y="51"/>
                    <a:pt x="56" y="55"/>
                    <a:pt x="56" y="55"/>
                  </a:cubicBezTo>
                  <a:cubicBezTo>
                    <a:pt x="56" y="55"/>
                    <a:pt x="76" y="61"/>
                    <a:pt x="78" y="83"/>
                  </a:cubicBezTo>
                  <a:cubicBezTo>
                    <a:pt x="80" y="100"/>
                    <a:pt x="69" y="110"/>
                    <a:pt x="62" y="113"/>
                  </a:cubicBezTo>
                  <a:cubicBezTo>
                    <a:pt x="57" y="116"/>
                    <a:pt x="48" y="118"/>
                    <a:pt x="39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8" name="Google Shape;9008;p241"/>
            <p:cNvSpPr/>
            <p:nvPr/>
          </p:nvSpPr>
          <p:spPr>
            <a:xfrm>
              <a:off x="-1885950" y="3460130"/>
              <a:ext cx="11113" cy="34925"/>
            </a:xfrm>
            <a:custGeom>
              <a:rect b="b" l="l" r="r" t="t"/>
              <a:pathLst>
                <a:path extrusionOk="0" h="33" w="11">
                  <a:moveTo>
                    <a:pt x="6" y="33"/>
                  </a:moveTo>
                  <a:cubicBezTo>
                    <a:pt x="3" y="33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0"/>
                    <a:pt x="9" y="33"/>
                    <a:pt x="6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9" name="Google Shape;9009;p241"/>
            <p:cNvSpPr/>
            <p:nvPr/>
          </p:nvSpPr>
          <p:spPr>
            <a:xfrm>
              <a:off x="-1885950" y="3596655"/>
              <a:ext cx="11113" cy="33338"/>
            </a:xfrm>
            <a:custGeom>
              <a:rect b="b" l="l" r="r" t="t"/>
              <a:pathLst>
                <a:path extrusionOk="0" h="33" w="11">
                  <a:moveTo>
                    <a:pt x="6" y="33"/>
                  </a:moveTo>
                  <a:cubicBezTo>
                    <a:pt x="3" y="33"/>
                    <a:pt x="0" y="30"/>
                    <a:pt x="0" y="2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0"/>
                    <a:pt x="9" y="33"/>
                    <a:pt x="6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0" name="Google Shape;9010;p241"/>
            <p:cNvSpPr/>
            <p:nvPr/>
          </p:nvSpPr>
          <p:spPr>
            <a:xfrm>
              <a:off x="-1984375" y="3377579"/>
              <a:ext cx="206375" cy="336550"/>
            </a:xfrm>
            <a:custGeom>
              <a:rect b="b" l="l" r="r" t="t"/>
              <a:pathLst>
                <a:path extrusionOk="0" h="324" w="198">
                  <a:moveTo>
                    <a:pt x="166" y="324"/>
                  </a:moveTo>
                  <a:cubicBezTo>
                    <a:pt x="32" y="324"/>
                    <a:pt x="32" y="324"/>
                    <a:pt x="32" y="324"/>
                  </a:cubicBezTo>
                  <a:cubicBezTo>
                    <a:pt x="14" y="324"/>
                    <a:pt x="0" y="310"/>
                    <a:pt x="0" y="29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84" y="0"/>
                    <a:pt x="198" y="14"/>
                    <a:pt x="198" y="31"/>
                  </a:cubicBezTo>
                  <a:cubicBezTo>
                    <a:pt x="198" y="292"/>
                    <a:pt x="198" y="292"/>
                    <a:pt x="198" y="292"/>
                  </a:cubicBezTo>
                  <a:cubicBezTo>
                    <a:pt x="198" y="310"/>
                    <a:pt x="184" y="324"/>
                    <a:pt x="166" y="324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292"/>
                    <a:pt x="11" y="292"/>
                    <a:pt x="11" y="292"/>
                  </a:cubicBezTo>
                  <a:cubicBezTo>
                    <a:pt x="11" y="304"/>
                    <a:pt x="20" y="313"/>
                    <a:pt x="32" y="313"/>
                  </a:cubicBezTo>
                  <a:cubicBezTo>
                    <a:pt x="166" y="313"/>
                    <a:pt x="166" y="313"/>
                    <a:pt x="166" y="313"/>
                  </a:cubicBezTo>
                  <a:cubicBezTo>
                    <a:pt x="178" y="313"/>
                    <a:pt x="187" y="304"/>
                    <a:pt x="187" y="292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7" y="20"/>
                    <a:pt x="178" y="11"/>
                    <a:pt x="166" y="11"/>
                  </a:cubicBezTo>
                  <a:lnTo>
                    <a:pt x="32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1" name="Google Shape;9011;p241"/>
            <p:cNvSpPr/>
            <p:nvPr/>
          </p:nvSpPr>
          <p:spPr>
            <a:xfrm>
              <a:off x="-1984375" y="3417268"/>
              <a:ext cx="206375" cy="255588"/>
            </a:xfrm>
            <a:custGeom>
              <a:rect b="b" l="l" r="r" t="t"/>
              <a:pathLst>
                <a:path extrusionOk="0" h="247" w="198">
                  <a:moveTo>
                    <a:pt x="192" y="247"/>
                  </a:moveTo>
                  <a:cubicBezTo>
                    <a:pt x="5" y="247"/>
                    <a:pt x="5" y="247"/>
                    <a:pt x="5" y="247"/>
                  </a:cubicBezTo>
                  <a:cubicBezTo>
                    <a:pt x="2" y="247"/>
                    <a:pt x="0" y="245"/>
                    <a:pt x="0" y="2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5" y="0"/>
                    <a:pt x="198" y="3"/>
                    <a:pt x="198" y="6"/>
                  </a:cubicBezTo>
                  <a:cubicBezTo>
                    <a:pt x="198" y="242"/>
                    <a:pt x="198" y="242"/>
                    <a:pt x="198" y="242"/>
                  </a:cubicBezTo>
                  <a:cubicBezTo>
                    <a:pt x="198" y="245"/>
                    <a:pt x="195" y="247"/>
                    <a:pt x="192" y="247"/>
                  </a:cubicBezTo>
                  <a:close/>
                  <a:moveTo>
                    <a:pt x="11" y="236"/>
                  </a:moveTo>
                  <a:cubicBezTo>
                    <a:pt x="187" y="236"/>
                    <a:pt x="187" y="236"/>
                    <a:pt x="187" y="236"/>
                  </a:cubicBezTo>
                  <a:cubicBezTo>
                    <a:pt x="187" y="11"/>
                    <a:pt x="187" y="11"/>
                    <a:pt x="187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12" name="Google Shape;9012;p241"/>
          <p:cNvGrpSpPr/>
          <p:nvPr/>
        </p:nvGrpSpPr>
        <p:grpSpPr>
          <a:xfrm>
            <a:off x="4546955" y="2573628"/>
            <a:ext cx="486957" cy="510957"/>
            <a:chOff x="-4251317" y="2582238"/>
            <a:chExt cx="322255" cy="338139"/>
          </a:xfrm>
        </p:grpSpPr>
        <p:sp>
          <p:nvSpPr>
            <p:cNvPr id="9013" name="Google Shape;9013;p241"/>
            <p:cNvSpPr/>
            <p:nvPr/>
          </p:nvSpPr>
          <p:spPr>
            <a:xfrm>
              <a:off x="-4211627" y="2582238"/>
              <a:ext cx="65088" cy="65088"/>
            </a:xfrm>
            <a:custGeom>
              <a:rect b="b" l="l" r="r" t="t"/>
              <a:pathLst>
                <a:path extrusionOk="0" h="63" w="63">
                  <a:moveTo>
                    <a:pt x="32" y="63"/>
                  </a:moveTo>
                  <a:cubicBezTo>
                    <a:pt x="14" y="63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cubicBezTo>
                    <a:pt x="63" y="49"/>
                    <a:pt x="49" y="63"/>
                    <a:pt x="32" y="63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0"/>
                    <a:pt x="11" y="32"/>
                  </a:cubicBezTo>
                  <a:cubicBezTo>
                    <a:pt x="11" y="43"/>
                    <a:pt x="20" y="53"/>
                    <a:pt x="32" y="53"/>
                  </a:cubicBezTo>
                  <a:cubicBezTo>
                    <a:pt x="43" y="53"/>
                    <a:pt x="52" y="43"/>
                    <a:pt x="52" y="32"/>
                  </a:cubicBezTo>
                  <a:cubicBezTo>
                    <a:pt x="52" y="20"/>
                    <a:pt x="43" y="11"/>
                    <a:pt x="3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4" name="Google Shape;9014;p241"/>
            <p:cNvSpPr/>
            <p:nvPr/>
          </p:nvSpPr>
          <p:spPr>
            <a:xfrm>
              <a:off x="-4219565" y="2656851"/>
              <a:ext cx="188912" cy="260350"/>
            </a:xfrm>
            <a:custGeom>
              <a:rect b="b" l="l" r="r" t="t"/>
              <a:pathLst>
                <a:path extrusionOk="0" h="251" w="182">
                  <a:moveTo>
                    <a:pt x="132" y="251"/>
                  </a:moveTo>
                  <a:cubicBezTo>
                    <a:pt x="122" y="251"/>
                    <a:pt x="114" y="244"/>
                    <a:pt x="112" y="234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4" y="180"/>
                    <a:pt x="99" y="175"/>
                    <a:pt x="94" y="174"/>
                  </a:cubicBezTo>
                  <a:cubicBezTo>
                    <a:pt x="70" y="175"/>
                    <a:pt x="70" y="175"/>
                    <a:pt x="70" y="175"/>
                  </a:cubicBezTo>
                  <a:cubicBezTo>
                    <a:pt x="51" y="175"/>
                    <a:pt x="51" y="175"/>
                    <a:pt x="51" y="175"/>
                  </a:cubicBezTo>
                  <a:cubicBezTo>
                    <a:pt x="26" y="175"/>
                    <a:pt x="6" y="156"/>
                    <a:pt x="5" y="13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28"/>
                    <a:pt x="4" y="19"/>
                    <a:pt x="10" y="12"/>
                  </a:cubicBezTo>
                  <a:cubicBezTo>
                    <a:pt x="17" y="4"/>
                    <a:pt x="26" y="0"/>
                    <a:pt x="3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3" y="0"/>
                    <a:pt x="79" y="6"/>
                    <a:pt x="91" y="1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15" y="34"/>
                    <a:pt x="129" y="39"/>
                    <a:pt x="143" y="40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75" y="43"/>
                    <a:pt x="182" y="51"/>
                    <a:pt x="181" y="61"/>
                  </a:cubicBezTo>
                  <a:cubicBezTo>
                    <a:pt x="181" y="70"/>
                    <a:pt x="174" y="78"/>
                    <a:pt x="165" y="78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22" y="81"/>
                    <a:pt x="108" y="78"/>
                    <a:pt x="95" y="72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33" y="143"/>
                    <a:pt x="142" y="153"/>
                    <a:pt x="143" y="165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4" y="239"/>
                    <a:pt x="146" y="249"/>
                    <a:pt x="135" y="251"/>
                  </a:cubicBezTo>
                  <a:cubicBezTo>
                    <a:pt x="134" y="251"/>
                    <a:pt x="133" y="251"/>
                    <a:pt x="132" y="251"/>
                  </a:cubicBezTo>
                  <a:close/>
                  <a:moveTo>
                    <a:pt x="94" y="163"/>
                  </a:moveTo>
                  <a:cubicBezTo>
                    <a:pt x="94" y="163"/>
                    <a:pt x="95" y="164"/>
                    <a:pt x="95" y="164"/>
                  </a:cubicBezTo>
                  <a:cubicBezTo>
                    <a:pt x="105" y="165"/>
                    <a:pt x="114" y="173"/>
                    <a:pt x="115" y="184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124" y="237"/>
                    <a:pt x="128" y="241"/>
                    <a:pt x="133" y="240"/>
                  </a:cubicBezTo>
                  <a:cubicBezTo>
                    <a:pt x="138" y="239"/>
                    <a:pt x="142" y="235"/>
                    <a:pt x="141" y="230"/>
                  </a:cubicBezTo>
                  <a:cubicBezTo>
                    <a:pt x="133" y="167"/>
                    <a:pt x="133" y="167"/>
                    <a:pt x="133" y="167"/>
                  </a:cubicBezTo>
                  <a:cubicBezTo>
                    <a:pt x="132" y="159"/>
                    <a:pt x="126" y="153"/>
                    <a:pt x="119" y="150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1" y="133"/>
                    <a:pt x="59" y="131"/>
                    <a:pt x="59" y="128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2"/>
                    <a:pt x="66" y="51"/>
                    <a:pt x="67" y="50"/>
                  </a:cubicBezTo>
                  <a:cubicBezTo>
                    <a:pt x="69" y="49"/>
                    <a:pt x="71" y="49"/>
                    <a:pt x="72" y="50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111" y="68"/>
                    <a:pt x="123" y="70"/>
                    <a:pt x="136" y="69"/>
                  </a:cubicBezTo>
                  <a:cubicBezTo>
                    <a:pt x="164" y="67"/>
                    <a:pt x="164" y="67"/>
                    <a:pt x="164" y="67"/>
                  </a:cubicBezTo>
                  <a:cubicBezTo>
                    <a:pt x="167" y="67"/>
                    <a:pt x="170" y="64"/>
                    <a:pt x="170" y="61"/>
                  </a:cubicBezTo>
                  <a:cubicBezTo>
                    <a:pt x="171" y="57"/>
                    <a:pt x="168" y="53"/>
                    <a:pt x="164" y="53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26" y="50"/>
                    <a:pt x="110" y="44"/>
                    <a:pt x="97" y="34"/>
                  </a:cubicBezTo>
                  <a:cubicBezTo>
                    <a:pt x="85" y="24"/>
                    <a:pt x="85" y="24"/>
                    <a:pt x="85" y="24"/>
                  </a:cubicBezTo>
                  <a:cubicBezTo>
                    <a:pt x="74" y="16"/>
                    <a:pt x="60" y="11"/>
                    <a:pt x="4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9" y="11"/>
                    <a:pt x="23" y="14"/>
                    <a:pt x="18" y="19"/>
                  </a:cubicBezTo>
                  <a:cubicBezTo>
                    <a:pt x="14" y="24"/>
                    <a:pt x="11" y="31"/>
                    <a:pt x="11" y="37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7" y="150"/>
                    <a:pt x="32" y="164"/>
                    <a:pt x="51" y="164"/>
                  </a:cubicBezTo>
                  <a:cubicBezTo>
                    <a:pt x="70" y="164"/>
                    <a:pt x="70" y="164"/>
                    <a:pt x="70" y="164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4" y="163"/>
                    <a:pt x="94" y="163"/>
                    <a:pt x="94" y="1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5" name="Google Shape;9015;p241"/>
            <p:cNvSpPr/>
            <p:nvPr/>
          </p:nvSpPr>
          <p:spPr>
            <a:xfrm>
              <a:off x="-4251317" y="2661615"/>
              <a:ext cx="136525" cy="200025"/>
            </a:xfrm>
            <a:custGeom>
              <a:rect b="b" l="l" r="r" t="t"/>
              <a:pathLst>
                <a:path extrusionOk="0" h="192" w="132">
                  <a:moveTo>
                    <a:pt x="126" y="192"/>
                  </a:moveTo>
                  <a:cubicBezTo>
                    <a:pt x="126" y="192"/>
                    <a:pt x="126" y="192"/>
                    <a:pt x="126" y="192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4" y="190"/>
                    <a:pt x="21" y="188"/>
                    <a:pt x="21" y="18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31" y="179"/>
                    <a:pt x="31" y="179"/>
                    <a:pt x="31" y="179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9" y="181"/>
                    <a:pt x="132" y="183"/>
                    <a:pt x="131" y="186"/>
                  </a:cubicBezTo>
                  <a:cubicBezTo>
                    <a:pt x="131" y="189"/>
                    <a:pt x="129" y="192"/>
                    <a:pt x="126" y="1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6" name="Google Shape;9016;p241"/>
            <p:cNvSpPr/>
            <p:nvPr/>
          </p:nvSpPr>
          <p:spPr>
            <a:xfrm>
              <a:off x="-4175117" y="2848939"/>
              <a:ext cx="11113" cy="71438"/>
            </a:xfrm>
            <a:custGeom>
              <a:rect b="b" l="l" r="r" t="t"/>
              <a:pathLst>
                <a:path extrusionOk="0" h="69" w="11">
                  <a:moveTo>
                    <a:pt x="6" y="69"/>
                  </a:moveTo>
                  <a:cubicBezTo>
                    <a:pt x="3" y="69"/>
                    <a:pt x="0" y="67"/>
                    <a:pt x="0" y="6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7"/>
                    <a:pt x="9" y="69"/>
                    <a:pt x="6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7" name="Google Shape;9017;p241"/>
            <p:cNvSpPr/>
            <p:nvPr/>
          </p:nvSpPr>
          <p:spPr>
            <a:xfrm>
              <a:off x="-4203690" y="2909262"/>
              <a:ext cx="68263" cy="11113"/>
            </a:xfrm>
            <a:custGeom>
              <a:rect b="b" l="l" r="r" t="t"/>
              <a:pathLst>
                <a:path extrusionOk="0" h="11" w="66">
                  <a:moveTo>
                    <a:pt x="6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3" y="0"/>
                    <a:pt x="66" y="3"/>
                    <a:pt x="66" y="6"/>
                  </a:cubicBezTo>
                  <a:cubicBezTo>
                    <a:pt x="66" y="9"/>
                    <a:pt x="63" y="11"/>
                    <a:pt x="6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8" name="Google Shape;9018;p241"/>
            <p:cNvSpPr/>
            <p:nvPr/>
          </p:nvSpPr>
          <p:spPr>
            <a:xfrm>
              <a:off x="-4087802" y="2771150"/>
              <a:ext cx="11113" cy="49213"/>
            </a:xfrm>
            <a:custGeom>
              <a:rect b="b" l="l" r="r" t="t"/>
              <a:pathLst>
                <a:path extrusionOk="0" h="47" w="11">
                  <a:moveTo>
                    <a:pt x="6" y="47"/>
                  </a:move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7"/>
                    <a:pt x="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9" name="Google Shape;9019;p241"/>
            <p:cNvSpPr/>
            <p:nvPr/>
          </p:nvSpPr>
          <p:spPr>
            <a:xfrm>
              <a:off x="-4087802" y="2771148"/>
              <a:ext cx="141288" cy="146049"/>
            </a:xfrm>
            <a:custGeom>
              <a:rect b="b" l="l" r="r" t="t"/>
              <a:pathLst>
                <a:path extrusionOk="0" h="141" w="135">
                  <a:moveTo>
                    <a:pt x="130" y="141"/>
                  </a:moveTo>
                  <a:cubicBezTo>
                    <a:pt x="127" y="141"/>
                    <a:pt x="124" y="139"/>
                    <a:pt x="124" y="136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3" y="0"/>
                    <a:pt x="135" y="3"/>
                    <a:pt x="135" y="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9"/>
                    <a:pt x="133" y="141"/>
                    <a:pt x="130" y="1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0" name="Google Shape;9020;p241"/>
            <p:cNvSpPr/>
            <p:nvPr/>
          </p:nvSpPr>
          <p:spPr>
            <a:xfrm>
              <a:off x="-4097333" y="2771148"/>
              <a:ext cx="161925" cy="11113"/>
            </a:xfrm>
            <a:custGeom>
              <a:rect b="b" l="l" r="r" t="t"/>
              <a:pathLst>
                <a:path extrusionOk="0" h="11" w="155">
                  <a:moveTo>
                    <a:pt x="15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53" y="0"/>
                    <a:pt x="155" y="3"/>
                    <a:pt x="155" y="6"/>
                  </a:cubicBezTo>
                  <a:cubicBezTo>
                    <a:pt x="155" y="9"/>
                    <a:pt x="153" y="11"/>
                    <a:pt x="15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1" name="Google Shape;9021;p241"/>
            <p:cNvSpPr/>
            <p:nvPr/>
          </p:nvSpPr>
          <p:spPr>
            <a:xfrm>
              <a:off x="-4049712" y="2709243"/>
              <a:ext cx="120650" cy="73025"/>
            </a:xfrm>
            <a:custGeom>
              <a:rect b="b" l="l" r="r" t="t"/>
              <a:pathLst>
                <a:path extrusionOk="0" h="71" w="116">
                  <a:moveTo>
                    <a:pt x="82" y="71"/>
                  </a:moveTo>
                  <a:cubicBezTo>
                    <a:pt x="6" y="71"/>
                    <a:pt x="6" y="71"/>
                    <a:pt x="6" y="71"/>
                  </a:cubicBezTo>
                  <a:cubicBezTo>
                    <a:pt x="4" y="71"/>
                    <a:pt x="2" y="70"/>
                    <a:pt x="1" y="69"/>
                  </a:cubicBezTo>
                  <a:cubicBezTo>
                    <a:pt x="0" y="67"/>
                    <a:pt x="0" y="65"/>
                    <a:pt x="1" y="6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1"/>
                    <a:pt x="32" y="0"/>
                    <a:pt x="3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2" y="0"/>
                    <a:pt x="114" y="1"/>
                    <a:pt x="115" y="3"/>
                  </a:cubicBezTo>
                  <a:cubicBezTo>
                    <a:pt x="116" y="4"/>
                    <a:pt x="116" y="6"/>
                    <a:pt x="115" y="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6" y="70"/>
                    <a:pt x="84" y="71"/>
                    <a:pt x="82" y="71"/>
                  </a:cubicBezTo>
                  <a:close/>
                  <a:moveTo>
                    <a:pt x="15" y="60"/>
                  </a:moveTo>
                  <a:cubicBezTo>
                    <a:pt x="78" y="60"/>
                    <a:pt x="78" y="60"/>
                    <a:pt x="78" y="60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38" y="11"/>
                    <a:pt x="38" y="11"/>
                    <a:pt x="38" y="11"/>
                  </a:cubicBezTo>
                  <a:lnTo>
                    <a:pt x="15" y="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22" name="Google Shape;9022;p241"/>
          <p:cNvGrpSpPr/>
          <p:nvPr/>
        </p:nvGrpSpPr>
        <p:grpSpPr>
          <a:xfrm>
            <a:off x="4536088" y="5164346"/>
            <a:ext cx="508632" cy="551739"/>
            <a:chOff x="-2724151" y="2889246"/>
            <a:chExt cx="336595" cy="365128"/>
          </a:xfrm>
        </p:grpSpPr>
        <p:sp>
          <p:nvSpPr>
            <p:cNvPr id="9023" name="Google Shape;9023;p241"/>
            <p:cNvSpPr/>
            <p:nvPr/>
          </p:nvSpPr>
          <p:spPr>
            <a:xfrm>
              <a:off x="-2600278" y="3044823"/>
              <a:ext cx="212721" cy="133350"/>
            </a:xfrm>
            <a:custGeom>
              <a:rect b="b" l="l" r="r" t="t"/>
              <a:pathLst>
                <a:path extrusionOk="0" h="59" w="94">
                  <a:moveTo>
                    <a:pt x="47" y="59"/>
                  </a:moveTo>
                  <a:cubicBezTo>
                    <a:pt x="35" y="59"/>
                    <a:pt x="23" y="56"/>
                    <a:pt x="14" y="51"/>
                  </a:cubicBezTo>
                  <a:cubicBezTo>
                    <a:pt x="5" y="46"/>
                    <a:pt x="0" y="38"/>
                    <a:pt x="0" y="30"/>
                  </a:cubicBezTo>
                  <a:cubicBezTo>
                    <a:pt x="0" y="23"/>
                    <a:pt x="5" y="15"/>
                    <a:pt x="14" y="10"/>
                  </a:cubicBezTo>
                  <a:cubicBezTo>
                    <a:pt x="32" y="0"/>
                    <a:pt x="62" y="0"/>
                    <a:pt x="80" y="10"/>
                  </a:cubicBezTo>
                  <a:cubicBezTo>
                    <a:pt x="89" y="15"/>
                    <a:pt x="94" y="23"/>
                    <a:pt x="94" y="30"/>
                  </a:cubicBezTo>
                  <a:cubicBezTo>
                    <a:pt x="94" y="38"/>
                    <a:pt x="89" y="46"/>
                    <a:pt x="80" y="51"/>
                  </a:cubicBezTo>
                  <a:cubicBezTo>
                    <a:pt x="71" y="56"/>
                    <a:pt x="59" y="59"/>
                    <a:pt x="47" y="59"/>
                  </a:cubicBezTo>
                  <a:close/>
                  <a:moveTo>
                    <a:pt x="47" y="7"/>
                  </a:moveTo>
                  <a:cubicBezTo>
                    <a:pt x="36" y="7"/>
                    <a:pt x="25" y="10"/>
                    <a:pt x="17" y="14"/>
                  </a:cubicBezTo>
                  <a:cubicBezTo>
                    <a:pt x="9" y="19"/>
                    <a:pt x="5" y="24"/>
                    <a:pt x="5" y="30"/>
                  </a:cubicBezTo>
                  <a:cubicBezTo>
                    <a:pt x="5" y="36"/>
                    <a:pt x="9" y="42"/>
                    <a:pt x="17" y="47"/>
                  </a:cubicBezTo>
                  <a:cubicBezTo>
                    <a:pt x="33" y="56"/>
                    <a:pt x="61" y="56"/>
                    <a:pt x="78" y="47"/>
                  </a:cubicBezTo>
                  <a:cubicBezTo>
                    <a:pt x="85" y="42"/>
                    <a:pt x="89" y="36"/>
                    <a:pt x="89" y="30"/>
                  </a:cubicBezTo>
                  <a:cubicBezTo>
                    <a:pt x="89" y="24"/>
                    <a:pt x="85" y="19"/>
                    <a:pt x="78" y="14"/>
                  </a:cubicBezTo>
                  <a:cubicBezTo>
                    <a:pt x="69" y="10"/>
                    <a:pt x="58" y="7"/>
                    <a:pt x="4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4" name="Google Shape;9024;p241"/>
            <p:cNvSpPr/>
            <p:nvPr/>
          </p:nvSpPr>
          <p:spPr>
            <a:xfrm>
              <a:off x="-2600278" y="3146423"/>
              <a:ext cx="212721" cy="69850"/>
            </a:xfrm>
            <a:custGeom>
              <a:rect b="b" l="l" r="r" t="t"/>
              <a:pathLst>
                <a:path extrusionOk="0" h="31" w="94">
                  <a:moveTo>
                    <a:pt x="47" y="31"/>
                  </a:moveTo>
                  <a:cubicBezTo>
                    <a:pt x="35" y="31"/>
                    <a:pt x="23" y="28"/>
                    <a:pt x="14" y="23"/>
                  </a:cubicBezTo>
                  <a:cubicBezTo>
                    <a:pt x="5" y="18"/>
                    <a:pt x="0" y="10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8"/>
                    <a:pt x="9" y="14"/>
                    <a:pt x="17" y="19"/>
                  </a:cubicBezTo>
                  <a:cubicBezTo>
                    <a:pt x="33" y="29"/>
                    <a:pt x="61" y="29"/>
                    <a:pt x="78" y="19"/>
                  </a:cubicBezTo>
                  <a:cubicBezTo>
                    <a:pt x="85" y="14"/>
                    <a:pt x="89" y="9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"/>
                    <a:pt x="89" y="18"/>
                    <a:pt x="80" y="23"/>
                  </a:cubicBezTo>
                  <a:cubicBezTo>
                    <a:pt x="71" y="28"/>
                    <a:pt x="59" y="31"/>
                    <a:pt x="47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5" name="Google Shape;9025;p241"/>
            <p:cNvSpPr/>
            <p:nvPr/>
          </p:nvSpPr>
          <p:spPr>
            <a:xfrm>
              <a:off x="-2600278" y="3108323"/>
              <a:ext cx="11113" cy="49213"/>
            </a:xfrm>
            <a:custGeom>
              <a:rect b="b" l="l" r="r" t="t"/>
              <a:pathLst>
                <a:path extrusionOk="0" h="22" w="5">
                  <a:moveTo>
                    <a:pt x="2" y="22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6" name="Google Shape;9026;p241"/>
            <p:cNvSpPr/>
            <p:nvPr/>
          </p:nvSpPr>
          <p:spPr>
            <a:xfrm>
              <a:off x="-2398669" y="3108323"/>
              <a:ext cx="11113" cy="49213"/>
            </a:xfrm>
            <a:custGeom>
              <a:rect b="b" l="l" r="r" t="t"/>
              <a:pathLst>
                <a:path extrusionOk="0" h="22" w="5">
                  <a:moveTo>
                    <a:pt x="3" y="22"/>
                  </a:moveTo>
                  <a:cubicBezTo>
                    <a:pt x="2" y="22"/>
                    <a:pt x="0" y="21"/>
                    <a:pt x="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7" name="Google Shape;9027;p241"/>
            <p:cNvSpPr/>
            <p:nvPr/>
          </p:nvSpPr>
          <p:spPr>
            <a:xfrm>
              <a:off x="-2600278" y="3184524"/>
              <a:ext cx="212721" cy="69850"/>
            </a:xfrm>
            <a:custGeom>
              <a:rect b="b" l="l" r="r" t="t"/>
              <a:pathLst>
                <a:path extrusionOk="0" h="31" w="94">
                  <a:moveTo>
                    <a:pt x="47" y="31"/>
                  </a:moveTo>
                  <a:cubicBezTo>
                    <a:pt x="35" y="31"/>
                    <a:pt x="23" y="29"/>
                    <a:pt x="14" y="23"/>
                  </a:cubicBezTo>
                  <a:cubicBezTo>
                    <a:pt x="5" y="18"/>
                    <a:pt x="0" y="10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33" y="29"/>
                    <a:pt x="61" y="29"/>
                    <a:pt x="78" y="19"/>
                  </a:cubicBezTo>
                  <a:cubicBezTo>
                    <a:pt x="85" y="15"/>
                    <a:pt x="89" y="9"/>
                    <a:pt x="89" y="3"/>
                  </a:cubicBezTo>
                  <a:cubicBezTo>
                    <a:pt x="89" y="2"/>
                    <a:pt x="91" y="0"/>
                    <a:pt x="92" y="0"/>
                  </a:cubicBezTo>
                  <a:cubicBezTo>
                    <a:pt x="93" y="0"/>
                    <a:pt x="94" y="2"/>
                    <a:pt x="94" y="3"/>
                  </a:cubicBezTo>
                  <a:cubicBezTo>
                    <a:pt x="94" y="11"/>
                    <a:pt x="89" y="18"/>
                    <a:pt x="80" y="23"/>
                  </a:cubicBezTo>
                  <a:cubicBezTo>
                    <a:pt x="71" y="29"/>
                    <a:pt x="59" y="31"/>
                    <a:pt x="47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8" name="Google Shape;9028;p241"/>
            <p:cNvSpPr/>
            <p:nvPr/>
          </p:nvSpPr>
          <p:spPr>
            <a:xfrm>
              <a:off x="-2600278" y="3148011"/>
              <a:ext cx="11113" cy="50800"/>
            </a:xfrm>
            <a:custGeom>
              <a:rect b="b" l="l" r="r" t="t"/>
              <a:pathLst>
                <a:path extrusionOk="0" h="22" w="5">
                  <a:moveTo>
                    <a:pt x="2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9" name="Google Shape;9029;p241"/>
            <p:cNvSpPr/>
            <p:nvPr/>
          </p:nvSpPr>
          <p:spPr>
            <a:xfrm>
              <a:off x="-2398669" y="3148011"/>
              <a:ext cx="11113" cy="50800"/>
            </a:xfrm>
            <a:custGeom>
              <a:rect b="b" l="l" r="r" t="t"/>
              <a:pathLst>
                <a:path extrusionOk="0" h="22" w="5">
                  <a:moveTo>
                    <a:pt x="3" y="22"/>
                  </a:moveTo>
                  <a:cubicBezTo>
                    <a:pt x="2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0" name="Google Shape;9030;p241"/>
            <p:cNvSpPr/>
            <p:nvPr/>
          </p:nvSpPr>
          <p:spPr>
            <a:xfrm>
              <a:off x="-2724101" y="2889246"/>
              <a:ext cx="214309" cy="133350"/>
            </a:xfrm>
            <a:custGeom>
              <a:rect b="b" l="l" r="r" t="t"/>
              <a:pathLst>
                <a:path extrusionOk="0" h="59" w="95">
                  <a:moveTo>
                    <a:pt x="48" y="59"/>
                  </a:moveTo>
                  <a:cubicBezTo>
                    <a:pt x="36" y="59"/>
                    <a:pt x="24" y="56"/>
                    <a:pt x="15" y="51"/>
                  </a:cubicBezTo>
                  <a:cubicBezTo>
                    <a:pt x="5" y="46"/>
                    <a:pt x="0" y="39"/>
                    <a:pt x="0" y="31"/>
                  </a:cubicBezTo>
                  <a:cubicBezTo>
                    <a:pt x="0" y="23"/>
                    <a:pt x="5" y="16"/>
                    <a:pt x="15" y="10"/>
                  </a:cubicBezTo>
                  <a:cubicBezTo>
                    <a:pt x="33" y="0"/>
                    <a:pt x="62" y="0"/>
                    <a:pt x="80" y="10"/>
                  </a:cubicBezTo>
                  <a:cubicBezTo>
                    <a:pt x="90" y="16"/>
                    <a:pt x="95" y="23"/>
                    <a:pt x="95" y="31"/>
                  </a:cubicBezTo>
                  <a:cubicBezTo>
                    <a:pt x="95" y="39"/>
                    <a:pt x="90" y="46"/>
                    <a:pt x="80" y="51"/>
                  </a:cubicBezTo>
                  <a:cubicBezTo>
                    <a:pt x="71" y="56"/>
                    <a:pt x="59" y="59"/>
                    <a:pt x="48" y="59"/>
                  </a:cubicBezTo>
                  <a:close/>
                  <a:moveTo>
                    <a:pt x="48" y="7"/>
                  </a:moveTo>
                  <a:cubicBezTo>
                    <a:pt x="37" y="7"/>
                    <a:pt x="26" y="10"/>
                    <a:pt x="17" y="15"/>
                  </a:cubicBezTo>
                  <a:cubicBezTo>
                    <a:pt x="9" y="19"/>
                    <a:pt x="5" y="25"/>
                    <a:pt x="5" y="31"/>
                  </a:cubicBezTo>
                  <a:cubicBezTo>
                    <a:pt x="5" y="37"/>
                    <a:pt x="9" y="43"/>
                    <a:pt x="17" y="47"/>
                  </a:cubicBezTo>
                  <a:cubicBezTo>
                    <a:pt x="34" y="57"/>
                    <a:pt x="61" y="57"/>
                    <a:pt x="78" y="47"/>
                  </a:cubicBezTo>
                  <a:cubicBezTo>
                    <a:pt x="86" y="43"/>
                    <a:pt x="90" y="37"/>
                    <a:pt x="90" y="31"/>
                  </a:cubicBezTo>
                  <a:cubicBezTo>
                    <a:pt x="90" y="25"/>
                    <a:pt x="86" y="19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0" y="10"/>
                    <a:pt x="59" y="7"/>
                    <a:pt x="4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1" name="Google Shape;9031;p241"/>
            <p:cNvSpPr/>
            <p:nvPr/>
          </p:nvSpPr>
          <p:spPr>
            <a:xfrm>
              <a:off x="-2724101" y="2990845"/>
              <a:ext cx="214309" cy="69850"/>
            </a:xfrm>
            <a:custGeom>
              <a:rect b="b" l="l" r="r" t="t"/>
              <a:pathLst>
                <a:path extrusionOk="0" h="31" w="95">
                  <a:moveTo>
                    <a:pt x="48" y="31"/>
                  </a:moveTo>
                  <a:cubicBezTo>
                    <a:pt x="36" y="31"/>
                    <a:pt x="24" y="29"/>
                    <a:pt x="15" y="23"/>
                  </a:cubicBezTo>
                  <a:cubicBezTo>
                    <a:pt x="5" y="18"/>
                    <a:pt x="0" y="11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34" y="29"/>
                    <a:pt x="61" y="29"/>
                    <a:pt x="78" y="19"/>
                  </a:cubicBezTo>
                  <a:cubicBezTo>
                    <a:pt x="86" y="15"/>
                    <a:pt x="90" y="9"/>
                    <a:pt x="90" y="3"/>
                  </a:cubicBezTo>
                  <a:cubicBezTo>
                    <a:pt x="90" y="2"/>
                    <a:pt x="91" y="1"/>
                    <a:pt x="92" y="1"/>
                  </a:cubicBezTo>
                  <a:cubicBezTo>
                    <a:pt x="94" y="1"/>
                    <a:pt x="95" y="2"/>
                    <a:pt x="95" y="3"/>
                  </a:cubicBezTo>
                  <a:cubicBezTo>
                    <a:pt x="95" y="11"/>
                    <a:pt x="90" y="18"/>
                    <a:pt x="80" y="23"/>
                  </a:cubicBezTo>
                  <a:cubicBezTo>
                    <a:pt x="71" y="29"/>
                    <a:pt x="59" y="31"/>
                    <a:pt x="48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2" name="Google Shape;9032;p241"/>
            <p:cNvSpPr/>
            <p:nvPr/>
          </p:nvSpPr>
          <p:spPr>
            <a:xfrm>
              <a:off x="-2724101" y="2954333"/>
              <a:ext cx="11113" cy="49213"/>
            </a:xfrm>
            <a:custGeom>
              <a:rect b="b" l="l" r="r" t="t"/>
              <a:pathLst>
                <a:path extrusionOk="0" h="22" w="5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3" name="Google Shape;9033;p241"/>
            <p:cNvSpPr/>
            <p:nvPr/>
          </p:nvSpPr>
          <p:spPr>
            <a:xfrm>
              <a:off x="-2520904" y="2954330"/>
              <a:ext cx="11113" cy="49213"/>
            </a:xfrm>
            <a:custGeom>
              <a:rect b="b" l="l" r="r" t="t"/>
              <a:pathLst>
                <a:path extrusionOk="0" h="22" w="5">
                  <a:moveTo>
                    <a:pt x="2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4" name="Google Shape;9034;p241"/>
            <p:cNvSpPr/>
            <p:nvPr/>
          </p:nvSpPr>
          <p:spPr>
            <a:xfrm>
              <a:off x="-2724101" y="3028942"/>
              <a:ext cx="142872" cy="71438"/>
            </a:xfrm>
            <a:custGeom>
              <a:rect b="b" l="l" r="r" t="t"/>
              <a:pathLst>
                <a:path extrusionOk="0" h="32" w="63">
                  <a:moveTo>
                    <a:pt x="48" y="32"/>
                  </a:moveTo>
                  <a:cubicBezTo>
                    <a:pt x="35" y="32"/>
                    <a:pt x="24" y="29"/>
                    <a:pt x="15" y="24"/>
                  </a:cubicBezTo>
                  <a:cubicBezTo>
                    <a:pt x="5" y="18"/>
                    <a:pt x="0" y="11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28" y="26"/>
                    <a:pt x="44" y="28"/>
                    <a:pt x="59" y="26"/>
                  </a:cubicBezTo>
                  <a:cubicBezTo>
                    <a:pt x="61" y="26"/>
                    <a:pt x="62" y="26"/>
                    <a:pt x="62" y="28"/>
                  </a:cubicBezTo>
                  <a:cubicBezTo>
                    <a:pt x="63" y="29"/>
                    <a:pt x="62" y="30"/>
                    <a:pt x="60" y="31"/>
                  </a:cubicBezTo>
                  <a:cubicBezTo>
                    <a:pt x="56" y="31"/>
                    <a:pt x="52" y="32"/>
                    <a:pt x="48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5" name="Google Shape;9035;p241"/>
            <p:cNvSpPr/>
            <p:nvPr/>
          </p:nvSpPr>
          <p:spPr>
            <a:xfrm>
              <a:off x="-2530429" y="3030530"/>
              <a:ext cx="20638" cy="31750"/>
            </a:xfrm>
            <a:custGeom>
              <a:rect b="b" l="l" r="r" t="t"/>
              <a:pathLst>
                <a:path extrusionOk="0" h="14" w="9">
                  <a:moveTo>
                    <a:pt x="3" y="14"/>
                  </a:moveTo>
                  <a:cubicBezTo>
                    <a:pt x="3" y="14"/>
                    <a:pt x="2" y="14"/>
                    <a:pt x="2" y="14"/>
                  </a:cubicBezTo>
                  <a:cubicBezTo>
                    <a:pt x="1" y="13"/>
                    <a:pt x="0" y="11"/>
                    <a:pt x="1" y="10"/>
                  </a:cubicBezTo>
                  <a:cubicBezTo>
                    <a:pt x="3" y="8"/>
                    <a:pt x="4" y="5"/>
                    <a:pt x="4" y="2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9" y="6"/>
                    <a:pt x="8" y="10"/>
                    <a:pt x="5" y="13"/>
                  </a:cubicBezTo>
                  <a:cubicBezTo>
                    <a:pt x="5" y="14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6" name="Google Shape;9036;p241"/>
            <p:cNvSpPr/>
            <p:nvPr/>
          </p:nvSpPr>
          <p:spPr>
            <a:xfrm>
              <a:off x="-2724101" y="2992431"/>
              <a:ext cx="11113" cy="49213"/>
            </a:xfrm>
            <a:custGeom>
              <a:rect b="b" l="l" r="r" t="t"/>
              <a:pathLst>
                <a:path extrusionOk="0" h="22" w="5">
                  <a:moveTo>
                    <a:pt x="3" y="22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7" name="Google Shape;9037;p241"/>
            <p:cNvSpPr/>
            <p:nvPr/>
          </p:nvSpPr>
          <p:spPr>
            <a:xfrm>
              <a:off x="-2520904" y="2992428"/>
              <a:ext cx="11113" cy="49213"/>
            </a:xfrm>
            <a:custGeom>
              <a:rect b="b" l="l" r="r" t="t"/>
              <a:pathLst>
                <a:path extrusionOk="0" h="22" w="5">
                  <a:moveTo>
                    <a:pt x="2" y="22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2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8" name="Google Shape;9038;p241"/>
            <p:cNvSpPr/>
            <p:nvPr/>
          </p:nvSpPr>
          <p:spPr>
            <a:xfrm>
              <a:off x="-2724101" y="3065452"/>
              <a:ext cx="134935" cy="69850"/>
            </a:xfrm>
            <a:custGeom>
              <a:rect b="b" l="l" r="r" t="t"/>
              <a:pathLst>
                <a:path extrusionOk="0" h="31" w="60">
                  <a:moveTo>
                    <a:pt x="48" y="31"/>
                  </a:moveTo>
                  <a:cubicBezTo>
                    <a:pt x="35" y="31"/>
                    <a:pt x="24" y="29"/>
                    <a:pt x="15" y="24"/>
                  </a:cubicBezTo>
                  <a:cubicBezTo>
                    <a:pt x="5" y="18"/>
                    <a:pt x="0" y="11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28" y="25"/>
                    <a:pt x="42" y="28"/>
                    <a:pt x="57" y="26"/>
                  </a:cubicBezTo>
                  <a:cubicBezTo>
                    <a:pt x="58" y="26"/>
                    <a:pt x="60" y="27"/>
                    <a:pt x="60" y="28"/>
                  </a:cubicBezTo>
                  <a:cubicBezTo>
                    <a:pt x="60" y="29"/>
                    <a:pt x="59" y="31"/>
                    <a:pt x="58" y="31"/>
                  </a:cubicBezTo>
                  <a:cubicBezTo>
                    <a:pt x="54" y="31"/>
                    <a:pt x="51" y="31"/>
                    <a:pt x="48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9" name="Google Shape;9039;p241"/>
            <p:cNvSpPr/>
            <p:nvPr/>
          </p:nvSpPr>
          <p:spPr>
            <a:xfrm>
              <a:off x="-2724101" y="3028940"/>
              <a:ext cx="11113" cy="49213"/>
            </a:xfrm>
            <a:custGeom>
              <a:rect b="b" l="l" r="r" t="t"/>
              <a:pathLst>
                <a:path extrusionOk="0" h="22" w="5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0" name="Google Shape;9040;p241"/>
            <p:cNvSpPr/>
            <p:nvPr/>
          </p:nvSpPr>
          <p:spPr>
            <a:xfrm>
              <a:off x="-2520901" y="3028935"/>
              <a:ext cx="11113" cy="33338"/>
            </a:xfrm>
            <a:custGeom>
              <a:rect b="b" l="l" r="r" t="t"/>
              <a:pathLst>
                <a:path extrusionOk="0" h="15" w="5">
                  <a:moveTo>
                    <a:pt x="2" y="15"/>
                  </a:moveTo>
                  <a:cubicBezTo>
                    <a:pt x="1" y="15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1" name="Google Shape;9041;p241"/>
            <p:cNvSpPr/>
            <p:nvPr/>
          </p:nvSpPr>
          <p:spPr>
            <a:xfrm>
              <a:off x="-2724097" y="3100372"/>
              <a:ext cx="134935" cy="71438"/>
            </a:xfrm>
            <a:custGeom>
              <a:rect b="b" l="l" r="r" t="t"/>
              <a:pathLst>
                <a:path extrusionOk="0" h="31" w="60">
                  <a:moveTo>
                    <a:pt x="48" y="31"/>
                  </a:moveTo>
                  <a:cubicBezTo>
                    <a:pt x="35" y="31"/>
                    <a:pt x="24" y="28"/>
                    <a:pt x="15" y="23"/>
                  </a:cubicBezTo>
                  <a:cubicBezTo>
                    <a:pt x="5" y="18"/>
                    <a:pt x="0" y="10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9"/>
                    <a:pt x="9" y="15"/>
                    <a:pt x="17" y="19"/>
                  </a:cubicBezTo>
                  <a:cubicBezTo>
                    <a:pt x="28" y="25"/>
                    <a:pt x="42" y="28"/>
                    <a:pt x="57" y="26"/>
                  </a:cubicBezTo>
                  <a:cubicBezTo>
                    <a:pt x="58" y="26"/>
                    <a:pt x="60" y="26"/>
                    <a:pt x="60" y="28"/>
                  </a:cubicBezTo>
                  <a:cubicBezTo>
                    <a:pt x="60" y="29"/>
                    <a:pt x="59" y="30"/>
                    <a:pt x="58" y="31"/>
                  </a:cubicBezTo>
                  <a:cubicBezTo>
                    <a:pt x="54" y="31"/>
                    <a:pt x="51" y="31"/>
                    <a:pt x="48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2" name="Google Shape;9042;p241"/>
            <p:cNvSpPr/>
            <p:nvPr/>
          </p:nvSpPr>
          <p:spPr>
            <a:xfrm>
              <a:off x="-2724097" y="3065450"/>
              <a:ext cx="11113" cy="49213"/>
            </a:xfrm>
            <a:custGeom>
              <a:rect b="b" l="l" r="r" t="t"/>
              <a:pathLst>
                <a:path extrusionOk="0" h="22" w="5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3" name="Google Shape;9043;p241"/>
            <p:cNvSpPr/>
            <p:nvPr/>
          </p:nvSpPr>
          <p:spPr>
            <a:xfrm>
              <a:off x="-2724094" y="3136896"/>
              <a:ext cx="134935" cy="69850"/>
            </a:xfrm>
            <a:custGeom>
              <a:rect b="b" l="l" r="r" t="t"/>
              <a:pathLst>
                <a:path extrusionOk="0" h="31" w="60">
                  <a:moveTo>
                    <a:pt x="48" y="31"/>
                  </a:moveTo>
                  <a:cubicBezTo>
                    <a:pt x="35" y="31"/>
                    <a:pt x="24" y="28"/>
                    <a:pt x="15" y="23"/>
                  </a:cubicBezTo>
                  <a:cubicBezTo>
                    <a:pt x="5" y="18"/>
                    <a:pt x="0" y="10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8"/>
                    <a:pt x="9" y="14"/>
                    <a:pt x="17" y="19"/>
                  </a:cubicBezTo>
                  <a:cubicBezTo>
                    <a:pt x="28" y="25"/>
                    <a:pt x="42" y="27"/>
                    <a:pt x="57" y="25"/>
                  </a:cubicBezTo>
                  <a:cubicBezTo>
                    <a:pt x="58" y="25"/>
                    <a:pt x="60" y="26"/>
                    <a:pt x="60" y="28"/>
                  </a:cubicBezTo>
                  <a:cubicBezTo>
                    <a:pt x="60" y="29"/>
                    <a:pt x="59" y="30"/>
                    <a:pt x="58" y="30"/>
                  </a:cubicBezTo>
                  <a:cubicBezTo>
                    <a:pt x="54" y="31"/>
                    <a:pt x="51" y="31"/>
                    <a:pt x="48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4" name="Google Shape;9044;p241"/>
            <p:cNvSpPr/>
            <p:nvPr/>
          </p:nvSpPr>
          <p:spPr>
            <a:xfrm>
              <a:off x="-2724151" y="3098800"/>
              <a:ext cx="11113" cy="49213"/>
            </a:xfrm>
            <a:custGeom>
              <a:rect b="b" l="l" r="r" t="t"/>
              <a:pathLst>
                <a:path extrusionOk="0" h="22" w="5">
                  <a:moveTo>
                    <a:pt x="3" y="22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2"/>
                    <a:pt x="3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45" name="Google Shape;9045;p241"/>
          <p:cNvGrpSpPr/>
          <p:nvPr/>
        </p:nvGrpSpPr>
        <p:grpSpPr>
          <a:xfrm>
            <a:off x="5949668" y="1259672"/>
            <a:ext cx="292665" cy="527744"/>
            <a:chOff x="-1241429" y="989982"/>
            <a:chExt cx="193680" cy="349251"/>
          </a:xfrm>
        </p:grpSpPr>
        <p:sp>
          <p:nvSpPr>
            <p:cNvPr id="9046" name="Google Shape;9046;p241"/>
            <p:cNvSpPr/>
            <p:nvPr/>
          </p:nvSpPr>
          <p:spPr>
            <a:xfrm>
              <a:off x="-1169991" y="1210646"/>
              <a:ext cx="11113" cy="107950"/>
            </a:xfrm>
            <a:custGeom>
              <a:rect b="b" l="l" r="r" t="t"/>
              <a:pathLst>
                <a:path extrusionOk="0" h="103" w="11">
                  <a:moveTo>
                    <a:pt x="5" y="103"/>
                  </a:moveTo>
                  <a:cubicBezTo>
                    <a:pt x="2" y="103"/>
                    <a:pt x="0" y="101"/>
                    <a:pt x="0" y="9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8" y="103"/>
                    <a:pt x="5" y="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7" name="Google Shape;9047;p241"/>
            <p:cNvSpPr/>
            <p:nvPr/>
          </p:nvSpPr>
          <p:spPr>
            <a:xfrm>
              <a:off x="-1241429" y="1066182"/>
              <a:ext cx="153988" cy="273051"/>
            </a:xfrm>
            <a:custGeom>
              <a:rect b="b" l="l" r="r" t="t"/>
              <a:pathLst>
                <a:path extrusionOk="0" h="263" w="149">
                  <a:moveTo>
                    <a:pt x="94" y="263"/>
                  </a:moveTo>
                  <a:cubicBezTo>
                    <a:pt x="86" y="263"/>
                    <a:pt x="79" y="259"/>
                    <a:pt x="74" y="253"/>
                  </a:cubicBezTo>
                  <a:cubicBezTo>
                    <a:pt x="70" y="259"/>
                    <a:pt x="63" y="263"/>
                    <a:pt x="55" y="263"/>
                  </a:cubicBezTo>
                  <a:cubicBezTo>
                    <a:pt x="42" y="263"/>
                    <a:pt x="31" y="251"/>
                    <a:pt x="31" y="238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28" y="135"/>
                    <a:pt x="26" y="136"/>
                    <a:pt x="23" y="137"/>
                  </a:cubicBezTo>
                  <a:cubicBezTo>
                    <a:pt x="17" y="137"/>
                    <a:pt x="11" y="135"/>
                    <a:pt x="7" y="131"/>
                  </a:cubicBezTo>
                  <a:cubicBezTo>
                    <a:pt x="3" y="127"/>
                    <a:pt x="0" y="122"/>
                    <a:pt x="0" y="11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32" y="0"/>
                    <a:pt x="149" y="16"/>
                    <a:pt x="149" y="3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49" y="118"/>
                    <a:pt x="148" y="119"/>
                    <a:pt x="148" y="121"/>
                  </a:cubicBezTo>
                  <a:cubicBezTo>
                    <a:pt x="147" y="124"/>
                    <a:pt x="144" y="125"/>
                    <a:pt x="141" y="125"/>
                  </a:cubicBezTo>
                  <a:cubicBezTo>
                    <a:pt x="138" y="124"/>
                    <a:pt x="137" y="121"/>
                    <a:pt x="137" y="118"/>
                  </a:cubicBezTo>
                  <a:cubicBezTo>
                    <a:pt x="137" y="117"/>
                    <a:pt x="138" y="117"/>
                    <a:pt x="138" y="116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38" y="22"/>
                    <a:pt x="126" y="11"/>
                    <a:pt x="113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9"/>
                    <a:pt x="12" y="121"/>
                    <a:pt x="14" y="123"/>
                  </a:cubicBezTo>
                  <a:cubicBezTo>
                    <a:pt x="16" y="125"/>
                    <a:pt x="19" y="126"/>
                    <a:pt x="22" y="126"/>
                  </a:cubicBezTo>
                  <a:cubicBezTo>
                    <a:pt x="27" y="125"/>
                    <a:pt x="31" y="121"/>
                    <a:pt x="31" y="115"/>
                  </a:cubicBezTo>
                  <a:cubicBezTo>
                    <a:pt x="31" y="112"/>
                    <a:pt x="33" y="110"/>
                    <a:pt x="36" y="110"/>
                  </a:cubicBezTo>
                  <a:cubicBezTo>
                    <a:pt x="39" y="110"/>
                    <a:pt x="42" y="112"/>
                    <a:pt x="42" y="115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42" y="245"/>
                    <a:pt x="48" y="252"/>
                    <a:pt x="55" y="252"/>
                  </a:cubicBezTo>
                  <a:cubicBezTo>
                    <a:pt x="63" y="252"/>
                    <a:pt x="69" y="245"/>
                    <a:pt x="69" y="238"/>
                  </a:cubicBezTo>
                  <a:cubicBezTo>
                    <a:pt x="69" y="235"/>
                    <a:pt x="71" y="232"/>
                    <a:pt x="74" y="232"/>
                  </a:cubicBezTo>
                  <a:cubicBezTo>
                    <a:pt x="77" y="232"/>
                    <a:pt x="80" y="235"/>
                    <a:pt x="80" y="238"/>
                  </a:cubicBezTo>
                  <a:cubicBezTo>
                    <a:pt x="80" y="245"/>
                    <a:pt x="86" y="252"/>
                    <a:pt x="94" y="252"/>
                  </a:cubicBezTo>
                  <a:cubicBezTo>
                    <a:pt x="101" y="252"/>
                    <a:pt x="107" y="245"/>
                    <a:pt x="107" y="238"/>
                  </a:cubicBezTo>
                  <a:cubicBezTo>
                    <a:pt x="107" y="186"/>
                    <a:pt x="107" y="186"/>
                    <a:pt x="107" y="186"/>
                  </a:cubicBezTo>
                  <a:cubicBezTo>
                    <a:pt x="107" y="183"/>
                    <a:pt x="110" y="181"/>
                    <a:pt x="113" y="181"/>
                  </a:cubicBezTo>
                  <a:cubicBezTo>
                    <a:pt x="116" y="181"/>
                    <a:pt x="118" y="183"/>
                    <a:pt x="118" y="186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51"/>
                    <a:pt x="107" y="263"/>
                    <a:pt x="94" y="2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8" name="Google Shape;9048;p241"/>
            <p:cNvSpPr/>
            <p:nvPr/>
          </p:nvSpPr>
          <p:spPr>
            <a:xfrm>
              <a:off x="-1209679" y="1066182"/>
              <a:ext cx="90489" cy="11113"/>
            </a:xfrm>
            <a:custGeom>
              <a:rect b="b" l="l" r="r" t="t"/>
              <a:pathLst>
                <a:path extrusionOk="0" h="11" w="87">
                  <a:moveTo>
                    <a:pt x="82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2"/>
                    <a:pt x="87" y="5"/>
                  </a:cubicBezTo>
                  <a:cubicBezTo>
                    <a:pt x="87" y="8"/>
                    <a:pt x="85" y="11"/>
                    <a:pt x="8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9" name="Google Shape;9049;p241"/>
            <p:cNvSpPr/>
            <p:nvPr/>
          </p:nvSpPr>
          <p:spPr>
            <a:xfrm>
              <a:off x="-1209680" y="1123332"/>
              <a:ext cx="11113" cy="68263"/>
            </a:xfrm>
            <a:custGeom>
              <a:rect b="b" l="l" r="r" t="t"/>
              <a:pathLst>
                <a:path extrusionOk="0" h="66" w="11">
                  <a:moveTo>
                    <a:pt x="5" y="66"/>
                  </a:moveTo>
                  <a:cubicBezTo>
                    <a:pt x="2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8" y="66"/>
                    <a:pt x="5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0" name="Google Shape;9050;p241"/>
            <p:cNvSpPr/>
            <p:nvPr/>
          </p:nvSpPr>
          <p:spPr>
            <a:xfrm>
              <a:off x="-1130305" y="1123332"/>
              <a:ext cx="11113" cy="68263"/>
            </a:xfrm>
            <a:custGeom>
              <a:rect b="b" l="l" r="r" t="t"/>
              <a:pathLst>
                <a:path extrusionOk="0" h="66" w="11">
                  <a:moveTo>
                    <a:pt x="6" y="66"/>
                  </a:moveTo>
                  <a:cubicBezTo>
                    <a:pt x="3" y="66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6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1" name="Google Shape;9051;p241"/>
            <p:cNvSpPr/>
            <p:nvPr/>
          </p:nvSpPr>
          <p:spPr>
            <a:xfrm>
              <a:off x="-1196978" y="989982"/>
              <a:ext cx="65088" cy="65088"/>
            </a:xfrm>
            <a:custGeom>
              <a:rect b="b" l="l" r="r" t="t"/>
              <a:pathLst>
                <a:path extrusionOk="0" h="62" w="63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3" y="51"/>
                    <a:pt x="52" y="42"/>
                    <a:pt x="52" y="31"/>
                  </a:cubicBezTo>
                  <a:cubicBezTo>
                    <a:pt x="52" y="20"/>
                    <a:pt x="43" y="11"/>
                    <a:pt x="3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2" name="Google Shape;9052;p241"/>
            <p:cNvSpPr/>
            <p:nvPr/>
          </p:nvSpPr>
          <p:spPr>
            <a:xfrm>
              <a:off x="-1169987" y="1186830"/>
              <a:ext cx="122238" cy="76200"/>
            </a:xfrm>
            <a:custGeom>
              <a:rect b="b" l="l" r="r" t="t"/>
              <a:pathLst>
                <a:path extrusionOk="0" h="74" w="117">
                  <a:moveTo>
                    <a:pt x="102" y="74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7" y="74"/>
                    <a:pt x="0" y="68"/>
                    <a:pt x="0" y="6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1" y="0"/>
                    <a:pt x="117" y="6"/>
                    <a:pt x="117" y="15"/>
                  </a:cubicBezTo>
                  <a:cubicBezTo>
                    <a:pt x="117" y="60"/>
                    <a:pt x="117" y="60"/>
                    <a:pt x="117" y="60"/>
                  </a:cubicBezTo>
                  <a:cubicBezTo>
                    <a:pt x="117" y="68"/>
                    <a:pt x="111" y="74"/>
                    <a:pt x="102" y="74"/>
                  </a:cubicBezTo>
                  <a:close/>
                  <a:moveTo>
                    <a:pt x="15" y="11"/>
                  </a:moveTo>
                  <a:cubicBezTo>
                    <a:pt x="13" y="11"/>
                    <a:pt x="11" y="12"/>
                    <a:pt x="11" y="15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2"/>
                    <a:pt x="13" y="63"/>
                    <a:pt x="15" y="63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5" y="63"/>
                    <a:pt x="106" y="62"/>
                    <a:pt x="106" y="60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6" y="12"/>
                    <a:pt x="105" y="11"/>
                    <a:pt x="102" y="11"/>
                  </a:cubicBezTo>
                  <a:lnTo>
                    <a:pt x="15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3" name="Google Shape;9053;p241"/>
          <p:cNvGrpSpPr/>
          <p:nvPr/>
        </p:nvGrpSpPr>
        <p:grpSpPr>
          <a:xfrm>
            <a:off x="5767328" y="3915169"/>
            <a:ext cx="664479" cy="438985"/>
            <a:chOff x="-628649" y="3399789"/>
            <a:chExt cx="439737" cy="290508"/>
          </a:xfrm>
        </p:grpSpPr>
        <p:sp>
          <p:nvSpPr>
            <p:cNvPr id="9054" name="Google Shape;9054;p241"/>
            <p:cNvSpPr/>
            <p:nvPr/>
          </p:nvSpPr>
          <p:spPr>
            <a:xfrm>
              <a:off x="-628649" y="3568059"/>
              <a:ext cx="219075" cy="122237"/>
            </a:xfrm>
            <a:custGeom>
              <a:rect b="b" l="l" r="r" t="t"/>
              <a:pathLst>
                <a:path extrusionOk="0" h="117" w="210">
                  <a:moveTo>
                    <a:pt x="205" y="117"/>
                  </a:moveTo>
                  <a:cubicBezTo>
                    <a:pt x="202" y="117"/>
                    <a:pt x="199" y="115"/>
                    <a:pt x="199" y="112"/>
                  </a:cubicBezTo>
                  <a:cubicBezTo>
                    <a:pt x="199" y="50"/>
                    <a:pt x="199" y="50"/>
                    <a:pt x="199" y="50"/>
                  </a:cubicBezTo>
                  <a:cubicBezTo>
                    <a:pt x="199" y="29"/>
                    <a:pt x="182" y="11"/>
                    <a:pt x="160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28" y="11"/>
                    <a:pt x="11" y="29"/>
                    <a:pt x="11" y="50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1" y="115"/>
                    <a:pt x="8" y="117"/>
                    <a:pt x="5" y="117"/>
                  </a:cubicBezTo>
                  <a:cubicBezTo>
                    <a:pt x="2" y="117"/>
                    <a:pt x="0" y="115"/>
                    <a:pt x="0" y="1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88" y="0"/>
                    <a:pt x="210" y="22"/>
                    <a:pt x="210" y="50"/>
                  </a:cubicBezTo>
                  <a:cubicBezTo>
                    <a:pt x="210" y="112"/>
                    <a:pt x="210" y="112"/>
                    <a:pt x="210" y="112"/>
                  </a:cubicBezTo>
                  <a:cubicBezTo>
                    <a:pt x="210" y="115"/>
                    <a:pt x="208" y="117"/>
                    <a:pt x="205" y="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5" name="Google Shape;9055;p241"/>
            <p:cNvSpPr/>
            <p:nvPr/>
          </p:nvSpPr>
          <p:spPr>
            <a:xfrm>
              <a:off x="-563561" y="3460110"/>
              <a:ext cx="88900" cy="88900"/>
            </a:xfrm>
            <a:custGeom>
              <a:rect b="b" l="l" r="r" t="t"/>
              <a:pathLst>
                <a:path extrusionOk="0" h="85" w="86">
                  <a:moveTo>
                    <a:pt x="43" y="85"/>
                  </a:moveTo>
                  <a:cubicBezTo>
                    <a:pt x="19" y="85"/>
                    <a:pt x="0" y="66"/>
                    <a:pt x="0" y="42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7" y="0"/>
                    <a:pt x="86" y="19"/>
                    <a:pt x="86" y="42"/>
                  </a:cubicBezTo>
                  <a:cubicBezTo>
                    <a:pt x="86" y="66"/>
                    <a:pt x="67" y="85"/>
                    <a:pt x="43" y="85"/>
                  </a:cubicBezTo>
                  <a:close/>
                  <a:moveTo>
                    <a:pt x="43" y="11"/>
                  </a:moveTo>
                  <a:cubicBezTo>
                    <a:pt x="25" y="11"/>
                    <a:pt x="11" y="25"/>
                    <a:pt x="11" y="42"/>
                  </a:cubicBezTo>
                  <a:cubicBezTo>
                    <a:pt x="11" y="60"/>
                    <a:pt x="25" y="74"/>
                    <a:pt x="43" y="74"/>
                  </a:cubicBezTo>
                  <a:cubicBezTo>
                    <a:pt x="60" y="74"/>
                    <a:pt x="75" y="60"/>
                    <a:pt x="75" y="42"/>
                  </a:cubicBezTo>
                  <a:cubicBezTo>
                    <a:pt x="75" y="25"/>
                    <a:pt x="60" y="11"/>
                    <a:pt x="43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6" name="Google Shape;9056;p241"/>
            <p:cNvSpPr/>
            <p:nvPr/>
          </p:nvSpPr>
          <p:spPr>
            <a:xfrm>
              <a:off x="-585787" y="3622034"/>
              <a:ext cx="11113" cy="68262"/>
            </a:xfrm>
            <a:custGeom>
              <a:rect b="b" l="l" r="r" t="t"/>
              <a:pathLst>
                <a:path extrusionOk="0" h="66" w="11">
                  <a:moveTo>
                    <a:pt x="6" y="66"/>
                  </a:moveTo>
                  <a:cubicBezTo>
                    <a:pt x="3" y="66"/>
                    <a:pt x="0" y="64"/>
                    <a:pt x="0" y="6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4"/>
                    <a:pt x="9" y="66"/>
                    <a:pt x="6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7" name="Google Shape;9057;p241"/>
            <p:cNvSpPr/>
            <p:nvPr/>
          </p:nvSpPr>
          <p:spPr>
            <a:xfrm>
              <a:off x="-463549" y="3622035"/>
              <a:ext cx="11113" cy="68262"/>
            </a:xfrm>
            <a:custGeom>
              <a:rect b="b" l="l" r="r" t="t"/>
              <a:pathLst>
                <a:path extrusionOk="0" h="66" w="11">
                  <a:moveTo>
                    <a:pt x="5" y="66"/>
                  </a:moveTo>
                  <a:cubicBezTo>
                    <a:pt x="2" y="66"/>
                    <a:pt x="0" y="64"/>
                    <a:pt x="0" y="6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1" y="64"/>
                    <a:pt x="8" y="66"/>
                    <a:pt x="5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8" name="Google Shape;9058;p241"/>
            <p:cNvSpPr/>
            <p:nvPr/>
          </p:nvSpPr>
          <p:spPr>
            <a:xfrm>
              <a:off x="-428625" y="3399789"/>
              <a:ext cx="239713" cy="177799"/>
            </a:xfrm>
            <a:custGeom>
              <a:rect b="b" l="l" r="r" t="t"/>
              <a:pathLst>
                <a:path extrusionOk="0" h="171" w="231">
                  <a:moveTo>
                    <a:pt x="37" y="171"/>
                  </a:moveTo>
                  <a:cubicBezTo>
                    <a:pt x="35" y="171"/>
                    <a:pt x="33" y="171"/>
                    <a:pt x="31" y="170"/>
                  </a:cubicBezTo>
                  <a:cubicBezTo>
                    <a:pt x="26" y="167"/>
                    <a:pt x="23" y="163"/>
                    <a:pt x="23" y="157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10" y="138"/>
                    <a:pt x="0" y="126"/>
                    <a:pt x="0" y="11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18" y="0"/>
                    <a:pt x="231" y="13"/>
                    <a:pt x="231" y="29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1" y="128"/>
                    <a:pt x="218" y="141"/>
                    <a:pt x="202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44" y="170"/>
                    <a:pt x="41" y="171"/>
                    <a:pt x="37" y="171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1" y="122"/>
                    <a:pt x="19" y="130"/>
                    <a:pt x="29" y="130"/>
                  </a:cubicBezTo>
                  <a:cubicBezTo>
                    <a:pt x="32" y="130"/>
                    <a:pt x="34" y="132"/>
                    <a:pt x="34" y="135"/>
                  </a:cubicBezTo>
                  <a:cubicBezTo>
                    <a:pt x="34" y="157"/>
                    <a:pt x="34" y="157"/>
                    <a:pt x="34" y="157"/>
                  </a:cubicBezTo>
                  <a:cubicBezTo>
                    <a:pt x="34" y="159"/>
                    <a:pt x="35" y="160"/>
                    <a:pt x="36" y="160"/>
                  </a:cubicBezTo>
                  <a:cubicBezTo>
                    <a:pt x="37" y="160"/>
                    <a:pt x="38" y="161"/>
                    <a:pt x="39" y="159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0"/>
                    <a:pt x="76" y="130"/>
                    <a:pt x="77" y="130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2" y="130"/>
                    <a:pt x="220" y="122"/>
                    <a:pt x="220" y="112"/>
                  </a:cubicBezTo>
                  <a:cubicBezTo>
                    <a:pt x="220" y="29"/>
                    <a:pt x="220" y="29"/>
                    <a:pt x="220" y="29"/>
                  </a:cubicBezTo>
                  <a:cubicBezTo>
                    <a:pt x="220" y="19"/>
                    <a:pt x="212" y="11"/>
                    <a:pt x="202" y="11"/>
                  </a:cubicBezTo>
                  <a:lnTo>
                    <a:pt x="29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9" name="Google Shape;9059;p241"/>
            <p:cNvSpPr/>
            <p:nvPr/>
          </p:nvSpPr>
          <p:spPr>
            <a:xfrm>
              <a:off x="-390526" y="3450566"/>
              <a:ext cx="93663" cy="11113"/>
            </a:xfrm>
            <a:custGeom>
              <a:rect b="b" l="l" r="r" t="t"/>
              <a:pathLst>
                <a:path extrusionOk="0" h="11" w="90">
                  <a:moveTo>
                    <a:pt x="85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8" y="0"/>
                    <a:pt x="90" y="3"/>
                    <a:pt x="90" y="6"/>
                  </a:cubicBezTo>
                  <a:cubicBezTo>
                    <a:pt x="90" y="9"/>
                    <a:pt x="88" y="11"/>
                    <a:pt x="8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0" name="Google Shape;9060;p241"/>
            <p:cNvSpPr/>
            <p:nvPr/>
          </p:nvSpPr>
          <p:spPr>
            <a:xfrm>
              <a:off x="-390525" y="3482355"/>
              <a:ext cx="163513" cy="12700"/>
            </a:xfrm>
            <a:custGeom>
              <a:rect b="b" l="l" r="r" t="t"/>
              <a:pathLst>
                <a:path extrusionOk="0" h="11" w="157">
                  <a:moveTo>
                    <a:pt x="151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4" y="0"/>
                    <a:pt x="157" y="2"/>
                    <a:pt x="157" y="5"/>
                  </a:cubicBezTo>
                  <a:cubicBezTo>
                    <a:pt x="157" y="9"/>
                    <a:pt x="154" y="11"/>
                    <a:pt x="15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61" name="Google Shape;9061;p241"/>
          <p:cNvGrpSpPr/>
          <p:nvPr/>
        </p:nvGrpSpPr>
        <p:grpSpPr>
          <a:xfrm>
            <a:off x="5766674" y="2588015"/>
            <a:ext cx="626093" cy="482162"/>
            <a:chOff x="-3560767" y="2591783"/>
            <a:chExt cx="414335" cy="319086"/>
          </a:xfrm>
        </p:grpSpPr>
        <p:sp>
          <p:nvSpPr>
            <p:cNvPr id="9062" name="Google Shape;9062;p241"/>
            <p:cNvSpPr/>
            <p:nvPr/>
          </p:nvSpPr>
          <p:spPr>
            <a:xfrm>
              <a:off x="-3560767" y="2745772"/>
              <a:ext cx="153988" cy="87313"/>
            </a:xfrm>
            <a:custGeom>
              <a:rect b="b" l="l" r="r" t="t"/>
              <a:pathLst>
                <a:path extrusionOk="0" h="84" w="148">
                  <a:moveTo>
                    <a:pt x="142" y="84"/>
                  </a:moveTo>
                  <a:cubicBezTo>
                    <a:pt x="139" y="84"/>
                    <a:pt x="137" y="82"/>
                    <a:pt x="137" y="79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22"/>
                    <a:pt x="125" y="11"/>
                    <a:pt x="112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2" y="11"/>
                    <a:pt x="10" y="22"/>
                    <a:pt x="10" y="36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82"/>
                    <a:pt x="8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1" y="0"/>
                    <a:pt x="148" y="16"/>
                    <a:pt x="148" y="36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82"/>
                    <a:pt x="145" y="84"/>
                    <a:pt x="142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3" name="Google Shape;9063;p241"/>
            <p:cNvSpPr/>
            <p:nvPr/>
          </p:nvSpPr>
          <p:spPr>
            <a:xfrm>
              <a:off x="-3517905" y="2669572"/>
              <a:ext cx="66675" cy="65088"/>
            </a:xfrm>
            <a:custGeom>
              <a:rect b="b" l="l" r="r" t="t"/>
              <a:pathLst>
                <a:path extrusionOk="0" h="62" w="63">
                  <a:moveTo>
                    <a:pt x="32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8"/>
                    <a:pt x="49" y="62"/>
                    <a:pt x="32" y="62"/>
                  </a:cubicBezTo>
                  <a:close/>
                  <a:moveTo>
                    <a:pt x="32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2" y="51"/>
                  </a:cubicBezTo>
                  <a:cubicBezTo>
                    <a:pt x="43" y="51"/>
                    <a:pt x="52" y="42"/>
                    <a:pt x="52" y="31"/>
                  </a:cubicBezTo>
                  <a:cubicBezTo>
                    <a:pt x="52" y="20"/>
                    <a:pt x="43" y="11"/>
                    <a:pt x="3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4" name="Google Shape;9064;p241"/>
            <p:cNvSpPr/>
            <p:nvPr/>
          </p:nvSpPr>
          <p:spPr>
            <a:xfrm>
              <a:off x="-3532193" y="2782285"/>
              <a:ext cx="11113" cy="50800"/>
            </a:xfrm>
            <a:custGeom>
              <a:rect b="b" l="l" r="r" t="t"/>
              <a:pathLst>
                <a:path extrusionOk="0" h="49" w="11">
                  <a:moveTo>
                    <a:pt x="5" y="49"/>
                  </a:moveTo>
                  <a:cubicBezTo>
                    <a:pt x="2" y="49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8" y="49"/>
                    <a:pt x="5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5" name="Google Shape;9065;p241"/>
            <p:cNvSpPr/>
            <p:nvPr/>
          </p:nvSpPr>
          <p:spPr>
            <a:xfrm>
              <a:off x="-3449643" y="2782285"/>
              <a:ext cx="12700" cy="50800"/>
            </a:xfrm>
            <a:custGeom>
              <a:rect b="b" l="l" r="r" t="t"/>
              <a:pathLst>
                <a:path extrusionOk="0" h="49" w="11">
                  <a:moveTo>
                    <a:pt x="6" y="49"/>
                  </a:moveTo>
                  <a:cubicBezTo>
                    <a:pt x="3" y="49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9" y="49"/>
                    <a:pt x="6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6" name="Google Shape;9066;p241"/>
            <p:cNvSpPr/>
            <p:nvPr/>
          </p:nvSpPr>
          <p:spPr>
            <a:xfrm>
              <a:off x="-3300420" y="2745772"/>
              <a:ext cx="153988" cy="87313"/>
            </a:xfrm>
            <a:custGeom>
              <a:rect b="b" l="l" r="r" t="t"/>
              <a:pathLst>
                <a:path extrusionOk="0" h="84" w="148">
                  <a:moveTo>
                    <a:pt x="143" y="84"/>
                  </a:moveTo>
                  <a:cubicBezTo>
                    <a:pt x="140" y="84"/>
                    <a:pt x="137" y="82"/>
                    <a:pt x="137" y="79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22"/>
                    <a:pt x="126" y="11"/>
                    <a:pt x="112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22" y="11"/>
                    <a:pt x="11" y="22"/>
                    <a:pt x="11" y="36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82"/>
                    <a:pt x="9" y="84"/>
                    <a:pt x="6" y="84"/>
                  </a:cubicBezTo>
                  <a:cubicBezTo>
                    <a:pt x="3" y="84"/>
                    <a:pt x="0" y="82"/>
                    <a:pt x="0" y="7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32" y="0"/>
                    <a:pt x="148" y="16"/>
                    <a:pt x="148" y="36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48" y="82"/>
                    <a:pt x="146" y="84"/>
                    <a:pt x="143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7" name="Google Shape;9067;p241"/>
            <p:cNvSpPr/>
            <p:nvPr/>
          </p:nvSpPr>
          <p:spPr>
            <a:xfrm>
              <a:off x="-3255970" y="2669572"/>
              <a:ext cx="65088" cy="65088"/>
            </a:xfrm>
            <a:custGeom>
              <a:rect b="b" l="l" r="r" t="t"/>
              <a:pathLst>
                <a:path extrusionOk="0" h="62" w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8" name="Google Shape;9068;p241"/>
            <p:cNvSpPr/>
            <p:nvPr/>
          </p:nvSpPr>
          <p:spPr>
            <a:xfrm>
              <a:off x="-3271845" y="2782285"/>
              <a:ext cx="11113" cy="50800"/>
            </a:xfrm>
            <a:custGeom>
              <a:rect b="b" l="l" r="r" t="t"/>
              <a:pathLst>
                <a:path extrusionOk="0" h="49" w="11">
                  <a:moveTo>
                    <a:pt x="6" y="49"/>
                  </a:moveTo>
                  <a:cubicBezTo>
                    <a:pt x="3" y="49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9" y="49"/>
                    <a:pt x="6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9" name="Google Shape;9069;p241"/>
            <p:cNvSpPr/>
            <p:nvPr/>
          </p:nvSpPr>
          <p:spPr>
            <a:xfrm>
              <a:off x="-3187708" y="2782285"/>
              <a:ext cx="11113" cy="50800"/>
            </a:xfrm>
            <a:custGeom>
              <a:rect b="b" l="l" r="r" t="t"/>
              <a:pathLst>
                <a:path extrusionOk="0" h="49" w="11">
                  <a:moveTo>
                    <a:pt x="5" y="49"/>
                  </a:moveTo>
                  <a:cubicBezTo>
                    <a:pt x="2" y="49"/>
                    <a:pt x="0" y="47"/>
                    <a:pt x="0" y="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7"/>
                    <a:pt x="8" y="49"/>
                    <a:pt x="5" y="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0" name="Google Shape;9070;p241"/>
            <p:cNvSpPr/>
            <p:nvPr/>
          </p:nvSpPr>
          <p:spPr>
            <a:xfrm>
              <a:off x="-3452821" y="2591783"/>
              <a:ext cx="201613" cy="47625"/>
            </a:xfrm>
            <a:custGeom>
              <a:rect b="b" l="l" r="r" t="t"/>
              <a:pathLst>
                <a:path extrusionOk="0" h="47" w="195">
                  <a:moveTo>
                    <a:pt x="6" y="46"/>
                  </a:moveTo>
                  <a:cubicBezTo>
                    <a:pt x="4" y="46"/>
                    <a:pt x="3" y="46"/>
                    <a:pt x="2" y="44"/>
                  </a:cubicBezTo>
                  <a:cubicBezTo>
                    <a:pt x="0" y="42"/>
                    <a:pt x="0" y="39"/>
                    <a:pt x="2" y="37"/>
                  </a:cubicBezTo>
                  <a:cubicBezTo>
                    <a:pt x="28" y="13"/>
                    <a:pt x="62" y="0"/>
                    <a:pt x="97" y="0"/>
                  </a:cubicBezTo>
                  <a:cubicBezTo>
                    <a:pt x="132" y="0"/>
                    <a:pt x="166" y="13"/>
                    <a:pt x="192" y="37"/>
                  </a:cubicBezTo>
                  <a:cubicBezTo>
                    <a:pt x="194" y="39"/>
                    <a:pt x="195" y="42"/>
                    <a:pt x="193" y="44"/>
                  </a:cubicBezTo>
                  <a:cubicBezTo>
                    <a:pt x="190" y="47"/>
                    <a:pt x="187" y="47"/>
                    <a:pt x="185" y="45"/>
                  </a:cubicBezTo>
                  <a:cubicBezTo>
                    <a:pt x="161" y="23"/>
                    <a:pt x="129" y="11"/>
                    <a:pt x="97" y="11"/>
                  </a:cubicBezTo>
                  <a:cubicBezTo>
                    <a:pt x="65" y="11"/>
                    <a:pt x="34" y="23"/>
                    <a:pt x="9" y="45"/>
                  </a:cubicBezTo>
                  <a:cubicBezTo>
                    <a:pt x="8" y="46"/>
                    <a:pt x="7" y="46"/>
                    <a:pt x="6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1" name="Google Shape;9071;p241"/>
            <p:cNvSpPr/>
            <p:nvPr/>
          </p:nvSpPr>
          <p:spPr>
            <a:xfrm>
              <a:off x="-3454408" y="2861656"/>
              <a:ext cx="204788" cy="49213"/>
            </a:xfrm>
            <a:custGeom>
              <a:rect b="b" l="l" r="r" t="t"/>
              <a:pathLst>
                <a:path extrusionOk="0" h="48" w="198">
                  <a:moveTo>
                    <a:pt x="99" y="48"/>
                  </a:moveTo>
                  <a:cubicBezTo>
                    <a:pt x="63" y="48"/>
                    <a:pt x="29" y="35"/>
                    <a:pt x="3" y="11"/>
                  </a:cubicBezTo>
                  <a:cubicBezTo>
                    <a:pt x="1" y="9"/>
                    <a:pt x="0" y="5"/>
                    <a:pt x="2" y="3"/>
                  </a:cubicBezTo>
                  <a:cubicBezTo>
                    <a:pt x="5" y="1"/>
                    <a:pt x="8" y="0"/>
                    <a:pt x="10" y="2"/>
                  </a:cubicBezTo>
                  <a:cubicBezTo>
                    <a:pt x="35" y="25"/>
                    <a:pt x="66" y="37"/>
                    <a:pt x="99" y="37"/>
                  </a:cubicBezTo>
                  <a:cubicBezTo>
                    <a:pt x="132" y="37"/>
                    <a:pt x="164" y="25"/>
                    <a:pt x="188" y="2"/>
                  </a:cubicBezTo>
                  <a:cubicBezTo>
                    <a:pt x="190" y="0"/>
                    <a:pt x="194" y="1"/>
                    <a:pt x="196" y="3"/>
                  </a:cubicBezTo>
                  <a:cubicBezTo>
                    <a:pt x="198" y="5"/>
                    <a:pt x="198" y="9"/>
                    <a:pt x="195" y="11"/>
                  </a:cubicBezTo>
                  <a:cubicBezTo>
                    <a:pt x="169" y="35"/>
                    <a:pt x="135" y="48"/>
                    <a:pt x="99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2" name="Google Shape;9072;p241"/>
            <p:cNvSpPr/>
            <p:nvPr/>
          </p:nvSpPr>
          <p:spPr>
            <a:xfrm>
              <a:off x="-3460756" y="2599714"/>
              <a:ext cx="47625" cy="46038"/>
            </a:xfrm>
            <a:custGeom>
              <a:rect b="b" l="l" r="r" t="t"/>
              <a:pathLst>
                <a:path extrusionOk="0" h="45" w="45">
                  <a:moveTo>
                    <a:pt x="40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3" y="44"/>
                    <a:pt x="2" y="43"/>
                  </a:cubicBezTo>
                  <a:cubicBezTo>
                    <a:pt x="1" y="41"/>
                    <a:pt x="0" y="40"/>
                    <a:pt x="1" y="3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2"/>
                    <a:pt x="11" y="0"/>
                    <a:pt x="14" y="0"/>
                  </a:cubicBezTo>
                  <a:cubicBezTo>
                    <a:pt x="17" y="1"/>
                    <a:pt x="19" y="4"/>
                    <a:pt x="18" y="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3" y="34"/>
                    <a:pt x="45" y="36"/>
                    <a:pt x="45" y="39"/>
                  </a:cubicBezTo>
                  <a:cubicBezTo>
                    <a:pt x="45" y="42"/>
                    <a:pt x="43" y="45"/>
                    <a:pt x="40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3" name="Google Shape;9073;p241"/>
            <p:cNvSpPr/>
            <p:nvPr/>
          </p:nvSpPr>
          <p:spPr>
            <a:xfrm>
              <a:off x="-3290887" y="2856880"/>
              <a:ext cx="46038" cy="47625"/>
            </a:xfrm>
            <a:custGeom>
              <a:rect b="b" l="l" r="r" t="t"/>
              <a:pathLst>
                <a:path extrusionOk="0" h="45" w="45">
                  <a:moveTo>
                    <a:pt x="33" y="45"/>
                  </a:moveTo>
                  <a:cubicBezTo>
                    <a:pt x="32" y="45"/>
                    <a:pt x="32" y="45"/>
                    <a:pt x="32" y="44"/>
                  </a:cubicBezTo>
                  <a:cubicBezTo>
                    <a:pt x="29" y="44"/>
                    <a:pt x="27" y="41"/>
                    <a:pt x="27" y="38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3" y="1"/>
                    <a:pt x="44" y="2"/>
                  </a:cubicBezTo>
                  <a:cubicBezTo>
                    <a:pt x="45" y="3"/>
                    <a:pt x="45" y="5"/>
                    <a:pt x="45" y="7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3"/>
                    <a:pt x="35" y="45"/>
                    <a:pt x="33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74" name="Google Shape;9074;p241"/>
          <p:cNvGrpSpPr/>
          <p:nvPr/>
        </p:nvGrpSpPr>
        <p:grpSpPr>
          <a:xfrm>
            <a:off x="5742165" y="5166749"/>
            <a:ext cx="707663" cy="546927"/>
            <a:chOff x="-2071650" y="2892436"/>
            <a:chExt cx="468306" cy="361945"/>
          </a:xfrm>
        </p:grpSpPr>
        <p:sp>
          <p:nvSpPr>
            <p:cNvPr id="9075" name="Google Shape;9075;p241"/>
            <p:cNvSpPr/>
            <p:nvPr/>
          </p:nvSpPr>
          <p:spPr>
            <a:xfrm>
              <a:off x="-1941476" y="2963873"/>
              <a:ext cx="69849" cy="44450"/>
            </a:xfrm>
            <a:custGeom>
              <a:rect b="b" l="l" r="r" t="t"/>
              <a:pathLst>
                <a:path extrusionOk="0" h="20" w="31">
                  <a:moveTo>
                    <a:pt x="17" y="20"/>
                  </a:moveTo>
                  <a:cubicBezTo>
                    <a:pt x="17" y="20"/>
                    <a:pt x="16" y="20"/>
                    <a:pt x="16" y="20"/>
                  </a:cubicBezTo>
                  <a:cubicBezTo>
                    <a:pt x="14" y="20"/>
                    <a:pt x="13" y="19"/>
                    <a:pt x="13" y="18"/>
                  </a:cubicBezTo>
                  <a:cubicBezTo>
                    <a:pt x="13" y="16"/>
                    <a:pt x="15" y="15"/>
                    <a:pt x="16" y="15"/>
                  </a:cubicBezTo>
                  <a:cubicBezTo>
                    <a:pt x="22" y="16"/>
                    <a:pt x="25" y="14"/>
                    <a:pt x="25" y="13"/>
                  </a:cubicBezTo>
                  <a:cubicBezTo>
                    <a:pt x="25" y="13"/>
                    <a:pt x="25" y="13"/>
                    <a:pt x="25" y="12"/>
                  </a:cubicBezTo>
                  <a:cubicBezTo>
                    <a:pt x="22" y="11"/>
                    <a:pt x="19" y="12"/>
                    <a:pt x="19" y="12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9" y="15"/>
                    <a:pt x="5" y="15"/>
                    <a:pt x="3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0" y="6"/>
                    <a:pt x="3" y="4"/>
                    <a:pt x="5" y="3"/>
                  </a:cubicBezTo>
                  <a:cubicBezTo>
                    <a:pt x="10" y="0"/>
                    <a:pt x="16" y="2"/>
                    <a:pt x="16" y="2"/>
                  </a:cubicBezTo>
                  <a:cubicBezTo>
                    <a:pt x="18" y="3"/>
                    <a:pt x="18" y="4"/>
                    <a:pt x="18" y="5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5" y="7"/>
                    <a:pt x="11" y="6"/>
                    <a:pt x="7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0"/>
                    <a:pt x="8" y="10"/>
                    <a:pt x="11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22" y="6"/>
                    <a:pt x="27" y="8"/>
                  </a:cubicBezTo>
                  <a:cubicBezTo>
                    <a:pt x="29" y="9"/>
                    <a:pt x="30" y="10"/>
                    <a:pt x="30" y="12"/>
                  </a:cubicBezTo>
                  <a:cubicBezTo>
                    <a:pt x="31" y="13"/>
                    <a:pt x="30" y="15"/>
                    <a:pt x="30" y="15"/>
                  </a:cubicBezTo>
                  <a:cubicBezTo>
                    <a:pt x="29" y="16"/>
                    <a:pt x="26" y="20"/>
                    <a:pt x="17" y="20"/>
                  </a:cubicBezTo>
                  <a:close/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6" name="Google Shape;9076;p241"/>
            <p:cNvSpPr/>
            <p:nvPr/>
          </p:nvSpPr>
          <p:spPr>
            <a:xfrm>
              <a:off x="-1943063" y="2965460"/>
              <a:ext cx="22225" cy="15875"/>
            </a:xfrm>
            <a:custGeom>
              <a:rect b="b" l="l" r="r" t="t"/>
              <a:pathLst>
                <a:path extrusionOk="0" h="7" w="10">
                  <a:moveTo>
                    <a:pt x="7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3"/>
                    <a:pt x="10" y="5"/>
                    <a:pt x="9" y="6"/>
                  </a:cubicBezTo>
                  <a:cubicBezTo>
                    <a:pt x="8" y="7"/>
                    <a:pt x="8" y="7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7" name="Google Shape;9077;p241"/>
            <p:cNvSpPr/>
            <p:nvPr/>
          </p:nvSpPr>
          <p:spPr>
            <a:xfrm>
              <a:off x="-1892264" y="2995623"/>
              <a:ext cx="22225" cy="14288"/>
            </a:xfrm>
            <a:custGeom>
              <a:rect b="b" l="l" r="r" t="t"/>
              <a:pathLst>
                <a:path extrusionOk="0" h="7" w="10">
                  <a:moveTo>
                    <a:pt x="7" y="7"/>
                  </a:moveTo>
                  <a:cubicBezTo>
                    <a:pt x="7" y="7"/>
                    <a:pt x="6" y="7"/>
                    <a:pt x="6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0" y="5"/>
                    <a:pt x="9" y="6"/>
                  </a:cubicBezTo>
                  <a:cubicBezTo>
                    <a:pt x="9" y="7"/>
                    <a:pt x="8" y="7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8" name="Google Shape;9078;p241"/>
            <p:cNvSpPr/>
            <p:nvPr/>
          </p:nvSpPr>
          <p:spPr>
            <a:xfrm>
              <a:off x="-2049423" y="2906722"/>
              <a:ext cx="284158" cy="163514"/>
            </a:xfrm>
            <a:custGeom>
              <a:rect b="b" l="l" r="r" t="t"/>
              <a:pathLst>
                <a:path extrusionOk="0" h="72" w="126">
                  <a:moveTo>
                    <a:pt x="47" y="72"/>
                  </a:moveTo>
                  <a:cubicBezTo>
                    <a:pt x="47" y="72"/>
                    <a:pt x="46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1" y="69"/>
                    <a:pt x="33" y="69"/>
                    <a:pt x="27" y="72"/>
                  </a:cubicBezTo>
                  <a:cubicBezTo>
                    <a:pt x="27" y="72"/>
                    <a:pt x="26" y="72"/>
                    <a:pt x="25" y="71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5"/>
                    <a:pt x="1" y="54"/>
                  </a:cubicBezTo>
                  <a:cubicBezTo>
                    <a:pt x="3" y="53"/>
                    <a:pt x="4" y="52"/>
                    <a:pt x="4" y="51"/>
                  </a:cubicBezTo>
                  <a:cubicBezTo>
                    <a:pt x="4" y="49"/>
                    <a:pt x="3" y="48"/>
                    <a:pt x="1" y="47"/>
                  </a:cubicBezTo>
                  <a:cubicBezTo>
                    <a:pt x="0" y="47"/>
                    <a:pt x="0" y="46"/>
                    <a:pt x="0" y="45"/>
                  </a:cubicBezTo>
                  <a:cubicBezTo>
                    <a:pt x="0" y="44"/>
                    <a:pt x="1" y="43"/>
                    <a:pt x="1" y="43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0" y="1"/>
                  </a:cubicBezTo>
                  <a:cubicBezTo>
                    <a:pt x="86" y="3"/>
                    <a:pt x="94" y="3"/>
                    <a:pt x="99" y="0"/>
                  </a:cubicBezTo>
                  <a:cubicBezTo>
                    <a:pt x="100" y="0"/>
                    <a:pt x="100" y="0"/>
                    <a:pt x="101" y="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4"/>
                    <a:pt x="126" y="15"/>
                    <a:pt x="126" y="16"/>
                  </a:cubicBezTo>
                  <a:cubicBezTo>
                    <a:pt x="126" y="17"/>
                    <a:pt x="126" y="17"/>
                    <a:pt x="125" y="18"/>
                  </a:cubicBezTo>
                  <a:cubicBezTo>
                    <a:pt x="123" y="19"/>
                    <a:pt x="122" y="20"/>
                    <a:pt x="122" y="21"/>
                  </a:cubicBezTo>
                  <a:cubicBezTo>
                    <a:pt x="122" y="23"/>
                    <a:pt x="123" y="24"/>
                    <a:pt x="125" y="25"/>
                  </a:cubicBezTo>
                  <a:cubicBezTo>
                    <a:pt x="126" y="26"/>
                    <a:pt x="126" y="26"/>
                    <a:pt x="126" y="27"/>
                  </a:cubicBezTo>
                  <a:cubicBezTo>
                    <a:pt x="126" y="28"/>
                    <a:pt x="126" y="29"/>
                    <a:pt x="125" y="29"/>
                  </a:cubicBezTo>
                  <a:cubicBezTo>
                    <a:pt x="48" y="72"/>
                    <a:pt x="48" y="72"/>
                    <a:pt x="48" y="72"/>
                  </a:cubicBezTo>
                  <a:cubicBezTo>
                    <a:pt x="48" y="72"/>
                    <a:pt x="48" y="72"/>
                    <a:pt x="47" y="72"/>
                  </a:cubicBezTo>
                  <a:close/>
                  <a:moveTo>
                    <a:pt x="37" y="65"/>
                  </a:moveTo>
                  <a:cubicBezTo>
                    <a:pt x="40" y="65"/>
                    <a:pt x="44" y="65"/>
                    <a:pt x="47" y="67"/>
                  </a:cubicBezTo>
                  <a:cubicBezTo>
                    <a:pt x="119" y="27"/>
                    <a:pt x="119" y="27"/>
                    <a:pt x="119" y="27"/>
                  </a:cubicBezTo>
                  <a:cubicBezTo>
                    <a:pt x="118" y="25"/>
                    <a:pt x="117" y="23"/>
                    <a:pt x="117" y="21"/>
                  </a:cubicBezTo>
                  <a:cubicBezTo>
                    <a:pt x="117" y="20"/>
                    <a:pt x="118" y="18"/>
                    <a:pt x="119" y="16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4" y="8"/>
                    <a:pt x="86" y="8"/>
                    <a:pt x="79" y="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9" y="49"/>
                    <a:pt x="9" y="51"/>
                  </a:cubicBezTo>
                  <a:cubicBezTo>
                    <a:pt x="9" y="53"/>
                    <a:pt x="8" y="54"/>
                    <a:pt x="7" y="56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5"/>
                    <a:pt x="33" y="65"/>
                    <a:pt x="37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9" name="Google Shape;9079;p241"/>
            <p:cNvSpPr/>
            <p:nvPr/>
          </p:nvSpPr>
          <p:spPr>
            <a:xfrm>
              <a:off x="-2071648" y="3001973"/>
              <a:ext cx="42862" cy="38100"/>
            </a:xfrm>
            <a:custGeom>
              <a:rect b="b" l="l" r="r" t="t"/>
              <a:pathLst>
                <a:path extrusionOk="0" h="17" w="19">
                  <a:moveTo>
                    <a:pt x="12" y="17"/>
                  </a:moveTo>
                  <a:cubicBezTo>
                    <a:pt x="12" y="17"/>
                    <a:pt x="12" y="17"/>
                    <a:pt x="11" y="16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7" y="3"/>
                    <a:pt x="19" y="6"/>
                    <a:pt x="19" y="9"/>
                  </a:cubicBezTo>
                  <a:cubicBezTo>
                    <a:pt x="19" y="12"/>
                    <a:pt x="17" y="14"/>
                    <a:pt x="14" y="16"/>
                  </a:cubicBezTo>
                  <a:cubicBezTo>
                    <a:pt x="13" y="17"/>
                    <a:pt x="13" y="17"/>
                    <a:pt x="12" y="17"/>
                  </a:cubicBezTo>
                  <a:close/>
                  <a:moveTo>
                    <a:pt x="7" y="9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4" y="8"/>
                    <a:pt x="13" y="7"/>
                    <a:pt x="12" y="6"/>
                  </a:cubicBezTo>
                  <a:lnTo>
                    <a:pt x="7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0" name="Google Shape;9080;p241"/>
            <p:cNvSpPr/>
            <p:nvPr/>
          </p:nvSpPr>
          <p:spPr>
            <a:xfrm>
              <a:off x="-1995449" y="3051185"/>
              <a:ext cx="58737" cy="31750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2" y="14"/>
                    <a:pt x="12" y="14"/>
                    <a:pt x="12" y="1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8" y="0"/>
                    <a:pt x="18" y="0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4"/>
                    <a:pt x="26" y="5"/>
                    <a:pt x="26" y="6"/>
                  </a:cubicBezTo>
                  <a:cubicBezTo>
                    <a:pt x="26" y="6"/>
                    <a:pt x="25" y="7"/>
                    <a:pt x="24" y="8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3" y="14"/>
                    <a:pt x="13" y="14"/>
                  </a:cubicBezTo>
                  <a:close/>
                  <a:moveTo>
                    <a:pt x="8" y="6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4" y="5"/>
                    <a:pt x="11" y="5"/>
                    <a:pt x="8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1" name="Google Shape;9081;p241"/>
            <p:cNvSpPr/>
            <p:nvPr/>
          </p:nvSpPr>
          <p:spPr>
            <a:xfrm>
              <a:off x="-1876390" y="2892436"/>
              <a:ext cx="57149" cy="30163"/>
            </a:xfrm>
            <a:custGeom>
              <a:rect b="b" l="l" r="r" t="t"/>
              <a:pathLst>
                <a:path extrusionOk="0" h="13" w="25">
                  <a:moveTo>
                    <a:pt x="13" y="13"/>
                  </a:moveTo>
                  <a:cubicBezTo>
                    <a:pt x="9" y="13"/>
                    <a:pt x="4" y="13"/>
                    <a:pt x="1" y="11"/>
                  </a:cubicBezTo>
                  <a:cubicBezTo>
                    <a:pt x="0" y="10"/>
                    <a:pt x="0" y="10"/>
                    <a:pt x="0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10"/>
                    <a:pt x="25" y="10"/>
                    <a:pt x="24" y="11"/>
                  </a:cubicBezTo>
                  <a:cubicBezTo>
                    <a:pt x="21" y="13"/>
                    <a:pt x="17" y="13"/>
                    <a:pt x="13" y="13"/>
                  </a:cubicBezTo>
                  <a:close/>
                  <a:moveTo>
                    <a:pt x="8" y="8"/>
                  </a:moveTo>
                  <a:cubicBezTo>
                    <a:pt x="11" y="9"/>
                    <a:pt x="14" y="9"/>
                    <a:pt x="17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2" name="Google Shape;9082;p241"/>
            <p:cNvSpPr/>
            <p:nvPr/>
          </p:nvSpPr>
          <p:spPr>
            <a:xfrm>
              <a:off x="-1785904" y="2935298"/>
              <a:ext cx="44449" cy="39688"/>
            </a:xfrm>
            <a:custGeom>
              <a:rect b="b" l="l" r="r" t="t"/>
              <a:pathLst>
                <a:path extrusionOk="0" h="17" w="20">
                  <a:moveTo>
                    <a:pt x="7" y="17"/>
                  </a:moveTo>
                  <a:cubicBezTo>
                    <a:pt x="7" y="17"/>
                    <a:pt x="6" y="17"/>
                    <a:pt x="6" y="16"/>
                  </a:cubicBezTo>
                  <a:cubicBezTo>
                    <a:pt x="2" y="14"/>
                    <a:pt x="0" y="12"/>
                    <a:pt x="0" y="8"/>
                  </a:cubicBezTo>
                  <a:cubicBezTo>
                    <a:pt x="0" y="5"/>
                    <a:pt x="2" y="3"/>
                    <a:pt x="6" y="1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20" y="8"/>
                    <a:pt x="20" y="9"/>
                  </a:cubicBezTo>
                  <a:cubicBezTo>
                    <a:pt x="20" y="9"/>
                    <a:pt x="19" y="10"/>
                    <a:pt x="19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lose/>
                  <a:moveTo>
                    <a:pt x="7" y="6"/>
                  </a:moveTo>
                  <a:cubicBezTo>
                    <a:pt x="6" y="6"/>
                    <a:pt x="5" y="7"/>
                    <a:pt x="5" y="8"/>
                  </a:cubicBezTo>
                  <a:cubicBezTo>
                    <a:pt x="5" y="9"/>
                    <a:pt x="6" y="10"/>
                    <a:pt x="7" y="11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3" name="Google Shape;9083;p241"/>
            <p:cNvSpPr/>
            <p:nvPr/>
          </p:nvSpPr>
          <p:spPr>
            <a:xfrm>
              <a:off x="-1984338" y="2940057"/>
              <a:ext cx="153985" cy="93664"/>
            </a:xfrm>
            <a:custGeom>
              <a:rect b="b" l="l" r="r" t="t"/>
              <a:pathLst>
                <a:path extrusionOk="0" h="41" w="68">
                  <a:moveTo>
                    <a:pt x="34" y="41"/>
                  </a:moveTo>
                  <a:cubicBezTo>
                    <a:pt x="26" y="41"/>
                    <a:pt x="17" y="39"/>
                    <a:pt x="11" y="36"/>
                  </a:cubicBezTo>
                  <a:cubicBezTo>
                    <a:pt x="4" y="32"/>
                    <a:pt x="0" y="27"/>
                    <a:pt x="0" y="21"/>
                  </a:cubicBezTo>
                  <a:cubicBezTo>
                    <a:pt x="0" y="16"/>
                    <a:pt x="4" y="10"/>
                    <a:pt x="11" y="7"/>
                  </a:cubicBezTo>
                  <a:cubicBezTo>
                    <a:pt x="24" y="0"/>
                    <a:pt x="45" y="0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5" y="10"/>
                    <a:pt x="68" y="16"/>
                    <a:pt x="68" y="21"/>
                  </a:cubicBezTo>
                  <a:cubicBezTo>
                    <a:pt x="68" y="27"/>
                    <a:pt x="65" y="32"/>
                    <a:pt x="58" y="36"/>
                  </a:cubicBezTo>
                  <a:cubicBezTo>
                    <a:pt x="51" y="39"/>
                    <a:pt x="43" y="41"/>
                    <a:pt x="34" y="41"/>
                  </a:cubicBezTo>
                  <a:close/>
                  <a:moveTo>
                    <a:pt x="34" y="6"/>
                  </a:moveTo>
                  <a:cubicBezTo>
                    <a:pt x="27" y="6"/>
                    <a:pt x="19" y="8"/>
                    <a:pt x="13" y="11"/>
                  </a:cubicBezTo>
                  <a:cubicBezTo>
                    <a:pt x="8" y="14"/>
                    <a:pt x="5" y="17"/>
                    <a:pt x="5" y="21"/>
                  </a:cubicBezTo>
                  <a:cubicBezTo>
                    <a:pt x="5" y="25"/>
                    <a:pt x="8" y="28"/>
                    <a:pt x="13" y="31"/>
                  </a:cubicBezTo>
                  <a:cubicBezTo>
                    <a:pt x="25" y="38"/>
                    <a:pt x="44" y="38"/>
                    <a:pt x="55" y="31"/>
                  </a:cubicBezTo>
                  <a:cubicBezTo>
                    <a:pt x="61" y="28"/>
                    <a:pt x="63" y="25"/>
                    <a:pt x="63" y="21"/>
                  </a:cubicBezTo>
                  <a:cubicBezTo>
                    <a:pt x="63" y="17"/>
                    <a:pt x="61" y="14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0" y="8"/>
                    <a:pt x="42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4" name="Google Shape;9084;p241"/>
            <p:cNvSpPr/>
            <p:nvPr/>
          </p:nvSpPr>
          <p:spPr>
            <a:xfrm>
              <a:off x="-2071650" y="2949579"/>
              <a:ext cx="330194" cy="166688"/>
            </a:xfrm>
            <a:custGeom>
              <a:rect b="b" l="l" r="r" t="t"/>
              <a:pathLst>
                <a:path extrusionOk="0" h="74" w="147">
                  <a:moveTo>
                    <a:pt x="47" y="74"/>
                  </a:moveTo>
                  <a:cubicBezTo>
                    <a:pt x="46" y="74"/>
                    <a:pt x="46" y="74"/>
                    <a:pt x="46" y="7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2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1"/>
                    <a:pt x="143" y="0"/>
                    <a:pt x="144" y="0"/>
                  </a:cubicBezTo>
                  <a:cubicBezTo>
                    <a:pt x="146" y="0"/>
                    <a:pt x="147" y="1"/>
                    <a:pt x="147" y="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9"/>
                    <a:pt x="146" y="20"/>
                    <a:pt x="146" y="2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5" name="Google Shape;9085;p241"/>
            <p:cNvSpPr/>
            <p:nvPr/>
          </p:nvSpPr>
          <p:spPr>
            <a:xfrm>
              <a:off x="-1973227" y="3071817"/>
              <a:ext cx="11113" cy="44450"/>
            </a:xfrm>
            <a:custGeom>
              <a:rect b="b" l="l" r="r" t="t"/>
              <a:pathLst>
                <a:path extrusionOk="0" h="20" w="5">
                  <a:moveTo>
                    <a:pt x="3" y="20"/>
                  </a:moveTo>
                  <a:cubicBezTo>
                    <a:pt x="2" y="20"/>
                    <a:pt x="0" y="19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6" name="Google Shape;9086;p241"/>
            <p:cNvSpPr/>
            <p:nvPr/>
          </p:nvSpPr>
          <p:spPr>
            <a:xfrm>
              <a:off x="-1803368" y="3103567"/>
              <a:ext cx="69849" cy="44450"/>
            </a:xfrm>
            <a:custGeom>
              <a:rect b="b" l="l" r="r" t="t"/>
              <a:pathLst>
                <a:path extrusionOk="0" h="20" w="31">
                  <a:moveTo>
                    <a:pt x="18" y="20"/>
                  </a:moveTo>
                  <a:cubicBezTo>
                    <a:pt x="17" y="20"/>
                    <a:pt x="17" y="20"/>
                    <a:pt x="16" y="20"/>
                  </a:cubicBezTo>
                  <a:cubicBezTo>
                    <a:pt x="15" y="20"/>
                    <a:pt x="14" y="18"/>
                    <a:pt x="14" y="17"/>
                  </a:cubicBezTo>
                  <a:cubicBezTo>
                    <a:pt x="14" y="16"/>
                    <a:pt x="15" y="15"/>
                    <a:pt x="16" y="15"/>
                  </a:cubicBezTo>
                  <a:cubicBezTo>
                    <a:pt x="22" y="15"/>
                    <a:pt x="25" y="13"/>
                    <a:pt x="26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2" y="11"/>
                    <a:pt x="19" y="11"/>
                    <a:pt x="19" y="11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14"/>
                    <a:pt x="6" y="14"/>
                    <a:pt x="3" y="13"/>
                  </a:cubicBezTo>
                  <a:cubicBezTo>
                    <a:pt x="0" y="11"/>
                    <a:pt x="0" y="9"/>
                    <a:pt x="0" y="8"/>
                  </a:cubicBezTo>
                  <a:cubicBezTo>
                    <a:pt x="0" y="5"/>
                    <a:pt x="4" y="3"/>
                    <a:pt x="5" y="3"/>
                  </a:cubicBezTo>
                  <a:cubicBezTo>
                    <a:pt x="10" y="0"/>
                    <a:pt x="16" y="2"/>
                    <a:pt x="17" y="2"/>
                  </a:cubicBezTo>
                  <a:cubicBezTo>
                    <a:pt x="18" y="2"/>
                    <a:pt x="19" y="3"/>
                    <a:pt x="18" y="5"/>
                  </a:cubicBezTo>
                  <a:cubicBezTo>
                    <a:pt x="18" y="6"/>
                    <a:pt x="16" y="7"/>
                    <a:pt x="15" y="6"/>
                  </a:cubicBezTo>
                  <a:cubicBezTo>
                    <a:pt x="15" y="6"/>
                    <a:pt x="11" y="5"/>
                    <a:pt x="7" y="7"/>
                  </a:cubicBezTo>
                  <a:cubicBezTo>
                    <a:pt x="6" y="8"/>
                    <a:pt x="6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9"/>
                    <a:pt x="8" y="10"/>
                    <a:pt x="11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22" y="5"/>
                    <a:pt x="27" y="7"/>
                  </a:cubicBezTo>
                  <a:cubicBezTo>
                    <a:pt x="29" y="8"/>
                    <a:pt x="30" y="9"/>
                    <a:pt x="30" y="11"/>
                  </a:cubicBezTo>
                  <a:cubicBezTo>
                    <a:pt x="31" y="13"/>
                    <a:pt x="30" y="14"/>
                    <a:pt x="30" y="15"/>
                  </a:cubicBezTo>
                  <a:cubicBezTo>
                    <a:pt x="29" y="15"/>
                    <a:pt x="26" y="20"/>
                    <a:pt x="18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7" name="Google Shape;9087;p241"/>
            <p:cNvSpPr/>
            <p:nvPr/>
          </p:nvSpPr>
          <p:spPr>
            <a:xfrm>
              <a:off x="-1806543" y="3103567"/>
              <a:ext cx="22225" cy="15875"/>
            </a:xfrm>
            <a:custGeom>
              <a:rect b="b" l="l" r="r" t="t"/>
              <a:pathLst>
                <a:path extrusionOk="0" h="7" w="10">
                  <a:moveTo>
                    <a:pt x="7" y="7"/>
                  </a:moveTo>
                  <a:cubicBezTo>
                    <a:pt x="7" y="7"/>
                    <a:pt x="6" y="7"/>
                    <a:pt x="6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5"/>
                    <a:pt x="9" y="6"/>
                  </a:cubicBezTo>
                  <a:cubicBezTo>
                    <a:pt x="9" y="7"/>
                    <a:pt x="8" y="7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8" name="Google Shape;9088;p241"/>
            <p:cNvSpPr/>
            <p:nvPr/>
          </p:nvSpPr>
          <p:spPr>
            <a:xfrm>
              <a:off x="-1752569" y="3132142"/>
              <a:ext cx="20638" cy="15875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cubicBezTo>
                    <a:pt x="6" y="7"/>
                    <a:pt x="6" y="7"/>
                    <a:pt x="5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5"/>
                    <a:pt x="9" y="6"/>
                  </a:cubicBezTo>
                  <a:cubicBezTo>
                    <a:pt x="8" y="7"/>
                    <a:pt x="7" y="7"/>
                    <a:pt x="7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9" name="Google Shape;9089;p241"/>
            <p:cNvSpPr/>
            <p:nvPr/>
          </p:nvSpPr>
          <p:spPr>
            <a:xfrm>
              <a:off x="-1911315" y="3044829"/>
              <a:ext cx="285745" cy="161925"/>
            </a:xfrm>
            <a:custGeom>
              <a:rect b="b" l="l" r="r" t="t"/>
              <a:pathLst>
                <a:path extrusionOk="0" h="72" w="127">
                  <a:moveTo>
                    <a:pt x="47" y="72"/>
                  </a:moveTo>
                  <a:cubicBezTo>
                    <a:pt x="47" y="72"/>
                    <a:pt x="47" y="72"/>
                    <a:pt x="46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1" y="69"/>
                    <a:pt x="33" y="69"/>
                    <a:pt x="28" y="72"/>
                  </a:cubicBezTo>
                  <a:cubicBezTo>
                    <a:pt x="27" y="72"/>
                    <a:pt x="26" y="72"/>
                    <a:pt x="25" y="72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8"/>
                    <a:pt x="0" y="58"/>
                    <a:pt x="0" y="57"/>
                  </a:cubicBezTo>
                  <a:cubicBezTo>
                    <a:pt x="0" y="56"/>
                    <a:pt x="1" y="55"/>
                    <a:pt x="2" y="54"/>
                  </a:cubicBezTo>
                  <a:cubicBezTo>
                    <a:pt x="3" y="53"/>
                    <a:pt x="4" y="52"/>
                    <a:pt x="4" y="51"/>
                  </a:cubicBezTo>
                  <a:cubicBezTo>
                    <a:pt x="4" y="50"/>
                    <a:pt x="3" y="49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44"/>
                    <a:pt x="1" y="44"/>
                    <a:pt x="2" y="43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1"/>
                    <a:pt x="80" y="0"/>
                    <a:pt x="81" y="1"/>
                  </a:cubicBezTo>
                  <a:cubicBezTo>
                    <a:pt x="86" y="4"/>
                    <a:pt x="94" y="3"/>
                    <a:pt x="99" y="1"/>
                  </a:cubicBezTo>
                  <a:cubicBezTo>
                    <a:pt x="100" y="0"/>
                    <a:pt x="101" y="0"/>
                    <a:pt x="101" y="1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4"/>
                    <a:pt x="127" y="15"/>
                    <a:pt x="127" y="16"/>
                  </a:cubicBezTo>
                  <a:cubicBezTo>
                    <a:pt x="127" y="17"/>
                    <a:pt x="126" y="18"/>
                    <a:pt x="125" y="18"/>
                  </a:cubicBezTo>
                  <a:cubicBezTo>
                    <a:pt x="123" y="19"/>
                    <a:pt x="122" y="21"/>
                    <a:pt x="122" y="22"/>
                  </a:cubicBezTo>
                  <a:cubicBezTo>
                    <a:pt x="122" y="23"/>
                    <a:pt x="123" y="24"/>
                    <a:pt x="125" y="25"/>
                  </a:cubicBezTo>
                  <a:cubicBezTo>
                    <a:pt x="126" y="26"/>
                    <a:pt x="127" y="27"/>
                    <a:pt x="127" y="28"/>
                  </a:cubicBezTo>
                  <a:cubicBezTo>
                    <a:pt x="127" y="28"/>
                    <a:pt x="126" y="29"/>
                    <a:pt x="125" y="30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8" y="72"/>
                    <a:pt x="48" y="72"/>
                    <a:pt x="47" y="72"/>
                  </a:cubicBezTo>
                  <a:close/>
                  <a:moveTo>
                    <a:pt x="37" y="65"/>
                  </a:moveTo>
                  <a:cubicBezTo>
                    <a:pt x="41" y="65"/>
                    <a:pt x="44" y="66"/>
                    <a:pt x="47" y="6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18" y="26"/>
                    <a:pt x="117" y="24"/>
                    <a:pt x="117" y="22"/>
                  </a:cubicBezTo>
                  <a:cubicBezTo>
                    <a:pt x="117" y="20"/>
                    <a:pt x="118" y="18"/>
                    <a:pt x="120" y="1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94" y="8"/>
                    <a:pt x="86" y="8"/>
                    <a:pt x="80" y="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9" y="47"/>
                    <a:pt x="9" y="49"/>
                    <a:pt x="9" y="51"/>
                  </a:cubicBezTo>
                  <a:cubicBezTo>
                    <a:pt x="9" y="53"/>
                    <a:pt x="9" y="55"/>
                    <a:pt x="7" y="5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30" y="66"/>
                    <a:pt x="33" y="65"/>
                    <a:pt x="37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0" name="Google Shape;9090;p241"/>
            <p:cNvSpPr/>
            <p:nvPr/>
          </p:nvSpPr>
          <p:spPr>
            <a:xfrm>
              <a:off x="-1935127" y="3141667"/>
              <a:ext cx="42862" cy="36513"/>
            </a:xfrm>
            <a:custGeom>
              <a:rect b="b" l="l" r="r" t="t"/>
              <a:pathLst>
                <a:path extrusionOk="0" h="16" w="19">
                  <a:moveTo>
                    <a:pt x="13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7" y="2"/>
                    <a:pt x="19" y="5"/>
                    <a:pt x="19" y="8"/>
                  </a:cubicBezTo>
                  <a:cubicBezTo>
                    <a:pt x="19" y="11"/>
                    <a:pt x="17" y="14"/>
                    <a:pt x="14" y="16"/>
                  </a:cubicBezTo>
                  <a:cubicBezTo>
                    <a:pt x="14" y="16"/>
                    <a:pt x="13" y="16"/>
                    <a:pt x="13" y="16"/>
                  </a:cubicBezTo>
                  <a:close/>
                  <a:moveTo>
                    <a:pt x="8" y="8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4" y="7"/>
                    <a:pt x="14" y="6"/>
                    <a:pt x="13" y="5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1" name="Google Shape;9091;p241"/>
            <p:cNvSpPr/>
            <p:nvPr/>
          </p:nvSpPr>
          <p:spPr>
            <a:xfrm>
              <a:off x="-1857342" y="3189292"/>
              <a:ext cx="58737" cy="31750"/>
            </a:xfrm>
            <a:custGeom>
              <a:rect b="b" l="l" r="r" t="t"/>
              <a:pathLst>
                <a:path extrusionOk="0" h="14" w="26">
                  <a:moveTo>
                    <a:pt x="13" y="14"/>
                  </a:moveTo>
                  <a:cubicBezTo>
                    <a:pt x="13" y="14"/>
                    <a:pt x="12" y="14"/>
                    <a:pt x="12" y="14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8" y="0"/>
                    <a:pt x="18" y="0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5"/>
                    <a:pt x="26" y="6"/>
                  </a:cubicBezTo>
                  <a:cubicBezTo>
                    <a:pt x="26" y="7"/>
                    <a:pt x="25" y="8"/>
                    <a:pt x="25" y="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3" y="14"/>
                  </a:cubicBezTo>
                  <a:close/>
                  <a:moveTo>
                    <a:pt x="9" y="6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6"/>
                    <a:pt x="12" y="6"/>
                    <a:pt x="9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2" name="Google Shape;9092;p241"/>
            <p:cNvSpPr/>
            <p:nvPr/>
          </p:nvSpPr>
          <p:spPr>
            <a:xfrm>
              <a:off x="-1738281" y="3033717"/>
              <a:ext cx="58737" cy="28575"/>
            </a:xfrm>
            <a:custGeom>
              <a:rect b="b" l="l" r="r" t="t"/>
              <a:pathLst>
                <a:path extrusionOk="0" h="13" w="26">
                  <a:moveTo>
                    <a:pt x="13" y="13"/>
                  </a:moveTo>
                  <a:cubicBezTo>
                    <a:pt x="9" y="13"/>
                    <a:pt x="5" y="12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7"/>
                    <a:pt x="1" y="6"/>
                    <a:pt x="1" y="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6" y="7"/>
                    <a:pt x="26" y="8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1" y="12"/>
                    <a:pt x="17" y="13"/>
                    <a:pt x="13" y="13"/>
                  </a:cubicBezTo>
                  <a:close/>
                  <a:moveTo>
                    <a:pt x="9" y="7"/>
                  </a:moveTo>
                  <a:cubicBezTo>
                    <a:pt x="12" y="8"/>
                    <a:pt x="15" y="8"/>
                    <a:pt x="17" y="7"/>
                  </a:cubicBezTo>
                  <a:cubicBezTo>
                    <a:pt x="13" y="5"/>
                    <a:pt x="13" y="5"/>
                    <a:pt x="13" y="5"/>
                  </a:cubicBezTo>
                  <a:lnTo>
                    <a:pt x="9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3" name="Google Shape;9093;p241"/>
            <p:cNvSpPr/>
            <p:nvPr/>
          </p:nvSpPr>
          <p:spPr>
            <a:xfrm>
              <a:off x="-1647795" y="3073404"/>
              <a:ext cx="44449" cy="39688"/>
            </a:xfrm>
            <a:custGeom>
              <a:rect b="b" l="l" r="r" t="t"/>
              <a:pathLst>
                <a:path extrusionOk="0" h="17" w="20">
                  <a:moveTo>
                    <a:pt x="7" y="17"/>
                  </a:moveTo>
                  <a:cubicBezTo>
                    <a:pt x="7" y="17"/>
                    <a:pt x="6" y="17"/>
                    <a:pt x="6" y="17"/>
                  </a:cubicBezTo>
                  <a:cubicBezTo>
                    <a:pt x="2" y="15"/>
                    <a:pt x="0" y="12"/>
                    <a:pt x="0" y="9"/>
                  </a:cubicBezTo>
                  <a:cubicBezTo>
                    <a:pt x="0" y="6"/>
                    <a:pt x="2" y="3"/>
                    <a:pt x="6" y="1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8"/>
                    <a:pt x="20" y="9"/>
                  </a:cubicBezTo>
                  <a:cubicBezTo>
                    <a:pt x="20" y="10"/>
                    <a:pt x="20" y="11"/>
                    <a:pt x="19" y="1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7" y="17"/>
                  </a:cubicBezTo>
                  <a:close/>
                  <a:moveTo>
                    <a:pt x="7" y="6"/>
                  </a:move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6" y="11"/>
                    <a:pt x="7" y="12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4" name="Google Shape;9094;p241"/>
            <p:cNvSpPr/>
            <p:nvPr/>
          </p:nvSpPr>
          <p:spPr>
            <a:xfrm>
              <a:off x="-1844642" y="3078167"/>
              <a:ext cx="153985" cy="93663"/>
            </a:xfrm>
            <a:custGeom>
              <a:rect b="b" l="l" r="r" t="t"/>
              <a:pathLst>
                <a:path extrusionOk="0" h="41" w="68">
                  <a:moveTo>
                    <a:pt x="34" y="41"/>
                  </a:moveTo>
                  <a:cubicBezTo>
                    <a:pt x="25" y="41"/>
                    <a:pt x="17" y="39"/>
                    <a:pt x="10" y="36"/>
                  </a:cubicBezTo>
                  <a:cubicBezTo>
                    <a:pt x="3" y="32"/>
                    <a:pt x="0" y="27"/>
                    <a:pt x="0" y="21"/>
                  </a:cubicBezTo>
                  <a:cubicBezTo>
                    <a:pt x="0" y="16"/>
                    <a:pt x="3" y="11"/>
                    <a:pt x="10" y="7"/>
                  </a:cubicBezTo>
                  <a:cubicBezTo>
                    <a:pt x="23" y="0"/>
                    <a:pt x="44" y="0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64" y="11"/>
                    <a:pt x="68" y="16"/>
                    <a:pt x="68" y="21"/>
                  </a:cubicBezTo>
                  <a:cubicBezTo>
                    <a:pt x="68" y="27"/>
                    <a:pt x="64" y="32"/>
                    <a:pt x="57" y="36"/>
                  </a:cubicBezTo>
                  <a:cubicBezTo>
                    <a:pt x="51" y="39"/>
                    <a:pt x="42" y="41"/>
                    <a:pt x="34" y="41"/>
                  </a:cubicBezTo>
                  <a:close/>
                  <a:moveTo>
                    <a:pt x="34" y="6"/>
                  </a:moveTo>
                  <a:cubicBezTo>
                    <a:pt x="26" y="6"/>
                    <a:pt x="18" y="8"/>
                    <a:pt x="12" y="11"/>
                  </a:cubicBezTo>
                  <a:cubicBezTo>
                    <a:pt x="7" y="14"/>
                    <a:pt x="5" y="18"/>
                    <a:pt x="5" y="21"/>
                  </a:cubicBezTo>
                  <a:cubicBezTo>
                    <a:pt x="5" y="25"/>
                    <a:pt x="7" y="29"/>
                    <a:pt x="12" y="32"/>
                  </a:cubicBezTo>
                  <a:cubicBezTo>
                    <a:pt x="24" y="38"/>
                    <a:pt x="43" y="38"/>
                    <a:pt x="55" y="32"/>
                  </a:cubicBezTo>
                  <a:cubicBezTo>
                    <a:pt x="60" y="29"/>
                    <a:pt x="63" y="25"/>
                    <a:pt x="63" y="21"/>
                  </a:cubicBezTo>
                  <a:cubicBezTo>
                    <a:pt x="63" y="18"/>
                    <a:pt x="60" y="14"/>
                    <a:pt x="55" y="11"/>
                  </a:cubicBezTo>
                  <a:cubicBezTo>
                    <a:pt x="49" y="8"/>
                    <a:pt x="41" y="6"/>
                    <a:pt x="34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5" name="Google Shape;9095;p241"/>
            <p:cNvSpPr/>
            <p:nvPr/>
          </p:nvSpPr>
          <p:spPr>
            <a:xfrm>
              <a:off x="-1935126" y="3087692"/>
              <a:ext cx="331782" cy="166688"/>
            </a:xfrm>
            <a:custGeom>
              <a:rect b="b" l="l" r="r" t="t"/>
              <a:pathLst>
                <a:path extrusionOk="0" h="74" w="147">
                  <a:moveTo>
                    <a:pt x="47" y="74"/>
                  </a:moveTo>
                  <a:cubicBezTo>
                    <a:pt x="47" y="74"/>
                    <a:pt x="46" y="74"/>
                    <a:pt x="46" y="7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0" y="48"/>
                    <a:pt x="0" y="4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3" y="30"/>
                  </a:cubicBezTo>
                  <a:cubicBezTo>
                    <a:pt x="4" y="30"/>
                    <a:pt x="5" y="31"/>
                    <a:pt x="5" y="3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2"/>
                    <a:pt x="143" y="0"/>
                    <a:pt x="145" y="0"/>
                  </a:cubicBezTo>
                  <a:cubicBezTo>
                    <a:pt x="146" y="0"/>
                    <a:pt x="147" y="2"/>
                    <a:pt x="147" y="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9"/>
                    <a:pt x="147" y="20"/>
                    <a:pt x="146" y="2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8" y="74"/>
                    <a:pt x="47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6" name="Google Shape;9096;p241"/>
            <p:cNvSpPr/>
            <p:nvPr/>
          </p:nvSpPr>
          <p:spPr>
            <a:xfrm>
              <a:off x="-1833528" y="3209931"/>
              <a:ext cx="11113" cy="44450"/>
            </a:xfrm>
            <a:custGeom>
              <a:rect b="b" l="l" r="r" t="t"/>
              <a:pathLst>
                <a:path extrusionOk="0" h="20" w="5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7" name="Google Shape;9097;p241"/>
            <p:cNvSpPr/>
            <p:nvPr/>
          </p:nvSpPr>
          <p:spPr>
            <a:xfrm>
              <a:off x="-2071649" y="3019431"/>
              <a:ext cx="330194" cy="168275"/>
            </a:xfrm>
            <a:custGeom>
              <a:rect b="b" l="l" r="r" t="t"/>
              <a:pathLst>
                <a:path extrusionOk="0" h="74" w="147">
                  <a:moveTo>
                    <a:pt x="47" y="74"/>
                  </a:moveTo>
                  <a:cubicBezTo>
                    <a:pt x="46" y="74"/>
                    <a:pt x="46" y="73"/>
                    <a:pt x="46" y="73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7"/>
                    <a:pt x="0" y="4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1" y="29"/>
                    <a:pt x="2" y="29"/>
                  </a:cubicBezTo>
                  <a:cubicBezTo>
                    <a:pt x="4" y="29"/>
                    <a:pt x="5" y="30"/>
                    <a:pt x="5" y="3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142" y="16"/>
                    <a:pt x="142" y="16"/>
                    <a:pt x="142" y="16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2" y="1"/>
                    <a:pt x="143" y="0"/>
                    <a:pt x="144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17"/>
                    <a:pt x="147" y="17"/>
                    <a:pt x="147" y="17"/>
                  </a:cubicBezTo>
                  <a:cubicBezTo>
                    <a:pt x="147" y="18"/>
                    <a:pt x="146" y="19"/>
                    <a:pt x="146" y="2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7" y="74"/>
                    <a:pt x="47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8" name="Google Shape;9098;p241"/>
            <p:cNvSpPr/>
            <p:nvPr/>
          </p:nvSpPr>
          <p:spPr>
            <a:xfrm>
              <a:off x="-1973226" y="3140081"/>
              <a:ext cx="11113" cy="47625"/>
            </a:xfrm>
            <a:custGeom>
              <a:rect b="b" l="l" r="r" t="t"/>
              <a:pathLst>
                <a:path extrusionOk="0" h="21" w="5">
                  <a:moveTo>
                    <a:pt x="3" y="21"/>
                  </a:moveTo>
                  <a:cubicBezTo>
                    <a:pt x="2" y="21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1"/>
                    <a:pt x="3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9" name="Google Shape;9099;p241"/>
            <p:cNvSpPr/>
            <p:nvPr/>
          </p:nvSpPr>
          <p:spPr>
            <a:xfrm>
              <a:off x="-2071649" y="2982921"/>
              <a:ext cx="330194" cy="168275"/>
            </a:xfrm>
            <a:custGeom>
              <a:rect b="b" l="l" r="r" t="t"/>
              <a:pathLst>
                <a:path extrusionOk="0" h="74" w="147">
                  <a:moveTo>
                    <a:pt x="47" y="74"/>
                  </a:moveTo>
                  <a:cubicBezTo>
                    <a:pt x="46" y="74"/>
                    <a:pt x="46" y="74"/>
                    <a:pt x="46" y="7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8"/>
                    <a:pt x="0" y="4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29"/>
                    <a:pt x="2" y="29"/>
                  </a:cubicBezTo>
                  <a:cubicBezTo>
                    <a:pt x="4" y="29"/>
                    <a:pt x="5" y="31"/>
                    <a:pt x="5" y="32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3"/>
                    <a:pt x="142" y="3"/>
                    <a:pt x="142" y="3"/>
                  </a:cubicBezTo>
                  <a:cubicBezTo>
                    <a:pt x="142" y="1"/>
                    <a:pt x="143" y="0"/>
                    <a:pt x="144" y="0"/>
                  </a:cubicBezTo>
                  <a:cubicBezTo>
                    <a:pt x="146" y="0"/>
                    <a:pt x="147" y="1"/>
                    <a:pt x="147" y="3"/>
                  </a:cubicBezTo>
                  <a:cubicBezTo>
                    <a:pt x="147" y="18"/>
                    <a:pt x="147" y="18"/>
                    <a:pt x="147" y="18"/>
                  </a:cubicBezTo>
                  <a:cubicBezTo>
                    <a:pt x="147" y="19"/>
                    <a:pt x="146" y="20"/>
                    <a:pt x="146" y="2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0" name="Google Shape;9100;p241"/>
            <p:cNvSpPr/>
            <p:nvPr/>
          </p:nvSpPr>
          <p:spPr>
            <a:xfrm>
              <a:off x="-1973226" y="3105150"/>
              <a:ext cx="11113" cy="46038"/>
            </a:xfrm>
            <a:custGeom>
              <a:rect b="b" l="l" r="r" t="t"/>
              <a:pathLst>
                <a:path extrusionOk="0" h="20" w="5">
                  <a:moveTo>
                    <a:pt x="3" y="20"/>
                  </a:moveTo>
                  <a:cubicBezTo>
                    <a:pt x="2" y="20"/>
                    <a:pt x="0" y="19"/>
                    <a:pt x="0" y="1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1" name="Google Shape;9101;p241"/>
            <p:cNvSpPr/>
            <p:nvPr/>
          </p:nvSpPr>
          <p:spPr>
            <a:xfrm>
              <a:off x="-2071647" y="3119448"/>
              <a:ext cx="147635" cy="101600"/>
            </a:xfrm>
            <a:custGeom>
              <a:rect b="b" l="l" r="r" t="t"/>
              <a:pathLst>
                <a:path extrusionOk="0" h="45" w="66">
                  <a:moveTo>
                    <a:pt x="47" y="45"/>
                  </a:moveTo>
                  <a:cubicBezTo>
                    <a:pt x="46" y="45"/>
                    <a:pt x="46" y="45"/>
                    <a:pt x="46" y="45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4" y="30"/>
                    <a:pt x="65" y="31"/>
                    <a:pt x="66" y="32"/>
                  </a:cubicBezTo>
                  <a:cubicBezTo>
                    <a:pt x="66" y="33"/>
                    <a:pt x="66" y="35"/>
                    <a:pt x="65" y="3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47" y="45"/>
                    <a:pt x="4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2" name="Google Shape;9102;p241"/>
            <p:cNvSpPr/>
            <p:nvPr/>
          </p:nvSpPr>
          <p:spPr>
            <a:xfrm>
              <a:off x="-1973263" y="3175000"/>
              <a:ext cx="11113" cy="46038"/>
            </a:xfrm>
            <a:custGeom>
              <a:rect b="b" l="l" r="r" t="t"/>
              <a:pathLst>
                <a:path extrusionOk="0" h="20" w="5">
                  <a:moveTo>
                    <a:pt x="3" y="20"/>
                  </a:moveTo>
                  <a:cubicBezTo>
                    <a:pt x="2" y="20"/>
                    <a:pt x="0" y="19"/>
                    <a:pt x="0" y="1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3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3" name="Google Shape;9103;p241"/>
          <p:cNvGrpSpPr/>
          <p:nvPr/>
        </p:nvGrpSpPr>
        <p:grpSpPr>
          <a:xfrm>
            <a:off x="8413254" y="1272867"/>
            <a:ext cx="587727" cy="501356"/>
            <a:chOff x="-4284670" y="1791654"/>
            <a:chExt cx="388946" cy="331783"/>
          </a:xfrm>
        </p:grpSpPr>
        <p:sp>
          <p:nvSpPr>
            <p:cNvPr id="9104" name="Google Shape;9104;p241"/>
            <p:cNvSpPr/>
            <p:nvPr/>
          </p:nvSpPr>
          <p:spPr>
            <a:xfrm>
              <a:off x="-4095758" y="2002789"/>
              <a:ext cx="11113" cy="101599"/>
            </a:xfrm>
            <a:custGeom>
              <a:rect b="b" l="l" r="r" t="t"/>
              <a:pathLst>
                <a:path extrusionOk="0" h="99" w="11">
                  <a:moveTo>
                    <a:pt x="5" y="99"/>
                  </a:moveTo>
                  <a:cubicBezTo>
                    <a:pt x="2" y="99"/>
                    <a:pt x="0" y="97"/>
                    <a:pt x="0" y="9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8" y="99"/>
                    <a:pt x="5" y="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5" name="Google Shape;9105;p241"/>
            <p:cNvSpPr/>
            <p:nvPr/>
          </p:nvSpPr>
          <p:spPr>
            <a:xfrm>
              <a:off x="-4164020" y="1863089"/>
              <a:ext cx="147638" cy="260348"/>
            </a:xfrm>
            <a:custGeom>
              <a:rect b="b" l="l" r="r" t="t"/>
              <a:pathLst>
                <a:path extrusionOk="0" h="250" w="142">
                  <a:moveTo>
                    <a:pt x="89" y="250"/>
                  </a:moveTo>
                  <a:cubicBezTo>
                    <a:pt x="82" y="250"/>
                    <a:pt x="75" y="247"/>
                    <a:pt x="71" y="242"/>
                  </a:cubicBezTo>
                  <a:cubicBezTo>
                    <a:pt x="67" y="247"/>
                    <a:pt x="60" y="250"/>
                    <a:pt x="53" y="250"/>
                  </a:cubicBezTo>
                  <a:cubicBezTo>
                    <a:pt x="40" y="250"/>
                    <a:pt x="29" y="240"/>
                    <a:pt x="29" y="227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27" y="129"/>
                    <a:pt x="25" y="130"/>
                    <a:pt x="22" y="130"/>
                  </a:cubicBezTo>
                  <a:cubicBezTo>
                    <a:pt x="16" y="131"/>
                    <a:pt x="11" y="129"/>
                    <a:pt x="7" y="125"/>
                  </a:cubicBezTo>
                  <a:cubicBezTo>
                    <a:pt x="3" y="121"/>
                    <a:pt x="0" y="116"/>
                    <a:pt x="0" y="11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6" y="0"/>
                    <a:pt x="35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26" y="0"/>
                    <a:pt x="142" y="15"/>
                    <a:pt x="142" y="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16"/>
                    <a:pt x="140" y="121"/>
                    <a:pt x="135" y="125"/>
                  </a:cubicBezTo>
                  <a:cubicBezTo>
                    <a:pt x="131" y="129"/>
                    <a:pt x="126" y="131"/>
                    <a:pt x="120" y="130"/>
                  </a:cubicBezTo>
                  <a:cubicBezTo>
                    <a:pt x="118" y="130"/>
                    <a:pt x="115" y="129"/>
                    <a:pt x="113" y="128"/>
                  </a:cubicBezTo>
                  <a:cubicBezTo>
                    <a:pt x="113" y="227"/>
                    <a:pt x="113" y="227"/>
                    <a:pt x="113" y="227"/>
                  </a:cubicBezTo>
                  <a:cubicBezTo>
                    <a:pt x="113" y="240"/>
                    <a:pt x="102" y="250"/>
                    <a:pt x="89" y="250"/>
                  </a:cubicBezTo>
                  <a:close/>
                  <a:moveTo>
                    <a:pt x="71" y="221"/>
                  </a:moveTo>
                  <a:cubicBezTo>
                    <a:pt x="74" y="221"/>
                    <a:pt x="77" y="224"/>
                    <a:pt x="77" y="227"/>
                  </a:cubicBezTo>
                  <a:cubicBezTo>
                    <a:pt x="77" y="234"/>
                    <a:pt x="82" y="239"/>
                    <a:pt x="89" y="239"/>
                  </a:cubicBezTo>
                  <a:cubicBezTo>
                    <a:pt x="96" y="239"/>
                    <a:pt x="102" y="234"/>
                    <a:pt x="102" y="227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07"/>
                    <a:pt x="104" y="104"/>
                    <a:pt x="107" y="104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10" y="104"/>
                    <a:pt x="113" y="107"/>
                    <a:pt x="113" y="110"/>
                  </a:cubicBezTo>
                  <a:cubicBezTo>
                    <a:pt x="113" y="115"/>
                    <a:pt x="117" y="119"/>
                    <a:pt x="121" y="119"/>
                  </a:cubicBezTo>
                  <a:cubicBezTo>
                    <a:pt x="124" y="120"/>
                    <a:pt x="126" y="119"/>
                    <a:pt x="128" y="117"/>
                  </a:cubicBezTo>
                  <a:cubicBezTo>
                    <a:pt x="130" y="115"/>
                    <a:pt x="131" y="113"/>
                    <a:pt x="131" y="110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1" y="21"/>
                    <a:pt x="120" y="11"/>
                    <a:pt x="107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22" y="11"/>
                    <a:pt x="11" y="21"/>
                    <a:pt x="11" y="34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1" y="113"/>
                    <a:pt x="12" y="115"/>
                    <a:pt x="14" y="117"/>
                  </a:cubicBezTo>
                  <a:cubicBezTo>
                    <a:pt x="16" y="119"/>
                    <a:pt x="18" y="120"/>
                    <a:pt x="21" y="119"/>
                  </a:cubicBezTo>
                  <a:cubicBezTo>
                    <a:pt x="26" y="119"/>
                    <a:pt x="29" y="115"/>
                    <a:pt x="29" y="110"/>
                  </a:cubicBezTo>
                  <a:cubicBezTo>
                    <a:pt x="29" y="107"/>
                    <a:pt x="32" y="104"/>
                    <a:pt x="35" y="104"/>
                  </a:cubicBezTo>
                  <a:cubicBezTo>
                    <a:pt x="38" y="104"/>
                    <a:pt x="40" y="107"/>
                    <a:pt x="40" y="110"/>
                  </a:cubicBezTo>
                  <a:cubicBezTo>
                    <a:pt x="40" y="227"/>
                    <a:pt x="40" y="227"/>
                    <a:pt x="40" y="227"/>
                  </a:cubicBezTo>
                  <a:cubicBezTo>
                    <a:pt x="40" y="234"/>
                    <a:pt x="46" y="239"/>
                    <a:pt x="53" y="239"/>
                  </a:cubicBezTo>
                  <a:cubicBezTo>
                    <a:pt x="60" y="239"/>
                    <a:pt x="66" y="234"/>
                    <a:pt x="66" y="227"/>
                  </a:cubicBezTo>
                  <a:cubicBezTo>
                    <a:pt x="66" y="224"/>
                    <a:pt x="68" y="221"/>
                    <a:pt x="71" y="2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6" name="Google Shape;9106;p241"/>
            <p:cNvSpPr/>
            <p:nvPr/>
          </p:nvSpPr>
          <p:spPr>
            <a:xfrm>
              <a:off x="-4133858" y="1863089"/>
              <a:ext cx="87313" cy="12700"/>
            </a:xfrm>
            <a:custGeom>
              <a:rect b="b" l="l" r="r" t="t"/>
              <a:pathLst>
                <a:path extrusionOk="0" h="11" w="84">
                  <a:moveTo>
                    <a:pt x="78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4" y="2"/>
                    <a:pt x="84" y="5"/>
                  </a:cubicBezTo>
                  <a:cubicBezTo>
                    <a:pt x="84" y="8"/>
                    <a:pt x="82" y="11"/>
                    <a:pt x="78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7" name="Google Shape;9107;p241"/>
            <p:cNvSpPr/>
            <p:nvPr/>
          </p:nvSpPr>
          <p:spPr>
            <a:xfrm>
              <a:off x="-4133858" y="1918652"/>
              <a:ext cx="11113" cy="65087"/>
            </a:xfrm>
            <a:custGeom>
              <a:rect b="b" l="l" r="r" t="t"/>
              <a:pathLst>
                <a:path extrusionOk="0" h="63" w="11">
                  <a:moveTo>
                    <a:pt x="6" y="63"/>
                  </a:moveTo>
                  <a:cubicBezTo>
                    <a:pt x="3" y="63"/>
                    <a:pt x="0" y="61"/>
                    <a:pt x="0" y="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8" name="Google Shape;9108;p241"/>
            <p:cNvSpPr/>
            <p:nvPr/>
          </p:nvSpPr>
          <p:spPr>
            <a:xfrm>
              <a:off x="-4057658" y="1918652"/>
              <a:ext cx="11113" cy="65087"/>
            </a:xfrm>
            <a:custGeom>
              <a:rect b="b" l="l" r="r" t="t"/>
              <a:pathLst>
                <a:path extrusionOk="0" h="63" w="11">
                  <a:moveTo>
                    <a:pt x="5" y="63"/>
                  </a:moveTo>
                  <a:cubicBezTo>
                    <a:pt x="2" y="63"/>
                    <a:pt x="0" y="61"/>
                    <a:pt x="0" y="5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8" y="63"/>
                    <a:pt x="5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9" name="Google Shape;9109;p241"/>
            <p:cNvSpPr/>
            <p:nvPr/>
          </p:nvSpPr>
          <p:spPr>
            <a:xfrm>
              <a:off x="-4121157" y="1791654"/>
              <a:ext cx="61913" cy="63500"/>
            </a:xfrm>
            <a:custGeom>
              <a:rect b="b" l="l" r="r" t="t"/>
              <a:pathLst>
                <a:path extrusionOk="0" h="60" w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1"/>
                  </a:moveTo>
                  <a:cubicBezTo>
                    <a:pt x="20" y="11"/>
                    <a:pt x="11" y="19"/>
                    <a:pt x="11" y="30"/>
                  </a:cubicBezTo>
                  <a:cubicBezTo>
                    <a:pt x="11" y="40"/>
                    <a:pt x="20" y="49"/>
                    <a:pt x="30" y="49"/>
                  </a:cubicBezTo>
                  <a:cubicBezTo>
                    <a:pt x="41" y="49"/>
                    <a:pt x="49" y="40"/>
                    <a:pt x="49" y="30"/>
                  </a:cubicBezTo>
                  <a:cubicBezTo>
                    <a:pt x="49" y="19"/>
                    <a:pt x="41" y="11"/>
                    <a:pt x="3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0" name="Google Shape;9110;p241"/>
            <p:cNvSpPr/>
            <p:nvPr/>
          </p:nvSpPr>
          <p:spPr>
            <a:xfrm>
              <a:off x="-4284670" y="1905954"/>
              <a:ext cx="38100" cy="65087"/>
            </a:xfrm>
            <a:custGeom>
              <a:rect b="b" l="l" r="r" t="t"/>
              <a:pathLst>
                <a:path extrusionOk="0" h="62" w="37">
                  <a:moveTo>
                    <a:pt x="31" y="62"/>
                  </a:moveTo>
                  <a:cubicBezTo>
                    <a:pt x="29" y="62"/>
                    <a:pt x="28" y="61"/>
                    <a:pt x="27" y="60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4"/>
                    <a:pt x="0" y="32"/>
                    <a:pt x="0" y="31"/>
                  </a:cubicBezTo>
                  <a:cubicBezTo>
                    <a:pt x="0" y="30"/>
                    <a:pt x="0" y="28"/>
                    <a:pt x="1" y="27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0"/>
                    <a:pt x="32" y="0"/>
                    <a:pt x="34" y="2"/>
                  </a:cubicBezTo>
                  <a:cubicBezTo>
                    <a:pt x="37" y="4"/>
                    <a:pt x="37" y="8"/>
                    <a:pt x="34" y="1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7" y="55"/>
                    <a:pt x="37" y="58"/>
                    <a:pt x="34" y="60"/>
                  </a:cubicBezTo>
                  <a:cubicBezTo>
                    <a:pt x="33" y="61"/>
                    <a:pt x="32" y="62"/>
                    <a:pt x="31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1" name="Google Shape;9111;p241"/>
            <p:cNvSpPr/>
            <p:nvPr/>
          </p:nvSpPr>
          <p:spPr>
            <a:xfrm>
              <a:off x="-4284666" y="1932941"/>
              <a:ext cx="84138" cy="12700"/>
            </a:xfrm>
            <a:custGeom>
              <a:rect b="b" l="l" r="r" t="t"/>
              <a:pathLst>
                <a:path extrusionOk="0" h="11" w="81">
                  <a:moveTo>
                    <a:pt x="7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2"/>
                    <a:pt x="81" y="5"/>
                  </a:cubicBezTo>
                  <a:cubicBezTo>
                    <a:pt x="81" y="8"/>
                    <a:pt x="79" y="11"/>
                    <a:pt x="7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2" name="Google Shape;9112;p241"/>
            <p:cNvSpPr/>
            <p:nvPr/>
          </p:nvSpPr>
          <p:spPr>
            <a:xfrm>
              <a:off x="-3935416" y="1905954"/>
              <a:ext cx="39688" cy="65087"/>
            </a:xfrm>
            <a:custGeom>
              <a:rect b="b" l="l" r="r" t="t"/>
              <a:pathLst>
                <a:path extrusionOk="0" h="62" w="38">
                  <a:moveTo>
                    <a:pt x="6" y="62"/>
                  </a:moveTo>
                  <a:cubicBezTo>
                    <a:pt x="5" y="62"/>
                    <a:pt x="4" y="61"/>
                    <a:pt x="3" y="60"/>
                  </a:cubicBezTo>
                  <a:cubicBezTo>
                    <a:pt x="0" y="58"/>
                    <a:pt x="0" y="55"/>
                    <a:pt x="3" y="5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8" y="29"/>
                    <a:pt x="38" y="33"/>
                    <a:pt x="36" y="35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9" y="61"/>
                    <a:pt x="8" y="62"/>
                    <a:pt x="6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3" name="Google Shape;9113;p241"/>
            <p:cNvSpPr/>
            <p:nvPr/>
          </p:nvSpPr>
          <p:spPr>
            <a:xfrm>
              <a:off x="-3979862" y="1932941"/>
              <a:ext cx="84138" cy="12700"/>
            </a:xfrm>
            <a:custGeom>
              <a:rect b="b" l="l" r="r" t="t"/>
              <a:pathLst>
                <a:path extrusionOk="0" h="11" w="81">
                  <a:moveTo>
                    <a:pt x="7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1" y="2"/>
                    <a:pt x="81" y="5"/>
                  </a:cubicBezTo>
                  <a:cubicBezTo>
                    <a:pt x="81" y="8"/>
                    <a:pt x="79" y="11"/>
                    <a:pt x="7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4" name="Google Shape;9114;p241"/>
            <p:cNvSpPr/>
            <p:nvPr/>
          </p:nvSpPr>
          <p:spPr>
            <a:xfrm>
              <a:off x="-4229100" y="1799591"/>
              <a:ext cx="47625" cy="49213"/>
            </a:xfrm>
            <a:custGeom>
              <a:rect b="b" l="l" r="r" t="t"/>
              <a:pathLst>
                <a:path extrusionOk="0" h="47" w="47">
                  <a:moveTo>
                    <a:pt x="6" y="47"/>
                  </a:move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7" y="3"/>
                    <a:pt x="47" y="6"/>
                  </a:cubicBezTo>
                  <a:cubicBezTo>
                    <a:pt x="47" y="9"/>
                    <a:pt x="44" y="11"/>
                    <a:pt x="4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4"/>
                    <a:pt x="9" y="47"/>
                    <a:pt x="6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5" name="Google Shape;9115;p241"/>
            <p:cNvSpPr/>
            <p:nvPr/>
          </p:nvSpPr>
          <p:spPr>
            <a:xfrm>
              <a:off x="-4229100" y="1799593"/>
              <a:ext cx="63500" cy="63500"/>
            </a:xfrm>
            <a:custGeom>
              <a:rect b="b" l="l" r="r" t="t"/>
              <a:pathLst>
                <a:path extrusionOk="0" h="61" w="62">
                  <a:moveTo>
                    <a:pt x="56" y="61"/>
                  </a:moveTo>
                  <a:cubicBezTo>
                    <a:pt x="54" y="61"/>
                    <a:pt x="53" y="60"/>
                    <a:pt x="52" y="5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2" y="54"/>
                    <a:pt x="62" y="57"/>
                    <a:pt x="59" y="59"/>
                  </a:cubicBezTo>
                  <a:cubicBezTo>
                    <a:pt x="58" y="60"/>
                    <a:pt x="57" y="61"/>
                    <a:pt x="56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6" name="Google Shape;9116;p241"/>
            <p:cNvSpPr/>
            <p:nvPr/>
          </p:nvSpPr>
          <p:spPr>
            <a:xfrm>
              <a:off x="-4000500" y="2029780"/>
              <a:ext cx="49213" cy="47624"/>
            </a:xfrm>
            <a:custGeom>
              <a:rect b="b" l="l" r="r" t="t"/>
              <a:pathLst>
                <a:path extrusionOk="0" h="47" w="47">
                  <a:moveTo>
                    <a:pt x="41" y="47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3" y="47"/>
                    <a:pt x="0" y="45"/>
                    <a:pt x="0" y="41"/>
                  </a:cubicBezTo>
                  <a:cubicBezTo>
                    <a:pt x="0" y="38"/>
                    <a:pt x="3" y="36"/>
                    <a:pt x="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8" y="0"/>
                    <a:pt x="41" y="0"/>
                  </a:cubicBezTo>
                  <a:cubicBezTo>
                    <a:pt x="45" y="0"/>
                    <a:pt x="47" y="3"/>
                    <a:pt x="47" y="6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5"/>
                    <a:pt x="45" y="47"/>
                    <a:pt x="41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7" name="Google Shape;9117;p241"/>
            <p:cNvSpPr/>
            <p:nvPr/>
          </p:nvSpPr>
          <p:spPr>
            <a:xfrm>
              <a:off x="-4014788" y="2013904"/>
              <a:ext cx="65088" cy="63500"/>
            </a:xfrm>
            <a:custGeom>
              <a:rect b="b" l="l" r="r" t="t"/>
              <a:pathLst>
                <a:path extrusionOk="0" h="61" w="62">
                  <a:moveTo>
                    <a:pt x="55" y="61"/>
                  </a:moveTo>
                  <a:cubicBezTo>
                    <a:pt x="54" y="61"/>
                    <a:pt x="53" y="60"/>
                    <a:pt x="52" y="5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2" y="54"/>
                    <a:pt x="62" y="57"/>
                    <a:pt x="59" y="59"/>
                  </a:cubicBezTo>
                  <a:cubicBezTo>
                    <a:pt x="58" y="60"/>
                    <a:pt x="57" y="61"/>
                    <a:pt x="55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8" name="Google Shape;9118;p241"/>
            <p:cNvSpPr/>
            <p:nvPr/>
          </p:nvSpPr>
          <p:spPr>
            <a:xfrm>
              <a:off x="-4229100" y="2029780"/>
              <a:ext cx="47625" cy="47624"/>
            </a:xfrm>
            <a:custGeom>
              <a:rect b="b" l="l" r="r" t="t"/>
              <a:pathLst>
                <a:path extrusionOk="0" h="47" w="47">
                  <a:moveTo>
                    <a:pt x="41" y="47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3" y="47"/>
                    <a:pt x="0" y="45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4" y="36"/>
                    <a:pt x="47" y="38"/>
                    <a:pt x="47" y="41"/>
                  </a:cubicBezTo>
                  <a:cubicBezTo>
                    <a:pt x="47" y="45"/>
                    <a:pt x="44" y="47"/>
                    <a:pt x="41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9" name="Google Shape;9119;p241"/>
            <p:cNvSpPr/>
            <p:nvPr/>
          </p:nvSpPr>
          <p:spPr>
            <a:xfrm>
              <a:off x="-4229104" y="2013904"/>
              <a:ext cx="63500" cy="63500"/>
            </a:xfrm>
            <a:custGeom>
              <a:rect b="b" l="l" r="r" t="t"/>
              <a:pathLst>
                <a:path extrusionOk="0" h="61" w="62">
                  <a:moveTo>
                    <a:pt x="6" y="61"/>
                  </a:moveTo>
                  <a:cubicBezTo>
                    <a:pt x="4" y="61"/>
                    <a:pt x="3" y="60"/>
                    <a:pt x="2" y="59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2" y="4"/>
                    <a:pt x="62" y="7"/>
                    <a:pt x="59" y="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60"/>
                    <a:pt x="7" y="61"/>
                    <a:pt x="6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0" name="Google Shape;9120;p241"/>
            <p:cNvSpPr/>
            <p:nvPr/>
          </p:nvSpPr>
          <p:spPr>
            <a:xfrm>
              <a:off x="-4000504" y="1799602"/>
              <a:ext cx="49213" cy="49213"/>
            </a:xfrm>
            <a:custGeom>
              <a:rect b="b" l="l" r="r" t="t"/>
              <a:pathLst>
                <a:path extrusionOk="0" h="47" w="47">
                  <a:moveTo>
                    <a:pt x="41" y="47"/>
                  </a:moveTo>
                  <a:cubicBezTo>
                    <a:pt x="38" y="47"/>
                    <a:pt x="36" y="44"/>
                    <a:pt x="36" y="4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3"/>
                    <a:pt x="47" y="6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4"/>
                    <a:pt x="45" y="47"/>
                    <a:pt x="41" y="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1" name="Google Shape;9121;p241"/>
            <p:cNvSpPr/>
            <p:nvPr/>
          </p:nvSpPr>
          <p:spPr>
            <a:xfrm>
              <a:off x="-4014787" y="1799605"/>
              <a:ext cx="65088" cy="63500"/>
            </a:xfrm>
            <a:custGeom>
              <a:rect b="b" l="l" r="r" t="t"/>
              <a:pathLst>
                <a:path extrusionOk="0" h="61" w="62">
                  <a:moveTo>
                    <a:pt x="6" y="61"/>
                  </a:moveTo>
                  <a:cubicBezTo>
                    <a:pt x="4" y="61"/>
                    <a:pt x="3" y="60"/>
                    <a:pt x="2" y="59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4" y="0"/>
                    <a:pt x="57" y="0"/>
                    <a:pt x="59" y="2"/>
                  </a:cubicBezTo>
                  <a:cubicBezTo>
                    <a:pt x="62" y="4"/>
                    <a:pt x="62" y="7"/>
                    <a:pt x="59" y="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60"/>
                    <a:pt x="7" y="61"/>
                    <a:pt x="6" y="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22" name="Google Shape;9122;p241"/>
          <p:cNvGrpSpPr/>
          <p:nvPr/>
        </p:nvGrpSpPr>
        <p:grpSpPr>
          <a:xfrm>
            <a:off x="8337690" y="2561632"/>
            <a:ext cx="738843" cy="534940"/>
            <a:chOff x="-2125661" y="2574311"/>
            <a:chExt cx="488949" cy="354011"/>
          </a:xfrm>
        </p:grpSpPr>
        <p:sp>
          <p:nvSpPr>
            <p:cNvPr id="9123" name="Google Shape;9123;p241"/>
            <p:cNvSpPr/>
            <p:nvPr/>
          </p:nvSpPr>
          <p:spPr>
            <a:xfrm>
              <a:off x="-1725611" y="2726710"/>
              <a:ext cx="11113" cy="163513"/>
            </a:xfrm>
            <a:custGeom>
              <a:rect b="b" l="l" r="r" t="t"/>
              <a:pathLst>
                <a:path extrusionOk="0" h="156" w="11">
                  <a:moveTo>
                    <a:pt x="6" y="156"/>
                  </a:move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50"/>
                    <a:pt x="11" y="150"/>
                    <a:pt x="11" y="150"/>
                  </a:cubicBezTo>
                  <a:cubicBezTo>
                    <a:pt x="11" y="153"/>
                    <a:pt x="9" y="156"/>
                    <a:pt x="6" y="1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4" name="Google Shape;9124;p241"/>
            <p:cNvSpPr/>
            <p:nvPr/>
          </p:nvSpPr>
          <p:spPr>
            <a:xfrm>
              <a:off x="-2082799" y="2648923"/>
              <a:ext cx="290513" cy="241300"/>
            </a:xfrm>
            <a:custGeom>
              <a:rect b="b" l="l" r="r" t="t"/>
              <a:pathLst>
                <a:path extrusionOk="0" h="231" w="280">
                  <a:moveTo>
                    <a:pt x="6" y="231"/>
                  </a:moveTo>
                  <a:cubicBezTo>
                    <a:pt x="3" y="231"/>
                    <a:pt x="0" y="228"/>
                    <a:pt x="0" y="22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78" y="0"/>
                    <a:pt x="280" y="3"/>
                    <a:pt x="280" y="6"/>
                  </a:cubicBezTo>
                  <a:cubicBezTo>
                    <a:pt x="280" y="9"/>
                    <a:pt x="278" y="11"/>
                    <a:pt x="27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20"/>
                    <a:pt x="11" y="31"/>
                  </a:cubicBezTo>
                  <a:cubicBezTo>
                    <a:pt x="11" y="225"/>
                    <a:pt x="11" y="225"/>
                    <a:pt x="11" y="225"/>
                  </a:cubicBezTo>
                  <a:cubicBezTo>
                    <a:pt x="11" y="228"/>
                    <a:pt x="9" y="231"/>
                    <a:pt x="6" y="2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5" name="Google Shape;9125;p241"/>
            <p:cNvSpPr/>
            <p:nvPr/>
          </p:nvSpPr>
          <p:spPr>
            <a:xfrm>
              <a:off x="-2125661" y="2880697"/>
              <a:ext cx="454024" cy="47625"/>
            </a:xfrm>
            <a:custGeom>
              <a:rect b="b" l="l" r="r" t="t"/>
              <a:pathLst>
                <a:path extrusionOk="0" h="47" w="437">
                  <a:moveTo>
                    <a:pt x="396" y="47"/>
                  </a:moveTo>
                  <a:cubicBezTo>
                    <a:pt x="42" y="47"/>
                    <a:pt x="42" y="47"/>
                    <a:pt x="42" y="47"/>
                  </a:cubicBezTo>
                  <a:cubicBezTo>
                    <a:pt x="19" y="47"/>
                    <a:pt x="0" y="2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5" y="0"/>
                    <a:pt x="170" y="3"/>
                    <a:pt x="172" y="8"/>
                  </a:cubicBezTo>
                  <a:cubicBezTo>
                    <a:pt x="172" y="9"/>
                    <a:pt x="173" y="9"/>
                    <a:pt x="174" y="9"/>
                  </a:cubicBezTo>
                  <a:cubicBezTo>
                    <a:pt x="263" y="9"/>
                    <a:pt x="263" y="9"/>
                    <a:pt x="263" y="9"/>
                  </a:cubicBezTo>
                  <a:cubicBezTo>
                    <a:pt x="264" y="9"/>
                    <a:pt x="265" y="9"/>
                    <a:pt x="265" y="8"/>
                  </a:cubicBezTo>
                  <a:cubicBezTo>
                    <a:pt x="267" y="3"/>
                    <a:pt x="272" y="0"/>
                    <a:pt x="277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5" y="0"/>
                    <a:pt x="437" y="3"/>
                    <a:pt x="437" y="6"/>
                  </a:cubicBezTo>
                  <a:cubicBezTo>
                    <a:pt x="437" y="29"/>
                    <a:pt x="418" y="47"/>
                    <a:pt x="396" y="47"/>
                  </a:cubicBezTo>
                  <a:close/>
                  <a:moveTo>
                    <a:pt x="12" y="11"/>
                  </a:moveTo>
                  <a:cubicBezTo>
                    <a:pt x="14" y="25"/>
                    <a:pt x="27" y="36"/>
                    <a:pt x="42" y="36"/>
                  </a:cubicBezTo>
                  <a:cubicBezTo>
                    <a:pt x="396" y="36"/>
                    <a:pt x="396" y="36"/>
                    <a:pt x="396" y="36"/>
                  </a:cubicBezTo>
                  <a:cubicBezTo>
                    <a:pt x="411" y="36"/>
                    <a:pt x="423" y="25"/>
                    <a:pt x="426" y="11"/>
                  </a:cubicBezTo>
                  <a:cubicBezTo>
                    <a:pt x="277" y="11"/>
                    <a:pt x="277" y="11"/>
                    <a:pt x="277" y="11"/>
                  </a:cubicBezTo>
                  <a:cubicBezTo>
                    <a:pt x="276" y="11"/>
                    <a:pt x="275" y="12"/>
                    <a:pt x="275" y="12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73" y="17"/>
                    <a:pt x="268" y="20"/>
                    <a:pt x="263" y="20"/>
                  </a:cubicBezTo>
                  <a:cubicBezTo>
                    <a:pt x="174" y="20"/>
                    <a:pt x="174" y="20"/>
                    <a:pt x="174" y="20"/>
                  </a:cubicBezTo>
                  <a:cubicBezTo>
                    <a:pt x="169" y="20"/>
                    <a:pt x="164" y="17"/>
                    <a:pt x="162" y="12"/>
                  </a:cubicBezTo>
                  <a:cubicBezTo>
                    <a:pt x="162" y="12"/>
                    <a:pt x="161" y="11"/>
                    <a:pt x="160" y="11"/>
                  </a:cubicBezTo>
                  <a:lnTo>
                    <a:pt x="12" y="11"/>
                  </a:lnTo>
                  <a:close/>
                  <a:moveTo>
                    <a:pt x="270" y="10"/>
                  </a:moveTo>
                  <a:cubicBezTo>
                    <a:pt x="270" y="10"/>
                    <a:pt x="270" y="10"/>
                    <a:pt x="270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6" name="Google Shape;9126;p241"/>
            <p:cNvSpPr/>
            <p:nvPr/>
          </p:nvSpPr>
          <p:spPr>
            <a:xfrm>
              <a:off x="-1747836" y="2612408"/>
              <a:ext cx="57150" cy="82550"/>
            </a:xfrm>
            <a:custGeom>
              <a:rect b="b" l="l" r="r" t="t"/>
              <a:pathLst>
                <a:path extrusionOk="0" h="78" w="54">
                  <a:moveTo>
                    <a:pt x="26" y="78"/>
                  </a:moveTo>
                  <a:cubicBezTo>
                    <a:pt x="18" y="78"/>
                    <a:pt x="9" y="75"/>
                    <a:pt x="1" y="65"/>
                  </a:cubicBezTo>
                  <a:cubicBezTo>
                    <a:pt x="0" y="63"/>
                    <a:pt x="0" y="59"/>
                    <a:pt x="2" y="57"/>
                  </a:cubicBezTo>
                  <a:cubicBezTo>
                    <a:pt x="5" y="56"/>
                    <a:pt x="8" y="56"/>
                    <a:pt x="10" y="58"/>
                  </a:cubicBezTo>
                  <a:cubicBezTo>
                    <a:pt x="21" y="72"/>
                    <a:pt x="35" y="65"/>
                    <a:pt x="37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8" y="64"/>
                    <a:pt x="43" y="61"/>
                    <a:pt x="42" y="55"/>
                  </a:cubicBezTo>
                  <a:cubicBezTo>
                    <a:pt x="41" y="47"/>
                    <a:pt x="34" y="45"/>
                    <a:pt x="34" y="45"/>
                  </a:cubicBezTo>
                  <a:cubicBezTo>
                    <a:pt x="34" y="45"/>
                    <a:pt x="25" y="42"/>
                    <a:pt x="16" y="39"/>
                  </a:cubicBezTo>
                  <a:cubicBezTo>
                    <a:pt x="3" y="36"/>
                    <a:pt x="1" y="27"/>
                    <a:pt x="1" y="20"/>
                  </a:cubicBezTo>
                  <a:cubicBezTo>
                    <a:pt x="1" y="14"/>
                    <a:pt x="3" y="9"/>
                    <a:pt x="7" y="6"/>
                  </a:cubicBezTo>
                  <a:cubicBezTo>
                    <a:pt x="12" y="2"/>
                    <a:pt x="18" y="0"/>
                    <a:pt x="27" y="0"/>
                  </a:cubicBezTo>
                  <a:cubicBezTo>
                    <a:pt x="44" y="0"/>
                    <a:pt x="51" y="11"/>
                    <a:pt x="53" y="17"/>
                  </a:cubicBezTo>
                  <a:cubicBezTo>
                    <a:pt x="54" y="20"/>
                    <a:pt x="52" y="23"/>
                    <a:pt x="49" y="24"/>
                  </a:cubicBezTo>
                  <a:cubicBezTo>
                    <a:pt x="46" y="25"/>
                    <a:pt x="43" y="23"/>
                    <a:pt x="42" y="20"/>
                  </a:cubicBezTo>
                  <a:cubicBezTo>
                    <a:pt x="42" y="19"/>
                    <a:pt x="39" y="11"/>
                    <a:pt x="27" y="11"/>
                  </a:cubicBezTo>
                  <a:cubicBezTo>
                    <a:pt x="21" y="11"/>
                    <a:pt x="17" y="12"/>
                    <a:pt x="14" y="14"/>
                  </a:cubicBezTo>
                  <a:cubicBezTo>
                    <a:pt x="13" y="15"/>
                    <a:pt x="12" y="17"/>
                    <a:pt x="12" y="20"/>
                  </a:cubicBezTo>
                  <a:cubicBezTo>
                    <a:pt x="12" y="23"/>
                    <a:pt x="13" y="27"/>
                    <a:pt x="19" y="29"/>
                  </a:cubicBezTo>
                  <a:cubicBezTo>
                    <a:pt x="28" y="32"/>
                    <a:pt x="37" y="34"/>
                    <a:pt x="37" y="34"/>
                  </a:cubicBezTo>
                  <a:cubicBezTo>
                    <a:pt x="38" y="34"/>
                    <a:pt x="51" y="39"/>
                    <a:pt x="53" y="54"/>
                  </a:cubicBezTo>
                  <a:cubicBezTo>
                    <a:pt x="54" y="65"/>
                    <a:pt x="46" y="72"/>
                    <a:pt x="41" y="74"/>
                  </a:cubicBezTo>
                  <a:cubicBezTo>
                    <a:pt x="38" y="76"/>
                    <a:pt x="32" y="78"/>
                    <a:pt x="26" y="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7" name="Google Shape;9127;p241"/>
            <p:cNvSpPr/>
            <p:nvPr/>
          </p:nvSpPr>
          <p:spPr>
            <a:xfrm>
              <a:off x="-1724024" y="2598121"/>
              <a:ext cx="11113" cy="26988"/>
            </a:xfrm>
            <a:custGeom>
              <a:rect b="b" l="l" r="r" t="t"/>
              <a:pathLst>
                <a:path extrusionOk="0" h="25" w="11">
                  <a:moveTo>
                    <a:pt x="5" y="25"/>
                  </a:moveTo>
                  <a:cubicBezTo>
                    <a:pt x="2" y="25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8" y="25"/>
                    <a:pt x="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8" name="Google Shape;9128;p241"/>
            <p:cNvSpPr/>
            <p:nvPr/>
          </p:nvSpPr>
          <p:spPr>
            <a:xfrm>
              <a:off x="-1724024" y="2683846"/>
              <a:ext cx="11113" cy="25400"/>
            </a:xfrm>
            <a:custGeom>
              <a:rect b="b" l="l" r="r" t="t"/>
              <a:pathLst>
                <a:path extrusionOk="0" h="24" w="11">
                  <a:moveTo>
                    <a:pt x="5" y="24"/>
                  </a:moveTo>
                  <a:cubicBezTo>
                    <a:pt x="2" y="24"/>
                    <a:pt x="0" y="22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8" y="24"/>
                    <a:pt x="5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9" name="Google Shape;9129;p241"/>
            <p:cNvSpPr/>
            <p:nvPr/>
          </p:nvSpPr>
          <p:spPr>
            <a:xfrm>
              <a:off x="-1801812" y="2574311"/>
              <a:ext cx="165100" cy="163513"/>
            </a:xfrm>
            <a:custGeom>
              <a:rect b="b" l="l" r="r" t="t"/>
              <a:pathLst>
                <a:path extrusionOk="0" h="158" w="158">
                  <a:moveTo>
                    <a:pt x="79" y="158"/>
                  </a:moveTo>
                  <a:cubicBezTo>
                    <a:pt x="35" y="158"/>
                    <a:pt x="0" y="122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122" y="0"/>
                    <a:pt x="158" y="35"/>
                    <a:pt x="158" y="79"/>
                  </a:cubicBezTo>
                  <a:cubicBezTo>
                    <a:pt x="158" y="122"/>
                    <a:pt x="122" y="158"/>
                    <a:pt x="79" y="158"/>
                  </a:cubicBezTo>
                  <a:close/>
                  <a:moveTo>
                    <a:pt x="79" y="11"/>
                  </a:moveTo>
                  <a:cubicBezTo>
                    <a:pt x="41" y="11"/>
                    <a:pt x="11" y="42"/>
                    <a:pt x="11" y="79"/>
                  </a:cubicBezTo>
                  <a:cubicBezTo>
                    <a:pt x="11" y="116"/>
                    <a:pt x="41" y="147"/>
                    <a:pt x="79" y="147"/>
                  </a:cubicBezTo>
                  <a:cubicBezTo>
                    <a:pt x="116" y="147"/>
                    <a:pt x="147" y="116"/>
                    <a:pt x="147" y="79"/>
                  </a:cubicBezTo>
                  <a:cubicBezTo>
                    <a:pt x="147" y="42"/>
                    <a:pt x="116" y="11"/>
                    <a:pt x="79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0" name="Google Shape;9130;p241"/>
            <p:cNvSpPr/>
            <p:nvPr/>
          </p:nvSpPr>
          <p:spPr>
            <a:xfrm>
              <a:off x="-1909762" y="2679082"/>
              <a:ext cx="44450" cy="50800"/>
            </a:xfrm>
            <a:custGeom>
              <a:rect b="b" l="l" r="r" t="t"/>
              <a:pathLst>
                <a:path extrusionOk="0" h="48" w="42">
                  <a:moveTo>
                    <a:pt x="30" y="48"/>
                  </a:moveTo>
                  <a:cubicBezTo>
                    <a:pt x="29" y="48"/>
                    <a:pt x="29" y="48"/>
                    <a:pt x="29" y="48"/>
                  </a:cubicBezTo>
                  <a:cubicBezTo>
                    <a:pt x="26" y="47"/>
                    <a:pt x="24" y="44"/>
                    <a:pt x="24" y="4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0" y="7"/>
                    <a:pt x="42" y="10"/>
                    <a:pt x="41" y="1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6"/>
                    <a:pt x="32" y="48"/>
                    <a:pt x="3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1" name="Google Shape;9131;p241"/>
            <p:cNvSpPr/>
            <p:nvPr/>
          </p:nvSpPr>
          <p:spPr>
            <a:xfrm>
              <a:off x="-2008187" y="2685430"/>
              <a:ext cx="142875" cy="98425"/>
            </a:xfrm>
            <a:custGeom>
              <a:rect b="b" l="l" r="r" t="t"/>
              <a:pathLst>
                <a:path extrusionOk="0" h="94" w="138">
                  <a:moveTo>
                    <a:pt x="6" y="94"/>
                  </a:moveTo>
                  <a:cubicBezTo>
                    <a:pt x="5" y="94"/>
                    <a:pt x="3" y="93"/>
                    <a:pt x="2" y="92"/>
                  </a:cubicBezTo>
                  <a:cubicBezTo>
                    <a:pt x="0" y="89"/>
                    <a:pt x="1" y="86"/>
                    <a:pt x="3" y="8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32" y="0"/>
                    <a:pt x="135" y="1"/>
                    <a:pt x="137" y="3"/>
                  </a:cubicBezTo>
                  <a:cubicBezTo>
                    <a:pt x="138" y="6"/>
                    <a:pt x="138" y="9"/>
                    <a:pt x="135" y="11"/>
                  </a:cubicBezTo>
                  <a:cubicBezTo>
                    <a:pt x="9" y="93"/>
                    <a:pt x="9" y="93"/>
                    <a:pt x="9" y="93"/>
                  </a:cubicBezTo>
                  <a:cubicBezTo>
                    <a:pt x="8" y="94"/>
                    <a:pt x="7" y="94"/>
                    <a:pt x="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2" name="Google Shape;9132;p241"/>
            <p:cNvSpPr/>
            <p:nvPr/>
          </p:nvSpPr>
          <p:spPr>
            <a:xfrm>
              <a:off x="-2009772" y="2802905"/>
              <a:ext cx="63500" cy="63500"/>
            </a:xfrm>
            <a:custGeom>
              <a:rect b="b" l="l" r="r" t="t"/>
              <a:pathLst>
                <a:path extrusionOk="0" h="60" w="61">
                  <a:moveTo>
                    <a:pt x="55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2"/>
                    <a:pt x="61" y="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58"/>
                    <a:pt x="58" y="60"/>
                    <a:pt x="55" y="60"/>
                  </a:cubicBezTo>
                  <a:close/>
                  <a:moveTo>
                    <a:pt x="11" y="49"/>
                  </a:moveTo>
                  <a:cubicBezTo>
                    <a:pt x="50" y="49"/>
                    <a:pt x="50" y="49"/>
                    <a:pt x="50" y="49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3" name="Google Shape;9133;p241"/>
            <p:cNvSpPr/>
            <p:nvPr/>
          </p:nvSpPr>
          <p:spPr>
            <a:xfrm>
              <a:off x="-1931980" y="2763218"/>
              <a:ext cx="61913" cy="103188"/>
            </a:xfrm>
            <a:custGeom>
              <a:rect b="b" l="l" r="r" t="t"/>
              <a:pathLst>
                <a:path extrusionOk="0" h="98" w="60">
                  <a:moveTo>
                    <a:pt x="55" y="98"/>
                  </a:move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6"/>
                    <a:pt x="0" y="9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60" y="96"/>
                    <a:pt x="58" y="98"/>
                    <a:pt x="55" y="98"/>
                  </a:cubicBezTo>
                  <a:close/>
                  <a:moveTo>
                    <a:pt x="11" y="87"/>
                  </a:moveTo>
                  <a:cubicBezTo>
                    <a:pt x="49" y="87"/>
                    <a:pt x="49" y="87"/>
                    <a:pt x="49" y="8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4" name="Google Shape;9134;p241"/>
            <p:cNvSpPr/>
            <p:nvPr/>
          </p:nvSpPr>
          <p:spPr>
            <a:xfrm>
              <a:off x="-1854200" y="2721943"/>
              <a:ext cx="61913" cy="144463"/>
            </a:xfrm>
            <a:custGeom>
              <a:rect b="b" l="l" r="r" t="t"/>
              <a:pathLst>
                <a:path extrusionOk="0" h="138" w="60">
                  <a:moveTo>
                    <a:pt x="55" y="138"/>
                  </a:moveTo>
                  <a:cubicBezTo>
                    <a:pt x="5" y="138"/>
                    <a:pt x="5" y="138"/>
                    <a:pt x="5" y="138"/>
                  </a:cubicBezTo>
                  <a:cubicBezTo>
                    <a:pt x="2" y="138"/>
                    <a:pt x="0" y="136"/>
                    <a:pt x="0" y="1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0" y="2"/>
                    <a:pt x="60" y="5"/>
                  </a:cubicBezTo>
                  <a:cubicBezTo>
                    <a:pt x="60" y="133"/>
                    <a:pt x="60" y="133"/>
                    <a:pt x="60" y="133"/>
                  </a:cubicBezTo>
                  <a:cubicBezTo>
                    <a:pt x="60" y="136"/>
                    <a:pt x="58" y="138"/>
                    <a:pt x="55" y="138"/>
                  </a:cubicBezTo>
                  <a:close/>
                  <a:moveTo>
                    <a:pt x="11" y="127"/>
                  </a:moveTo>
                  <a:cubicBezTo>
                    <a:pt x="49" y="127"/>
                    <a:pt x="49" y="127"/>
                    <a:pt x="49" y="12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11" y="12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35" name="Google Shape;9135;p241"/>
          <p:cNvGrpSpPr/>
          <p:nvPr/>
        </p:nvGrpSpPr>
        <p:grpSpPr>
          <a:xfrm>
            <a:off x="8439642" y="5171548"/>
            <a:ext cx="534944" cy="537340"/>
            <a:chOff x="-579430" y="2897198"/>
            <a:chExt cx="354009" cy="355601"/>
          </a:xfrm>
        </p:grpSpPr>
        <p:sp>
          <p:nvSpPr>
            <p:cNvPr id="9136" name="Google Shape;9136;p241"/>
            <p:cNvSpPr/>
            <p:nvPr/>
          </p:nvSpPr>
          <p:spPr>
            <a:xfrm>
              <a:off x="-579430" y="2897198"/>
              <a:ext cx="354009" cy="355601"/>
            </a:xfrm>
            <a:custGeom>
              <a:rect b="b" l="l" r="r" t="t"/>
              <a:pathLst>
                <a:path extrusionOk="0" h="157" w="157">
                  <a:moveTo>
                    <a:pt x="83" y="157"/>
                  </a:moveTo>
                  <a:cubicBezTo>
                    <a:pt x="74" y="157"/>
                    <a:pt x="74" y="157"/>
                    <a:pt x="74" y="157"/>
                  </a:cubicBezTo>
                  <a:cubicBezTo>
                    <a:pt x="67" y="157"/>
                    <a:pt x="62" y="152"/>
                    <a:pt x="62" y="145"/>
                  </a:cubicBezTo>
                  <a:cubicBezTo>
                    <a:pt x="62" y="137"/>
                    <a:pt x="62" y="137"/>
                    <a:pt x="62" y="137"/>
                  </a:cubicBezTo>
                  <a:cubicBezTo>
                    <a:pt x="57" y="136"/>
                    <a:pt x="52" y="134"/>
                    <a:pt x="48" y="132"/>
                  </a:cubicBezTo>
                  <a:cubicBezTo>
                    <a:pt x="42" y="137"/>
                    <a:pt x="42" y="137"/>
                    <a:pt x="42" y="137"/>
                  </a:cubicBezTo>
                  <a:cubicBezTo>
                    <a:pt x="38" y="142"/>
                    <a:pt x="30" y="142"/>
                    <a:pt x="26" y="137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15" y="126"/>
                    <a:pt x="15" y="119"/>
                    <a:pt x="20" y="114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3" y="104"/>
                    <a:pt x="21" y="99"/>
                    <a:pt x="19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5" y="94"/>
                    <a:pt x="0" y="89"/>
                    <a:pt x="0" y="8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8"/>
                    <a:pt x="5" y="62"/>
                    <a:pt x="11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1" y="57"/>
                    <a:pt x="23" y="53"/>
                    <a:pt x="25" y="4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15" y="38"/>
                    <a:pt x="15" y="31"/>
                    <a:pt x="20" y="2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5"/>
                    <a:pt x="38" y="15"/>
                    <a:pt x="42" y="2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3"/>
                    <a:pt x="57" y="21"/>
                    <a:pt x="62" y="19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5"/>
                    <a:pt x="67" y="0"/>
                    <a:pt x="7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9" y="0"/>
                    <a:pt x="94" y="5"/>
                    <a:pt x="94" y="12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9" y="21"/>
                    <a:pt x="104" y="23"/>
                    <a:pt x="109" y="25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6" y="18"/>
                    <a:pt x="119" y="16"/>
                    <a:pt x="122" y="16"/>
                  </a:cubicBezTo>
                  <a:cubicBezTo>
                    <a:pt x="125" y="16"/>
                    <a:pt x="128" y="18"/>
                    <a:pt x="130" y="20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41" y="31"/>
                    <a:pt x="141" y="38"/>
                    <a:pt x="137" y="4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4" y="53"/>
                    <a:pt x="136" y="57"/>
                    <a:pt x="137" y="62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151" y="62"/>
                    <a:pt x="157" y="68"/>
                    <a:pt x="157" y="74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57" y="89"/>
                    <a:pt x="151" y="94"/>
                    <a:pt x="145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6" y="99"/>
                    <a:pt x="134" y="104"/>
                    <a:pt x="131" y="109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41" y="119"/>
                    <a:pt x="141" y="126"/>
                    <a:pt x="137" y="131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28" y="139"/>
                    <a:pt x="125" y="140"/>
                    <a:pt x="122" y="140"/>
                  </a:cubicBezTo>
                  <a:cubicBezTo>
                    <a:pt x="119" y="140"/>
                    <a:pt x="116" y="139"/>
                    <a:pt x="114" y="137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4" y="134"/>
                    <a:pt x="99" y="136"/>
                    <a:pt x="94" y="137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94" y="152"/>
                    <a:pt x="89" y="157"/>
                    <a:pt x="83" y="157"/>
                  </a:cubicBezTo>
                  <a:close/>
                  <a:moveTo>
                    <a:pt x="49" y="126"/>
                  </a:moveTo>
                  <a:cubicBezTo>
                    <a:pt x="54" y="129"/>
                    <a:pt x="59" y="132"/>
                    <a:pt x="65" y="133"/>
                  </a:cubicBezTo>
                  <a:cubicBezTo>
                    <a:pt x="66" y="133"/>
                    <a:pt x="67" y="134"/>
                    <a:pt x="67" y="136"/>
                  </a:cubicBezTo>
                  <a:cubicBezTo>
                    <a:pt x="67" y="145"/>
                    <a:pt x="67" y="145"/>
                    <a:pt x="67" y="145"/>
                  </a:cubicBezTo>
                  <a:cubicBezTo>
                    <a:pt x="67" y="149"/>
                    <a:pt x="70" y="152"/>
                    <a:pt x="74" y="152"/>
                  </a:cubicBezTo>
                  <a:cubicBezTo>
                    <a:pt x="83" y="152"/>
                    <a:pt x="83" y="152"/>
                    <a:pt x="83" y="152"/>
                  </a:cubicBezTo>
                  <a:cubicBezTo>
                    <a:pt x="86" y="152"/>
                    <a:pt x="89" y="149"/>
                    <a:pt x="89" y="145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34"/>
                    <a:pt x="90" y="133"/>
                    <a:pt x="91" y="133"/>
                  </a:cubicBezTo>
                  <a:cubicBezTo>
                    <a:pt x="97" y="132"/>
                    <a:pt x="103" y="129"/>
                    <a:pt x="108" y="126"/>
                  </a:cubicBezTo>
                  <a:cubicBezTo>
                    <a:pt x="109" y="126"/>
                    <a:pt x="110" y="126"/>
                    <a:pt x="111" y="127"/>
                  </a:cubicBezTo>
                  <a:cubicBezTo>
                    <a:pt x="118" y="134"/>
                    <a:pt x="118" y="134"/>
                    <a:pt x="118" y="134"/>
                  </a:cubicBezTo>
                  <a:cubicBezTo>
                    <a:pt x="119" y="135"/>
                    <a:pt x="121" y="135"/>
                    <a:pt x="122" y="135"/>
                  </a:cubicBezTo>
                  <a:cubicBezTo>
                    <a:pt x="124" y="135"/>
                    <a:pt x="126" y="135"/>
                    <a:pt x="127" y="134"/>
                  </a:cubicBezTo>
                  <a:cubicBezTo>
                    <a:pt x="133" y="127"/>
                    <a:pt x="133" y="127"/>
                    <a:pt x="133" y="127"/>
                  </a:cubicBezTo>
                  <a:cubicBezTo>
                    <a:pt x="136" y="125"/>
                    <a:pt x="136" y="120"/>
                    <a:pt x="133" y="118"/>
                  </a:cubicBezTo>
                  <a:cubicBezTo>
                    <a:pt x="127" y="111"/>
                    <a:pt x="127" y="111"/>
                    <a:pt x="127" y="111"/>
                  </a:cubicBezTo>
                  <a:cubicBezTo>
                    <a:pt x="126" y="110"/>
                    <a:pt x="126" y="109"/>
                    <a:pt x="126" y="108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29" y="103"/>
                    <a:pt x="132" y="97"/>
                    <a:pt x="133" y="91"/>
                  </a:cubicBezTo>
                  <a:cubicBezTo>
                    <a:pt x="133" y="90"/>
                    <a:pt x="134" y="90"/>
                    <a:pt x="135" y="90"/>
                  </a:cubicBezTo>
                  <a:cubicBezTo>
                    <a:pt x="145" y="90"/>
                    <a:pt x="145" y="90"/>
                    <a:pt x="145" y="90"/>
                  </a:cubicBezTo>
                  <a:cubicBezTo>
                    <a:pt x="149" y="90"/>
                    <a:pt x="152" y="87"/>
                    <a:pt x="152" y="83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152" y="70"/>
                    <a:pt x="149" y="67"/>
                    <a:pt x="145" y="67"/>
                  </a:cubicBezTo>
                  <a:cubicBezTo>
                    <a:pt x="135" y="67"/>
                    <a:pt x="135" y="67"/>
                    <a:pt x="135" y="67"/>
                  </a:cubicBezTo>
                  <a:cubicBezTo>
                    <a:pt x="134" y="67"/>
                    <a:pt x="133" y="66"/>
                    <a:pt x="133" y="65"/>
                  </a:cubicBezTo>
                  <a:cubicBezTo>
                    <a:pt x="132" y="60"/>
                    <a:pt x="129" y="54"/>
                    <a:pt x="126" y="49"/>
                  </a:cubicBezTo>
                  <a:cubicBezTo>
                    <a:pt x="126" y="48"/>
                    <a:pt x="126" y="47"/>
                    <a:pt x="127" y="46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6" y="36"/>
                    <a:pt x="136" y="32"/>
                    <a:pt x="133" y="30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6" y="22"/>
                    <a:pt x="124" y="21"/>
                    <a:pt x="122" y="21"/>
                  </a:cubicBezTo>
                  <a:cubicBezTo>
                    <a:pt x="121" y="21"/>
                    <a:pt x="119" y="22"/>
                    <a:pt x="118" y="2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31"/>
                    <a:pt x="109" y="31"/>
                    <a:pt x="108" y="30"/>
                  </a:cubicBezTo>
                  <a:cubicBezTo>
                    <a:pt x="103" y="27"/>
                    <a:pt x="97" y="25"/>
                    <a:pt x="91" y="24"/>
                  </a:cubicBezTo>
                  <a:cubicBezTo>
                    <a:pt x="90" y="23"/>
                    <a:pt x="89" y="22"/>
                    <a:pt x="89" y="21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8"/>
                    <a:pt x="86" y="5"/>
                    <a:pt x="83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0" y="5"/>
                    <a:pt x="67" y="8"/>
                    <a:pt x="67" y="12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22"/>
                    <a:pt x="66" y="23"/>
                    <a:pt x="65" y="24"/>
                  </a:cubicBezTo>
                  <a:cubicBezTo>
                    <a:pt x="59" y="25"/>
                    <a:pt x="54" y="27"/>
                    <a:pt x="49" y="30"/>
                  </a:cubicBezTo>
                  <a:cubicBezTo>
                    <a:pt x="48" y="31"/>
                    <a:pt x="46" y="31"/>
                    <a:pt x="46" y="30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6" y="21"/>
                    <a:pt x="32" y="21"/>
                    <a:pt x="29" y="2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0" y="32"/>
                    <a:pt x="20" y="36"/>
                    <a:pt x="23" y="3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7"/>
                    <a:pt x="31" y="48"/>
                    <a:pt x="30" y="49"/>
                  </a:cubicBezTo>
                  <a:cubicBezTo>
                    <a:pt x="27" y="54"/>
                    <a:pt x="25" y="60"/>
                    <a:pt x="23" y="65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8" y="67"/>
                    <a:pt x="5" y="70"/>
                    <a:pt x="5" y="74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7"/>
                    <a:pt x="8" y="90"/>
                    <a:pt x="11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2" y="90"/>
                    <a:pt x="23" y="90"/>
                    <a:pt x="23" y="91"/>
                  </a:cubicBezTo>
                  <a:cubicBezTo>
                    <a:pt x="25" y="97"/>
                    <a:pt x="27" y="103"/>
                    <a:pt x="30" y="108"/>
                  </a:cubicBezTo>
                  <a:cubicBezTo>
                    <a:pt x="31" y="109"/>
                    <a:pt x="31" y="110"/>
                    <a:pt x="30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0" y="120"/>
                    <a:pt x="20" y="125"/>
                    <a:pt x="23" y="127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32" y="136"/>
                    <a:pt x="36" y="136"/>
                    <a:pt x="39" y="134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6"/>
                    <a:pt x="47" y="126"/>
                    <a:pt x="49" y="126"/>
                  </a:cubicBezTo>
                  <a:cubicBezTo>
                    <a:pt x="49" y="126"/>
                    <a:pt x="49" y="126"/>
                    <a:pt x="49" y="1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7" name="Google Shape;9137;p241"/>
            <p:cNvSpPr/>
            <p:nvPr/>
          </p:nvSpPr>
          <p:spPr>
            <a:xfrm>
              <a:off x="-450845" y="3003560"/>
              <a:ext cx="93662" cy="142876"/>
            </a:xfrm>
            <a:custGeom>
              <a:rect b="b" l="l" r="r" t="t"/>
              <a:pathLst>
                <a:path extrusionOk="0" h="63" w="42">
                  <a:moveTo>
                    <a:pt x="21" y="62"/>
                  </a:moveTo>
                  <a:cubicBezTo>
                    <a:pt x="14" y="62"/>
                    <a:pt x="7" y="60"/>
                    <a:pt x="1" y="52"/>
                  </a:cubicBezTo>
                  <a:cubicBezTo>
                    <a:pt x="0" y="51"/>
                    <a:pt x="1" y="50"/>
                    <a:pt x="2" y="49"/>
                  </a:cubicBezTo>
                  <a:cubicBezTo>
                    <a:pt x="3" y="48"/>
                    <a:pt x="4" y="48"/>
                    <a:pt x="5" y="49"/>
                  </a:cubicBezTo>
                  <a:cubicBezTo>
                    <a:pt x="15" y="63"/>
                    <a:pt x="30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7" y="52"/>
                    <a:pt x="37" y="45"/>
                  </a:cubicBezTo>
                  <a:cubicBezTo>
                    <a:pt x="36" y="37"/>
                    <a:pt x="28" y="34"/>
                    <a:pt x="28" y="34"/>
                  </a:cubicBezTo>
                  <a:cubicBezTo>
                    <a:pt x="28" y="34"/>
                    <a:pt x="20" y="32"/>
                    <a:pt x="13" y="30"/>
                  </a:cubicBezTo>
                  <a:cubicBezTo>
                    <a:pt x="5" y="27"/>
                    <a:pt x="1" y="22"/>
                    <a:pt x="1" y="15"/>
                  </a:cubicBezTo>
                  <a:cubicBezTo>
                    <a:pt x="1" y="11"/>
                    <a:pt x="3" y="7"/>
                    <a:pt x="6" y="4"/>
                  </a:cubicBezTo>
                  <a:cubicBezTo>
                    <a:pt x="9" y="1"/>
                    <a:pt x="15" y="0"/>
                    <a:pt x="22" y="0"/>
                  </a:cubicBezTo>
                  <a:cubicBezTo>
                    <a:pt x="34" y="0"/>
                    <a:pt x="40" y="9"/>
                    <a:pt x="42" y="13"/>
                  </a:cubicBezTo>
                  <a:cubicBezTo>
                    <a:pt x="42" y="15"/>
                    <a:pt x="41" y="16"/>
                    <a:pt x="40" y="16"/>
                  </a:cubicBezTo>
                  <a:cubicBezTo>
                    <a:pt x="39" y="17"/>
                    <a:pt x="37" y="16"/>
                    <a:pt x="37" y="15"/>
                  </a:cubicBezTo>
                  <a:cubicBezTo>
                    <a:pt x="37" y="14"/>
                    <a:pt x="34" y="5"/>
                    <a:pt x="22" y="5"/>
                  </a:cubicBezTo>
                  <a:cubicBezTo>
                    <a:pt x="16" y="5"/>
                    <a:pt x="12" y="6"/>
                    <a:pt x="9" y="8"/>
                  </a:cubicBezTo>
                  <a:cubicBezTo>
                    <a:pt x="7" y="10"/>
                    <a:pt x="6" y="12"/>
                    <a:pt x="6" y="15"/>
                  </a:cubicBezTo>
                  <a:cubicBezTo>
                    <a:pt x="6" y="20"/>
                    <a:pt x="9" y="23"/>
                    <a:pt x="14" y="25"/>
                  </a:cubicBezTo>
                  <a:cubicBezTo>
                    <a:pt x="22" y="27"/>
                    <a:pt x="29" y="29"/>
                    <a:pt x="29" y="29"/>
                  </a:cubicBezTo>
                  <a:cubicBezTo>
                    <a:pt x="30" y="30"/>
                    <a:pt x="40" y="33"/>
                    <a:pt x="42" y="44"/>
                  </a:cubicBezTo>
                  <a:cubicBezTo>
                    <a:pt x="42" y="53"/>
                    <a:pt x="36" y="58"/>
                    <a:pt x="33" y="60"/>
                  </a:cubicBezTo>
                  <a:cubicBezTo>
                    <a:pt x="32" y="60"/>
                    <a:pt x="27" y="62"/>
                    <a:pt x="21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8" name="Google Shape;9138;p241"/>
            <p:cNvSpPr/>
            <p:nvPr/>
          </p:nvSpPr>
          <p:spPr>
            <a:xfrm>
              <a:off x="-407980" y="2976571"/>
              <a:ext cx="11113" cy="38100"/>
            </a:xfrm>
            <a:custGeom>
              <a:rect b="b" l="l" r="r" t="t"/>
              <a:pathLst>
                <a:path extrusionOk="0" h="17" w="5">
                  <a:moveTo>
                    <a:pt x="3" y="17"/>
                  </a:moveTo>
                  <a:cubicBezTo>
                    <a:pt x="1" y="17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7"/>
                    <a:pt x="3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9" name="Google Shape;9139;p241"/>
            <p:cNvSpPr/>
            <p:nvPr/>
          </p:nvSpPr>
          <p:spPr>
            <a:xfrm>
              <a:off x="-407988" y="3135313"/>
              <a:ext cx="11113" cy="38100"/>
            </a:xfrm>
            <a:custGeom>
              <a:rect b="b" l="l" r="r" t="t"/>
              <a:pathLst>
                <a:path extrusionOk="0" h="17" w="5">
                  <a:moveTo>
                    <a:pt x="3" y="17"/>
                  </a:moveTo>
                  <a:cubicBezTo>
                    <a:pt x="1" y="17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7"/>
                    <a:pt x="3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0" name="Google Shape;9140;p241"/>
          <p:cNvGrpSpPr/>
          <p:nvPr/>
        </p:nvGrpSpPr>
        <p:grpSpPr>
          <a:xfrm>
            <a:off x="8455234" y="3856398"/>
            <a:ext cx="503758" cy="556525"/>
            <a:chOff x="-2720976" y="2143125"/>
            <a:chExt cx="333375" cy="368296"/>
          </a:xfrm>
        </p:grpSpPr>
        <p:sp>
          <p:nvSpPr>
            <p:cNvPr id="9141" name="Google Shape;9141;p241"/>
            <p:cNvSpPr/>
            <p:nvPr/>
          </p:nvSpPr>
          <p:spPr>
            <a:xfrm>
              <a:off x="-2701926" y="2197096"/>
              <a:ext cx="293688" cy="314325"/>
            </a:xfrm>
            <a:custGeom>
              <a:rect b="b" l="l" r="r" t="t"/>
              <a:pathLst>
                <a:path extrusionOk="0" h="139" w="130">
                  <a:moveTo>
                    <a:pt x="120" y="139"/>
                  </a:moveTo>
                  <a:cubicBezTo>
                    <a:pt x="10" y="139"/>
                    <a:pt x="10" y="139"/>
                    <a:pt x="10" y="139"/>
                  </a:cubicBezTo>
                  <a:cubicBezTo>
                    <a:pt x="7" y="139"/>
                    <a:pt x="4" y="138"/>
                    <a:pt x="3" y="135"/>
                  </a:cubicBezTo>
                  <a:cubicBezTo>
                    <a:pt x="1" y="133"/>
                    <a:pt x="0" y="131"/>
                    <a:pt x="0" y="12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3"/>
                    <a:pt x="22" y="0"/>
                    <a:pt x="2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0"/>
                    <a:pt x="112" y="3"/>
                    <a:pt x="112" y="7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31"/>
                    <a:pt x="129" y="133"/>
                    <a:pt x="127" y="135"/>
                  </a:cubicBezTo>
                  <a:cubicBezTo>
                    <a:pt x="125" y="138"/>
                    <a:pt x="123" y="139"/>
                    <a:pt x="120" y="139"/>
                  </a:cubicBezTo>
                  <a:close/>
                  <a:moveTo>
                    <a:pt x="26" y="5"/>
                  </a:moveTo>
                  <a:cubicBezTo>
                    <a:pt x="24" y="5"/>
                    <a:pt x="22" y="7"/>
                    <a:pt x="22" y="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30"/>
                    <a:pt x="5" y="131"/>
                    <a:pt x="6" y="132"/>
                  </a:cubicBezTo>
                  <a:cubicBezTo>
                    <a:pt x="7" y="133"/>
                    <a:pt x="9" y="134"/>
                    <a:pt x="10" y="134"/>
                  </a:cubicBezTo>
                  <a:cubicBezTo>
                    <a:pt x="120" y="134"/>
                    <a:pt x="120" y="134"/>
                    <a:pt x="120" y="134"/>
                  </a:cubicBezTo>
                  <a:cubicBezTo>
                    <a:pt x="121" y="134"/>
                    <a:pt x="122" y="133"/>
                    <a:pt x="123" y="132"/>
                  </a:cubicBezTo>
                  <a:cubicBezTo>
                    <a:pt x="124" y="131"/>
                    <a:pt x="125" y="130"/>
                    <a:pt x="124" y="12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7"/>
                    <a:pt x="106" y="5"/>
                    <a:pt x="103" y="5"/>
                  </a:cubicBezTo>
                  <a:lnTo>
                    <a:pt x="26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2" name="Google Shape;9142;p241"/>
            <p:cNvSpPr/>
            <p:nvPr/>
          </p:nvSpPr>
          <p:spPr>
            <a:xfrm>
              <a:off x="-2659063" y="2197096"/>
              <a:ext cx="79375" cy="314325"/>
            </a:xfrm>
            <a:custGeom>
              <a:rect b="b" l="l" r="r" t="t"/>
              <a:pathLst>
                <a:path extrusionOk="0" h="139" w="35">
                  <a:moveTo>
                    <a:pt x="27" y="139"/>
                  </a:moveTo>
                  <a:cubicBezTo>
                    <a:pt x="2" y="139"/>
                    <a:pt x="2" y="139"/>
                    <a:pt x="2" y="139"/>
                  </a:cubicBezTo>
                  <a:cubicBezTo>
                    <a:pt x="2" y="139"/>
                    <a:pt x="1" y="138"/>
                    <a:pt x="0" y="138"/>
                  </a:cubicBezTo>
                  <a:cubicBezTo>
                    <a:pt x="0" y="137"/>
                    <a:pt x="0" y="137"/>
                    <a:pt x="0" y="136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4" y="0"/>
                    <a:pt x="1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1"/>
                    <a:pt x="35" y="1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8"/>
                    <a:pt x="29" y="139"/>
                    <a:pt x="27" y="139"/>
                  </a:cubicBezTo>
                  <a:close/>
                  <a:moveTo>
                    <a:pt x="5" y="134"/>
                  </a:moveTo>
                  <a:cubicBezTo>
                    <a:pt x="25" y="134"/>
                    <a:pt x="25" y="134"/>
                    <a:pt x="25" y="13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17" y="5"/>
                    <a:pt x="17" y="5"/>
                    <a:pt x="17" y="5"/>
                  </a:cubicBezTo>
                  <a:lnTo>
                    <a:pt x="5" y="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3" name="Google Shape;9143;p241"/>
            <p:cNvSpPr/>
            <p:nvPr/>
          </p:nvSpPr>
          <p:spPr>
            <a:xfrm>
              <a:off x="-2514601" y="2406646"/>
              <a:ext cx="57150" cy="52388"/>
            </a:xfrm>
            <a:custGeom>
              <a:rect b="b" l="l" r="r" t="t"/>
              <a:pathLst>
                <a:path extrusionOk="0" h="23" w="25">
                  <a:moveTo>
                    <a:pt x="13" y="23"/>
                  </a:moveTo>
                  <a:cubicBezTo>
                    <a:pt x="7" y="23"/>
                    <a:pt x="1" y="18"/>
                    <a:pt x="0" y="11"/>
                  </a:cubicBezTo>
                  <a:cubicBezTo>
                    <a:pt x="0" y="8"/>
                    <a:pt x="1" y="6"/>
                    <a:pt x="3" y="4"/>
                  </a:cubicBezTo>
                  <a:cubicBezTo>
                    <a:pt x="5" y="1"/>
                    <a:pt x="9" y="0"/>
                    <a:pt x="12" y="0"/>
                  </a:cubicBezTo>
                  <a:cubicBezTo>
                    <a:pt x="19" y="0"/>
                    <a:pt x="24" y="5"/>
                    <a:pt x="25" y="11"/>
                  </a:cubicBezTo>
                  <a:cubicBezTo>
                    <a:pt x="25" y="14"/>
                    <a:pt x="24" y="17"/>
                    <a:pt x="22" y="19"/>
                  </a:cubicBezTo>
                  <a:cubicBezTo>
                    <a:pt x="20" y="22"/>
                    <a:pt x="17" y="23"/>
                    <a:pt x="13" y="23"/>
                  </a:cubicBezTo>
                  <a:close/>
                  <a:moveTo>
                    <a:pt x="12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6" y="8"/>
                    <a:pt x="5" y="10"/>
                    <a:pt x="5" y="11"/>
                  </a:cubicBezTo>
                  <a:cubicBezTo>
                    <a:pt x="6" y="15"/>
                    <a:pt x="9" y="18"/>
                    <a:pt x="13" y="18"/>
                  </a:cubicBezTo>
                  <a:cubicBezTo>
                    <a:pt x="15" y="18"/>
                    <a:pt x="17" y="17"/>
                    <a:pt x="18" y="16"/>
                  </a:cubicBezTo>
                  <a:cubicBezTo>
                    <a:pt x="20" y="15"/>
                    <a:pt x="20" y="13"/>
                    <a:pt x="20" y="11"/>
                  </a:cubicBezTo>
                  <a:cubicBezTo>
                    <a:pt x="20" y="8"/>
                    <a:pt x="16" y="5"/>
                    <a:pt x="1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4" name="Google Shape;9144;p241"/>
            <p:cNvSpPr/>
            <p:nvPr/>
          </p:nvSpPr>
          <p:spPr>
            <a:xfrm>
              <a:off x="-2516188" y="2368548"/>
              <a:ext cx="53975" cy="49213"/>
            </a:xfrm>
            <a:custGeom>
              <a:rect b="b" l="l" r="r" t="t"/>
              <a:pathLst>
                <a:path extrusionOk="0" h="22" w="24">
                  <a:moveTo>
                    <a:pt x="13" y="22"/>
                  </a:moveTo>
                  <a:cubicBezTo>
                    <a:pt x="6" y="22"/>
                    <a:pt x="1" y="17"/>
                    <a:pt x="1" y="11"/>
                  </a:cubicBezTo>
                  <a:cubicBezTo>
                    <a:pt x="0" y="8"/>
                    <a:pt x="1" y="6"/>
                    <a:pt x="3" y="4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8" y="0"/>
                    <a:pt x="24" y="5"/>
                    <a:pt x="24" y="11"/>
                  </a:cubicBezTo>
                  <a:cubicBezTo>
                    <a:pt x="24" y="13"/>
                    <a:pt x="23" y="16"/>
                    <a:pt x="22" y="18"/>
                  </a:cubicBezTo>
                  <a:cubicBezTo>
                    <a:pt x="20" y="21"/>
                    <a:pt x="16" y="22"/>
                    <a:pt x="13" y="22"/>
                  </a:cubicBezTo>
                  <a:close/>
                  <a:moveTo>
                    <a:pt x="12" y="5"/>
                  </a:moveTo>
                  <a:cubicBezTo>
                    <a:pt x="10" y="5"/>
                    <a:pt x="8" y="6"/>
                    <a:pt x="7" y="7"/>
                  </a:cubicBezTo>
                  <a:cubicBezTo>
                    <a:pt x="6" y="8"/>
                    <a:pt x="5" y="9"/>
                    <a:pt x="5" y="11"/>
                  </a:cubicBezTo>
                  <a:cubicBezTo>
                    <a:pt x="6" y="14"/>
                    <a:pt x="9" y="17"/>
                    <a:pt x="13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19" y="14"/>
                    <a:pt x="19" y="13"/>
                    <a:pt x="19" y="11"/>
                  </a:cubicBezTo>
                  <a:cubicBezTo>
                    <a:pt x="19" y="8"/>
                    <a:pt x="16" y="5"/>
                    <a:pt x="1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5" name="Google Shape;9145;p241"/>
            <p:cNvSpPr/>
            <p:nvPr/>
          </p:nvSpPr>
          <p:spPr>
            <a:xfrm>
              <a:off x="-2720976" y="2143125"/>
              <a:ext cx="333375" cy="134938"/>
            </a:xfrm>
            <a:custGeom>
              <a:rect b="b" l="l" r="r" t="t"/>
              <a:pathLst>
                <a:path extrusionOk="0" h="60" w="148">
                  <a:moveTo>
                    <a:pt x="139" y="60"/>
                  </a:moveTo>
                  <a:cubicBezTo>
                    <a:pt x="124" y="60"/>
                    <a:pt x="124" y="60"/>
                    <a:pt x="124" y="60"/>
                  </a:cubicBezTo>
                  <a:cubicBezTo>
                    <a:pt x="122" y="60"/>
                    <a:pt x="121" y="59"/>
                    <a:pt x="121" y="57"/>
                  </a:cubicBezTo>
                  <a:cubicBezTo>
                    <a:pt x="121" y="56"/>
                    <a:pt x="122" y="55"/>
                    <a:pt x="124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41" y="55"/>
                    <a:pt x="143" y="53"/>
                    <a:pt x="143" y="51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3" y="7"/>
                    <a:pt x="141" y="5"/>
                    <a:pt x="13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7" y="5"/>
                    <a:pt x="5" y="7"/>
                    <a:pt x="5" y="9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3"/>
                    <a:pt x="7" y="55"/>
                    <a:pt x="9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5" y="55"/>
                    <a:pt x="26" y="56"/>
                    <a:pt x="26" y="57"/>
                  </a:cubicBezTo>
                  <a:cubicBezTo>
                    <a:pt x="26" y="59"/>
                    <a:pt x="25" y="60"/>
                    <a:pt x="24" y="60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4" y="60"/>
                    <a:pt x="0" y="56"/>
                    <a:pt x="0" y="5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4" y="0"/>
                    <a:pt x="148" y="4"/>
                    <a:pt x="148" y="9"/>
                  </a:cubicBezTo>
                  <a:cubicBezTo>
                    <a:pt x="148" y="51"/>
                    <a:pt x="148" y="51"/>
                    <a:pt x="148" y="51"/>
                  </a:cubicBezTo>
                  <a:cubicBezTo>
                    <a:pt x="148" y="56"/>
                    <a:pt x="144" y="60"/>
                    <a:pt x="13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46" name="Google Shape;9146;p241"/>
          <p:cNvGrpSpPr/>
          <p:nvPr/>
        </p:nvGrpSpPr>
        <p:grpSpPr>
          <a:xfrm>
            <a:off x="9608474" y="1242882"/>
            <a:ext cx="808401" cy="561394"/>
            <a:chOff x="-3621087" y="1772583"/>
            <a:chExt cx="534982" cy="371510"/>
          </a:xfrm>
        </p:grpSpPr>
        <p:sp>
          <p:nvSpPr>
            <p:cNvPr id="9147" name="Google Shape;9147;p241"/>
            <p:cNvSpPr/>
            <p:nvPr/>
          </p:nvSpPr>
          <p:spPr>
            <a:xfrm>
              <a:off x="-3382967" y="1955141"/>
              <a:ext cx="57150" cy="33338"/>
            </a:xfrm>
            <a:custGeom>
              <a:rect b="b" l="l" r="r" t="t"/>
              <a:pathLst>
                <a:path extrusionOk="0" h="32" w="54">
                  <a:moveTo>
                    <a:pt x="27" y="32"/>
                  </a:moveTo>
                  <a:cubicBezTo>
                    <a:pt x="26" y="32"/>
                    <a:pt x="24" y="32"/>
                    <a:pt x="23" y="3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0" y="2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50" y="0"/>
                    <a:pt x="52" y="2"/>
                  </a:cubicBezTo>
                  <a:cubicBezTo>
                    <a:pt x="54" y="4"/>
                    <a:pt x="54" y="8"/>
                    <a:pt x="52" y="1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29" y="32"/>
                    <a:pt x="2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8" name="Google Shape;9148;p241"/>
            <p:cNvSpPr/>
            <p:nvPr/>
          </p:nvSpPr>
          <p:spPr>
            <a:xfrm>
              <a:off x="-3359155" y="1917041"/>
              <a:ext cx="11113" cy="71437"/>
            </a:xfrm>
            <a:custGeom>
              <a:rect b="b" l="l" r="r" t="t"/>
              <a:pathLst>
                <a:path extrusionOk="0" h="69" w="11">
                  <a:moveTo>
                    <a:pt x="5" y="69"/>
                  </a:moveTo>
                  <a:cubicBezTo>
                    <a:pt x="2" y="69"/>
                    <a:pt x="0" y="67"/>
                    <a:pt x="0" y="6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1" y="67"/>
                    <a:pt x="8" y="69"/>
                    <a:pt x="5" y="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9" name="Google Shape;9149;p241"/>
            <p:cNvSpPr/>
            <p:nvPr/>
          </p:nvSpPr>
          <p:spPr>
            <a:xfrm>
              <a:off x="-3506793" y="1937679"/>
              <a:ext cx="41275" cy="42862"/>
            </a:xfrm>
            <a:custGeom>
              <a:rect b="b" l="l" r="r" t="t"/>
              <a:pathLst>
                <a:path extrusionOk="0" h="41" w="40">
                  <a:moveTo>
                    <a:pt x="3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8" y="30"/>
                    <a:pt x="40" y="32"/>
                    <a:pt x="40" y="35"/>
                  </a:cubicBezTo>
                  <a:cubicBezTo>
                    <a:pt x="40" y="38"/>
                    <a:pt x="38" y="41"/>
                    <a:pt x="35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0" name="Google Shape;9150;p241"/>
            <p:cNvSpPr/>
            <p:nvPr/>
          </p:nvSpPr>
          <p:spPr>
            <a:xfrm>
              <a:off x="-3508381" y="1924979"/>
              <a:ext cx="57150" cy="55562"/>
            </a:xfrm>
            <a:custGeom>
              <a:rect b="b" l="l" r="r" t="t"/>
              <a:pathLst>
                <a:path extrusionOk="0" h="53" w="54">
                  <a:moveTo>
                    <a:pt x="6" y="53"/>
                  </a:moveTo>
                  <a:cubicBezTo>
                    <a:pt x="5" y="53"/>
                    <a:pt x="4" y="52"/>
                    <a:pt x="3" y="51"/>
                  </a:cubicBezTo>
                  <a:cubicBezTo>
                    <a:pt x="0" y="49"/>
                    <a:pt x="0" y="46"/>
                    <a:pt x="3" y="4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49" y="0"/>
                    <a:pt x="52" y="2"/>
                  </a:cubicBezTo>
                  <a:cubicBezTo>
                    <a:pt x="54" y="4"/>
                    <a:pt x="54" y="8"/>
                    <a:pt x="52" y="10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2"/>
                    <a:pt x="8" y="53"/>
                    <a:pt x="6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1" name="Google Shape;9151;p241"/>
            <p:cNvSpPr/>
            <p:nvPr/>
          </p:nvSpPr>
          <p:spPr>
            <a:xfrm>
              <a:off x="-3243267" y="1937679"/>
              <a:ext cx="41275" cy="42862"/>
            </a:xfrm>
            <a:custGeom>
              <a:rect b="b" l="l" r="r" t="t"/>
              <a:pathLst>
                <a:path extrusionOk="0" h="41" w="40">
                  <a:moveTo>
                    <a:pt x="35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2" y="41"/>
                    <a:pt x="0" y="38"/>
                    <a:pt x="0" y="35"/>
                  </a:cubicBezTo>
                  <a:cubicBezTo>
                    <a:pt x="0" y="32"/>
                    <a:pt x="2" y="30"/>
                    <a:pt x="5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3"/>
                    <a:pt x="32" y="0"/>
                    <a:pt x="35" y="0"/>
                  </a:cubicBezTo>
                  <a:cubicBezTo>
                    <a:pt x="38" y="0"/>
                    <a:pt x="40" y="3"/>
                    <a:pt x="40" y="6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8"/>
                    <a:pt x="38" y="41"/>
                    <a:pt x="35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2" name="Google Shape;9152;p241"/>
            <p:cNvSpPr/>
            <p:nvPr/>
          </p:nvSpPr>
          <p:spPr>
            <a:xfrm>
              <a:off x="-3255968" y="1924979"/>
              <a:ext cx="55563" cy="55562"/>
            </a:xfrm>
            <a:custGeom>
              <a:rect b="b" l="l" r="r" t="t"/>
              <a:pathLst>
                <a:path extrusionOk="0" h="53" w="53">
                  <a:moveTo>
                    <a:pt x="47" y="53"/>
                  </a:moveTo>
                  <a:cubicBezTo>
                    <a:pt x="45" y="53"/>
                    <a:pt x="44" y="52"/>
                    <a:pt x="43" y="5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3" y="46"/>
                    <a:pt x="53" y="49"/>
                    <a:pt x="51" y="51"/>
                  </a:cubicBezTo>
                  <a:cubicBezTo>
                    <a:pt x="50" y="52"/>
                    <a:pt x="48" y="53"/>
                    <a:pt x="47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3" name="Google Shape;9153;p241"/>
            <p:cNvSpPr/>
            <p:nvPr/>
          </p:nvSpPr>
          <p:spPr>
            <a:xfrm>
              <a:off x="-3419480" y="1834493"/>
              <a:ext cx="130175" cy="74612"/>
            </a:xfrm>
            <a:custGeom>
              <a:rect b="b" l="l" r="r" t="t"/>
              <a:pathLst>
                <a:path extrusionOk="0" h="71" w="125">
                  <a:moveTo>
                    <a:pt x="119" y="71"/>
                  </a:moveTo>
                  <a:cubicBezTo>
                    <a:pt x="116" y="71"/>
                    <a:pt x="114" y="69"/>
                    <a:pt x="114" y="66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19"/>
                    <a:pt x="105" y="11"/>
                    <a:pt x="94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19"/>
                    <a:pt x="11" y="30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9"/>
                    <a:pt x="8" y="71"/>
                    <a:pt x="5" y="71"/>
                  </a:cubicBezTo>
                  <a:cubicBezTo>
                    <a:pt x="2" y="71"/>
                    <a:pt x="0" y="69"/>
                    <a:pt x="0" y="6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1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1" y="0"/>
                    <a:pt x="125" y="13"/>
                    <a:pt x="125" y="30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5" y="69"/>
                    <a:pt x="122" y="71"/>
                    <a:pt x="119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4" name="Google Shape;9154;p241"/>
            <p:cNvSpPr/>
            <p:nvPr/>
          </p:nvSpPr>
          <p:spPr>
            <a:xfrm>
              <a:off x="-3382967" y="1772583"/>
              <a:ext cx="57150" cy="55562"/>
            </a:xfrm>
            <a:custGeom>
              <a:rect b="b" l="l" r="r" t="t"/>
              <a:pathLst>
                <a:path extrusionOk="0" h="53" w="54">
                  <a:moveTo>
                    <a:pt x="27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2" y="53"/>
                    <a:pt x="27" y="53"/>
                  </a:cubicBezTo>
                  <a:close/>
                  <a:moveTo>
                    <a:pt x="27" y="11"/>
                  </a:moveTo>
                  <a:cubicBezTo>
                    <a:pt x="19" y="11"/>
                    <a:pt x="11" y="18"/>
                    <a:pt x="11" y="27"/>
                  </a:cubicBezTo>
                  <a:cubicBezTo>
                    <a:pt x="11" y="35"/>
                    <a:pt x="19" y="42"/>
                    <a:pt x="27" y="42"/>
                  </a:cubicBezTo>
                  <a:cubicBezTo>
                    <a:pt x="36" y="42"/>
                    <a:pt x="43" y="35"/>
                    <a:pt x="43" y="27"/>
                  </a:cubicBezTo>
                  <a:cubicBezTo>
                    <a:pt x="43" y="18"/>
                    <a:pt x="36" y="11"/>
                    <a:pt x="2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5" name="Google Shape;9155;p241"/>
            <p:cNvSpPr/>
            <p:nvPr/>
          </p:nvSpPr>
          <p:spPr>
            <a:xfrm>
              <a:off x="-3395668" y="1864658"/>
              <a:ext cx="12700" cy="44449"/>
            </a:xfrm>
            <a:custGeom>
              <a:rect b="b" l="l" r="r" t="t"/>
              <a:pathLst>
                <a:path extrusionOk="0" h="42" w="11">
                  <a:moveTo>
                    <a:pt x="6" y="42"/>
                  </a:moveTo>
                  <a:cubicBezTo>
                    <a:pt x="3" y="42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2"/>
                    <a:pt x="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6" name="Google Shape;9156;p241"/>
            <p:cNvSpPr/>
            <p:nvPr/>
          </p:nvSpPr>
          <p:spPr>
            <a:xfrm>
              <a:off x="-3325818" y="1864659"/>
              <a:ext cx="11113" cy="44449"/>
            </a:xfrm>
            <a:custGeom>
              <a:rect b="b" l="l" r="r" t="t"/>
              <a:pathLst>
                <a:path extrusionOk="0" h="42" w="11">
                  <a:moveTo>
                    <a:pt x="6" y="42"/>
                  </a:moveTo>
                  <a:cubicBezTo>
                    <a:pt x="3" y="42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2"/>
                    <a:pt x="6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7" name="Google Shape;9157;p241"/>
            <p:cNvSpPr/>
            <p:nvPr/>
          </p:nvSpPr>
          <p:spPr>
            <a:xfrm>
              <a:off x="-3433767" y="1896407"/>
              <a:ext cx="158750" cy="12700"/>
            </a:xfrm>
            <a:custGeom>
              <a:rect b="b" l="l" r="r" t="t"/>
              <a:pathLst>
                <a:path extrusionOk="0" h="11" w="152">
                  <a:moveTo>
                    <a:pt x="14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0" y="0"/>
                    <a:pt x="152" y="3"/>
                    <a:pt x="152" y="6"/>
                  </a:cubicBezTo>
                  <a:cubicBezTo>
                    <a:pt x="152" y="9"/>
                    <a:pt x="150" y="11"/>
                    <a:pt x="14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8" name="Google Shape;9158;p241"/>
            <p:cNvSpPr/>
            <p:nvPr/>
          </p:nvSpPr>
          <p:spPr>
            <a:xfrm>
              <a:off x="-3419480" y="2069441"/>
              <a:ext cx="130175" cy="74612"/>
            </a:xfrm>
            <a:custGeom>
              <a:rect b="b" l="l" r="r" t="t"/>
              <a:pathLst>
                <a:path extrusionOk="0" h="72" w="125">
                  <a:moveTo>
                    <a:pt x="119" y="72"/>
                  </a:moveTo>
                  <a:cubicBezTo>
                    <a:pt x="116" y="72"/>
                    <a:pt x="114" y="69"/>
                    <a:pt x="114" y="66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20"/>
                    <a:pt x="105" y="11"/>
                    <a:pt x="94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20"/>
                    <a:pt x="11" y="30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9"/>
                    <a:pt x="8" y="72"/>
                    <a:pt x="5" y="72"/>
                  </a:cubicBezTo>
                  <a:cubicBezTo>
                    <a:pt x="2" y="72"/>
                    <a:pt x="0" y="69"/>
                    <a:pt x="0" y="6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1" y="0"/>
                    <a:pt x="125" y="14"/>
                    <a:pt x="125" y="30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5" y="69"/>
                    <a:pt x="122" y="72"/>
                    <a:pt x="119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9" name="Google Shape;9159;p241"/>
            <p:cNvSpPr/>
            <p:nvPr/>
          </p:nvSpPr>
          <p:spPr>
            <a:xfrm>
              <a:off x="-3382967" y="2007534"/>
              <a:ext cx="57150" cy="55562"/>
            </a:xfrm>
            <a:custGeom>
              <a:rect b="b" l="l" r="r" t="t"/>
              <a:pathLst>
                <a:path extrusionOk="0" h="53" w="54">
                  <a:moveTo>
                    <a:pt x="27" y="53"/>
                  </a:moveTo>
                  <a:cubicBezTo>
                    <a:pt x="13" y="53"/>
                    <a:pt x="0" y="41"/>
                    <a:pt x="0" y="27"/>
                  </a:cubicBezTo>
                  <a:cubicBezTo>
                    <a:pt x="0" y="12"/>
                    <a:pt x="13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2" y="53"/>
                    <a:pt x="27" y="53"/>
                  </a:cubicBezTo>
                  <a:close/>
                  <a:moveTo>
                    <a:pt x="27" y="11"/>
                  </a:moveTo>
                  <a:cubicBezTo>
                    <a:pt x="19" y="11"/>
                    <a:pt x="11" y="18"/>
                    <a:pt x="11" y="27"/>
                  </a:cubicBezTo>
                  <a:cubicBezTo>
                    <a:pt x="11" y="35"/>
                    <a:pt x="19" y="42"/>
                    <a:pt x="27" y="42"/>
                  </a:cubicBezTo>
                  <a:cubicBezTo>
                    <a:pt x="36" y="42"/>
                    <a:pt x="43" y="35"/>
                    <a:pt x="43" y="27"/>
                  </a:cubicBezTo>
                  <a:cubicBezTo>
                    <a:pt x="43" y="18"/>
                    <a:pt x="36" y="11"/>
                    <a:pt x="2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0" name="Google Shape;9160;p241"/>
            <p:cNvSpPr/>
            <p:nvPr/>
          </p:nvSpPr>
          <p:spPr>
            <a:xfrm>
              <a:off x="-3395668" y="2099608"/>
              <a:ext cx="12700" cy="44449"/>
            </a:xfrm>
            <a:custGeom>
              <a:rect b="b" l="l" r="r" t="t"/>
              <a:pathLst>
                <a:path extrusionOk="0" h="43" w="11">
                  <a:moveTo>
                    <a:pt x="6" y="43"/>
                  </a:moveTo>
                  <a:cubicBezTo>
                    <a:pt x="3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3"/>
                    <a:pt x="6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1" name="Google Shape;9161;p241"/>
            <p:cNvSpPr/>
            <p:nvPr/>
          </p:nvSpPr>
          <p:spPr>
            <a:xfrm>
              <a:off x="-3325818" y="2099608"/>
              <a:ext cx="11113" cy="44449"/>
            </a:xfrm>
            <a:custGeom>
              <a:rect b="b" l="l" r="r" t="t"/>
              <a:pathLst>
                <a:path extrusionOk="0" h="43" w="11">
                  <a:moveTo>
                    <a:pt x="6" y="43"/>
                  </a:moveTo>
                  <a:cubicBezTo>
                    <a:pt x="3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3"/>
                    <a:pt x="6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2" name="Google Shape;9162;p241"/>
            <p:cNvSpPr/>
            <p:nvPr/>
          </p:nvSpPr>
          <p:spPr>
            <a:xfrm>
              <a:off x="-3433767" y="2132944"/>
              <a:ext cx="158750" cy="11113"/>
            </a:xfrm>
            <a:custGeom>
              <a:rect b="b" l="l" r="r" t="t"/>
              <a:pathLst>
                <a:path extrusionOk="0" h="11" w="152">
                  <a:moveTo>
                    <a:pt x="147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0" y="0"/>
                    <a:pt x="152" y="2"/>
                    <a:pt x="152" y="5"/>
                  </a:cubicBezTo>
                  <a:cubicBezTo>
                    <a:pt x="152" y="8"/>
                    <a:pt x="150" y="11"/>
                    <a:pt x="14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3" name="Google Shape;9163;p241"/>
            <p:cNvSpPr/>
            <p:nvPr/>
          </p:nvSpPr>
          <p:spPr>
            <a:xfrm>
              <a:off x="-3230567" y="2069445"/>
              <a:ext cx="130175" cy="74612"/>
            </a:xfrm>
            <a:custGeom>
              <a:rect b="b" l="l" r="r" t="t"/>
              <a:pathLst>
                <a:path extrusionOk="0" h="72" w="126">
                  <a:moveTo>
                    <a:pt x="120" y="72"/>
                  </a:moveTo>
                  <a:cubicBezTo>
                    <a:pt x="117" y="72"/>
                    <a:pt x="115" y="69"/>
                    <a:pt x="115" y="66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5" y="20"/>
                    <a:pt x="106" y="11"/>
                    <a:pt x="9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20"/>
                    <a:pt x="11" y="30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9"/>
                    <a:pt x="9" y="72"/>
                    <a:pt x="6" y="72"/>
                  </a:cubicBezTo>
                  <a:cubicBezTo>
                    <a:pt x="3" y="72"/>
                    <a:pt x="0" y="69"/>
                    <a:pt x="0" y="6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12" y="0"/>
                    <a:pt x="126" y="14"/>
                    <a:pt x="126" y="30"/>
                  </a:cubicBezTo>
                  <a:cubicBezTo>
                    <a:pt x="126" y="66"/>
                    <a:pt x="126" y="66"/>
                    <a:pt x="126" y="66"/>
                  </a:cubicBezTo>
                  <a:cubicBezTo>
                    <a:pt x="126" y="69"/>
                    <a:pt x="123" y="72"/>
                    <a:pt x="12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4" name="Google Shape;9164;p241"/>
            <p:cNvSpPr/>
            <p:nvPr/>
          </p:nvSpPr>
          <p:spPr>
            <a:xfrm>
              <a:off x="-3194055" y="2007539"/>
              <a:ext cx="57150" cy="55562"/>
            </a:xfrm>
            <a:custGeom>
              <a:rect b="b" l="l" r="r" t="t"/>
              <a:pathLst>
                <a:path extrusionOk="0" h="53" w="54">
                  <a:moveTo>
                    <a:pt x="27" y="53"/>
                  </a:move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2" y="53"/>
                    <a:pt x="27" y="53"/>
                  </a:cubicBezTo>
                  <a:close/>
                  <a:moveTo>
                    <a:pt x="27" y="11"/>
                  </a:moveTo>
                  <a:cubicBezTo>
                    <a:pt x="18" y="11"/>
                    <a:pt x="11" y="18"/>
                    <a:pt x="11" y="27"/>
                  </a:cubicBezTo>
                  <a:cubicBezTo>
                    <a:pt x="11" y="35"/>
                    <a:pt x="18" y="42"/>
                    <a:pt x="27" y="42"/>
                  </a:cubicBezTo>
                  <a:cubicBezTo>
                    <a:pt x="36" y="42"/>
                    <a:pt x="43" y="35"/>
                    <a:pt x="43" y="27"/>
                  </a:cubicBezTo>
                  <a:cubicBezTo>
                    <a:pt x="43" y="18"/>
                    <a:pt x="36" y="11"/>
                    <a:pt x="2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5" name="Google Shape;9165;p241"/>
            <p:cNvSpPr/>
            <p:nvPr/>
          </p:nvSpPr>
          <p:spPr>
            <a:xfrm>
              <a:off x="-3205167" y="2099612"/>
              <a:ext cx="11113" cy="44450"/>
            </a:xfrm>
            <a:custGeom>
              <a:rect b="b" l="l" r="r" t="t"/>
              <a:pathLst>
                <a:path extrusionOk="0" h="43" w="11">
                  <a:moveTo>
                    <a:pt x="5" y="43"/>
                  </a:moveTo>
                  <a:cubicBezTo>
                    <a:pt x="2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9" y="43"/>
                    <a:pt x="5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6" name="Google Shape;9166;p241"/>
            <p:cNvSpPr/>
            <p:nvPr/>
          </p:nvSpPr>
          <p:spPr>
            <a:xfrm>
              <a:off x="-3136905" y="2099612"/>
              <a:ext cx="12700" cy="44450"/>
            </a:xfrm>
            <a:custGeom>
              <a:rect b="b" l="l" r="r" t="t"/>
              <a:pathLst>
                <a:path extrusionOk="0" h="43" w="11">
                  <a:moveTo>
                    <a:pt x="5" y="43"/>
                  </a:moveTo>
                  <a:cubicBezTo>
                    <a:pt x="2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8" y="43"/>
                    <a:pt x="5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7" name="Google Shape;9167;p241"/>
            <p:cNvSpPr/>
            <p:nvPr/>
          </p:nvSpPr>
          <p:spPr>
            <a:xfrm>
              <a:off x="-3244855" y="2132949"/>
              <a:ext cx="158750" cy="11113"/>
            </a:xfrm>
            <a:custGeom>
              <a:rect b="b" l="l" r="r" t="t"/>
              <a:pathLst>
                <a:path extrusionOk="0" h="11" w="152">
                  <a:moveTo>
                    <a:pt x="147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0" y="0"/>
                    <a:pt x="152" y="2"/>
                    <a:pt x="152" y="5"/>
                  </a:cubicBezTo>
                  <a:cubicBezTo>
                    <a:pt x="152" y="8"/>
                    <a:pt x="150" y="11"/>
                    <a:pt x="14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8" name="Google Shape;9168;p241"/>
            <p:cNvSpPr/>
            <p:nvPr/>
          </p:nvSpPr>
          <p:spPr>
            <a:xfrm>
              <a:off x="-3608393" y="2069450"/>
              <a:ext cx="130175" cy="74612"/>
            </a:xfrm>
            <a:custGeom>
              <a:rect b="b" l="l" r="r" t="t"/>
              <a:pathLst>
                <a:path extrusionOk="0" h="72" w="125">
                  <a:moveTo>
                    <a:pt x="120" y="72"/>
                  </a:moveTo>
                  <a:cubicBezTo>
                    <a:pt x="117" y="72"/>
                    <a:pt x="114" y="69"/>
                    <a:pt x="114" y="66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20"/>
                    <a:pt x="105" y="11"/>
                    <a:pt x="95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0" y="11"/>
                    <a:pt x="11" y="20"/>
                    <a:pt x="11" y="30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9"/>
                    <a:pt x="9" y="72"/>
                    <a:pt x="6" y="72"/>
                  </a:cubicBezTo>
                  <a:cubicBezTo>
                    <a:pt x="3" y="72"/>
                    <a:pt x="0" y="69"/>
                    <a:pt x="0" y="6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11" y="0"/>
                    <a:pt x="125" y="14"/>
                    <a:pt x="125" y="30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5" y="69"/>
                    <a:pt x="123" y="72"/>
                    <a:pt x="120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9" name="Google Shape;9169;p241"/>
            <p:cNvSpPr/>
            <p:nvPr/>
          </p:nvSpPr>
          <p:spPr>
            <a:xfrm>
              <a:off x="-3570293" y="2007542"/>
              <a:ext cx="55563" cy="55562"/>
            </a:xfrm>
            <a:custGeom>
              <a:rect b="b" l="l" r="r" t="t"/>
              <a:pathLst>
                <a:path extrusionOk="0" h="53" w="54">
                  <a:moveTo>
                    <a:pt x="27" y="53"/>
                  </a:moveTo>
                  <a:cubicBezTo>
                    <a:pt x="12" y="53"/>
                    <a:pt x="0" y="41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1"/>
                    <a:pt x="42" y="53"/>
                    <a:pt x="27" y="53"/>
                  </a:cubicBezTo>
                  <a:close/>
                  <a:moveTo>
                    <a:pt x="27" y="11"/>
                  </a:moveTo>
                  <a:cubicBezTo>
                    <a:pt x="18" y="11"/>
                    <a:pt x="11" y="18"/>
                    <a:pt x="11" y="27"/>
                  </a:cubicBezTo>
                  <a:cubicBezTo>
                    <a:pt x="11" y="35"/>
                    <a:pt x="18" y="42"/>
                    <a:pt x="27" y="42"/>
                  </a:cubicBezTo>
                  <a:cubicBezTo>
                    <a:pt x="35" y="42"/>
                    <a:pt x="43" y="35"/>
                    <a:pt x="43" y="27"/>
                  </a:cubicBezTo>
                  <a:cubicBezTo>
                    <a:pt x="43" y="18"/>
                    <a:pt x="35" y="11"/>
                    <a:pt x="27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0" name="Google Shape;9170;p241"/>
            <p:cNvSpPr/>
            <p:nvPr/>
          </p:nvSpPr>
          <p:spPr>
            <a:xfrm>
              <a:off x="-3582993" y="2099616"/>
              <a:ext cx="11113" cy="44450"/>
            </a:xfrm>
            <a:custGeom>
              <a:rect b="b" l="l" r="r" t="t"/>
              <a:pathLst>
                <a:path extrusionOk="0" h="43" w="11">
                  <a:moveTo>
                    <a:pt x="5" y="43"/>
                  </a:moveTo>
                  <a:cubicBezTo>
                    <a:pt x="2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8" y="43"/>
                    <a:pt x="5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1" name="Google Shape;9171;p241"/>
            <p:cNvSpPr/>
            <p:nvPr/>
          </p:nvSpPr>
          <p:spPr>
            <a:xfrm>
              <a:off x="-3513143" y="2099603"/>
              <a:ext cx="11113" cy="44449"/>
            </a:xfrm>
            <a:custGeom>
              <a:rect b="b" l="l" r="r" t="t"/>
              <a:pathLst>
                <a:path extrusionOk="0" h="43" w="11">
                  <a:moveTo>
                    <a:pt x="5" y="43"/>
                  </a:moveTo>
                  <a:cubicBezTo>
                    <a:pt x="2" y="43"/>
                    <a:pt x="0" y="40"/>
                    <a:pt x="0" y="3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40"/>
                    <a:pt x="8" y="43"/>
                    <a:pt x="5" y="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2" name="Google Shape;9172;p241"/>
            <p:cNvSpPr/>
            <p:nvPr/>
          </p:nvSpPr>
          <p:spPr>
            <a:xfrm>
              <a:off x="-3621087" y="2132980"/>
              <a:ext cx="157163" cy="11113"/>
            </a:xfrm>
            <a:custGeom>
              <a:rect b="b" l="l" r="r" t="t"/>
              <a:pathLst>
                <a:path extrusionOk="0" h="11" w="152">
                  <a:moveTo>
                    <a:pt x="146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9" y="0"/>
                    <a:pt x="152" y="2"/>
                    <a:pt x="152" y="5"/>
                  </a:cubicBezTo>
                  <a:cubicBezTo>
                    <a:pt x="152" y="8"/>
                    <a:pt x="149" y="11"/>
                    <a:pt x="146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73" name="Google Shape;9173;p241"/>
          <p:cNvGrpSpPr/>
          <p:nvPr/>
        </p:nvGrpSpPr>
        <p:grpSpPr>
          <a:xfrm>
            <a:off x="9590475" y="2588013"/>
            <a:ext cx="844392" cy="482176"/>
            <a:chOff x="-1423981" y="2591778"/>
            <a:chExt cx="558798" cy="319095"/>
          </a:xfrm>
        </p:grpSpPr>
        <p:sp>
          <p:nvSpPr>
            <p:cNvPr id="9174" name="Google Shape;9174;p241"/>
            <p:cNvSpPr/>
            <p:nvPr/>
          </p:nvSpPr>
          <p:spPr>
            <a:xfrm>
              <a:off x="-1423981" y="2591778"/>
              <a:ext cx="363536" cy="269876"/>
            </a:xfrm>
            <a:custGeom>
              <a:rect b="b" l="l" r="r" t="t"/>
              <a:pathLst>
                <a:path extrusionOk="0" h="259" w="351">
                  <a:moveTo>
                    <a:pt x="325" y="259"/>
                  </a:moveTo>
                  <a:cubicBezTo>
                    <a:pt x="26" y="259"/>
                    <a:pt x="26" y="259"/>
                    <a:pt x="26" y="259"/>
                  </a:cubicBezTo>
                  <a:cubicBezTo>
                    <a:pt x="12" y="259"/>
                    <a:pt x="0" y="247"/>
                    <a:pt x="0" y="23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339" y="0"/>
                    <a:pt x="351" y="12"/>
                    <a:pt x="351" y="26"/>
                  </a:cubicBezTo>
                  <a:cubicBezTo>
                    <a:pt x="351" y="180"/>
                    <a:pt x="351" y="180"/>
                    <a:pt x="351" y="180"/>
                  </a:cubicBezTo>
                  <a:cubicBezTo>
                    <a:pt x="351" y="183"/>
                    <a:pt x="349" y="185"/>
                    <a:pt x="346" y="185"/>
                  </a:cubicBezTo>
                  <a:cubicBezTo>
                    <a:pt x="343" y="185"/>
                    <a:pt x="340" y="183"/>
                    <a:pt x="340" y="180"/>
                  </a:cubicBezTo>
                  <a:cubicBezTo>
                    <a:pt x="340" y="26"/>
                    <a:pt x="340" y="26"/>
                    <a:pt x="340" y="26"/>
                  </a:cubicBezTo>
                  <a:cubicBezTo>
                    <a:pt x="340" y="18"/>
                    <a:pt x="333" y="11"/>
                    <a:pt x="3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18" y="11"/>
                    <a:pt x="11" y="18"/>
                    <a:pt x="11" y="26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11" y="241"/>
                    <a:pt x="18" y="248"/>
                    <a:pt x="26" y="248"/>
                  </a:cubicBezTo>
                  <a:cubicBezTo>
                    <a:pt x="325" y="248"/>
                    <a:pt x="325" y="248"/>
                    <a:pt x="325" y="248"/>
                  </a:cubicBezTo>
                  <a:cubicBezTo>
                    <a:pt x="333" y="248"/>
                    <a:pt x="340" y="241"/>
                    <a:pt x="340" y="232"/>
                  </a:cubicBezTo>
                  <a:cubicBezTo>
                    <a:pt x="340" y="219"/>
                    <a:pt x="340" y="219"/>
                    <a:pt x="340" y="219"/>
                  </a:cubicBezTo>
                  <a:cubicBezTo>
                    <a:pt x="340" y="216"/>
                    <a:pt x="343" y="214"/>
                    <a:pt x="346" y="214"/>
                  </a:cubicBezTo>
                  <a:cubicBezTo>
                    <a:pt x="349" y="214"/>
                    <a:pt x="351" y="216"/>
                    <a:pt x="351" y="219"/>
                  </a:cubicBezTo>
                  <a:cubicBezTo>
                    <a:pt x="351" y="232"/>
                    <a:pt x="351" y="232"/>
                    <a:pt x="351" y="232"/>
                  </a:cubicBezTo>
                  <a:cubicBezTo>
                    <a:pt x="351" y="247"/>
                    <a:pt x="339" y="259"/>
                    <a:pt x="325" y="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5" name="Google Shape;9175;p241"/>
            <p:cNvSpPr/>
            <p:nvPr/>
          </p:nvSpPr>
          <p:spPr>
            <a:xfrm>
              <a:off x="-1354132" y="2850541"/>
              <a:ext cx="11113" cy="60325"/>
            </a:xfrm>
            <a:custGeom>
              <a:rect b="b" l="l" r="r" t="t"/>
              <a:pathLst>
                <a:path extrusionOk="0" h="58" w="11">
                  <a:moveTo>
                    <a:pt x="6" y="58"/>
                  </a:moveTo>
                  <a:cubicBezTo>
                    <a:pt x="3" y="58"/>
                    <a:pt x="0" y="56"/>
                    <a:pt x="0" y="5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6"/>
                    <a:pt x="9" y="58"/>
                    <a:pt x="6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6" name="Google Shape;9176;p241"/>
            <p:cNvSpPr/>
            <p:nvPr/>
          </p:nvSpPr>
          <p:spPr>
            <a:xfrm>
              <a:off x="-1141407" y="2850541"/>
              <a:ext cx="12700" cy="60325"/>
            </a:xfrm>
            <a:custGeom>
              <a:rect b="b" l="l" r="r" t="t"/>
              <a:pathLst>
                <a:path extrusionOk="0" h="58" w="11">
                  <a:moveTo>
                    <a:pt x="5" y="58"/>
                  </a:moveTo>
                  <a:cubicBezTo>
                    <a:pt x="2" y="58"/>
                    <a:pt x="0" y="56"/>
                    <a:pt x="0" y="5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6"/>
                    <a:pt x="8" y="58"/>
                    <a:pt x="5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7" name="Google Shape;9177;p241"/>
            <p:cNvSpPr/>
            <p:nvPr/>
          </p:nvSpPr>
          <p:spPr>
            <a:xfrm>
              <a:off x="-1179507" y="2899754"/>
              <a:ext cx="88900" cy="11113"/>
            </a:xfrm>
            <a:custGeom>
              <a:rect b="b" l="l" r="r" t="t"/>
              <a:pathLst>
                <a:path extrusionOk="0" h="11" w="86">
                  <a:moveTo>
                    <a:pt x="81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4" y="0"/>
                    <a:pt x="86" y="2"/>
                    <a:pt x="86" y="5"/>
                  </a:cubicBezTo>
                  <a:cubicBezTo>
                    <a:pt x="86" y="8"/>
                    <a:pt x="84" y="11"/>
                    <a:pt x="81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8" name="Google Shape;9178;p241"/>
            <p:cNvSpPr/>
            <p:nvPr/>
          </p:nvSpPr>
          <p:spPr>
            <a:xfrm>
              <a:off x="-1393819" y="2899754"/>
              <a:ext cx="90488" cy="11113"/>
            </a:xfrm>
            <a:custGeom>
              <a:rect b="b" l="l" r="r" t="t"/>
              <a:pathLst>
                <a:path extrusionOk="0" h="11" w="86">
                  <a:moveTo>
                    <a:pt x="80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2"/>
                    <a:pt x="86" y="5"/>
                  </a:cubicBezTo>
                  <a:cubicBezTo>
                    <a:pt x="86" y="8"/>
                    <a:pt x="83" y="11"/>
                    <a:pt x="80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9" name="Google Shape;9179;p241"/>
            <p:cNvSpPr/>
            <p:nvPr/>
          </p:nvSpPr>
          <p:spPr>
            <a:xfrm>
              <a:off x="-1271582" y="2669566"/>
              <a:ext cx="58738" cy="84138"/>
            </a:xfrm>
            <a:custGeom>
              <a:rect b="b" l="l" r="r" t="t"/>
              <a:pathLst>
                <a:path extrusionOk="0" h="81" w="57">
                  <a:moveTo>
                    <a:pt x="28" y="81"/>
                  </a:moveTo>
                  <a:cubicBezTo>
                    <a:pt x="20" y="81"/>
                    <a:pt x="10" y="78"/>
                    <a:pt x="2" y="68"/>
                  </a:cubicBezTo>
                  <a:cubicBezTo>
                    <a:pt x="0" y="66"/>
                    <a:pt x="1" y="63"/>
                    <a:pt x="3" y="61"/>
                  </a:cubicBezTo>
                  <a:cubicBezTo>
                    <a:pt x="6" y="59"/>
                    <a:pt x="9" y="59"/>
                    <a:pt x="11" y="62"/>
                  </a:cubicBezTo>
                  <a:cubicBezTo>
                    <a:pt x="22" y="76"/>
                    <a:pt x="37" y="69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40" y="67"/>
                    <a:pt x="45" y="65"/>
                    <a:pt x="45" y="58"/>
                  </a:cubicBezTo>
                  <a:cubicBezTo>
                    <a:pt x="44" y="49"/>
                    <a:pt x="36" y="47"/>
                    <a:pt x="36" y="47"/>
                  </a:cubicBezTo>
                  <a:cubicBezTo>
                    <a:pt x="36" y="47"/>
                    <a:pt x="27" y="44"/>
                    <a:pt x="18" y="42"/>
                  </a:cubicBezTo>
                  <a:cubicBezTo>
                    <a:pt x="4" y="38"/>
                    <a:pt x="2" y="28"/>
                    <a:pt x="2" y="21"/>
                  </a:cubicBezTo>
                  <a:cubicBezTo>
                    <a:pt x="2" y="15"/>
                    <a:pt x="4" y="10"/>
                    <a:pt x="8" y="7"/>
                  </a:cubicBezTo>
                  <a:cubicBezTo>
                    <a:pt x="13" y="3"/>
                    <a:pt x="20" y="0"/>
                    <a:pt x="29" y="1"/>
                  </a:cubicBezTo>
                  <a:cubicBezTo>
                    <a:pt x="46" y="1"/>
                    <a:pt x="54" y="13"/>
                    <a:pt x="56" y="19"/>
                  </a:cubicBezTo>
                  <a:cubicBezTo>
                    <a:pt x="56" y="22"/>
                    <a:pt x="55" y="25"/>
                    <a:pt x="52" y="26"/>
                  </a:cubicBezTo>
                  <a:cubicBezTo>
                    <a:pt x="49" y="26"/>
                    <a:pt x="46" y="25"/>
                    <a:pt x="45" y="22"/>
                  </a:cubicBezTo>
                  <a:cubicBezTo>
                    <a:pt x="45" y="21"/>
                    <a:pt x="41" y="12"/>
                    <a:pt x="29" y="12"/>
                  </a:cubicBezTo>
                  <a:cubicBezTo>
                    <a:pt x="23" y="11"/>
                    <a:pt x="18" y="13"/>
                    <a:pt x="15" y="15"/>
                  </a:cubicBezTo>
                  <a:cubicBezTo>
                    <a:pt x="14" y="17"/>
                    <a:pt x="13" y="19"/>
                    <a:pt x="13" y="21"/>
                  </a:cubicBezTo>
                  <a:cubicBezTo>
                    <a:pt x="13" y="25"/>
                    <a:pt x="14" y="29"/>
                    <a:pt x="21" y="31"/>
                  </a:cubicBezTo>
                  <a:cubicBezTo>
                    <a:pt x="30" y="34"/>
                    <a:pt x="39" y="37"/>
                    <a:pt x="39" y="37"/>
                  </a:cubicBezTo>
                  <a:cubicBezTo>
                    <a:pt x="40" y="37"/>
                    <a:pt x="54" y="41"/>
                    <a:pt x="56" y="57"/>
                  </a:cubicBezTo>
                  <a:cubicBezTo>
                    <a:pt x="57" y="69"/>
                    <a:pt x="48" y="76"/>
                    <a:pt x="44" y="78"/>
                  </a:cubicBezTo>
                  <a:cubicBezTo>
                    <a:pt x="40" y="80"/>
                    <a:pt x="34" y="81"/>
                    <a:pt x="28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0" name="Google Shape;9180;p241"/>
            <p:cNvSpPr/>
            <p:nvPr/>
          </p:nvSpPr>
          <p:spPr>
            <a:xfrm>
              <a:off x="-1246182" y="2655279"/>
              <a:ext cx="11113" cy="26988"/>
            </a:xfrm>
            <a:custGeom>
              <a:rect b="b" l="l" r="r" t="t"/>
              <a:pathLst>
                <a:path extrusionOk="0" h="26" w="11">
                  <a:moveTo>
                    <a:pt x="5" y="26"/>
                  </a:moveTo>
                  <a:cubicBezTo>
                    <a:pt x="2" y="26"/>
                    <a:pt x="0" y="23"/>
                    <a:pt x="0" y="2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3"/>
                    <a:pt x="8" y="26"/>
                    <a:pt x="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1" name="Google Shape;9181;p241"/>
            <p:cNvSpPr/>
            <p:nvPr/>
          </p:nvSpPr>
          <p:spPr>
            <a:xfrm>
              <a:off x="-1246182" y="2744179"/>
              <a:ext cx="11113" cy="26988"/>
            </a:xfrm>
            <a:custGeom>
              <a:rect b="b" l="l" r="r" t="t"/>
              <a:pathLst>
                <a:path extrusionOk="0" h="26" w="11">
                  <a:moveTo>
                    <a:pt x="5" y="26"/>
                  </a:moveTo>
                  <a:cubicBezTo>
                    <a:pt x="2" y="26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3"/>
                    <a:pt x="8" y="26"/>
                    <a:pt x="5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2" name="Google Shape;9182;p241"/>
            <p:cNvSpPr/>
            <p:nvPr/>
          </p:nvSpPr>
          <p:spPr>
            <a:xfrm>
              <a:off x="-1327143" y="2629881"/>
              <a:ext cx="171449" cy="169864"/>
            </a:xfrm>
            <a:custGeom>
              <a:rect b="b" l="l" r="r" t="t"/>
              <a:pathLst>
                <a:path extrusionOk="0" h="164" w="165">
                  <a:moveTo>
                    <a:pt x="82" y="164"/>
                  </a:moveTo>
                  <a:cubicBezTo>
                    <a:pt x="37" y="164"/>
                    <a:pt x="0" y="12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8" y="0"/>
                    <a:pt x="165" y="37"/>
                    <a:pt x="165" y="82"/>
                  </a:cubicBezTo>
                  <a:cubicBezTo>
                    <a:pt x="165" y="128"/>
                    <a:pt x="128" y="164"/>
                    <a:pt x="82" y="164"/>
                  </a:cubicBezTo>
                  <a:close/>
                  <a:moveTo>
                    <a:pt x="82" y="11"/>
                  </a:moveTo>
                  <a:cubicBezTo>
                    <a:pt x="43" y="11"/>
                    <a:pt x="11" y="43"/>
                    <a:pt x="11" y="82"/>
                  </a:cubicBezTo>
                  <a:cubicBezTo>
                    <a:pt x="11" y="122"/>
                    <a:pt x="43" y="153"/>
                    <a:pt x="82" y="153"/>
                  </a:cubicBezTo>
                  <a:cubicBezTo>
                    <a:pt x="122" y="153"/>
                    <a:pt x="154" y="122"/>
                    <a:pt x="154" y="82"/>
                  </a:cubicBezTo>
                  <a:cubicBezTo>
                    <a:pt x="154" y="43"/>
                    <a:pt x="122" y="11"/>
                    <a:pt x="8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3" name="Google Shape;9183;p241"/>
            <p:cNvSpPr/>
            <p:nvPr/>
          </p:nvSpPr>
          <p:spPr>
            <a:xfrm>
              <a:off x="-1117595" y="2734657"/>
              <a:ext cx="252412" cy="176214"/>
            </a:xfrm>
            <a:custGeom>
              <a:rect b="b" l="l" r="r" t="t"/>
              <a:pathLst>
                <a:path extrusionOk="0" h="170" w="243">
                  <a:moveTo>
                    <a:pt x="202" y="170"/>
                  </a:moveTo>
                  <a:cubicBezTo>
                    <a:pt x="199" y="170"/>
                    <a:pt x="197" y="167"/>
                    <a:pt x="197" y="164"/>
                  </a:cubicBezTo>
                  <a:cubicBezTo>
                    <a:pt x="197" y="131"/>
                    <a:pt x="197" y="131"/>
                    <a:pt x="197" y="131"/>
                  </a:cubicBezTo>
                  <a:cubicBezTo>
                    <a:pt x="197" y="128"/>
                    <a:pt x="199" y="125"/>
                    <a:pt x="202" y="125"/>
                  </a:cubicBezTo>
                  <a:cubicBezTo>
                    <a:pt x="205" y="125"/>
                    <a:pt x="208" y="128"/>
                    <a:pt x="208" y="131"/>
                  </a:cubicBezTo>
                  <a:cubicBezTo>
                    <a:pt x="208" y="137"/>
                    <a:pt x="213" y="143"/>
                    <a:pt x="219" y="143"/>
                  </a:cubicBezTo>
                  <a:cubicBezTo>
                    <a:pt x="222" y="144"/>
                    <a:pt x="225" y="143"/>
                    <a:pt x="228" y="140"/>
                  </a:cubicBezTo>
                  <a:cubicBezTo>
                    <a:pt x="230" y="138"/>
                    <a:pt x="232" y="135"/>
                    <a:pt x="232" y="131"/>
                  </a:cubicBezTo>
                  <a:cubicBezTo>
                    <a:pt x="232" y="40"/>
                    <a:pt x="232" y="40"/>
                    <a:pt x="232" y="40"/>
                  </a:cubicBezTo>
                  <a:cubicBezTo>
                    <a:pt x="232" y="24"/>
                    <a:pt x="218" y="11"/>
                    <a:pt x="202" y="11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09" y="11"/>
                    <a:pt x="103" y="13"/>
                    <a:pt x="98" y="17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7"/>
                    <a:pt x="59" y="47"/>
                    <a:pt x="59" y="47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6" y="61"/>
                    <a:pt x="14" y="63"/>
                    <a:pt x="12" y="65"/>
                  </a:cubicBezTo>
                  <a:cubicBezTo>
                    <a:pt x="11" y="68"/>
                    <a:pt x="11" y="70"/>
                    <a:pt x="12" y="73"/>
                  </a:cubicBezTo>
                  <a:cubicBezTo>
                    <a:pt x="14" y="78"/>
                    <a:pt x="19" y="80"/>
                    <a:pt x="23" y="79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60" y="72"/>
                    <a:pt x="74" y="68"/>
                    <a:pt x="87" y="62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4" y="49"/>
                    <a:pt x="116" y="50"/>
                    <a:pt x="118" y="51"/>
                  </a:cubicBezTo>
                  <a:cubicBezTo>
                    <a:pt x="119" y="52"/>
                    <a:pt x="120" y="53"/>
                    <a:pt x="120" y="55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20" y="134"/>
                    <a:pt x="118" y="136"/>
                    <a:pt x="115" y="136"/>
                  </a:cubicBezTo>
                  <a:cubicBezTo>
                    <a:pt x="112" y="136"/>
                    <a:pt x="109" y="134"/>
                    <a:pt x="109" y="131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78" y="78"/>
                    <a:pt x="63" y="83"/>
                    <a:pt x="48" y="86"/>
                  </a:cubicBezTo>
                  <a:cubicBezTo>
                    <a:pt x="25" y="90"/>
                    <a:pt x="25" y="90"/>
                    <a:pt x="25" y="90"/>
                  </a:cubicBezTo>
                  <a:cubicBezTo>
                    <a:pt x="15" y="92"/>
                    <a:pt x="5" y="87"/>
                    <a:pt x="2" y="77"/>
                  </a:cubicBezTo>
                  <a:cubicBezTo>
                    <a:pt x="0" y="71"/>
                    <a:pt x="0" y="66"/>
                    <a:pt x="3" y="60"/>
                  </a:cubicBezTo>
                  <a:cubicBezTo>
                    <a:pt x="5" y="55"/>
                    <a:pt x="10" y="51"/>
                    <a:pt x="15" y="49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9" y="3"/>
                    <a:pt x="107" y="0"/>
                    <a:pt x="115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25" y="0"/>
                    <a:pt x="243" y="18"/>
                    <a:pt x="243" y="40"/>
                  </a:cubicBezTo>
                  <a:cubicBezTo>
                    <a:pt x="243" y="131"/>
                    <a:pt x="243" y="131"/>
                    <a:pt x="243" y="131"/>
                  </a:cubicBezTo>
                  <a:cubicBezTo>
                    <a:pt x="243" y="138"/>
                    <a:pt x="240" y="144"/>
                    <a:pt x="235" y="148"/>
                  </a:cubicBezTo>
                  <a:cubicBezTo>
                    <a:pt x="230" y="153"/>
                    <a:pt x="224" y="155"/>
                    <a:pt x="217" y="154"/>
                  </a:cubicBezTo>
                  <a:cubicBezTo>
                    <a:pt x="214" y="154"/>
                    <a:pt x="211" y="153"/>
                    <a:pt x="208" y="151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8" y="167"/>
                    <a:pt x="205" y="170"/>
                    <a:pt x="202" y="1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4" name="Google Shape;9184;p241"/>
            <p:cNvSpPr/>
            <p:nvPr/>
          </p:nvSpPr>
          <p:spPr>
            <a:xfrm>
              <a:off x="-1003296" y="2864835"/>
              <a:ext cx="11113" cy="46038"/>
            </a:xfrm>
            <a:custGeom>
              <a:rect b="b" l="l" r="r" t="t"/>
              <a:pathLst>
                <a:path extrusionOk="0" h="45" w="11">
                  <a:moveTo>
                    <a:pt x="6" y="45"/>
                  </a:move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42"/>
                    <a:pt x="9" y="45"/>
                    <a:pt x="6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5" name="Google Shape;9185;p241"/>
            <p:cNvSpPr/>
            <p:nvPr/>
          </p:nvSpPr>
          <p:spPr>
            <a:xfrm>
              <a:off x="-1003296" y="2734659"/>
              <a:ext cx="101600" cy="11113"/>
            </a:xfrm>
            <a:custGeom>
              <a:rect b="b" l="l" r="r" t="t"/>
              <a:pathLst>
                <a:path extrusionOk="0" h="11" w="99">
                  <a:moveTo>
                    <a:pt x="93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6" y="0"/>
                    <a:pt x="99" y="2"/>
                    <a:pt x="99" y="5"/>
                  </a:cubicBezTo>
                  <a:cubicBezTo>
                    <a:pt x="99" y="8"/>
                    <a:pt x="96" y="11"/>
                    <a:pt x="93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6" name="Google Shape;9186;p241"/>
            <p:cNvSpPr/>
            <p:nvPr/>
          </p:nvSpPr>
          <p:spPr>
            <a:xfrm>
              <a:off x="-912808" y="2787045"/>
              <a:ext cx="11113" cy="88900"/>
            </a:xfrm>
            <a:custGeom>
              <a:rect b="b" l="l" r="r" t="t"/>
              <a:pathLst>
                <a:path extrusionOk="0" h="86" w="11">
                  <a:moveTo>
                    <a:pt x="5" y="86"/>
                  </a:moveTo>
                  <a:cubicBezTo>
                    <a:pt x="2" y="86"/>
                    <a:pt x="0" y="84"/>
                    <a:pt x="0" y="8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1" y="2"/>
                    <a:pt x="11" y="5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4"/>
                    <a:pt x="8" y="86"/>
                    <a:pt x="5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7" name="Google Shape;9187;p241"/>
            <p:cNvSpPr/>
            <p:nvPr/>
          </p:nvSpPr>
          <p:spPr>
            <a:xfrm>
              <a:off x="-989009" y="2648938"/>
              <a:ext cx="73025" cy="73026"/>
            </a:xfrm>
            <a:custGeom>
              <a:rect b="b" l="l" r="r" t="t"/>
              <a:pathLst>
                <a:path extrusionOk="0" h="70" w="69">
                  <a:moveTo>
                    <a:pt x="35" y="70"/>
                  </a:moveTo>
                  <a:cubicBezTo>
                    <a:pt x="15" y="70"/>
                    <a:pt x="0" y="54"/>
                    <a:pt x="0" y="35"/>
                  </a:cubicBezTo>
                  <a:cubicBezTo>
                    <a:pt x="0" y="16"/>
                    <a:pt x="15" y="0"/>
                    <a:pt x="35" y="0"/>
                  </a:cubicBezTo>
                  <a:cubicBezTo>
                    <a:pt x="54" y="0"/>
                    <a:pt x="69" y="16"/>
                    <a:pt x="69" y="35"/>
                  </a:cubicBezTo>
                  <a:cubicBezTo>
                    <a:pt x="69" y="54"/>
                    <a:pt x="54" y="70"/>
                    <a:pt x="35" y="70"/>
                  </a:cubicBezTo>
                  <a:close/>
                  <a:moveTo>
                    <a:pt x="35" y="11"/>
                  </a:moveTo>
                  <a:cubicBezTo>
                    <a:pt x="21" y="11"/>
                    <a:pt x="11" y="22"/>
                    <a:pt x="11" y="35"/>
                  </a:cubicBezTo>
                  <a:cubicBezTo>
                    <a:pt x="11" y="48"/>
                    <a:pt x="21" y="59"/>
                    <a:pt x="35" y="59"/>
                  </a:cubicBezTo>
                  <a:cubicBezTo>
                    <a:pt x="48" y="59"/>
                    <a:pt x="58" y="48"/>
                    <a:pt x="58" y="35"/>
                  </a:cubicBezTo>
                  <a:cubicBezTo>
                    <a:pt x="58" y="22"/>
                    <a:pt x="48" y="11"/>
                    <a:pt x="3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8" name="Google Shape;9188;p241"/>
            <p:cNvSpPr/>
            <p:nvPr/>
          </p:nvSpPr>
          <p:spPr>
            <a:xfrm>
              <a:off x="-1165225" y="2761630"/>
              <a:ext cx="63500" cy="42863"/>
            </a:xfrm>
            <a:custGeom>
              <a:rect b="b" l="l" r="r" t="t"/>
              <a:pathLst>
                <a:path extrusionOk="0" h="41" w="60">
                  <a:moveTo>
                    <a:pt x="54" y="41"/>
                  </a:moveTo>
                  <a:cubicBezTo>
                    <a:pt x="53" y="41"/>
                    <a:pt x="52" y="41"/>
                    <a:pt x="51" y="4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7"/>
                    <a:pt x="1" y="4"/>
                  </a:cubicBezTo>
                  <a:cubicBezTo>
                    <a:pt x="3" y="1"/>
                    <a:pt x="6" y="0"/>
                    <a:pt x="9" y="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60" y="32"/>
                    <a:pt x="60" y="36"/>
                    <a:pt x="59" y="38"/>
                  </a:cubicBezTo>
                  <a:cubicBezTo>
                    <a:pt x="58" y="40"/>
                    <a:pt x="56" y="41"/>
                    <a:pt x="54" y="4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89" name="Google Shape;9189;p241"/>
          <p:cNvGrpSpPr/>
          <p:nvPr/>
        </p:nvGrpSpPr>
        <p:grpSpPr>
          <a:xfrm>
            <a:off x="9704418" y="5193135"/>
            <a:ext cx="616502" cy="494162"/>
            <a:chOff x="109537" y="2911485"/>
            <a:chExt cx="407988" cy="327027"/>
          </a:xfrm>
        </p:grpSpPr>
        <p:sp>
          <p:nvSpPr>
            <p:cNvPr id="9190" name="Google Shape;9190;p241"/>
            <p:cNvSpPr/>
            <p:nvPr/>
          </p:nvSpPr>
          <p:spPr>
            <a:xfrm>
              <a:off x="109537" y="2911485"/>
              <a:ext cx="407988" cy="277814"/>
            </a:xfrm>
            <a:custGeom>
              <a:rect b="b" l="l" r="r" t="t"/>
              <a:pathLst>
                <a:path extrusionOk="0" h="123" w="181">
                  <a:moveTo>
                    <a:pt x="164" y="123"/>
                  </a:moveTo>
                  <a:cubicBezTo>
                    <a:pt x="17" y="123"/>
                    <a:pt x="17" y="123"/>
                    <a:pt x="17" y="123"/>
                  </a:cubicBezTo>
                  <a:cubicBezTo>
                    <a:pt x="7" y="123"/>
                    <a:pt x="0" y="115"/>
                    <a:pt x="0" y="10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73" y="0"/>
                    <a:pt x="181" y="8"/>
                    <a:pt x="181" y="17"/>
                  </a:cubicBezTo>
                  <a:cubicBezTo>
                    <a:pt x="181" y="106"/>
                    <a:pt x="181" y="106"/>
                    <a:pt x="181" y="106"/>
                  </a:cubicBezTo>
                  <a:cubicBezTo>
                    <a:pt x="181" y="115"/>
                    <a:pt x="173" y="123"/>
                    <a:pt x="164" y="123"/>
                  </a:cubicBezTo>
                  <a:close/>
                  <a:moveTo>
                    <a:pt x="17" y="5"/>
                  </a:moveTo>
                  <a:cubicBezTo>
                    <a:pt x="10" y="5"/>
                    <a:pt x="5" y="10"/>
                    <a:pt x="5" y="17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12"/>
                    <a:pt x="10" y="118"/>
                    <a:pt x="17" y="118"/>
                  </a:cubicBezTo>
                  <a:cubicBezTo>
                    <a:pt x="164" y="118"/>
                    <a:pt x="164" y="118"/>
                    <a:pt x="164" y="118"/>
                  </a:cubicBezTo>
                  <a:cubicBezTo>
                    <a:pt x="171" y="118"/>
                    <a:pt x="176" y="112"/>
                    <a:pt x="176" y="106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76" y="10"/>
                    <a:pt x="171" y="5"/>
                    <a:pt x="164" y="5"/>
                  </a:cubicBezTo>
                  <a:lnTo>
                    <a:pt x="1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1" name="Google Shape;9191;p241"/>
            <p:cNvSpPr/>
            <p:nvPr/>
          </p:nvSpPr>
          <p:spPr>
            <a:xfrm>
              <a:off x="290512" y="3178186"/>
              <a:ext cx="47625" cy="60325"/>
            </a:xfrm>
            <a:custGeom>
              <a:rect b="b" l="l" r="r" t="t"/>
              <a:pathLst>
                <a:path extrusionOk="0" h="27" w="21">
                  <a:moveTo>
                    <a:pt x="19" y="27"/>
                  </a:move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6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6"/>
                    <a:pt x="20" y="27"/>
                    <a:pt x="19" y="27"/>
                  </a:cubicBezTo>
                  <a:close/>
                  <a:moveTo>
                    <a:pt x="4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2" name="Google Shape;9192;p241"/>
            <p:cNvSpPr/>
            <p:nvPr/>
          </p:nvSpPr>
          <p:spPr>
            <a:xfrm>
              <a:off x="241300" y="3227399"/>
              <a:ext cx="146050" cy="11113"/>
            </a:xfrm>
            <a:custGeom>
              <a:rect b="b" l="l" r="r" t="t"/>
              <a:pathLst>
                <a:path extrusionOk="0" h="5" w="65">
                  <a:moveTo>
                    <a:pt x="6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1"/>
                    <a:pt x="65" y="2"/>
                  </a:cubicBezTo>
                  <a:cubicBezTo>
                    <a:pt x="65" y="4"/>
                    <a:pt x="64" y="5"/>
                    <a:pt x="62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3" name="Google Shape;9193;p241"/>
            <p:cNvSpPr/>
            <p:nvPr/>
          </p:nvSpPr>
          <p:spPr>
            <a:xfrm>
              <a:off x="268287" y="3084523"/>
              <a:ext cx="36513" cy="36513"/>
            </a:xfrm>
            <a:custGeom>
              <a:rect b="b" l="l" r="r" t="t"/>
              <a:pathLst>
                <a:path extrusionOk="0" h="16" w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5"/>
                  </a:moveTo>
                  <a:cubicBezTo>
                    <a:pt x="6" y="5"/>
                    <a:pt x="5" y="7"/>
                    <a:pt x="5" y="8"/>
                  </a:cubicBezTo>
                  <a:cubicBezTo>
                    <a:pt x="5" y="10"/>
                    <a:pt x="6" y="11"/>
                    <a:pt x="8" y="11"/>
                  </a:cubicBezTo>
                  <a:cubicBezTo>
                    <a:pt x="10" y="11"/>
                    <a:pt x="11" y="10"/>
                    <a:pt x="11" y="8"/>
                  </a:cubicBezTo>
                  <a:cubicBezTo>
                    <a:pt x="11" y="7"/>
                    <a:pt x="10" y="5"/>
                    <a:pt x="8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4" name="Google Shape;9194;p241"/>
            <p:cNvSpPr/>
            <p:nvPr/>
          </p:nvSpPr>
          <p:spPr>
            <a:xfrm>
              <a:off x="339725" y="3084523"/>
              <a:ext cx="34925" cy="36513"/>
            </a:xfrm>
            <a:custGeom>
              <a:rect b="b" l="l" r="r" t="t"/>
              <a:pathLst>
                <a:path extrusionOk="0" h="16" w="15">
                  <a:moveTo>
                    <a:pt x="7" y="16"/>
                  </a:move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2" y="16"/>
                    <a:pt x="7" y="16"/>
                  </a:cubicBezTo>
                  <a:close/>
                  <a:moveTo>
                    <a:pt x="7" y="5"/>
                  </a:moveTo>
                  <a:cubicBezTo>
                    <a:pt x="6" y="5"/>
                    <a:pt x="4" y="7"/>
                    <a:pt x="4" y="8"/>
                  </a:cubicBezTo>
                  <a:cubicBezTo>
                    <a:pt x="4" y="10"/>
                    <a:pt x="6" y="11"/>
                    <a:pt x="7" y="11"/>
                  </a:cubicBezTo>
                  <a:cubicBezTo>
                    <a:pt x="9" y="11"/>
                    <a:pt x="10" y="10"/>
                    <a:pt x="10" y="8"/>
                  </a:cubicBezTo>
                  <a:cubicBezTo>
                    <a:pt x="10" y="7"/>
                    <a:pt x="9" y="5"/>
                    <a:pt x="7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5" name="Google Shape;9195;p241"/>
            <p:cNvSpPr/>
            <p:nvPr/>
          </p:nvSpPr>
          <p:spPr>
            <a:xfrm>
              <a:off x="187325" y="2949581"/>
              <a:ext cx="209550" cy="128589"/>
            </a:xfrm>
            <a:custGeom>
              <a:rect b="b" l="l" r="r" t="t"/>
              <a:pathLst>
                <a:path extrusionOk="0" h="57" w="93">
                  <a:moveTo>
                    <a:pt x="90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27" y="57"/>
                    <a:pt x="26" y="56"/>
                    <a:pt x="26" y="5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2" y="52"/>
                    <a:pt x="93" y="53"/>
                    <a:pt x="93" y="55"/>
                  </a:cubicBezTo>
                  <a:cubicBezTo>
                    <a:pt x="93" y="56"/>
                    <a:pt x="92" y="57"/>
                    <a:pt x="90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6" name="Google Shape;9196;p241"/>
            <p:cNvSpPr/>
            <p:nvPr/>
          </p:nvSpPr>
          <p:spPr>
            <a:xfrm>
              <a:off x="225425" y="2967043"/>
              <a:ext cx="176213" cy="84138"/>
            </a:xfrm>
            <a:custGeom>
              <a:rect b="b" l="l" r="r" t="t"/>
              <a:pathLst>
                <a:path extrusionOk="0" h="37" w="78">
                  <a:moveTo>
                    <a:pt x="73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6" y="36"/>
                    <a:pt x="6" y="35"/>
                  </a:cubicBezTo>
                  <a:cubicBezTo>
                    <a:pt x="6" y="33"/>
                    <a:pt x="8" y="32"/>
                    <a:pt x="9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7" y="4"/>
                    <a:pt x="78" y="5"/>
                  </a:cubicBezTo>
                  <a:cubicBezTo>
                    <a:pt x="78" y="5"/>
                    <a:pt x="78" y="6"/>
                    <a:pt x="78" y="7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5" y="36"/>
                    <a:pt x="74" y="37"/>
                    <a:pt x="73" y="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7" name="Google Shape;9197;p241"/>
            <p:cNvSpPr/>
            <p:nvPr/>
          </p:nvSpPr>
          <p:spPr>
            <a:xfrm>
              <a:off x="109537" y="3141663"/>
              <a:ext cx="407988" cy="9525"/>
            </a:xfrm>
            <a:custGeom>
              <a:rect b="b" l="l" r="r" t="t"/>
              <a:pathLst>
                <a:path extrusionOk="0" h="4" w="181">
                  <a:moveTo>
                    <a:pt x="178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80" y="0"/>
                    <a:pt x="181" y="1"/>
                    <a:pt x="181" y="2"/>
                  </a:cubicBezTo>
                  <a:cubicBezTo>
                    <a:pt x="181" y="3"/>
                    <a:pt x="180" y="4"/>
                    <a:pt x="178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98" name="Google Shape;9198;p241"/>
          <p:cNvGrpSpPr/>
          <p:nvPr/>
        </p:nvGrpSpPr>
        <p:grpSpPr>
          <a:xfrm>
            <a:off x="9853142" y="3821616"/>
            <a:ext cx="319047" cy="626089"/>
            <a:chOff x="-1943098" y="2119313"/>
            <a:chExt cx="211138" cy="414331"/>
          </a:xfrm>
        </p:grpSpPr>
        <p:sp>
          <p:nvSpPr>
            <p:cNvPr id="9199" name="Google Shape;9199;p241"/>
            <p:cNvSpPr/>
            <p:nvPr/>
          </p:nvSpPr>
          <p:spPr>
            <a:xfrm>
              <a:off x="-1943098" y="2208207"/>
              <a:ext cx="211138" cy="325437"/>
            </a:xfrm>
            <a:custGeom>
              <a:rect b="b" l="l" r="r" t="t"/>
              <a:pathLst>
                <a:path extrusionOk="0" h="144" w="94">
                  <a:moveTo>
                    <a:pt x="77" y="144"/>
                  </a:moveTo>
                  <a:cubicBezTo>
                    <a:pt x="17" y="144"/>
                    <a:pt x="17" y="144"/>
                    <a:pt x="17" y="144"/>
                  </a:cubicBezTo>
                  <a:cubicBezTo>
                    <a:pt x="12" y="144"/>
                    <a:pt x="8" y="140"/>
                    <a:pt x="8" y="13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7" y="0"/>
                    <a:pt x="94" y="7"/>
                    <a:pt x="94" y="1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94" y="85"/>
                    <a:pt x="94" y="85"/>
                    <a:pt x="94" y="85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5" y="140"/>
                    <a:pt x="82" y="144"/>
                    <a:pt x="77" y="144"/>
                  </a:cubicBezTo>
                  <a:close/>
                  <a:moveTo>
                    <a:pt x="5" y="8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3" y="137"/>
                    <a:pt x="15" y="139"/>
                    <a:pt x="17" y="139"/>
                  </a:cubicBezTo>
                  <a:cubicBezTo>
                    <a:pt x="77" y="139"/>
                    <a:pt x="77" y="139"/>
                    <a:pt x="77" y="139"/>
                  </a:cubicBezTo>
                  <a:cubicBezTo>
                    <a:pt x="79" y="139"/>
                    <a:pt x="81" y="137"/>
                    <a:pt x="81" y="13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9"/>
                    <a:pt x="85" y="5"/>
                    <a:pt x="79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9" y="5"/>
                    <a:pt x="5" y="9"/>
                    <a:pt x="5" y="15"/>
                  </a:cubicBezTo>
                  <a:lnTo>
                    <a:pt x="5" y="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0" name="Google Shape;9200;p241"/>
            <p:cNvSpPr/>
            <p:nvPr/>
          </p:nvSpPr>
          <p:spPr>
            <a:xfrm>
              <a:off x="-1911344" y="2239957"/>
              <a:ext cx="147638" cy="149225"/>
            </a:xfrm>
            <a:custGeom>
              <a:rect b="b" l="l" r="r" t="t"/>
              <a:pathLst>
                <a:path extrusionOk="0" h="66" w="66">
                  <a:moveTo>
                    <a:pt x="61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2" y="66"/>
                    <a:pt x="0" y="64"/>
                    <a:pt x="0" y="6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4" y="0"/>
                    <a:pt x="66" y="2"/>
                    <a:pt x="66" y="5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4"/>
                    <a:pt x="64" y="66"/>
                    <a:pt x="61" y="66"/>
                  </a:cubicBezTo>
                  <a:close/>
                  <a:moveTo>
                    <a:pt x="61" y="5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61" y="61"/>
                    <a:pt x="61" y="61"/>
                    <a:pt x="61" y="61"/>
                  </a:cubicBezTo>
                  <a:lnTo>
                    <a:pt x="61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1" name="Google Shape;9201;p241"/>
            <p:cNvSpPr/>
            <p:nvPr/>
          </p:nvSpPr>
          <p:spPr>
            <a:xfrm>
              <a:off x="-1903406" y="2411406"/>
              <a:ext cx="36513" cy="25400"/>
            </a:xfrm>
            <a:custGeom>
              <a:rect b="b" l="l" r="r" t="t"/>
              <a:pathLst>
                <a:path extrusionOk="0" h="11" w="16">
                  <a:moveTo>
                    <a:pt x="13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3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2" name="Google Shape;9202;p241"/>
            <p:cNvSpPr/>
            <p:nvPr/>
          </p:nvSpPr>
          <p:spPr>
            <a:xfrm>
              <a:off x="-1855782" y="2411406"/>
              <a:ext cx="36513" cy="25400"/>
            </a:xfrm>
            <a:custGeom>
              <a:rect b="b" l="l" r="r" t="t"/>
              <a:pathLst>
                <a:path extrusionOk="0" h="11" w="16">
                  <a:moveTo>
                    <a:pt x="14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3" name="Google Shape;9203;p241"/>
            <p:cNvSpPr/>
            <p:nvPr/>
          </p:nvSpPr>
          <p:spPr>
            <a:xfrm>
              <a:off x="-1808157" y="2411406"/>
              <a:ext cx="36513" cy="25400"/>
            </a:xfrm>
            <a:custGeom>
              <a:rect b="b" l="l" r="r" t="t"/>
              <a:pathLst>
                <a:path extrusionOk="0" h="11" w="16">
                  <a:moveTo>
                    <a:pt x="14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4" name="Google Shape;9204;p241"/>
            <p:cNvSpPr/>
            <p:nvPr/>
          </p:nvSpPr>
          <p:spPr>
            <a:xfrm>
              <a:off x="-1903406" y="2443156"/>
              <a:ext cx="36513" cy="22225"/>
            </a:xfrm>
            <a:custGeom>
              <a:rect b="b" l="l" r="r" t="t"/>
              <a:pathLst>
                <a:path extrusionOk="0" h="10" w="16">
                  <a:moveTo>
                    <a:pt x="13" y="10"/>
                  </a:moveTo>
                  <a:cubicBezTo>
                    <a:pt x="12" y="10"/>
                    <a:pt x="11" y="9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5" y="10"/>
                    <a:pt x="13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5" name="Google Shape;9205;p241"/>
            <p:cNvSpPr/>
            <p:nvPr/>
          </p:nvSpPr>
          <p:spPr>
            <a:xfrm>
              <a:off x="-1855782" y="2443156"/>
              <a:ext cx="36513" cy="22225"/>
            </a:xfrm>
            <a:custGeom>
              <a:rect b="b" l="l" r="r" t="t"/>
              <a:pathLst>
                <a:path extrusionOk="0" h="10" w="16">
                  <a:moveTo>
                    <a:pt x="14" y="10"/>
                  </a:moveTo>
                  <a:cubicBezTo>
                    <a:pt x="12" y="10"/>
                    <a:pt x="11" y="9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6" name="Google Shape;9206;p241"/>
            <p:cNvSpPr/>
            <p:nvPr/>
          </p:nvSpPr>
          <p:spPr>
            <a:xfrm>
              <a:off x="-1808157" y="2443156"/>
              <a:ext cx="36513" cy="22225"/>
            </a:xfrm>
            <a:custGeom>
              <a:rect b="b" l="l" r="r" t="t"/>
              <a:pathLst>
                <a:path extrusionOk="0" h="10" w="16">
                  <a:moveTo>
                    <a:pt x="14" y="10"/>
                  </a:moveTo>
                  <a:cubicBezTo>
                    <a:pt x="12" y="10"/>
                    <a:pt x="11" y="9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4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7" name="Google Shape;9207;p241"/>
            <p:cNvSpPr/>
            <p:nvPr/>
          </p:nvSpPr>
          <p:spPr>
            <a:xfrm>
              <a:off x="-1903409" y="2473318"/>
              <a:ext cx="36513" cy="23813"/>
            </a:xfrm>
            <a:custGeom>
              <a:rect b="b" l="l" r="r" t="t"/>
              <a:pathLst>
                <a:path extrusionOk="0" h="11" w="16">
                  <a:moveTo>
                    <a:pt x="13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3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8" name="Google Shape;9208;p241"/>
            <p:cNvSpPr/>
            <p:nvPr/>
          </p:nvSpPr>
          <p:spPr>
            <a:xfrm>
              <a:off x="-1855784" y="2473318"/>
              <a:ext cx="36513" cy="23813"/>
            </a:xfrm>
            <a:custGeom>
              <a:rect b="b" l="l" r="r" t="t"/>
              <a:pathLst>
                <a:path extrusionOk="0" h="11" w="16">
                  <a:moveTo>
                    <a:pt x="14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9" name="Google Shape;9209;p241"/>
            <p:cNvSpPr/>
            <p:nvPr/>
          </p:nvSpPr>
          <p:spPr>
            <a:xfrm>
              <a:off x="-1808160" y="2473320"/>
              <a:ext cx="36513" cy="23813"/>
            </a:xfrm>
            <a:custGeom>
              <a:rect b="b" l="l" r="r" t="t"/>
              <a:pathLst>
                <a:path extrusionOk="0" h="11" w="16">
                  <a:moveTo>
                    <a:pt x="14" y="11"/>
                  </a:moveTo>
                  <a:cubicBezTo>
                    <a:pt x="12" y="11"/>
                    <a:pt x="11" y="10"/>
                    <a:pt x="11" y="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0"/>
                    <a:pt x="4" y="11"/>
                    <a:pt x="2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0" name="Google Shape;9210;p241"/>
            <p:cNvSpPr/>
            <p:nvPr/>
          </p:nvSpPr>
          <p:spPr>
            <a:xfrm>
              <a:off x="-1900238" y="2119313"/>
              <a:ext cx="139700" cy="100013"/>
            </a:xfrm>
            <a:custGeom>
              <a:rect b="b" l="l" r="r" t="t"/>
              <a:pathLst>
                <a:path extrusionOk="0" h="44" w="62">
                  <a:moveTo>
                    <a:pt x="54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7"/>
                    <a:pt x="2" y="9"/>
                    <a:pt x="6" y="2"/>
                  </a:cubicBezTo>
                  <a:cubicBezTo>
                    <a:pt x="6" y="1"/>
                    <a:pt x="7" y="0"/>
                    <a:pt x="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1" y="1"/>
                    <a:pt x="62" y="2"/>
                  </a:cubicBezTo>
                  <a:cubicBezTo>
                    <a:pt x="62" y="2"/>
                    <a:pt x="62" y="3"/>
                    <a:pt x="62" y="4"/>
                  </a:cubicBezTo>
                  <a:cubicBezTo>
                    <a:pt x="58" y="10"/>
                    <a:pt x="56" y="17"/>
                    <a:pt x="56" y="2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3"/>
                    <a:pt x="55" y="44"/>
                    <a:pt x="54" y="44"/>
                  </a:cubicBezTo>
                  <a:close/>
                  <a:moveTo>
                    <a:pt x="5" y="39"/>
                  </a:moveTo>
                  <a:cubicBezTo>
                    <a:pt x="51" y="39"/>
                    <a:pt x="51" y="39"/>
                    <a:pt x="51" y="39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18"/>
                    <a:pt x="53" y="11"/>
                    <a:pt x="56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6" y="11"/>
                    <a:pt x="5" y="18"/>
                    <a:pt x="5" y="25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11" name="Google Shape;9211;p241"/>
          <p:cNvGrpSpPr/>
          <p:nvPr/>
        </p:nvGrpSpPr>
        <p:grpSpPr>
          <a:xfrm>
            <a:off x="11008768" y="1259674"/>
            <a:ext cx="618910" cy="527747"/>
            <a:chOff x="-2822578" y="1783724"/>
            <a:chExt cx="409580" cy="349249"/>
          </a:xfrm>
        </p:grpSpPr>
        <p:sp>
          <p:nvSpPr>
            <p:cNvPr id="9212" name="Google Shape;9212;p241"/>
            <p:cNvSpPr/>
            <p:nvPr/>
          </p:nvSpPr>
          <p:spPr>
            <a:xfrm>
              <a:off x="-2495549" y="2004385"/>
              <a:ext cx="11113" cy="107950"/>
            </a:xfrm>
            <a:custGeom>
              <a:rect b="b" l="l" r="r" t="t"/>
              <a:pathLst>
                <a:path extrusionOk="0" h="104" w="11">
                  <a:moveTo>
                    <a:pt x="6" y="104"/>
                  </a:moveTo>
                  <a:cubicBezTo>
                    <a:pt x="3" y="104"/>
                    <a:pt x="0" y="101"/>
                    <a:pt x="0" y="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101"/>
                    <a:pt x="9" y="104"/>
                    <a:pt x="6" y="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3" name="Google Shape;9213;p241"/>
            <p:cNvSpPr/>
            <p:nvPr/>
          </p:nvSpPr>
          <p:spPr>
            <a:xfrm>
              <a:off x="-2635248" y="1858336"/>
              <a:ext cx="222250" cy="274637"/>
            </a:xfrm>
            <a:custGeom>
              <a:rect b="b" l="l" r="r" t="t"/>
              <a:pathLst>
                <a:path extrusionOk="0" h="264" w="214">
                  <a:moveTo>
                    <a:pt x="159" y="263"/>
                  </a:moveTo>
                  <a:cubicBezTo>
                    <a:pt x="153" y="263"/>
                    <a:pt x="147" y="261"/>
                    <a:pt x="142" y="257"/>
                  </a:cubicBezTo>
                  <a:cubicBezTo>
                    <a:pt x="141" y="256"/>
                    <a:pt x="140" y="255"/>
                    <a:pt x="140" y="254"/>
                  </a:cubicBezTo>
                  <a:cubicBezTo>
                    <a:pt x="139" y="255"/>
                    <a:pt x="138" y="256"/>
                    <a:pt x="137" y="257"/>
                  </a:cubicBezTo>
                  <a:cubicBezTo>
                    <a:pt x="132" y="261"/>
                    <a:pt x="125" y="264"/>
                    <a:pt x="118" y="263"/>
                  </a:cubicBezTo>
                  <a:cubicBezTo>
                    <a:pt x="106" y="262"/>
                    <a:pt x="96" y="251"/>
                    <a:pt x="96" y="238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6" y="116"/>
                    <a:pt x="96" y="116"/>
                    <a:pt x="96" y="115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69" y="71"/>
                    <a:pt x="56" y="75"/>
                    <a:pt x="43" y="77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14" y="83"/>
                    <a:pt x="5" y="78"/>
                    <a:pt x="2" y="69"/>
                  </a:cubicBezTo>
                  <a:cubicBezTo>
                    <a:pt x="0" y="64"/>
                    <a:pt x="0" y="59"/>
                    <a:pt x="2" y="54"/>
                  </a:cubicBezTo>
                  <a:cubicBezTo>
                    <a:pt x="5" y="49"/>
                    <a:pt x="9" y="46"/>
                    <a:pt x="14" y="4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7" y="3"/>
                    <a:pt x="94" y="0"/>
                    <a:pt x="101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8" y="0"/>
                    <a:pt x="214" y="16"/>
                    <a:pt x="214" y="36"/>
                  </a:cubicBezTo>
                  <a:cubicBezTo>
                    <a:pt x="214" y="116"/>
                    <a:pt x="214" y="116"/>
                    <a:pt x="214" y="116"/>
                  </a:cubicBezTo>
                  <a:cubicBezTo>
                    <a:pt x="214" y="122"/>
                    <a:pt x="211" y="128"/>
                    <a:pt x="207" y="132"/>
                  </a:cubicBezTo>
                  <a:cubicBezTo>
                    <a:pt x="203" y="136"/>
                    <a:pt x="197" y="138"/>
                    <a:pt x="191" y="137"/>
                  </a:cubicBezTo>
                  <a:cubicBezTo>
                    <a:pt x="188" y="137"/>
                    <a:pt x="186" y="136"/>
                    <a:pt x="183" y="135"/>
                  </a:cubicBezTo>
                  <a:cubicBezTo>
                    <a:pt x="183" y="238"/>
                    <a:pt x="183" y="238"/>
                    <a:pt x="183" y="238"/>
                  </a:cubicBezTo>
                  <a:cubicBezTo>
                    <a:pt x="183" y="251"/>
                    <a:pt x="174" y="262"/>
                    <a:pt x="161" y="263"/>
                  </a:cubicBezTo>
                  <a:cubicBezTo>
                    <a:pt x="160" y="263"/>
                    <a:pt x="160" y="263"/>
                    <a:pt x="159" y="263"/>
                  </a:cubicBezTo>
                  <a:close/>
                  <a:moveTo>
                    <a:pt x="140" y="233"/>
                  </a:moveTo>
                  <a:cubicBezTo>
                    <a:pt x="143" y="233"/>
                    <a:pt x="145" y="235"/>
                    <a:pt x="145" y="238"/>
                  </a:cubicBezTo>
                  <a:cubicBezTo>
                    <a:pt x="145" y="242"/>
                    <a:pt x="147" y="246"/>
                    <a:pt x="150" y="249"/>
                  </a:cubicBezTo>
                  <a:cubicBezTo>
                    <a:pt x="152" y="251"/>
                    <a:pt x="156" y="252"/>
                    <a:pt x="160" y="252"/>
                  </a:cubicBezTo>
                  <a:cubicBezTo>
                    <a:pt x="167" y="251"/>
                    <a:pt x="172" y="245"/>
                    <a:pt x="172" y="238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113"/>
                    <a:pt x="175" y="110"/>
                    <a:pt x="178" y="110"/>
                  </a:cubicBezTo>
                  <a:cubicBezTo>
                    <a:pt x="181" y="110"/>
                    <a:pt x="183" y="113"/>
                    <a:pt x="183" y="116"/>
                  </a:cubicBezTo>
                  <a:cubicBezTo>
                    <a:pt x="183" y="121"/>
                    <a:pt x="187" y="126"/>
                    <a:pt x="192" y="126"/>
                  </a:cubicBezTo>
                  <a:cubicBezTo>
                    <a:pt x="195" y="126"/>
                    <a:pt x="198" y="126"/>
                    <a:pt x="200" y="124"/>
                  </a:cubicBezTo>
                  <a:cubicBezTo>
                    <a:pt x="202" y="122"/>
                    <a:pt x="203" y="119"/>
                    <a:pt x="203" y="116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203" y="22"/>
                    <a:pt x="192" y="11"/>
                    <a:pt x="17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97" y="11"/>
                    <a:pt x="92" y="13"/>
                    <a:pt x="87" y="16"/>
                  </a:cubicBezTo>
                  <a:cubicBezTo>
                    <a:pt x="54" y="42"/>
                    <a:pt x="54" y="42"/>
                    <a:pt x="54" y="42"/>
                  </a:cubicBezTo>
                  <a:cubicBezTo>
                    <a:pt x="54" y="43"/>
                    <a:pt x="53" y="43"/>
                    <a:pt x="52" y="43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3" y="57"/>
                    <a:pt x="12" y="59"/>
                  </a:cubicBezTo>
                  <a:cubicBezTo>
                    <a:pt x="11" y="61"/>
                    <a:pt x="11" y="63"/>
                    <a:pt x="12" y="65"/>
                  </a:cubicBezTo>
                  <a:cubicBezTo>
                    <a:pt x="13" y="69"/>
                    <a:pt x="17" y="71"/>
                    <a:pt x="21" y="70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53" y="64"/>
                    <a:pt x="65" y="60"/>
                    <a:pt x="76" y="5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1" y="44"/>
                    <a:pt x="103" y="44"/>
                    <a:pt x="104" y="45"/>
                  </a:cubicBezTo>
                  <a:cubicBezTo>
                    <a:pt x="106" y="46"/>
                    <a:pt x="107" y="48"/>
                    <a:pt x="107" y="50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116"/>
                    <a:pt x="107" y="116"/>
                    <a:pt x="107" y="116"/>
                  </a:cubicBezTo>
                  <a:cubicBezTo>
                    <a:pt x="107" y="238"/>
                    <a:pt x="107" y="238"/>
                    <a:pt x="107" y="238"/>
                  </a:cubicBezTo>
                  <a:cubicBezTo>
                    <a:pt x="107" y="245"/>
                    <a:pt x="112" y="251"/>
                    <a:pt x="119" y="252"/>
                  </a:cubicBezTo>
                  <a:cubicBezTo>
                    <a:pt x="123" y="252"/>
                    <a:pt x="127" y="251"/>
                    <a:pt x="130" y="249"/>
                  </a:cubicBezTo>
                  <a:cubicBezTo>
                    <a:pt x="133" y="246"/>
                    <a:pt x="134" y="242"/>
                    <a:pt x="134" y="238"/>
                  </a:cubicBezTo>
                  <a:cubicBezTo>
                    <a:pt x="134" y="235"/>
                    <a:pt x="137" y="233"/>
                    <a:pt x="140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4" name="Google Shape;9214;p241"/>
            <p:cNvSpPr/>
            <p:nvPr/>
          </p:nvSpPr>
          <p:spPr>
            <a:xfrm>
              <a:off x="-2535238" y="1858336"/>
              <a:ext cx="90488" cy="11113"/>
            </a:xfrm>
            <a:custGeom>
              <a:rect b="b" l="l" r="r" t="t"/>
              <a:pathLst>
                <a:path extrusionOk="0" h="11" w="87">
                  <a:moveTo>
                    <a:pt x="82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5" y="0"/>
                    <a:pt x="87" y="3"/>
                    <a:pt x="87" y="6"/>
                  </a:cubicBezTo>
                  <a:cubicBezTo>
                    <a:pt x="87" y="9"/>
                    <a:pt x="85" y="11"/>
                    <a:pt x="8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5" name="Google Shape;9215;p241"/>
            <p:cNvSpPr/>
            <p:nvPr/>
          </p:nvSpPr>
          <p:spPr>
            <a:xfrm>
              <a:off x="-2455864" y="1904372"/>
              <a:ext cx="11113" cy="79374"/>
            </a:xfrm>
            <a:custGeom>
              <a:rect b="b" l="l" r="r" t="t"/>
              <a:pathLst>
                <a:path extrusionOk="0" h="77" w="11">
                  <a:moveTo>
                    <a:pt x="6" y="77"/>
                  </a:moveTo>
                  <a:cubicBezTo>
                    <a:pt x="3" y="77"/>
                    <a:pt x="0" y="75"/>
                    <a:pt x="0" y="7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75"/>
                    <a:pt x="9" y="77"/>
                    <a:pt x="6" y="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6" name="Google Shape;9216;p241"/>
            <p:cNvSpPr/>
            <p:nvPr/>
          </p:nvSpPr>
          <p:spPr>
            <a:xfrm>
              <a:off x="-2522541" y="1783724"/>
              <a:ext cx="65088" cy="65088"/>
            </a:xfrm>
            <a:custGeom>
              <a:rect b="b" l="l" r="r" t="t"/>
              <a:pathLst>
                <a:path extrusionOk="0" h="63" w="63">
                  <a:moveTo>
                    <a:pt x="32" y="63"/>
                  </a:moveTo>
                  <a:cubicBezTo>
                    <a:pt x="14" y="63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3"/>
                    <a:pt x="32" y="63"/>
                  </a:cubicBezTo>
                  <a:close/>
                  <a:moveTo>
                    <a:pt x="32" y="11"/>
                  </a:moveTo>
                  <a:cubicBezTo>
                    <a:pt x="21" y="11"/>
                    <a:pt x="11" y="20"/>
                    <a:pt x="11" y="31"/>
                  </a:cubicBezTo>
                  <a:cubicBezTo>
                    <a:pt x="11" y="42"/>
                    <a:pt x="21" y="52"/>
                    <a:pt x="32" y="52"/>
                  </a:cubicBezTo>
                  <a:cubicBezTo>
                    <a:pt x="43" y="52"/>
                    <a:pt x="52" y="42"/>
                    <a:pt x="52" y="31"/>
                  </a:cubicBezTo>
                  <a:cubicBezTo>
                    <a:pt x="52" y="20"/>
                    <a:pt x="43" y="11"/>
                    <a:pt x="32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7" name="Google Shape;9217;p241"/>
            <p:cNvSpPr/>
            <p:nvPr/>
          </p:nvSpPr>
          <p:spPr>
            <a:xfrm>
              <a:off x="-2752729" y="2002799"/>
              <a:ext cx="52388" cy="76200"/>
            </a:xfrm>
            <a:custGeom>
              <a:rect b="b" l="l" r="r" t="t"/>
              <a:pathLst>
                <a:path extrusionOk="0" h="73" w="51">
                  <a:moveTo>
                    <a:pt x="25" y="73"/>
                  </a:moveTo>
                  <a:cubicBezTo>
                    <a:pt x="17" y="73"/>
                    <a:pt x="8" y="70"/>
                    <a:pt x="1" y="61"/>
                  </a:cubicBezTo>
                  <a:cubicBezTo>
                    <a:pt x="0" y="59"/>
                    <a:pt x="0" y="56"/>
                    <a:pt x="2" y="54"/>
                  </a:cubicBezTo>
                  <a:cubicBezTo>
                    <a:pt x="5" y="52"/>
                    <a:pt x="8" y="52"/>
                    <a:pt x="10" y="55"/>
                  </a:cubicBezTo>
                  <a:cubicBezTo>
                    <a:pt x="19" y="67"/>
                    <a:pt x="33" y="61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60"/>
                    <a:pt x="39" y="57"/>
                    <a:pt x="39" y="51"/>
                  </a:cubicBezTo>
                  <a:cubicBezTo>
                    <a:pt x="38" y="45"/>
                    <a:pt x="32" y="43"/>
                    <a:pt x="32" y="43"/>
                  </a:cubicBezTo>
                  <a:cubicBezTo>
                    <a:pt x="32" y="43"/>
                    <a:pt x="23" y="40"/>
                    <a:pt x="15" y="38"/>
                  </a:cubicBezTo>
                  <a:cubicBezTo>
                    <a:pt x="3" y="34"/>
                    <a:pt x="1" y="26"/>
                    <a:pt x="1" y="19"/>
                  </a:cubicBezTo>
                  <a:cubicBezTo>
                    <a:pt x="1" y="14"/>
                    <a:pt x="3" y="9"/>
                    <a:pt x="7" y="6"/>
                  </a:cubicBezTo>
                  <a:cubicBezTo>
                    <a:pt x="11" y="2"/>
                    <a:pt x="17" y="0"/>
                    <a:pt x="26" y="0"/>
                  </a:cubicBezTo>
                  <a:cubicBezTo>
                    <a:pt x="41" y="0"/>
                    <a:pt x="48" y="11"/>
                    <a:pt x="50" y="17"/>
                  </a:cubicBezTo>
                  <a:cubicBezTo>
                    <a:pt x="51" y="20"/>
                    <a:pt x="49" y="23"/>
                    <a:pt x="46" y="24"/>
                  </a:cubicBezTo>
                  <a:cubicBezTo>
                    <a:pt x="43" y="25"/>
                    <a:pt x="40" y="23"/>
                    <a:pt x="39" y="20"/>
                  </a:cubicBezTo>
                  <a:cubicBezTo>
                    <a:pt x="39" y="19"/>
                    <a:pt x="3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0" y="11"/>
                    <a:pt x="16" y="12"/>
                    <a:pt x="14" y="14"/>
                  </a:cubicBezTo>
                  <a:cubicBezTo>
                    <a:pt x="12" y="15"/>
                    <a:pt x="12" y="17"/>
                    <a:pt x="12" y="19"/>
                  </a:cubicBezTo>
                  <a:cubicBezTo>
                    <a:pt x="12" y="23"/>
                    <a:pt x="13" y="26"/>
                    <a:pt x="18" y="27"/>
                  </a:cubicBezTo>
                  <a:cubicBezTo>
                    <a:pt x="27" y="30"/>
                    <a:pt x="35" y="32"/>
                    <a:pt x="35" y="32"/>
                  </a:cubicBezTo>
                  <a:cubicBezTo>
                    <a:pt x="40" y="34"/>
                    <a:pt x="49" y="39"/>
                    <a:pt x="50" y="50"/>
                  </a:cubicBezTo>
                  <a:cubicBezTo>
                    <a:pt x="51" y="62"/>
                    <a:pt x="43" y="68"/>
                    <a:pt x="39" y="70"/>
                  </a:cubicBezTo>
                  <a:cubicBezTo>
                    <a:pt x="36" y="72"/>
                    <a:pt x="30" y="73"/>
                    <a:pt x="25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8" name="Google Shape;9218;p241"/>
            <p:cNvSpPr/>
            <p:nvPr/>
          </p:nvSpPr>
          <p:spPr>
            <a:xfrm>
              <a:off x="-2732091" y="1990099"/>
              <a:ext cx="11113" cy="23813"/>
            </a:xfrm>
            <a:custGeom>
              <a:rect b="b" l="l" r="r" t="t"/>
              <a:pathLst>
                <a:path extrusionOk="0" h="24" w="11">
                  <a:moveTo>
                    <a:pt x="6" y="24"/>
                  </a:moveTo>
                  <a:cubicBezTo>
                    <a:pt x="3" y="24"/>
                    <a:pt x="0" y="22"/>
                    <a:pt x="0" y="1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2"/>
                    <a:pt x="9" y="24"/>
                    <a:pt x="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9" name="Google Shape;9219;p241"/>
            <p:cNvSpPr/>
            <p:nvPr/>
          </p:nvSpPr>
          <p:spPr>
            <a:xfrm>
              <a:off x="-2732091" y="2067886"/>
              <a:ext cx="11113" cy="25400"/>
            </a:xfrm>
            <a:custGeom>
              <a:rect b="b" l="l" r="r" t="t"/>
              <a:pathLst>
                <a:path extrusionOk="0" h="24" w="11">
                  <a:moveTo>
                    <a:pt x="6" y="24"/>
                  </a:moveTo>
                  <a:cubicBezTo>
                    <a:pt x="3" y="24"/>
                    <a:pt x="0" y="22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2"/>
                    <a:pt x="9" y="24"/>
                    <a:pt x="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0" name="Google Shape;9220;p241"/>
            <p:cNvSpPr/>
            <p:nvPr/>
          </p:nvSpPr>
          <p:spPr>
            <a:xfrm>
              <a:off x="-2822578" y="1950415"/>
              <a:ext cx="190500" cy="180975"/>
            </a:xfrm>
            <a:custGeom>
              <a:rect b="b" l="l" r="r" t="t"/>
              <a:pathLst>
                <a:path extrusionOk="0" h="175" w="184">
                  <a:moveTo>
                    <a:pt x="92" y="175"/>
                  </a:moveTo>
                  <a:cubicBezTo>
                    <a:pt x="45" y="175"/>
                    <a:pt x="0" y="175"/>
                    <a:pt x="0" y="122"/>
                  </a:cubicBezTo>
                  <a:cubicBezTo>
                    <a:pt x="0" y="82"/>
                    <a:pt x="26" y="23"/>
                    <a:pt x="62" y="1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0" y="0"/>
                    <a:pt x="121" y="0"/>
                    <a:pt x="122" y="1"/>
                  </a:cubicBezTo>
                  <a:cubicBezTo>
                    <a:pt x="158" y="23"/>
                    <a:pt x="184" y="82"/>
                    <a:pt x="184" y="122"/>
                  </a:cubicBezTo>
                  <a:cubicBezTo>
                    <a:pt x="184" y="175"/>
                    <a:pt x="139" y="175"/>
                    <a:pt x="92" y="175"/>
                  </a:cubicBezTo>
                  <a:close/>
                  <a:moveTo>
                    <a:pt x="67" y="11"/>
                  </a:moveTo>
                  <a:cubicBezTo>
                    <a:pt x="35" y="31"/>
                    <a:pt x="11" y="86"/>
                    <a:pt x="11" y="122"/>
                  </a:cubicBezTo>
                  <a:cubicBezTo>
                    <a:pt x="11" y="162"/>
                    <a:pt x="41" y="164"/>
                    <a:pt x="92" y="164"/>
                  </a:cubicBezTo>
                  <a:cubicBezTo>
                    <a:pt x="144" y="164"/>
                    <a:pt x="173" y="162"/>
                    <a:pt x="173" y="122"/>
                  </a:cubicBezTo>
                  <a:cubicBezTo>
                    <a:pt x="173" y="86"/>
                    <a:pt x="149" y="31"/>
                    <a:pt x="117" y="11"/>
                  </a:cubicBezTo>
                  <a:lnTo>
                    <a:pt x="67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1" name="Google Shape;9221;p241"/>
            <p:cNvSpPr/>
            <p:nvPr/>
          </p:nvSpPr>
          <p:spPr>
            <a:xfrm>
              <a:off x="-2773365" y="1926595"/>
              <a:ext cx="92075" cy="34925"/>
            </a:xfrm>
            <a:custGeom>
              <a:rect b="b" l="l" r="r" t="t"/>
              <a:pathLst>
                <a:path extrusionOk="0" h="33" w="88">
                  <a:moveTo>
                    <a:pt x="72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7" y="33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1" y="0"/>
                    <a:pt x="88" y="7"/>
                    <a:pt x="88" y="16"/>
                  </a:cubicBezTo>
                  <a:cubicBezTo>
                    <a:pt x="88" y="25"/>
                    <a:pt x="81" y="33"/>
                    <a:pt x="72" y="33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2"/>
                    <a:pt x="16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5" y="22"/>
                    <a:pt x="77" y="19"/>
                    <a:pt x="77" y="16"/>
                  </a:cubicBezTo>
                  <a:cubicBezTo>
                    <a:pt x="77" y="13"/>
                    <a:pt x="75" y="11"/>
                    <a:pt x="72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2" name="Google Shape;9222;p241"/>
            <p:cNvSpPr/>
            <p:nvPr/>
          </p:nvSpPr>
          <p:spPr>
            <a:xfrm>
              <a:off x="-2781300" y="1874218"/>
              <a:ext cx="111125" cy="65088"/>
            </a:xfrm>
            <a:custGeom>
              <a:rect b="b" l="l" r="r" t="t"/>
              <a:pathLst>
                <a:path extrusionOk="0" h="62" w="107">
                  <a:moveTo>
                    <a:pt x="77" y="62"/>
                  </a:moveTo>
                  <a:cubicBezTo>
                    <a:pt x="76" y="62"/>
                    <a:pt x="75" y="61"/>
                    <a:pt x="74" y="61"/>
                  </a:cubicBezTo>
                  <a:cubicBezTo>
                    <a:pt x="72" y="59"/>
                    <a:pt x="71" y="56"/>
                    <a:pt x="72" y="53"/>
                  </a:cubicBezTo>
                  <a:cubicBezTo>
                    <a:pt x="72" y="53"/>
                    <a:pt x="79" y="41"/>
                    <a:pt x="93" y="21"/>
                  </a:cubicBezTo>
                  <a:cubicBezTo>
                    <a:pt x="94" y="20"/>
                    <a:pt x="94" y="19"/>
                    <a:pt x="94" y="19"/>
                  </a:cubicBezTo>
                  <a:cubicBezTo>
                    <a:pt x="89" y="15"/>
                    <a:pt x="62" y="19"/>
                    <a:pt x="49" y="24"/>
                  </a:cubicBezTo>
                  <a:cubicBezTo>
                    <a:pt x="39" y="29"/>
                    <a:pt x="31" y="24"/>
                    <a:pt x="25" y="21"/>
                  </a:cubicBezTo>
                  <a:cubicBezTo>
                    <a:pt x="20" y="18"/>
                    <a:pt x="17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23"/>
                    <a:pt x="26" y="38"/>
                    <a:pt x="38" y="53"/>
                  </a:cubicBezTo>
                  <a:cubicBezTo>
                    <a:pt x="40" y="55"/>
                    <a:pt x="39" y="58"/>
                    <a:pt x="37" y="60"/>
                  </a:cubicBezTo>
                  <a:cubicBezTo>
                    <a:pt x="35" y="62"/>
                    <a:pt x="31" y="62"/>
                    <a:pt x="29" y="60"/>
                  </a:cubicBezTo>
                  <a:cubicBezTo>
                    <a:pt x="18" y="46"/>
                    <a:pt x="0" y="22"/>
                    <a:pt x="4" y="12"/>
                  </a:cubicBezTo>
                  <a:cubicBezTo>
                    <a:pt x="5" y="9"/>
                    <a:pt x="7" y="7"/>
                    <a:pt x="11" y="6"/>
                  </a:cubicBezTo>
                  <a:cubicBezTo>
                    <a:pt x="19" y="5"/>
                    <a:pt x="25" y="8"/>
                    <a:pt x="30" y="11"/>
                  </a:cubicBezTo>
                  <a:cubicBezTo>
                    <a:pt x="36" y="15"/>
                    <a:pt x="39" y="16"/>
                    <a:pt x="45" y="14"/>
                  </a:cubicBezTo>
                  <a:cubicBezTo>
                    <a:pt x="54" y="10"/>
                    <a:pt x="93" y="0"/>
                    <a:pt x="103" y="12"/>
                  </a:cubicBezTo>
                  <a:cubicBezTo>
                    <a:pt x="105" y="14"/>
                    <a:pt x="107" y="19"/>
                    <a:pt x="102" y="27"/>
                  </a:cubicBezTo>
                  <a:cubicBezTo>
                    <a:pt x="88" y="47"/>
                    <a:pt x="82" y="59"/>
                    <a:pt x="82" y="59"/>
                  </a:cubicBezTo>
                  <a:cubicBezTo>
                    <a:pt x="81" y="60"/>
                    <a:pt x="79" y="62"/>
                    <a:pt x="77" y="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23" name="Google Shape;9223;p241"/>
          <p:cNvGrpSpPr/>
          <p:nvPr/>
        </p:nvGrpSpPr>
        <p:grpSpPr>
          <a:xfrm>
            <a:off x="11065147" y="2564032"/>
            <a:ext cx="506159" cy="530150"/>
            <a:chOff x="-576261" y="2575895"/>
            <a:chExt cx="334963" cy="350842"/>
          </a:xfrm>
        </p:grpSpPr>
        <p:sp>
          <p:nvSpPr>
            <p:cNvPr id="9224" name="Google Shape;9224;p241"/>
            <p:cNvSpPr/>
            <p:nvPr/>
          </p:nvSpPr>
          <p:spPr>
            <a:xfrm>
              <a:off x="-504824" y="2577480"/>
              <a:ext cx="192088" cy="122238"/>
            </a:xfrm>
            <a:custGeom>
              <a:rect b="b" l="l" r="r" t="t"/>
              <a:pathLst>
                <a:path extrusionOk="0" h="118" w="185">
                  <a:moveTo>
                    <a:pt x="121" y="118"/>
                  </a:moveTo>
                  <a:cubicBezTo>
                    <a:pt x="121" y="118"/>
                    <a:pt x="121" y="118"/>
                    <a:pt x="121" y="118"/>
                  </a:cubicBezTo>
                  <a:cubicBezTo>
                    <a:pt x="118" y="118"/>
                    <a:pt x="115" y="115"/>
                    <a:pt x="115" y="112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5" y="89"/>
                    <a:pt x="116" y="87"/>
                    <a:pt x="117" y="86"/>
                  </a:cubicBezTo>
                  <a:cubicBezTo>
                    <a:pt x="141" y="66"/>
                    <a:pt x="141" y="66"/>
                    <a:pt x="141" y="66"/>
                  </a:cubicBezTo>
                  <a:cubicBezTo>
                    <a:pt x="152" y="56"/>
                    <a:pt x="161" y="43"/>
                    <a:pt x="167" y="29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72" y="16"/>
                    <a:pt x="172" y="14"/>
                    <a:pt x="170" y="14"/>
                  </a:cubicBezTo>
                  <a:cubicBezTo>
                    <a:pt x="168" y="13"/>
                    <a:pt x="166" y="13"/>
                    <a:pt x="165" y="15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54" y="36"/>
                    <a:pt x="142" y="49"/>
                    <a:pt x="129" y="59"/>
                  </a:cubicBezTo>
                  <a:cubicBezTo>
                    <a:pt x="125" y="62"/>
                    <a:pt x="119" y="64"/>
                    <a:pt x="114" y="64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5" y="64"/>
                    <a:pt x="60" y="62"/>
                    <a:pt x="56" y="59"/>
                  </a:cubicBezTo>
                  <a:cubicBezTo>
                    <a:pt x="42" y="49"/>
                    <a:pt x="31" y="36"/>
                    <a:pt x="23" y="22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3"/>
                    <a:pt x="16" y="13"/>
                    <a:pt x="15" y="14"/>
                  </a:cubicBezTo>
                  <a:cubicBezTo>
                    <a:pt x="13" y="14"/>
                    <a:pt x="12" y="16"/>
                    <a:pt x="13" y="1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4" y="43"/>
                    <a:pt x="33" y="56"/>
                    <a:pt x="44" y="6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9" y="87"/>
                    <a:pt x="70" y="89"/>
                    <a:pt x="70" y="90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70" y="115"/>
                    <a:pt x="67" y="118"/>
                    <a:pt x="64" y="118"/>
                  </a:cubicBezTo>
                  <a:cubicBezTo>
                    <a:pt x="61" y="118"/>
                    <a:pt x="59" y="115"/>
                    <a:pt x="59" y="112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24" y="63"/>
                    <a:pt x="14" y="49"/>
                    <a:pt x="8" y="3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0" y="15"/>
                    <a:pt x="3" y="7"/>
                    <a:pt x="10" y="4"/>
                  </a:cubicBezTo>
                  <a:cubicBezTo>
                    <a:pt x="17" y="0"/>
                    <a:pt x="25" y="3"/>
                    <a:pt x="29" y="10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40" y="30"/>
                    <a:pt x="50" y="41"/>
                    <a:pt x="62" y="50"/>
                  </a:cubicBezTo>
                  <a:cubicBezTo>
                    <a:pt x="65" y="52"/>
                    <a:pt x="68" y="53"/>
                    <a:pt x="71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7" y="53"/>
                    <a:pt x="120" y="52"/>
                    <a:pt x="123" y="50"/>
                  </a:cubicBezTo>
                  <a:cubicBezTo>
                    <a:pt x="135" y="41"/>
                    <a:pt x="145" y="30"/>
                    <a:pt x="152" y="16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60" y="3"/>
                    <a:pt x="168" y="0"/>
                    <a:pt x="175" y="4"/>
                  </a:cubicBezTo>
                  <a:cubicBezTo>
                    <a:pt x="182" y="7"/>
                    <a:pt x="185" y="15"/>
                    <a:pt x="182" y="22"/>
                  </a:cubicBezTo>
                  <a:cubicBezTo>
                    <a:pt x="177" y="33"/>
                    <a:pt x="177" y="33"/>
                    <a:pt x="177" y="33"/>
                  </a:cubicBezTo>
                  <a:cubicBezTo>
                    <a:pt x="171" y="49"/>
                    <a:pt x="160" y="63"/>
                    <a:pt x="148" y="74"/>
                  </a:cubicBezTo>
                  <a:cubicBezTo>
                    <a:pt x="126" y="93"/>
                    <a:pt x="126" y="93"/>
                    <a:pt x="126" y="93"/>
                  </a:cubicBezTo>
                  <a:cubicBezTo>
                    <a:pt x="126" y="112"/>
                    <a:pt x="126" y="112"/>
                    <a:pt x="126" y="112"/>
                  </a:cubicBezTo>
                  <a:cubicBezTo>
                    <a:pt x="126" y="115"/>
                    <a:pt x="124" y="118"/>
                    <a:pt x="121" y="1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5" name="Google Shape;9225;p241"/>
            <p:cNvSpPr/>
            <p:nvPr/>
          </p:nvSpPr>
          <p:spPr>
            <a:xfrm>
              <a:off x="-433387" y="2575895"/>
              <a:ext cx="50800" cy="50800"/>
            </a:xfrm>
            <a:custGeom>
              <a:rect b="b" l="l" r="r" t="t"/>
              <a:pathLst>
                <a:path extrusionOk="0" h="49" w="49">
                  <a:moveTo>
                    <a:pt x="24" y="49"/>
                  </a:moveTo>
                  <a:cubicBezTo>
                    <a:pt x="11" y="49"/>
                    <a:pt x="0" y="38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8"/>
                    <a:pt x="38" y="49"/>
                    <a:pt x="24" y="49"/>
                  </a:cubicBezTo>
                  <a:close/>
                  <a:moveTo>
                    <a:pt x="24" y="11"/>
                  </a:moveTo>
                  <a:cubicBezTo>
                    <a:pt x="17" y="11"/>
                    <a:pt x="11" y="17"/>
                    <a:pt x="11" y="25"/>
                  </a:cubicBezTo>
                  <a:cubicBezTo>
                    <a:pt x="11" y="32"/>
                    <a:pt x="17" y="38"/>
                    <a:pt x="24" y="38"/>
                  </a:cubicBezTo>
                  <a:cubicBezTo>
                    <a:pt x="32" y="38"/>
                    <a:pt x="38" y="32"/>
                    <a:pt x="38" y="25"/>
                  </a:cubicBezTo>
                  <a:cubicBezTo>
                    <a:pt x="38" y="17"/>
                    <a:pt x="32" y="11"/>
                    <a:pt x="2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6" name="Google Shape;9226;p241"/>
            <p:cNvSpPr/>
            <p:nvPr/>
          </p:nvSpPr>
          <p:spPr>
            <a:xfrm>
              <a:off x="-576261" y="2858470"/>
              <a:ext cx="119062" cy="68263"/>
            </a:xfrm>
            <a:custGeom>
              <a:rect b="b" l="l" r="r" t="t"/>
              <a:pathLst>
                <a:path extrusionOk="0" h="66" w="115">
                  <a:moveTo>
                    <a:pt x="109" y="66"/>
                  </a:moveTo>
                  <a:cubicBezTo>
                    <a:pt x="106" y="66"/>
                    <a:pt x="104" y="63"/>
                    <a:pt x="104" y="60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18"/>
                    <a:pt x="96" y="10"/>
                    <a:pt x="86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9" y="10"/>
                    <a:pt x="11" y="18"/>
                    <a:pt x="11" y="2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6" y="66"/>
                  </a:cubicBezTo>
                  <a:cubicBezTo>
                    <a:pt x="3" y="66"/>
                    <a:pt x="0" y="63"/>
                    <a:pt x="0" y="6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02" y="0"/>
                    <a:pt x="115" y="12"/>
                    <a:pt x="115" y="28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63"/>
                    <a:pt x="113" y="66"/>
                    <a:pt x="109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7" name="Google Shape;9227;p241"/>
            <p:cNvSpPr/>
            <p:nvPr/>
          </p:nvSpPr>
          <p:spPr>
            <a:xfrm>
              <a:off x="-541336" y="2801320"/>
              <a:ext cx="50800" cy="52388"/>
            </a:xfrm>
            <a:custGeom>
              <a:rect b="b" l="l" r="r" t="t"/>
              <a:pathLst>
                <a:path extrusionOk="0" h="50" w="49">
                  <a:moveTo>
                    <a:pt x="25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9"/>
                    <a:pt x="38" y="50"/>
                    <a:pt x="25" y="50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5"/>
                  </a:cubicBezTo>
                  <a:cubicBezTo>
                    <a:pt x="11" y="33"/>
                    <a:pt x="17" y="39"/>
                    <a:pt x="25" y="39"/>
                  </a:cubicBezTo>
                  <a:cubicBezTo>
                    <a:pt x="32" y="39"/>
                    <a:pt x="38" y="33"/>
                    <a:pt x="38" y="25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8" name="Google Shape;9228;p241"/>
            <p:cNvSpPr/>
            <p:nvPr/>
          </p:nvSpPr>
          <p:spPr>
            <a:xfrm>
              <a:off x="-552449" y="2885457"/>
              <a:ext cx="11113" cy="41275"/>
            </a:xfrm>
            <a:custGeom>
              <a:rect b="b" l="l" r="r" t="t"/>
              <a:pathLst>
                <a:path extrusionOk="0" h="40" w="11">
                  <a:moveTo>
                    <a:pt x="5" y="40"/>
                  </a:moveTo>
                  <a:cubicBezTo>
                    <a:pt x="2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8" y="40"/>
                    <a:pt x="5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9" name="Google Shape;9229;p241"/>
            <p:cNvSpPr/>
            <p:nvPr/>
          </p:nvSpPr>
          <p:spPr>
            <a:xfrm>
              <a:off x="-490536" y="2885457"/>
              <a:ext cx="11113" cy="41275"/>
            </a:xfrm>
            <a:custGeom>
              <a:rect b="b" l="l" r="r" t="t"/>
              <a:pathLst>
                <a:path extrusionOk="0" h="40" w="11">
                  <a:moveTo>
                    <a:pt x="6" y="40"/>
                  </a:moveTo>
                  <a:cubicBezTo>
                    <a:pt x="3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9" y="40"/>
                    <a:pt x="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0" name="Google Shape;9230;p241"/>
            <p:cNvSpPr/>
            <p:nvPr/>
          </p:nvSpPr>
          <p:spPr>
            <a:xfrm>
              <a:off x="-468311" y="2858470"/>
              <a:ext cx="119063" cy="68263"/>
            </a:xfrm>
            <a:custGeom>
              <a:rect b="b" l="l" r="r" t="t"/>
              <a:pathLst>
                <a:path extrusionOk="0" h="66" w="115">
                  <a:moveTo>
                    <a:pt x="109" y="66"/>
                  </a:moveTo>
                  <a:cubicBezTo>
                    <a:pt x="106" y="66"/>
                    <a:pt x="104" y="63"/>
                    <a:pt x="104" y="60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18"/>
                    <a:pt x="96" y="10"/>
                    <a:pt x="86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19" y="10"/>
                    <a:pt x="11" y="18"/>
                    <a:pt x="11" y="2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9" y="66"/>
                    <a:pt x="5" y="66"/>
                  </a:cubicBezTo>
                  <a:cubicBezTo>
                    <a:pt x="2" y="66"/>
                    <a:pt x="0" y="63"/>
                    <a:pt x="0" y="6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02" y="0"/>
                    <a:pt x="115" y="12"/>
                    <a:pt x="115" y="28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63"/>
                    <a:pt x="112" y="66"/>
                    <a:pt x="109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1" name="Google Shape;9231;p241"/>
            <p:cNvSpPr/>
            <p:nvPr/>
          </p:nvSpPr>
          <p:spPr>
            <a:xfrm>
              <a:off x="-433387" y="2801320"/>
              <a:ext cx="50800" cy="52388"/>
            </a:xfrm>
            <a:custGeom>
              <a:rect b="b" l="l" r="r" t="t"/>
              <a:pathLst>
                <a:path extrusionOk="0" h="50" w="49">
                  <a:moveTo>
                    <a:pt x="24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9"/>
                    <a:pt x="38" y="50"/>
                    <a:pt x="24" y="50"/>
                  </a:cubicBezTo>
                  <a:close/>
                  <a:moveTo>
                    <a:pt x="24" y="11"/>
                  </a:moveTo>
                  <a:cubicBezTo>
                    <a:pt x="17" y="11"/>
                    <a:pt x="11" y="17"/>
                    <a:pt x="11" y="25"/>
                  </a:cubicBezTo>
                  <a:cubicBezTo>
                    <a:pt x="11" y="33"/>
                    <a:pt x="17" y="39"/>
                    <a:pt x="24" y="39"/>
                  </a:cubicBezTo>
                  <a:cubicBezTo>
                    <a:pt x="32" y="39"/>
                    <a:pt x="38" y="33"/>
                    <a:pt x="38" y="25"/>
                  </a:cubicBezTo>
                  <a:cubicBezTo>
                    <a:pt x="38" y="17"/>
                    <a:pt x="32" y="11"/>
                    <a:pt x="2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2" name="Google Shape;9232;p241"/>
            <p:cNvSpPr/>
            <p:nvPr/>
          </p:nvSpPr>
          <p:spPr>
            <a:xfrm>
              <a:off x="-444499" y="2885457"/>
              <a:ext cx="11113" cy="41275"/>
            </a:xfrm>
            <a:custGeom>
              <a:rect b="b" l="l" r="r" t="t"/>
              <a:pathLst>
                <a:path extrusionOk="0" h="40" w="11">
                  <a:moveTo>
                    <a:pt x="5" y="40"/>
                  </a:moveTo>
                  <a:cubicBezTo>
                    <a:pt x="2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8" y="40"/>
                    <a:pt x="5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3" name="Google Shape;9233;p241"/>
            <p:cNvSpPr/>
            <p:nvPr/>
          </p:nvSpPr>
          <p:spPr>
            <a:xfrm>
              <a:off x="-382586" y="2885457"/>
              <a:ext cx="11113" cy="41275"/>
            </a:xfrm>
            <a:custGeom>
              <a:rect b="b" l="l" r="r" t="t"/>
              <a:pathLst>
                <a:path extrusionOk="0" h="40" w="11">
                  <a:moveTo>
                    <a:pt x="6" y="40"/>
                  </a:moveTo>
                  <a:cubicBezTo>
                    <a:pt x="3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9" y="40"/>
                    <a:pt x="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4" name="Google Shape;9234;p241"/>
            <p:cNvSpPr/>
            <p:nvPr/>
          </p:nvSpPr>
          <p:spPr>
            <a:xfrm>
              <a:off x="-360361" y="2858474"/>
              <a:ext cx="119063" cy="68263"/>
            </a:xfrm>
            <a:custGeom>
              <a:rect b="b" l="l" r="r" t="t"/>
              <a:pathLst>
                <a:path extrusionOk="0" h="66" w="115">
                  <a:moveTo>
                    <a:pt x="109" y="66"/>
                  </a:moveTo>
                  <a:cubicBezTo>
                    <a:pt x="106" y="66"/>
                    <a:pt x="104" y="63"/>
                    <a:pt x="104" y="60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18"/>
                    <a:pt x="96" y="10"/>
                    <a:pt x="8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19" y="10"/>
                    <a:pt x="11" y="18"/>
                    <a:pt x="11" y="28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63"/>
                    <a:pt x="8" y="66"/>
                    <a:pt x="5" y="66"/>
                  </a:cubicBezTo>
                  <a:cubicBezTo>
                    <a:pt x="2" y="66"/>
                    <a:pt x="0" y="63"/>
                    <a:pt x="0" y="6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8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102" y="0"/>
                    <a:pt x="115" y="12"/>
                    <a:pt x="115" y="28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115" y="63"/>
                    <a:pt x="112" y="66"/>
                    <a:pt x="109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5" name="Google Shape;9235;p241"/>
            <p:cNvSpPr/>
            <p:nvPr/>
          </p:nvSpPr>
          <p:spPr>
            <a:xfrm>
              <a:off x="-325437" y="2801324"/>
              <a:ext cx="50800" cy="52388"/>
            </a:xfrm>
            <a:custGeom>
              <a:rect b="b" l="l" r="r" t="t"/>
              <a:pathLst>
                <a:path extrusionOk="0" h="50" w="49">
                  <a:moveTo>
                    <a:pt x="24" y="50"/>
                  </a:move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9" y="11"/>
                    <a:pt x="49" y="25"/>
                  </a:cubicBezTo>
                  <a:cubicBezTo>
                    <a:pt x="49" y="39"/>
                    <a:pt x="38" y="50"/>
                    <a:pt x="24" y="50"/>
                  </a:cubicBezTo>
                  <a:close/>
                  <a:moveTo>
                    <a:pt x="24" y="11"/>
                  </a:moveTo>
                  <a:cubicBezTo>
                    <a:pt x="17" y="11"/>
                    <a:pt x="10" y="17"/>
                    <a:pt x="10" y="25"/>
                  </a:cubicBezTo>
                  <a:cubicBezTo>
                    <a:pt x="10" y="33"/>
                    <a:pt x="17" y="39"/>
                    <a:pt x="24" y="39"/>
                  </a:cubicBezTo>
                  <a:cubicBezTo>
                    <a:pt x="32" y="39"/>
                    <a:pt x="38" y="33"/>
                    <a:pt x="38" y="25"/>
                  </a:cubicBezTo>
                  <a:cubicBezTo>
                    <a:pt x="38" y="17"/>
                    <a:pt x="32" y="11"/>
                    <a:pt x="24" y="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6" name="Google Shape;9236;p241"/>
            <p:cNvSpPr/>
            <p:nvPr/>
          </p:nvSpPr>
          <p:spPr>
            <a:xfrm>
              <a:off x="-336549" y="2885461"/>
              <a:ext cx="9525" cy="41275"/>
            </a:xfrm>
            <a:custGeom>
              <a:rect b="b" l="l" r="r" t="t"/>
              <a:pathLst>
                <a:path extrusionOk="0" h="40" w="10">
                  <a:moveTo>
                    <a:pt x="5" y="40"/>
                  </a:moveTo>
                  <a:cubicBezTo>
                    <a:pt x="2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8" y="0"/>
                    <a:pt x="10" y="3"/>
                    <a:pt x="10" y="6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7"/>
                    <a:pt x="8" y="40"/>
                    <a:pt x="5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7" name="Google Shape;9237;p241"/>
            <p:cNvSpPr/>
            <p:nvPr/>
          </p:nvSpPr>
          <p:spPr>
            <a:xfrm>
              <a:off x="-274636" y="2885459"/>
              <a:ext cx="11113" cy="41275"/>
            </a:xfrm>
            <a:custGeom>
              <a:rect b="b" l="l" r="r" t="t"/>
              <a:pathLst>
                <a:path extrusionOk="0" h="40" w="11">
                  <a:moveTo>
                    <a:pt x="6" y="40"/>
                  </a:moveTo>
                  <a:cubicBezTo>
                    <a:pt x="3" y="40"/>
                    <a:pt x="0" y="37"/>
                    <a:pt x="0" y="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7"/>
                    <a:pt x="9" y="40"/>
                    <a:pt x="6" y="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8" name="Google Shape;9238;p241"/>
            <p:cNvSpPr/>
            <p:nvPr/>
          </p:nvSpPr>
          <p:spPr>
            <a:xfrm>
              <a:off x="-457200" y="2688605"/>
              <a:ext cx="98425" cy="93663"/>
            </a:xfrm>
            <a:custGeom>
              <a:rect b="b" l="l" r="r" t="t"/>
              <a:pathLst>
                <a:path extrusionOk="0" h="90" w="95">
                  <a:moveTo>
                    <a:pt x="80" y="90"/>
                  </a:moveTo>
                  <a:cubicBezTo>
                    <a:pt x="15" y="90"/>
                    <a:pt x="15" y="90"/>
                    <a:pt x="15" y="90"/>
                  </a:cubicBezTo>
                  <a:cubicBezTo>
                    <a:pt x="12" y="90"/>
                    <a:pt x="10" y="87"/>
                    <a:pt x="10" y="8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1" y="0"/>
                    <a:pt x="93" y="1"/>
                    <a:pt x="94" y="2"/>
                  </a:cubicBezTo>
                  <a:cubicBezTo>
                    <a:pt x="95" y="3"/>
                    <a:pt x="95" y="5"/>
                    <a:pt x="95" y="6"/>
                  </a:cubicBezTo>
                  <a:cubicBezTo>
                    <a:pt x="85" y="85"/>
                    <a:pt x="85" y="85"/>
                    <a:pt x="85" y="85"/>
                  </a:cubicBezTo>
                  <a:cubicBezTo>
                    <a:pt x="85" y="87"/>
                    <a:pt x="82" y="90"/>
                    <a:pt x="80" y="90"/>
                  </a:cubicBezTo>
                  <a:close/>
                  <a:moveTo>
                    <a:pt x="20" y="79"/>
                  </a:moveTo>
                  <a:cubicBezTo>
                    <a:pt x="75" y="79"/>
                    <a:pt x="75" y="79"/>
                    <a:pt x="75" y="79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12" y="11"/>
                    <a:pt x="12" y="11"/>
                    <a:pt x="12" y="11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39" name="Google Shape;9239;p241"/>
          <p:cNvGrpSpPr/>
          <p:nvPr/>
        </p:nvGrpSpPr>
        <p:grpSpPr>
          <a:xfrm>
            <a:off x="11121521" y="3808418"/>
            <a:ext cx="393408" cy="652479"/>
            <a:chOff x="-1250961" y="2111388"/>
            <a:chExt cx="260351" cy="431799"/>
          </a:xfrm>
        </p:grpSpPr>
        <p:sp>
          <p:nvSpPr>
            <p:cNvPr id="9240" name="Google Shape;9240;p241"/>
            <p:cNvSpPr/>
            <p:nvPr/>
          </p:nvSpPr>
          <p:spPr>
            <a:xfrm>
              <a:off x="-1127136" y="2486037"/>
              <a:ext cx="136526" cy="57150"/>
            </a:xfrm>
            <a:custGeom>
              <a:rect b="b" l="l" r="r" t="t"/>
              <a:pathLst>
                <a:path extrusionOk="0" h="25" w="61">
                  <a:moveTo>
                    <a:pt x="58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4"/>
                    <a:pt x="60" y="25"/>
                    <a:pt x="58" y="25"/>
                  </a:cubicBezTo>
                  <a:close/>
                  <a:moveTo>
                    <a:pt x="5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1" name="Google Shape;9241;p241"/>
            <p:cNvSpPr/>
            <p:nvPr/>
          </p:nvSpPr>
          <p:spPr>
            <a:xfrm>
              <a:off x="-1116023" y="2303474"/>
              <a:ext cx="53976" cy="193676"/>
            </a:xfrm>
            <a:custGeom>
              <a:rect b="b" l="l" r="r" t="t"/>
              <a:pathLst>
                <a:path extrusionOk="0" h="86" w="24">
                  <a:moveTo>
                    <a:pt x="10" y="86"/>
                  </a:moveTo>
                  <a:cubicBezTo>
                    <a:pt x="9" y="86"/>
                    <a:pt x="8" y="85"/>
                    <a:pt x="8" y="8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9"/>
                    <a:pt x="0" y="37"/>
                    <a:pt x="0" y="3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3"/>
                    <a:pt x="12" y="0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2"/>
                    <a:pt x="24" y="6"/>
                    <a:pt x="23" y="1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2"/>
                    <a:pt x="23" y="53"/>
                    <a:pt x="22" y="53"/>
                  </a:cubicBezTo>
                  <a:cubicBezTo>
                    <a:pt x="21" y="54"/>
                    <a:pt x="19" y="53"/>
                    <a:pt x="19" y="5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6"/>
                    <a:pt x="12" y="7"/>
                    <a:pt x="12" y="8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8"/>
                    <a:pt x="5" y="39"/>
                    <a:pt x="5" y="40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5"/>
                    <a:pt x="12" y="86"/>
                    <a:pt x="11" y="86"/>
                  </a:cubicBezTo>
                  <a:cubicBezTo>
                    <a:pt x="11" y="86"/>
                    <a:pt x="10" y="86"/>
                    <a:pt x="10" y="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2" name="Google Shape;9242;p241"/>
            <p:cNvSpPr/>
            <p:nvPr/>
          </p:nvSpPr>
          <p:spPr>
            <a:xfrm>
              <a:off x="-1076335" y="2239975"/>
              <a:ext cx="66675" cy="257177"/>
            </a:xfrm>
            <a:custGeom>
              <a:rect b="b" l="l" r="r" t="t"/>
              <a:pathLst>
                <a:path extrusionOk="0" h="114" w="29">
                  <a:moveTo>
                    <a:pt x="22" y="114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21" y="114"/>
                    <a:pt x="20" y="113"/>
                    <a:pt x="20" y="111"/>
                  </a:cubicBezTo>
                  <a:cubicBezTo>
                    <a:pt x="24" y="78"/>
                    <a:pt x="21" y="45"/>
                    <a:pt x="13" y="1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5"/>
                    <a:pt x="9" y="5"/>
                  </a:cubicBezTo>
                  <a:cubicBezTo>
                    <a:pt x="8" y="5"/>
                    <a:pt x="7" y="5"/>
                    <a:pt x="6" y="7"/>
                  </a:cubicBezTo>
                  <a:cubicBezTo>
                    <a:pt x="6" y="7"/>
                    <a:pt x="6" y="8"/>
                    <a:pt x="6" y="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4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3" y="2"/>
                    <a:pt x="6" y="0"/>
                    <a:pt x="9" y="0"/>
                  </a:cubicBezTo>
                  <a:cubicBezTo>
                    <a:pt x="13" y="1"/>
                    <a:pt x="15" y="3"/>
                    <a:pt x="16" y="6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6" y="44"/>
                    <a:pt x="29" y="78"/>
                    <a:pt x="25" y="112"/>
                  </a:cubicBezTo>
                  <a:cubicBezTo>
                    <a:pt x="25" y="113"/>
                    <a:pt x="24" y="114"/>
                    <a:pt x="22" y="1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3" name="Google Shape;9243;p241"/>
            <p:cNvSpPr/>
            <p:nvPr/>
          </p:nvSpPr>
          <p:spPr>
            <a:xfrm>
              <a:off x="-1250961" y="2111388"/>
              <a:ext cx="201615" cy="295277"/>
            </a:xfrm>
            <a:custGeom>
              <a:rect b="b" l="l" r="r" t="t"/>
              <a:pathLst>
                <a:path extrusionOk="0" h="131" w="90">
                  <a:moveTo>
                    <a:pt x="62" y="131"/>
                  </a:moveTo>
                  <a:cubicBezTo>
                    <a:pt x="14" y="131"/>
                    <a:pt x="14" y="131"/>
                    <a:pt x="14" y="131"/>
                  </a:cubicBezTo>
                  <a:cubicBezTo>
                    <a:pt x="6" y="131"/>
                    <a:pt x="0" y="125"/>
                    <a:pt x="0" y="11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84" y="0"/>
                    <a:pt x="90" y="6"/>
                    <a:pt x="90" y="13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1"/>
                    <a:pt x="88" y="62"/>
                    <a:pt x="87" y="62"/>
                  </a:cubicBezTo>
                  <a:cubicBezTo>
                    <a:pt x="86" y="62"/>
                    <a:pt x="85" y="61"/>
                    <a:pt x="85" y="6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9"/>
                    <a:pt x="81" y="5"/>
                    <a:pt x="7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9" y="5"/>
                    <a:pt x="5" y="9"/>
                    <a:pt x="5" y="13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23"/>
                    <a:pt x="9" y="126"/>
                    <a:pt x="14" y="126"/>
                  </a:cubicBezTo>
                  <a:cubicBezTo>
                    <a:pt x="62" y="126"/>
                    <a:pt x="62" y="126"/>
                    <a:pt x="62" y="126"/>
                  </a:cubicBezTo>
                  <a:cubicBezTo>
                    <a:pt x="64" y="126"/>
                    <a:pt x="65" y="127"/>
                    <a:pt x="65" y="129"/>
                  </a:cubicBezTo>
                  <a:cubicBezTo>
                    <a:pt x="65" y="130"/>
                    <a:pt x="64" y="131"/>
                    <a:pt x="62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4" name="Google Shape;9244;p241"/>
            <p:cNvSpPr/>
            <p:nvPr/>
          </p:nvSpPr>
          <p:spPr>
            <a:xfrm>
              <a:off x="-1220798" y="2111389"/>
              <a:ext cx="47625" cy="295277"/>
            </a:xfrm>
            <a:custGeom>
              <a:rect b="b" l="l" r="r" t="t"/>
              <a:pathLst>
                <a:path extrusionOk="0" h="131" w="21">
                  <a:moveTo>
                    <a:pt x="19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1"/>
                    <a:pt x="21" y="2"/>
                  </a:cubicBezTo>
                  <a:cubicBezTo>
                    <a:pt x="21" y="129"/>
                    <a:pt x="21" y="129"/>
                    <a:pt x="21" y="129"/>
                  </a:cubicBezTo>
                  <a:cubicBezTo>
                    <a:pt x="21" y="130"/>
                    <a:pt x="20" y="131"/>
                    <a:pt x="19" y="131"/>
                  </a:cubicBezTo>
                  <a:close/>
                  <a:moveTo>
                    <a:pt x="4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1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5" name="Google Shape;9245;p241"/>
            <p:cNvSpPr/>
            <p:nvPr/>
          </p:nvSpPr>
          <p:spPr>
            <a:xfrm>
              <a:off x="-1120784" y="2171713"/>
              <a:ext cx="42863" cy="42863"/>
            </a:xfrm>
            <a:custGeom>
              <a:rect b="b" l="l" r="r" t="t"/>
              <a:pathLst>
                <a:path extrusionOk="0" h="19" w="19">
                  <a:moveTo>
                    <a:pt x="9" y="19"/>
                  </a:move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19" y="15"/>
                    <a:pt x="14" y="19"/>
                    <a:pt x="9" y="19"/>
                  </a:cubicBezTo>
                  <a:close/>
                  <a:moveTo>
                    <a:pt x="9" y="5"/>
                  </a:moveTo>
                  <a:cubicBezTo>
                    <a:pt x="7" y="5"/>
                    <a:pt x="5" y="7"/>
                    <a:pt x="5" y="9"/>
                  </a:cubicBezTo>
                  <a:cubicBezTo>
                    <a:pt x="5" y="12"/>
                    <a:pt x="7" y="14"/>
                    <a:pt x="9" y="14"/>
                  </a:cubicBezTo>
                  <a:cubicBezTo>
                    <a:pt x="12" y="14"/>
                    <a:pt x="14" y="12"/>
                    <a:pt x="14" y="9"/>
                  </a:cubicBezTo>
                  <a:cubicBezTo>
                    <a:pt x="14" y="7"/>
                    <a:pt x="12" y="5"/>
                    <a:pt x="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6" name="Google Shape;9246;p241"/>
            <p:cNvSpPr/>
            <p:nvPr/>
          </p:nvSpPr>
          <p:spPr>
            <a:xfrm>
              <a:off x="-1120776" y="2139950"/>
              <a:ext cx="42863" cy="42863"/>
            </a:xfrm>
            <a:custGeom>
              <a:rect b="b" l="l" r="r" t="t"/>
              <a:pathLst>
                <a:path extrusionOk="0" h="19" w="19">
                  <a:moveTo>
                    <a:pt x="9" y="19"/>
                  </a:moveTo>
                  <a:cubicBezTo>
                    <a:pt x="4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9" y="4"/>
                    <a:pt x="19" y="9"/>
                  </a:cubicBezTo>
                  <a:cubicBezTo>
                    <a:pt x="19" y="15"/>
                    <a:pt x="14" y="19"/>
                    <a:pt x="9" y="19"/>
                  </a:cubicBezTo>
                  <a:close/>
                  <a:moveTo>
                    <a:pt x="9" y="5"/>
                  </a:moveTo>
                  <a:cubicBezTo>
                    <a:pt x="7" y="5"/>
                    <a:pt x="5" y="7"/>
                    <a:pt x="5" y="9"/>
                  </a:cubicBezTo>
                  <a:cubicBezTo>
                    <a:pt x="5" y="12"/>
                    <a:pt x="7" y="14"/>
                    <a:pt x="9" y="14"/>
                  </a:cubicBezTo>
                  <a:cubicBezTo>
                    <a:pt x="12" y="14"/>
                    <a:pt x="14" y="12"/>
                    <a:pt x="14" y="9"/>
                  </a:cubicBezTo>
                  <a:cubicBezTo>
                    <a:pt x="14" y="7"/>
                    <a:pt x="12" y="5"/>
                    <a:pt x="9" y="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47" name="Google Shape;9247;p241"/>
          <p:cNvGrpSpPr/>
          <p:nvPr/>
        </p:nvGrpSpPr>
        <p:grpSpPr>
          <a:xfrm>
            <a:off x="11026765" y="5206332"/>
            <a:ext cx="582915" cy="467767"/>
            <a:chOff x="838184" y="2921002"/>
            <a:chExt cx="385753" cy="309557"/>
          </a:xfrm>
        </p:grpSpPr>
        <p:sp>
          <p:nvSpPr>
            <p:cNvPr id="9248" name="Google Shape;9248;p241"/>
            <p:cNvSpPr/>
            <p:nvPr/>
          </p:nvSpPr>
          <p:spPr>
            <a:xfrm>
              <a:off x="838184" y="2921002"/>
              <a:ext cx="336544" cy="203200"/>
            </a:xfrm>
            <a:custGeom>
              <a:rect b="b" l="l" r="r" t="t"/>
              <a:pathLst>
                <a:path extrusionOk="0" h="90" w="149">
                  <a:moveTo>
                    <a:pt x="128" y="90"/>
                  </a:moveTo>
                  <a:cubicBezTo>
                    <a:pt x="11" y="90"/>
                    <a:pt x="11" y="90"/>
                    <a:pt x="11" y="90"/>
                  </a:cubicBezTo>
                  <a:cubicBezTo>
                    <a:pt x="5" y="90"/>
                    <a:pt x="0" y="85"/>
                    <a:pt x="0" y="7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0"/>
                    <a:pt x="149" y="5"/>
                    <a:pt x="149" y="11"/>
                  </a:cubicBezTo>
                  <a:cubicBezTo>
                    <a:pt x="149" y="79"/>
                    <a:pt x="149" y="79"/>
                    <a:pt x="149" y="79"/>
                  </a:cubicBezTo>
                  <a:cubicBezTo>
                    <a:pt x="149" y="80"/>
                    <a:pt x="149" y="83"/>
                    <a:pt x="149" y="84"/>
                  </a:cubicBezTo>
                  <a:cubicBezTo>
                    <a:pt x="148" y="85"/>
                    <a:pt x="147" y="86"/>
                    <a:pt x="146" y="85"/>
                  </a:cubicBezTo>
                  <a:cubicBezTo>
                    <a:pt x="144" y="85"/>
                    <a:pt x="143" y="84"/>
                    <a:pt x="144" y="83"/>
                  </a:cubicBezTo>
                  <a:cubicBezTo>
                    <a:pt x="144" y="82"/>
                    <a:pt x="144" y="80"/>
                    <a:pt x="144" y="79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7"/>
                    <a:pt x="141" y="5"/>
                    <a:pt x="138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8" y="5"/>
                    <a:pt x="5" y="7"/>
                    <a:pt x="5" y="11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2"/>
                    <a:pt x="8" y="85"/>
                    <a:pt x="11" y="8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9" y="85"/>
                    <a:pt x="130" y="86"/>
                    <a:pt x="130" y="88"/>
                  </a:cubicBezTo>
                  <a:cubicBezTo>
                    <a:pt x="130" y="89"/>
                    <a:pt x="129" y="90"/>
                    <a:pt x="128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9" name="Google Shape;9249;p241"/>
            <p:cNvSpPr/>
            <p:nvPr/>
          </p:nvSpPr>
          <p:spPr>
            <a:xfrm>
              <a:off x="895333" y="2974977"/>
              <a:ext cx="55562" cy="50800"/>
            </a:xfrm>
            <a:custGeom>
              <a:rect b="b" l="l" r="r" t="t"/>
              <a:pathLst>
                <a:path extrusionOk="0" h="23" w="25">
                  <a:moveTo>
                    <a:pt x="13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3"/>
                    <a:pt x="13" y="23"/>
                  </a:cubicBezTo>
                  <a:close/>
                  <a:moveTo>
                    <a:pt x="5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7" y="19"/>
                    <a:pt x="20" y="15"/>
                    <a:pt x="20" y="12"/>
                  </a:cubicBezTo>
                  <a:cubicBezTo>
                    <a:pt x="20" y="8"/>
                    <a:pt x="17" y="5"/>
                    <a:pt x="1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0" name="Google Shape;9250;p241"/>
            <p:cNvSpPr/>
            <p:nvPr/>
          </p:nvSpPr>
          <p:spPr>
            <a:xfrm>
              <a:off x="895333" y="3017840"/>
              <a:ext cx="55562" cy="52388"/>
            </a:xfrm>
            <a:custGeom>
              <a:rect b="b" l="l" r="r" t="t"/>
              <a:pathLst>
                <a:path extrusionOk="0" h="23" w="25">
                  <a:moveTo>
                    <a:pt x="13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5" y="5"/>
                    <a:pt x="25" y="11"/>
                  </a:cubicBezTo>
                  <a:cubicBezTo>
                    <a:pt x="25" y="18"/>
                    <a:pt x="20" y="23"/>
                    <a:pt x="13" y="23"/>
                  </a:cubicBezTo>
                  <a:close/>
                  <a:moveTo>
                    <a:pt x="5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20" y="15"/>
                    <a:pt x="20" y="11"/>
                  </a:cubicBezTo>
                  <a:cubicBezTo>
                    <a:pt x="20" y="8"/>
                    <a:pt x="17" y="4"/>
                    <a:pt x="13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1" name="Google Shape;9251;p241"/>
            <p:cNvSpPr/>
            <p:nvPr/>
          </p:nvSpPr>
          <p:spPr>
            <a:xfrm>
              <a:off x="973120" y="2974977"/>
              <a:ext cx="61912" cy="95250"/>
            </a:xfrm>
            <a:custGeom>
              <a:rect b="b" l="l" r="r" t="t"/>
              <a:pathLst>
                <a:path extrusionOk="0" h="42" w="27">
                  <a:moveTo>
                    <a:pt x="14" y="42"/>
                  </a:moveTo>
                  <a:cubicBezTo>
                    <a:pt x="6" y="42"/>
                    <a:pt x="0" y="36"/>
                    <a:pt x="0" y="2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4"/>
                    <a:pt x="9" y="37"/>
                    <a:pt x="14" y="37"/>
                  </a:cubicBezTo>
                  <a:cubicBezTo>
                    <a:pt x="18" y="37"/>
                    <a:pt x="22" y="34"/>
                    <a:pt x="22" y="2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6"/>
                    <a:pt x="21" y="42"/>
                    <a:pt x="14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2" name="Google Shape;9252;p241"/>
            <p:cNvSpPr/>
            <p:nvPr/>
          </p:nvSpPr>
          <p:spPr>
            <a:xfrm>
              <a:off x="1050905" y="2971805"/>
              <a:ext cx="69849" cy="63500"/>
            </a:xfrm>
            <a:custGeom>
              <a:rect b="b" l="l" r="r" t="t"/>
              <a:pathLst>
                <a:path extrusionOk="0" h="28" w="31">
                  <a:moveTo>
                    <a:pt x="15" y="28"/>
                  </a:moveTo>
                  <a:cubicBezTo>
                    <a:pt x="15" y="28"/>
                    <a:pt x="14" y="28"/>
                    <a:pt x="13" y="2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8" y="0"/>
                    <a:pt x="29" y="1"/>
                  </a:cubicBezTo>
                  <a:cubicBezTo>
                    <a:pt x="30" y="2"/>
                    <a:pt x="31" y="3"/>
                    <a:pt x="30" y="4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8"/>
                    <a:pt x="16" y="28"/>
                    <a:pt x="15" y="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3" name="Google Shape;9253;p241"/>
            <p:cNvSpPr/>
            <p:nvPr/>
          </p:nvSpPr>
          <p:spPr>
            <a:xfrm>
              <a:off x="1079479" y="3024189"/>
              <a:ext cx="11113" cy="46038"/>
            </a:xfrm>
            <a:custGeom>
              <a:rect b="b" l="l" r="r" t="t"/>
              <a:pathLst>
                <a:path extrusionOk="0" h="20" w="5">
                  <a:moveTo>
                    <a:pt x="2" y="20"/>
                  </a:moveTo>
                  <a:cubicBezTo>
                    <a:pt x="1" y="20"/>
                    <a:pt x="0" y="19"/>
                    <a:pt x="0" y="1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4" name="Google Shape;9254;p241"/>
            <p:cNvSpPr/>
            <p:nvPr/>
          </p:nvSpPr>
          <p:spPr>
            <a:xfrm>
              <a:off x="1122339" y="3057521"/>
              <a:ext cx="101598" cy="173038"/>
            </a:xfrm>
            <a:custGeom>
              <a:rect b="b" l="l" r="r" t="t"/>
              <a:pathLst>
                <a:path extrusionOk="0" h="76" w="45">
                  <a:moveTo>
                    <a:pt x="22" y="76"/>
                  </a:moveTo>
                  <a:cubicBezTo>
                    <a:pt x="22" y="76"/>
                    <a:pt x="21" y="76"/>
                    <a:pt x="21" y="76"/>
                  </a:cubicBezTo>
                  <a:cubicBezTo>
                    <a:pt x="21" y="75"/>
                    <a:pt x="20" y="75"/>
                    <a:pt x="20" y="74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3" y="66"/>
                    <a:pt x="2" y="66"/>
                    <a:pt x="2" y="65"/>
                  </a:cubicBezTo>
                  <a:cubicBezTo>
                    <a:pt x="1" y="65"/>
                    <a:pt x="0" y="64"/>
                    <a:pt x="0" y="6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5" y="49"/>
                    <a:pt x="45" y="50"/>
                    <a:pt x="45" y="51"/>
                  </a:cubicBezTo>
                  <a:cubicBezTo>
                    <a:pt x="44" y="52"/>
                    <a:pt x="44" y="52"/>
                    <a:pt x="43" y="53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35" y="70"/>
                    <a:pt x="35" y="71"/>
                    <a:pt x="33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2" y="76"/>
                    <a:pt x="22" y="76"/>
                  </a:cubicBezTo>
                  <a:close/>
                  <a:moveTo>
                    <a:pt x="16" y="54"/>
                  </a:moveTo>
                  <a:cubicBezTo>
                    <a:pt x="16" y="54"/>
                    <a:pt x="17" y="54"/>
                    <a:pt x="17" y="54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4" y="53"/>
                    <a:pt x="24" y="52"/>
                  </a:cubicBezTo>
                  <a:cubicBezTo>
                    <a:pt x="25" y="51"/>
                    <a:pt x="25" y="51"/>
                    <a:pt x="26" y="51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4"/>
                    <a:pt x="16" y="54"/>
                    <a:pt x="16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5" name="Google Shape;9255;p241"/>
            <p:cNvSpPr/>
            <p:nvPr/>
          </p:nvSpPr>
          <p:spPr>
            <a:xfrm>
              <a:off x="1122362" y="3092450"/>
              <a:ext cx="11113" cy="31750"/>
            </a:xfrm>
            <a:custGeom>
              <a:rect b="b" l="l" r="r" t="t"/>
              <a:pathLst>
                <a:path extrusionOk="0" h="14" w="5">
                  <a:moveTo>
                    <a:pt x="3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4" y="14"/>
                    <a:pt x="3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2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55" name="Google Shape;655;p25"/>
          <p:cNvSpPr/>
          <p:nvPr/>
        </p:nvSpPr>
        <p:spPr>
          <a:xfrm>
            <a:off x="626323" y="3724242"/>
            <a:ext cx="3468851" cy="13741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25"/>
          <p:cNvSpPr/>
          <p:nvPr/>
        </p:nvSpPr>
        <p:spPr>
          <a:xfrm>
            <a:off x="626323" y="3877153"/>
            <a:ext cx="34688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57" name="Google Shape;657;p25"/>
          <p:cNvSpPr txBox="1"/>
          <p:nvPr/>
        </p:nvSpPr>
        <p:spPr>
          <a:xfrm>
            <a:off x="626323" y="4266235"/>
            <a:ext cx="34688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58" name="Google Shape;658;p25"/>
          <p:cNvSpPr/>
          <p:nvPr/>
        </p:nvSpPr>
        <p:spPr>
          <a:xfrm>
            <a:off x="4459969" y="3724242"/>
            <a:ext cx="3468851" cy="1374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25"/>
          <p:cNvSpPr/>
          <p:nvPr/>
        </p:nvSpPr>
        <p:spPr>
          <a:xfrm>
            <a:off x="4459969" y="3877153"/>
            <a:ext cx="34688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60" name="Google Shape;660;p25"/>
          <p:cNvSpPr txBox="1"/>
          <p:nvPr/>
        </p:nvSpPr>
        <p:spPr>
          <a:xfrm>
            <a:off x="4459969" y="4266235"/>
            <a:ext cx="34688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61" name="Google Shape;661;p25"/>
          <p:cNvSpPr/>
          <p:nvPr/>
        </p:nvSpPr>
        <p:spPr>
          <a:xfrm>
            <a:off x="8293612" y="3724242"/>
            <a:ext cx="3468851" cy="137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25"/>
          <p:cNvSpPr/>
          <p:nvPr/>
        </p:nvSpPr>
        <p:spPr>
          <a:xfrm>
            <a:off x="8293612" y="3877153"/>
            <a:ext cx="34688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63" name="Google Shape;663;p25"/>
          <p:cNvSpPr txBox="1"/>
          <p:nvPr/>
        </p:nvSpPr>
        <p:spPr>
          <a:xfrm>
            <a:off x="8293612" y="4266235"/>
            <a:ext cx="346885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pic>
        <p:nvPicPr>
          <p:cNvPr descr="Free Man Write photo and picture" id="664" name="Google Shape;664;p25"/>
          <p:cNvPicPr preferRelativeResize="0"/>
          <p:nvPr/>
        </p:nvPicPr>
        <p:blipFill rotWithShape="1">
          <a:blip r:embed="rId3">
            <a:alphaModFix/>
          </a:blip>
          <a:srcRect b="21096" l="0" r="0" t="34830"/>
          <a:stretch/>
        </p:blipFill>
        <p:spPr>
          <a:xfrm>
            <a:off x="-6806" y="0"/>
            <a:ext cx="12198806" cy="317948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25"/>
          <p:cNvSpPr txBox="1"/>
          <p:nvPr/>
        </p:nvSpPr>
        <p:spPr>
          <a:xfrm>
            <a:off x="571499" y="2271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672" name="Google Shape;672;p26"/>
          <p:cNvSpPr/>
          <p:nvPr/>
        </p:nvSpPr>
        <p:spPr>
          <a:xfrm>
            <a:off x="5467122" y="1839932"/>
            <a:ext cx="2601433" cy="80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3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6"/>
          <p:cNvSpPr txBox="1"/>
          <p:nvPr/>
        </p:nvSpPr>
        <p:spPr>
          <a:xfrm>
            <a:off x="5618527" y="1498960"/>
            <a:ext cx="22986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74" name="Google Shape;674;p26"/>
          <p:cNvSpPr/>
          <p:nvPr/>
        </p:nvSpPr>
        <p:spPr>
          <a:xfrm>
            <a:off x="8371367" y="1839932"/>
            <a:ext cx="2601433" cy="805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3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6"/>
          <p:cNvSpPr txBox="1"/>
          <p:nvPr/>
        </p:nvSpPr>
        <p:spPr>
          <a:xfrm>
            <a:off x="8522771" y="1498960"/>
            <a:ext cx="2298622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676" name="Google Shape;676;p26"/>
          <p:cNvSpPr txBox="1"/>
          <p:nvPr/>
        </p:nvSpPr>
        <p:spPr>
          <a:xfrm>
            <a:off x="5443034" y="2009398"/>
            <a:ext cx="26014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77" name="Google Shape;677;p26"/>
          <p:cNvSpPr txBox="1"/>
          <p:nvPr/>
        </p:nvSpPr>
        <p:spPr>
          <a:xfrm>
            <a:off x="8371367" y="2009398"/>
            <a:ext cx="26014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pic>
        <p:nvPicPr>
          <p:cNvPr descr="Free Meeting Plan photo and picture" id="678" name="Google Shape;678;p26"/>
          <p:cNvPicPr preferRelativeResize="0"/>
          <p:nvPr/>
        </p:nvPicPr>
        <p:blipFill rotWithShape="1">
          <a:blip r:embed="rId3">
            <a:alphaModFix/>
          </a:blip>
          <a:srcRect b="0" l="24523" r="0" t="0"/>
          <a:stretch/>
        </p:blipFill>
        <p:spPr>
          <a:xfrm>
            <a:off x="0" y="1839932"/>
            <a:ext cx="4919409" cy="434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cxnSp>
        <p:nvCxnSpPr>
          <p:cNvPr id="685" name="Google Shape;685;p27"/>
          <p:cNvCxnSpPr/>
          <p:nvPr/>
        </p:nvCxnSpPr>
        <p:spPr>
          <a:xfrm>
            <a:off x="2089" y="2010539"/>
            <a:ext cx="12189911" cy="0"/>
          </a:xfrm>
          <a:prstGeom prst="straightConnector1">
            <a:avLst/>
          </a:prstGeom>
          <a:solidFill>
            <a:schemeClr val="accent5"/>
          </a:solidFill>
          <a:ln cap="flat" cmpd="sng" w="57150">
            <a:solidFill>
              <a:srgbClr val="E0E0E0"/>
            </a:solidFill>
            <a:prstDash val="solid"/>
            <a:miter lim="800000"/>
            <a:headEnd len="sm" w="sm" type="none"/>
            <a:tailEnd len="lg" w="lg" type="triangle"/>
          </a:ln>
        </p:spPr>
      </p:cxnSp>
      <p:sp>
        <p:nvSpPr>
          <p:cNvPr id="686" name="Google Shape;686;p27"/>
          <p:cNvSpPr/>
          <p:nvPr/>
        </p:nvSpPr>
        <p:spPr>
          <a:xfrm>
            <a:off x="2616628" y="1899859"/>
            <a:ext cx="132493" cy="221370"/>
          </a:xfrm>
          <a:prstGeom prst="chevron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7"/>
          <p:cNvSpPr/>
          <p:nvPr/>
        </p:nvSpPr>
        <p:spPr>
          <a:xfrm>
            <a:off x="4339932" y="1899859"/>
            <a:ext cx="132493" cy="221370"/>
          </a:xfrm>
          <a:prstGeom prst="chevron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7"/>
          <p:cNvSpPr/>
          <p:nvPr/>
        </p:nvSpPr>
        <p:spPr>
          <a:xfrm>
            <a:off x="7786538" y="1899859"/>
            <a:ext cx="132493" cy="221370"/>
          </a:xfrm>
          <a:prstGeom prst="chevron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7"/>
          <p:cNvSpPr/>
          <p:nvPr/>
        </p:nvSpPr>
        <p:spPr>
          <a:xfrm>
            <a:off x="9509846" y="1899859"/>
            <a:ext cx="132493" cy="221370"/>
          </a:xfrm>
          <a:prstGeom prst="chevron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6063235" y="1899859"/>
            <a:ext cx="132493" cy="221370"/>
          </a:xfrm>
          <a:prstGeom prst="chevron">
            <a:avLst>
              <a:gd fmla="val 50000" name="adj"/>
            </a:avLst>
          </a:prstGeom>
          <a:solidFill>
            <a:srgbClr val="E0E0E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 txBox="1"/>
          <p:nvPr/>
        </p:nvSpPr>
        <p:spPr>
          <a:xfrm>
            <a:off x="1074506" y="2522149"/>
            <a:ext cx="152111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92" name="Google Shape;692;p27"/>
          <p:cNvSpPr txBox="1"/>
          <p:nvPr/>
        </p:nvSpPr>
        <p:spPr>
          <a:xfrm>
            <a:off x="2797813" y="2522149"/>
            <a:ext cx="152111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93" name="Google Shape;693;p27"/>
          <p:cNvSpPr txBox="1"/>
          <p:nvPr/>
        </p:nvSpPr>
        <p:spPr>
          <a:xfrm>
            <a:off x="4521116" y="2522149"/>
            <a:ext cx="152111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94" name="Google Shape;694;p27"/>
          <p:cNvSpPr txBox="1"/>
          <p:nvPr/>
        </p:nvSpPr>
        <p:spPr>
          <a:xfrm>
            <a:off x="6244421" y="2522149"/>
            <a:ext cx="152111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95" name="Google Shape;695;p27"/>
          <p:cNvSpPr txBox="1"/>
          <p:nvPr/>
        </p:nvSpPr>
        <p:spPr>
          <a:xfrm>
            <a:off x="7967724" y="2522149"/>
            <a:ext cx="152111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696" name="Google Shape;696;p27"/>
          <p:cNvSpPr txBox="1"/>
          <p:nvPr/>
        </p:nvSpPr>
        <p:spPr>
          <a:xfrm>
            <a:off x="9691023" y="2522149"/>
            <a:ext cx="152111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697" name="Google Shape;697;p27"/>
          <p:cNvCxnSpPr/>
          <p:nvPr/>
        </p:nvCxnSpPr>
        <p:spPr>
          <a:xfrm>
            <a:off x="9576083" y="2522144"/>
            <a:ext cx="0" cy="3743204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27"/>
          <p:cNvCxnSpPr/>
          <p:nvPr/>
        </p:nvCxnSpPr>
        <p:spPr>
          <a:xfrm>
            <a:off x="2682868" y="2522146"/>
            <a:ext cx="0" cy="3743204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27"/>
          <p:cNvCxnSpPr/>
          <p:nvPr/>
        </p:nvCxnSpPr>
        <p:spPr>
          <a:xfrm>
            <a:off x="4406172" y="2522146"/>
            <a:ext cx="0" cy="3743204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27"/>
          <p:cNvCxnSpPr/>
          <p:nvPr/>
        </p:nvCxnSpPr>
        <p:spPr>
          <a:xfrm>
            <a:off x="6129477" y="2522146"/>
            <a:ext cx="0" cy="3743204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1" name="Google Shape;701;p27"/>
          <p:cNvCxnSpPr/>
          <p:nvPr/>
        </p:nvCxnSpPr>
        <p:spPr>
          <a:xfrm>
            <a:off x="7852781" y="2522144"/>
            <a:ext cx="0" cy="3743204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2" name="Google Shape;702;p27"/>
          <p:cNvSpPr txBox="1"/>
          <p:nvPr/>
        </p:nvSpPr>
        <p:spPr>
          <a:xfrm>
            <a:off x="1042975" y="1661294"/>
            <a:ext cx="1552644" cy="698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03" name="Google Shape;703;p27"/>
          <p:cNvSpPr txBox="1"/>
          <p:nvPr/>
        </p:nvSpPr>
        <p:spPr>
          <a:xfrm>
            <a:off x="2766280" y="1661294"/>
            <a:ext cx="1552644" cy="698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04" name="Google Shape;704;p27"/>
          <p:cNvSpPr txBox="1"/>
          <p:nvPr/>
        </p:nvSpPr>
        <p:spPr>
          <a:xfrm>
            <a:off x="4489585" y="1661294"/>
            <a:ext cx="1552644" cy="698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05" name="Google Shape;705;p27"/>
          <p:cNvSpPr txBox="1"/>
          <p:nvPr/>
        </p:nvSpPr>
        <p:spPr>
          <a:xfrm>
            <a:off x="6212889" y="1661294"/>
            <a:ext cx="1552644" cy="698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06" name="Google Shape;706;p27"/>
          <p:cNvSpPr txBox="1"/>
          <p:nvPr/>
        </p:nvSpPr>
        <p:spPr>
          <a:xfrm>
            <a:off x="7936193" y="1661294"/>
            <a:ext cx="1552644" cy="698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07" name="Google Shape;707;p27"/>
          <p:cNvSpPr txBox="1"/>
          <p:nvPr/>
        </p:nvSpPr>
        <p:spPr>
          <a:xfrm>
            <a:off x="9659494" y="1661294"/>
            <a:ext cx="1521912" cy="698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3" name="Google Shape;713;p2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714" name="Google Shape;714;p28"/>
          <p:cNvSpPr/>
          <p:nvPr/>
        </p:nvSpPr>
        <p:spPr>
          <a:xfrm flipH="1" rot="5400000">
            <a:off x="2610399" y="3451301"/>
            <a:ext cx="378007" cy="18837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FFFFFF">
                <a:alpha val="8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83850" lIns="122575" spcFirstLastPara="1" rIns="163425" wrap="square" tIns="122575">
            <a:noAutofit/>
          </a:bodyPr>
          <a:lstStyle/>
          <a:p>
            <a:pPr indent="-111385" lvl="0" marL="18758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8"/>
          <p:cNvSpPr/>
          <p:nvPr/>
        </p:nvSpPr>
        <p:spPr>
          <a:xfrm flipH="1" rot="5400000">
            <a:off x="2610399" y="4438887"/>
            <a:ext cx="378007" cy="18837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FFFFFF">
                <a:alpha val="8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83850" lIns="122575" spcFirstLastPara="1" rIns="163425" wrap="square" tIns="122575">
            <a:noAutofit/>
          </a:bodyPr>
          <a:lstStyle/>
          <a:p>
            <a:pPr indent="-111385" lvl="0" marL="18758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8"/>
          <p:cNvSpPr/>
          <p:nvPr/>
        </p:nvSpPr>
        <p:spPr>
          <a:xfrm flipH="1" rot="5400000">
            <a:off x="2610399" y="5426476"/>
            <a:ext cx="378007" cy="18837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FFFFFF">
                <a:alpha val="8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83850" lIns="122575" spcFirstLastPara="1" rIns="163425" wrap="square" tIns="122575">
            <a:noAutofit/>
          </a:bodyPr>
          <a:lstStyle/>
          <a:p>
            <a:pPr indent="-111385" lvl="0" marL="18758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8"/>
          <p:cNvSpPr/>
          <p:nvPr/>
        </p:nvSpPr>
        <p:spPr>
          <a:xfrm flipH="1" rot="5400000">
            <a:off x="2610399" y="2464759"/>
            <a:ext cx="378007" cy="188376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9525">
            <a:solidFill>
              <a:srgbClr val="FFFFFF">
                <a:alpha val="89803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183850" lIns="122575" spcFirstLastPara="1" rIns="163425" wrap="square" tIns="122575">
            <a:noAutofit/>
          </a:bodyPr>
          <a:lstStyle/>
          <a:p>
            <a:pPr indent="-111385" lvl="0" marL="18758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8"/>
          <p:cNvSpPr/>
          <p:nvPr/>
        </p:nvSpPr>
        <p:spPr>
          <a:xfrm>
            <a:off x="419100" y="2065672"/>
            <a:ext cx="2306723" cy="39482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3850" lIns="122575" spcFirstLastPara="1" rIns="163425" wrap="square" tIns="122575">
            <a:noAutofit/>
          </a:bodyPr>
          <a:lstStyle/>
          <a:p>
            <a:pPr indent="-111385" lvl="0" marL="18758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>
            <a:off x="548380" y="2065675"/>
            <a:ext cx="828727" cy="39482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3850" lIns="122575" spcFirstLastPara="1" rIns="163425" wrap="square" tIns="122575">
            <a:noAutofit/>
          </a:bodyPr>
          <a:lstStyle/>
          <a:p>
            <a:pPr indent="-111385" lvl="0" marL="18758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rgbClr val="07060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8"/>
          <p:cNvSpPr txBox="1"/>
          <p:nvPr/>
        </p:nvSpPr>
        <p:spPr>
          <a:xfrm>
            <a:off x="3199461" y="1605465"/>
            <a:ext cx="3787699" cy="24673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21" name="Google Shape;721;p28"/>
          <p:cNvSpPr txBox="1"/>
          <p:nvPr/>
        </p:nvSpPr>
        <p:spPr>
          <a:xfrm>
            <a:off x="7505209" y="1605721"/>
            <a:ext cx="37876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22" name="Google Shape;722;p28"/>
          <p:cNvSpPr txBox="1"/>
          <p:nvPr/>
        </p:nvSpPr>
        <p:spPr>
          <a:xfrm>
            <a:off x="1515365" y="3453563"/>
            <a:ext cx="10726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23" name="Google Shape;723;p28"/>
          <p:cNvSpPr txBox="1"/>
          <p:nvPr/>
        </p:nvSpPr>
        <p:spPr>
          <a:xfrm>
            <a:off x="3199461" y="3467017"/>
            <a:ext cx="3787699" cy="21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4" name="Google Shape;724;p28"/>
          <p:cNvSpPr txBox="1"/>
          <p:nvPr/>
        </p:nvSpPr>
        <p:spPr>
          <a:xfrm>
            <a:off x="7505209" y="3453563"/>
            <a:ext cx="37876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5" name="Google Shape;725;p28"/>
          <p:cNvSpPr txBox="1"/>
          <p:nvPr/>
        </p:nvSpPr>
        <p:spPr>
          <a:xfrm>
            <a:off x="1515365" y="4409972"/>
            <a:ext cx="10726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26" name="Google Shape;726;p28"/>
          <p:cNvSpPr txBox="1"/>
          <p:nvPr/>
        </p:nvSpPr>
        <p:spPr>
          <a:xfrm>
            <a:off x="3199461" y="4423424"/>
            <a:ext cx="3787699" cy="21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7" name="Google Shape;727;p28"/>
          <p:cNvSpPr txBox="1"/>
          <p:nvPr/>
        </p:nvSpPr>
        <p:spPr>
          <a:xfrm>
            <a:off x="7505209" y="4409972"/>
            <a:ext cx="37876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28" name="Google Shape;728;p28"/>
          <p:cNvSpPr txBox="1"/>
          <p:nvPr/>
        </p:nvSpPr>
        <p:spPr>
          <a:xfrm>
            <a:off x="1515365" y="5397554"/>
            <a:ext cx="10726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729" name="Google Shape;729;p28"/>
          <p:cNvSpPr txBox="1"/>
          <p:nvPr/>
        </p:nvSpPr>
        <p:spPr>
          <a:xfrm>
            <a:off x="3199461" y="5411007"/>
            <a:ext cx="3787699" cy="21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30" name="Google Shape;730;p28"/>
          <p:cNvSpPr txBox="1"/>
          <p:nvPr/>
        </p:nvSpPr>
        <p:spPr>
          <a:xfrm>
            <a:off x="7505209" y="5397554"/>
            <a:ext cx="37876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731" name="Google Shape;731;p28"/>
          <p:cNvCxnSpPr/>
          <p:nvPr/>
        </p:nvCxnSpPr>
        <p:spPr>
          <a:xfrm>
            <a:off x="1377107" y="3052217"/>
            <a:ext cx="1017434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28"/>
          <p:cNvCxnSpPr/>
          <p:nvPr/>
        </p:nvCxnSpPr>
        <p:spPr>
          <a:xfrm>
            <a:off x="548380" y="3052217"/>
            <a:ext cx="828727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3" name="Google Shape;733;p28"/>
          <p:cNvCxnSpPr/>
          <p:nvPr/>
        </p:nvCxnSpPr>
        <p:spPr>
          <a:xfrm>
            <a:off x="1377107" y="4038758"/>
            <a:ext cx="1017434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28"/>
          <p:cNvCxnSpPr/>
          <p:nvPr/>
        </p:nvCxnSpPr>
        <p:spPr>
          <a:xfrm>
            <a:off x="548380" y="4038758"/>
            <a:ext cx="828727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5" name="Google Shape;735;p28"/>
          <p:cNvCxnSpPr/>
          <p:nvPr/>
        </p:nvCxnSpPr>
        <p:spPr>
          <a:xfrm>
            <a:off x="1377107" y="5027388"/>
            <a:ext cx="1017434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28"/>
          <p:cNvCxnSpPr/>
          <p:nvPr/>
        </p:nvCxnSpPr>
        <p:spPr>
          <a:xfrm>
            <a:off x="548380" y="5027388"/>
            <a:ext cx="828727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7" name="Google Shape;737;p28"/>
          <p:cNvSpPr txBox="1"/>
          <p:nvPr/>
        </p:nvSpPr>
        <p:spPr>
          <a:xfrm>
            <a:off x="3199461" y="2470965"/>
            <a:ext cx="3787699" cy="21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38" name="Google Shape;738;p28"/>
          <p:cNvSpPr txBox="1"/>
          <p:nvPr/>
        </p:nvSpPr>
        <p:spPr>
          <a:xfrm>
            <a:off x="7505209" y="2457513"/>
            <a:ext cx="3787699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39" name="Google Shape;739;p28"/>
          <p:cNvSpPr txBox="1"/>
          <p:nvPr/>
        </p:nvSpPr>
        <p:spPr>
          <a:xfrm>
            <a:off x="1515365" y="2457513"/>
            <a:ext cx="107262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grpSp>
        <p:nvGrpSpPr>
          <p:cNvPr id="740" name="Google Shape;740;p28"/>
          <p:cNvGrpSpPr/>
          <p:nvPr/>
        </p:nvGrpSpPr>
        <p:grpSpPr>
          <a:xfrm>
            <a:off x="794429" y="2433381"/>
            <a:ext cx="336627" cy="251136"/>
            <a:chOff x="979548" y="2327404"/>
            <a:chExt cx="331800" cy="247535"/>
          </a:xfrm>
        </p:grpSpPr>
        <p:sp>
          <p:nvSpPr>
            <p:cNvPr id="741" name="Google Shape;741;p28"/>
            <p:cNvSpPr/>
            <p:nvPr/>
          </p:nvSpPr>
          <p:spPr>
            <a:xfrm>
              <a:off x="1086637" y="2327404"/>
              <a:ext cx="224711" cy="184336"/>
            </a:xfrm>
            <a:custGeom>
              <a:rect b="b" l="l" r="r" t="t"/>
              <a:pathLst>
                <a:path extrusionOk="0" h="139" w="169">
                  <a:moveTo>
                    <a:pt x="132" y="139"/>
                  </a:moveTo>
                  <a:cubicBezTo>
                    <a:pt x="130" y="139"/>
                    <a:pt x="128" y="138"/>
                    <a:pt x="127" y="137"/>
                  </a:cubicBezTo>
                  <a:cubicBezTo>
                    <a:pt x="108" y="118"/>
                    <a:pt x="108" y="118"/>
                    <a:pt x="108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9" y="118"/>
                    <a:pt x="0" y="109"/>
                    <a:pt x="0" y="9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59" y="0"/>
                    <a:pt x="169" y="9"/>
                    <a:pt x="169" y="21"/>
                  </a:cubicBezTo>
                  <a:cubicBezTo>
                    <a:pt x="169" y="98"/>
                    <a:pt x="169" y="98"/>
                    <a:pt x="169" y="98"/>
                  </a:cubicBezTo>
                  <a:cubicBezTo>
                    <a:pt x="169" y="109"/>
                    <a:pt x="159" y="118"/>
                    <a:pt x="148" y="118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0" y="135"/>
                    <a:pt x="138" y="137"/>
                    <a:pt x="135" y="139"/>
                  </a:cubicBezTo>
                  <a:cubicBezTo>
                    <a:pt x="134" y="139"/>
                    <a:pt x="133" y="139"/>
                    <a:pt x="132" y="139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105"/>
                    <a:pt x="13" y="111"/>
                    <a:pt x="20" y="111"/>
                  </a:cubicBezTo>
                  <a:cubicBezTo>
                    <a:pt x="110" y="111"/>
                    <a:pt x="110" y="111"/>
                    <a:pt x="110" y="111"/>
                  </a:cubicBezTo>
                  <a:cubicBezTo>
                    <a:pt x="111" y="111"/>
                    <a:pt x="112" y="112"/>
                    <a:pt x="112" y="11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2" y="132"/>
                    <a:pt x="132" y="132"/>
                    <a:pt x="133" y="132"/>
                  </a:cubicBezTo>
                  <a:cubicBezTo>
                    <a:pt x="133" y="132"/>
                    <a:pt x="133" y="132"/>
                    <a:pt x="133" y="132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3" y="113"/>
                    <a:pt x="134" y="111"/>
                    <a:pt x="136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55" y="111"/>
                    <a:pt x="161" y="105"/>
                    <a:pt x="161" y="98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13"/>
                    <a:pt x="155" y="7"/>
                    <a:pt x="148" y="7"/>
                  </a:cubicBezTo>
                  <a:lnTo>
                    <a:pt x="20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979548" y="2392360"/>
              <a:ext cx="224711" cy="182579"/>
            </a:xfrm>
            <a:custGeom>
              <a:rect b="b" l="l" r="r" t="t"/>
              <a:pathLst>
                <a:path extrusionOk="0" h="139" w="169">
                  <a:moveTo>
                    <a:pt x="36" y="139"/>
                  </a:moveTo>
                  <a:cubicBezTo>
                    <a:pt x="35" y="139"/>
                    <a:pt x="34" y="139"/>
                    <a:pt x="33" y="138"/>
                  </a:cubicBezTo>
                  <a:cubicBezTo>
                    <a:pt x="30" y="137"/>
                    <a:pt x="28" y="134"/>
                    <a:pt x="28" y="131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9" y="118"/>
                    <a:pt x="0" y="109"/>
                    <a:pt x="0" y="9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5" y="1"/>
                    <a:pt x="85" y="3"/>
                  </a:cubicBezTo>
                  <a:cubicBezTo>
                    <a:pt x="85" y="5"/>
                    <a:pt x="84" y="7"/>
                    <a:pt x="82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3" y="7"/>
                    <a:pt x="7" y="13"/>
                    <a:pt x="7" y="2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105"/>
                    <a:pt x="13" y="111"/>
                    <a:pt x="20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4" y="111"/>
                    <a:pt x="35" y="112"/>
                    <a:pt x="35" y="114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5" y="131"/>
                    <a:pt x="35" y="131"/>
                    <a:pt x="36" y="132"/>
                  </a:cubicBezTo>
                  <a:cubicBezTo>
                    <a:pt x="36" y="132"/>
                    <a:pt x="36" y="132"/>
                    <a:pt x="36" y="131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7" y="111"/>
                    <a:pt x="57" y="111"/>
                    <a:pt x="58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55" y="111"/>
                    <a:pt x="161" y="105"/>
                    <a:pt x="161" y="97"/>
                  </a:cubicBezTo>
                  <a:cubicBezTo>
                    <a:pt x="161" y="69"/>
                    <a:pt x="161" y="69"/>
                    <a:pt x="161" y="69"/>
                  </a:cubicBezTo>
                  <a:cubicBezTo>
                    <a:pt x="161" y="67"/>
                    <a:pt x="163" y="66"/>
                    <a:pt x="165" y="66"/>
                  </a:cubicBezTo>
                  <a:cubicBezTo>
                    <a:pt x="167" y="66"/>
                    <a:pt x="169" y="67"/>
                    <a:pt x="169" y="69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109"/>
                    <a:pt x="159" y="118"/>
                    <a:pt x="148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41" y="137"/>
                    <a:pt x="41" y="137"/>
                    <a:pt x="41" y="137"/>
                  </a:cubicBezTo>
                  <a:cubicBezTo>
                    <a:pt x="40" y="138"/>
                    <a:pt x="38" y="139"/>
                    <a:pt x="36" y="1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3" name="Google Shape;743;p28"/>
          <p:cNvGrpSpPr/>
          <p:nvPr/>
        </p:nvGrpSpPr>
        <p:grpSpPr>
          <a:xfrm>
            <a:off x="791478" y="4398930"/>
            <a:ext cx="342535" cy="268292"/>
            <a:chOff x="976639" y="4264767"/>
            <a:chExt cx="337623" cy="264445"/>
          </a:xfrm>
        </p:grpSpPr>
        <p:sp>
          <p:nvSpPr>
            <p:cNvPr id="744" name="Google Shape;744;p28"/>
            <p:cNvSpPr/>
            <p:nvPr/>
          </p:nvSpPr>
          <p:spPr>
            <a:xfrm>
              <a:off x="976639" y="4264767"/>
              <a:ext cx="337623" cy="227856"/>
            </a:xfrm>
            <a:custGeom>
              <a:rect b="b" l="l" r="r" t="t"/>
              <a:pathLst>
                <a:path extrusionOk="0" h="181" w="269">
                  <a:moveTo>
                    <a:pt x="252" y="181"/>
                  </a:moveTo>
                  <a:cubicBezTo>
                    <a:pt x="18" y="181"/>
                    <a:pt x="18" y="181"/>
                    <a:pt x="18" y="181"/>
                  </a:cubicBezTo>
                  <a:cubicBezTo>
                    <a:pt x="8" y="181"/>
                    <a:pt x="0" y="173"/>
                    <a:pt x="0" y="16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61" y="0"/>
                    <a:pt x="269" y="8"/>
                    <a:pt x="269" y="17"/>
                  </a:cubicBezTo>
                  <a:cubicBezTo>
                    <a:pt x="269" y="164"/>
                    <a:pt x="269" y="164"/>
                    <a:pt x="269" y="164"/>
                  </a:cubicBezTo>
                  <a:cubicBezTo>
                    <a:pt x="269" y="173"/>
                    <a:pt x="261" y="181"/>
                    <a:pt x="252" y="181"/>
                  </a:cubicBezTo>
                  <a:close/>
                  <a:moveTo>
                    <a:pt x="18" y="7"/>
                  </a:moveTo>
                  <a:cubicBezTo>
                    <a:pt x="12" y="7"/>
                    <a:pt x="8" y="12"/>
                    <a:pt x="8" y="17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9"/>
                    <a:pt x="12" y="174"/>
                    <a:pt x="18" y="174"/>
                  </a:cubicBezTo>
                  <a:cubicBezTo>
                    <a:pt x="252" y="174"/>
                    <a:pt x="252" y="174"/>
                    <a:pt x="252" y="174"/>
                  </a:cubicBezTo>
                  <a:cubicBezTo>
                    <a:pt x="257" y="174"/>
                    <a:pt x="262" y="169"/>
                    <a:pt x="262" y="164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12"/>
                    <a:pt x="257" y="7"/>
                    <a:pt x="252" y="7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119671" y="4484305"/>
              <a:ext cx="51558" cy="44907"/>
            </a:xfrm>
            <a:custGeom>
              <a:rect b="b" l="l" r="r" t="t"/>
              <a:pathLst>
                <a:path extrusionOk="0" h="37" w="42">
                  <a:moveTo>
                    <a:pt x="38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0" y="0"/>
                    <a:pt x="42" y="2"/>
                    <a:pt x="42" y="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5"/>
                    <a:pt x="40" y="37"/>
                    <a:pt x="38" y="37"/>
                  </a:cubicBezTo>
                  <a:close/>
                  <a:moveTo>
                    <a:pt x="7" y="30"/>
                  </a:moveTo>
                  <a:cubicBezTo>
                    <a:pt x="34" y="30"/>
                    <a:pt x="34" y="30"/>
                    <a:pt x="34" y="3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7" y="7"/>
                    <a:pt x="7" y="7"/>
                    <a:pt x="7" y="7"/>
                  </a:cubicBezTo>
                  <a:lnTo>
                    <a:pt x="7" y="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976639" y="4444390"/>
              <a:ext cx="337623" cy="8316"/>
            </a:xfrm>
            <a:custGeom>
              <a:rect b="b" l="l" r="r" t="t"/>
              <a:pathLst>
                <a:path extrusionOk="0" h="7" w="269">
                  <a:moveTo>
                    <a:pt x="265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7" y="0"/>
                    <a:pt x="269" y="1"/>
                    <a:pt x="269" y="3"/>
                  </a:cubicBezTo>
                  <a:cubicBezTo>
                    <a:pt x="269" y="5"/>
                    <a:pt x="267" y="7"/>
                    <a:pt x="265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086408" y="4520896"/>
              <a:ext cx="118086" cy="8316"/>
            </a:xfrm>
            <a:custGeom>
              <a:rect b="b" l="l" r="r" t="t"/>
              <a:pathLst>
                <a:path extrusionOk="0" h="7" w="94">
                  <a:moveTo>
                    <a:pt x="9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0"/>
                    <a:pt x="94" y="1"/>
                    <a:pt x="94" y="3"/>
                  </a:cubicBezTo>
                  <a:cubicBezTo>
                    <a:pt x="94" y="5"/>
                    <a:pt x="92" y="7"/>
                    <a:pt x="9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169567" y="4326306"/>
              <a:ext cx="61537" cy="66527"/>
            </a:xfrm>
            <a:custGeom>
              <a:rect b="b" l="l" r="r" t="t"/>
              <a:pathLst>
                <a:path extrusionOk="0" h="53" w="49">
                  <a:moveTo>
                    <a:pt x="4" y="53"/>
                  </a:moveTo>
                  <a:cubicBezTo>
                    <a:pt x="3" y="53"/>
                    <a:pt x="2" y="52"/>
                    <a:pt x="1" y="52"/>
                  </a:cubicBezTo>
                  <a:cubicBezTo>
                    <a:pt x="0" y="50"/>
                    <a:pt x="0" y="48"/>
                    <a:pt x="1" y="47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1"/>
                    <a:pt x="46" y="0"/>
                    <a:pt x="48" y="2"/>
                  </a:cubicBezTo>
                  <a:cubicBezTo>
                    <a:pt x="49" y="3"/>
                    <a:pt x="49" y="5"/>
                    <a:pt x="48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2"/>
                    <a:pt x="5" y="53"/>
                    <a:pt x="4" y="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094723" y="4356240"/>
              <a:ext cx="64864" cy="39915"/>
            </a:xfrm>
            <a:custGeom>
              <a:rect b="b" l="l" r="r" t="t"/>
              <a:pathLst>
                <a:path extrusionOk="0" h="31" w="52">
                  <a:moveTo>
                    <a:pt x="48" y="31"/>
                  </a:moveTo>
                  <a:cubicBezTo>
                    <a:pt x="48" y="31"/>
                    <a:pt x="47" y="31"/>
                    <a:pt x="47" y="3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2" y="25"/>
                    <a:pt x="52" y="28"/>
                    <a:pt x="51" y="29"/>
                  </a:cubicBezTo>
                  <a:cubicBezTo>
                    <a:pt x="51" y="30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048154" y="4361231"/>
              <a:ext cx="38253" cy="44907"/>
            </a:xfrm>
            <a:custGeom>
              <a:rect b="b" l="l" r="r" t="t"/>
              <a:pathLst>
                <a:path extrusionOk="0" h="36" w="31">
                  <a:moveTo>
                    <a:pt x="5" y="36"/>
                  </a:moveTo>
                  <a:cubicBezTo>
                    <a:pt x="4" y="36"/>
                    <a:pt x="3" y="35"/>
                    <a:pt x="2" y="35"/>
                  </a:cubicBezTo>
                  <a:cubicBezTo>
                    <a:pt x="1" y="34"/>
                    <a:pt x="0" y="31"/>
                    <a:pt x="2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0"/>
                    <a:pt x="28" y="0"/>
                    <a:pt x="29" y="1"/>
                  </a:cubicBezTo>
                  <a:cubicBezTo>
                    <a:pt x="31" y="2"/>
                    <a:pt x="31" y="5"/>
                    <a:pt x="30" y="6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6" y="36"/>
                    <a:pt x="5" y="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029860" y="4394496"/>
              <a:ext cx="31599" cy="33264"/>
            </a:xfrm>
            <a:custGeom>
              <a:rect b="b" l="l" r="r" t="t"/>
              <a:pathLst>
                <a:path extrusionOk="0" h="26" w="25">
                  <a:moveTo>
                    <a:pt x="12" y="26"/>
                  </a:moveTo>
                  <a:cubicBezTo>
                    <a:pt x="12" y="26"/>
                    <a:pt x="12" y="26"/>
                    <a:pt x="12" y="26"/>
                  </a:cubicBezTo>
                  <a:cubicBezTo>
                    <a:pt x="8" y="25"/>
                    <a:pt x="5" y="24"/>
                    <a:pt x="3" y="22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9"/>
                    <a:pt x="1" y="6"/>
                    <a:pt x="4" y="4"/>
                  </a:cubicBezTo>
                  <a:cubicBezTo>
                    <a:pt x="6" y="2"/>
                    <a:pt x="9" y="0"/>
                    <a:pt x="13" y="1"/>
                  </a:cubicBezTo>
                  <a:cubicBezTo>
                    <a:pt x="16" y="1"/>
                    <a:pt x="19" y="2"/>
                    <a:pt x="21" y="5"/>
                  </a:cubicBezTo>
                  <a:cubicBezTo>
                    <a:pt x="24" y="7"/>
                    <a:pt x="25" y="10"/>
                    <a:pt x="25" y="14"/>
                  </a:cubicBezTo>
                  <a:cubicBezTo>
                    <a:pt x="25" y="17"/>
                    <a:pt x="23" y="20"/>
                    <a:pt x="21" y="22"/>
                  </a:cubicBezTo>
                  <a:cubicBezTo>
                    <a:pt x="18" y="24"/>
                    <a:pt x="15" y="26"/>
                    <a:pt x="12" y="26"/>
                  </a:cubicBezTo>
                  <a:close/>
                  <a:moveTo>
                    <a:pt x="12" y="8"/>
                  </a:move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1"/>
                    <a:pt x="7" y="13"/>
                  </a:cubicBezTo>
                  <a:cubicBezTo>
                    <a:pt x="7" y="14"/>
                    <a:pt x="7" y="16"/>
                    <a:pt x="8" y="17"/>
                  </a:cubicBezTo>
                  <a:cubicBezTo>
                    <a:pt x="9" y="18"/>
                    <a:pt x="11" y="18"/>
                    <a:pt x="12" y="18"/>
                  </a:cubicBezTo>
                  <a:cubicBezTo>
                    <a:pt x="13" y="18"/>
                    <a:pt x="15" y="18"/>
                    <a:pt x="16" y="17"/>
                  </a:cubicBezTo>
                  <a:cubicBezTo>
                    <a:pt x="17" y="16"/>
                    <a:pt x="17" y="15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7" y="11"/>
                    <a:pt x="16" y="9"/>
                  </a:cubicBezTo>
                  <a:cubicBezTo>
                    <a:pt x="15" y="8"/>
                    <a:pt x="14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1073103" y="4341273"/>
              <a:ext cx="31599" cy="29937"/>
            </a:xfrm>
            <a:custGeom>
              <a:rect b="b" l="l" r="r" t="t"/>
              <a:pathLst>
                <a:path extrusionOk="0" h="25" w="26">
                  <a:moveTo>
                    <a:pt x="13" y="25"/>
                  </a:moveTo>
                  <a:cubicBezTo>
                    <a:pt x="13" y="25"/>
                    <a:pt x="13" y="25"/>
                    <a:pt x="12" y="25"/>
                  </a:cubicBezTo>
                  <a:cubicBezTo>
                    <a:pt x="6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6" y="13"/>
                  </a:cubicBezTo>
                  <a:cubicBezTo>
                    <a:pt x="25" y="16"/>
                    <a:pt x="24" y="19"/>
                    <a:pt x="21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5"/>
                    <a:pt x="10" y="18"/>
                    <a:pt x="13" y="18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8" y="10"/>
                    <a:pt x="16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1149608" y="4381191"/>
              <a:ext cx="31599" cy="31599"/>
            </a:xfrm>
            <a:custGeom>
              <a:rect b="b" l="l" r="r" t="t"/>
              <a:pathLst>
                <a:path extrusionOk="0" h="25" w="26">
                  <a:moveTo>
                    <a:pt x="13" y="25"/>
                  </a:moveTo>
                  <a:cubicBezTo>
                    <a:pt x="13" y="25"/>
                    <a:pt x="13" y="25"/>
                    <a:pt x="12" y="25"/>
                  </a:cubicBezTo>
                  <a:cubicBezTo>
                    <a:pt x="9" y="25"/>
                    <a:pt x="6" y="23"/>
                    <a:pt x="4" y="21"/>
                  </a:cubicBezTo>
                  <a:cubicBezTo>
                    <a:pt x="1" y="18"/>
                    <a:pt x="0" y="15"/>
                    <a:pt x="0" y="12"/>
                  </a:cubicBezTo>
                  <a:cubicBezTo>
                    <a:pt x="1" y="8"/>
                    <a:pt x="2" y="5"/>
                    <a:pt x="5" y="3"/>
                  </a:cubicBezTo>
                  <a:cubicBezTo>
                    <a:pt x="7" y="1"/>
                    <a:pt x="10" y="0"/>
                    <a:pt x="14" y="0"/>
                  </a:cubicBezTo>
                  <a:cubicBezTo>
                    <a:pt x="17" y="0"/>
                    <a:pt x="20" y="1"/>
                    <a:pt x="22" y="4"/>
                  </a:cubicBezTo>
                  <a:cubicBezTo>
                    <a:pt x="24" y="6"/>
                    <a:pt x="26" y="9"/>
                    <a:pt x="25" y="13"/>
                  </a:cubicBezTo>
                  <a:cubicBezTo>
                    <a:pt x="25" y="16"/>
                    <a:pt x="24" y="19"/>
                    <a:pt x="21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7"/>
                  </a:moveTo>
                  <a:cubicBezTo>
                    <a:pt x="12" y="7"/>
                    <a:pt x="10" y="7"/>
                    <a:pt x="9" y="8"/>
                  </a:cubicBezTo>
                  <a:cubicBezTo>
                    <a:pt x="8" y="9"/>
                    <a:pt x="8" y="11"/>
                    <a:pt x="8" y="12"/>
                  </a:cubicBezTo>
                  <a:cubicBezTo>
                    <a:pt x="8" y="13"/>
                    <a:pt x="8" y="15"/>
                    <a:pt x="9" y="16"/>
                  </a:cubicBezTo>
                  <a:cubicBezTo>
                    <a:pt x="10" y="17"/>
                    <a:pt x="11" y="18"/>
                    <a:pt x="13" y="18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8" y="10"/>
                    <a:pt x="17" y="9"/>
                  </a:cubicBezTo>
                  <a:cubicBezTo>
                    <a:pt x="16" y="8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1217797" y="4308009"/>
              <a:ext cx="33264" cy="31599"/>
            </a:xfrm>
            <a:custGeom>
              <a:rect b="b" l="l" r="r" t="t"/>
              <a:pathLst>
                <a:path extrusionOk="0" h="25" w="26">
                  <a:moveTo>
                    <a:pt x="13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6" y="25"/>
                    <a:pt x="0" y="19"/>
                    <a:pt x="1" y="12"/>
                  </a:cubicBezTo>
                  <a:cubicBezTo>
                    <a:pt x="1" y="5"/>
                    <a:pt x="7" y="0"/>
                    <a:pt x="14" y="0"/>
                  </a:cubicBezTo>
                  <a:cubicBezTo>
                    <a:pt x="21" y="0"/>
                    <a:pt x="26" y="6"/>
                    <a:pt x="26" y="13"/>
                  </a:cubicBezTo>
                  <a:cubicBezTo>
                    <a:pt x="25" y="16"/>
                    <a:pt x="24" y="19"/>
                    <a:pt x="22" y="22"/>
                  </a:cubicBezTo>
                  <a:cubicBezTo>
                    <a:pt x="19" y="24"/>
                    <a:pt x="16" y="25"/>
                    <a:pt x="13" y="25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5"/>
                    <a:pt x="10" y="18"/>
                    <a:pt x="13" y="18"/>
                  </a:cubicBezTo>
                  <a:cubicBezTo>
                    <a:pt x="14" y="18"/>
                    <a:pt x="16" y="17"/>
                    <a:pt x="17" y="16"/>
                  </a:cubicBezTo>
                  <a:cubicBezTo>
                    <a:pt x="18" y="15"/>
                    <a:pt x="18" y="14"/>
                    <a:pt x="18" y="13"/>
                  </a:cubicBezTo>
                  <a:cubicBezTo>
                    <a:pt x="19" y="10"/>
                    <a:pt x="16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100100" lIns="200175" spcFirstLastPara="1" rIns="200175" wrap="square" tIns="100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28"/>
          <p:cNvGrpSpPr/>
          <p:nvPr/>
        </p:nvGrpSpPr>
        <p:grpSpPr>
          <a:xfrm>
            <a:off x="777111" y="3395706"/>
            <a:ext cx="371265" cy="299569"/>
            <a:chOff x="962478" y="3275929"/>
            <a:chExt cx="365942" cy="295274"/>
          </a:xfrm>
        </p:grpSpPr>
        <p:sp>
          <p:nvSpPr>
            <p:cNvPr id="756" name="Google Shape;756;p28"/>
            <p:cNvSpPr/>
            <p:nvPr/>
          </p:nvSpPr>
          <p:spPr>
            <a:xfrm>
              <a:off x="1092002" y="3464309"/>
              <a:ext cx="106894" cy="106894"/>
            </a:xfrm>
            <a:custGeom>
              <a:rect b="b" l="l" r="r" t="t"/>
              <a:pathLst>
                <a:path extrusionOk="0" h="266700" w="266700">
                  <a:moveTo>
                    <a:pt x="209855" y="7144"/>
                  </a:moveTo>
                  <a:lnTo>
                    <a:pt x="62960" y="7144"/>
                  </a:lnTo>
                  <a:cubicBezTo>
                    <a:pt x="32147" y="7175"/>
                    <a:pt x="7175" y="32147"/>
                    <a:pt x="7144" y="62960"/>
                  </a:cubicBezTo>
                  <a:lnTo>
                    <a:pt x="7144" y="209893"/>
                  </a:lnTo>
                  <a:cubicBezTo>
                    <a:pt x="7175" y="240706"/>
                    <a:pt x="32147" y="265678"/>
                    <a:pt x="62960" y="265709"/>
                  </a:cubicBezTo>
                  <a:lnTo>
                    <a:pt x="209855" y="265709"/>
                  </a:lnTo>
                  <a:cubicBezTo>
                    <a:pt x="240668" y="265678"/>
                    <a:pt x="265640" y="240706"/>
                    <a:pt x="265671" y="209893"/>
                  </a:cubicBezTo>
                  <a:lnTo>
                    <a:pt x="265671" y="62998"/>
                  </a:lnTo>
                  <a:cubicBezTo>
                    <a:pt x="265661" y="32170"/>
                    <a:pt x="240683" y="7175"/>
                    <a:pt x="209855" y="7144"/>
                  </a:cubicBezTo>
                  <a:close/>
                  <a:moveTo>
                    <a:pt x="242135" y="209893"/>
                  </a:moveTo>
                  <a:cubicBezTo>
                    <a:pt x="242098" y="227727"/>
                    <a:pt x="227650" y="242175"/>
                    <a:pt x="209817" y="242211"/>
                  </a:cubicBezTo>
                  <a:lnTo>
                    <a:pt x="62960" y="242211"/>
                  </a:lnTo>
                  <a:cubicBezTo>
                    <a:pt x="45141" y="242154"/>
                    <a:pt x="30717" y="227712"/>
                    <a:pt x="30680" y="209893"/>
                  </a:cubicBezTo>
                  <a:lnTo>
                    <a:pt x="30680" y="62998"/>
                  </a:lnTo>
                  <a:cubicBezTo>
                    <a:pt x="30717" y="45165"/>
                    <a:pt x="45165" y="30717"/>
                    <a:pt x="62998" y="30680"/>
                  </a:cubicBezTo>
                  <a:lnTo>
                    <a:pt x="209855" y="30680"/>
                  </a:lnTo>
                  <a:cubicBezTo>
                    <a:pt x="227674" y="30738"/>
                    <a:pt x="242098" y="45180"/>
                    <a:pt x="242135" y="629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1221526" y="3464309"/>
              <a:ext cx="106894" cy="106894"/>
            </a:xfrm>
            <a:custGeom>
              <a:rect b="b" l="l" r="r" t="t"/>
              <a:pathLst>
                <a:path extrusionOk="0" h="266700" w="266700">
                  <a:moveTo>
                    <a:pt x="209855" y="7144"/>
                  </a:moveTo>
                  <a:lnTo>
                    <a:pt x="62960" y="7144"/>
                  </a:lnTo>
                  <a:cubicBezTo>
                    <a:pt x="32147" y="7175"/>
                    <a:pt x="7175" y="32147"/>
                    <a:pt x="7144" y="62960"/>
                  </a:cubicBezTo>
                  <a:lnTo>
                    <a:pt x="7144" y="209893"/>
                  </a:lnTo>
                  <a:cubicBezTo>
                    <a:pt x="7175" y="240706"/>
                    <a:pt x="32147" y="265678"/>
                    <a:pt x="62960" y="265709"/>
                  </a:cubicBezTo>
                  <a:lnTo>
                    <a:pt x="209855" y="265709"/>
                  </a:lnTo>
                  <a:cubicBezTo>
                    <a:pt x="240668" y="265678"/>
                    <a:pt x="265640" y="240706"/>
                    <a:pt x="265671" y="209893"/>
                  </a:cubicBezTo>
                  <a:lnTo>
                    <a:pt x="265671" y="62998"/>
                  </a:lnTo>
                  <a:cubicBezTo>
                    <a:pt x="265661" y="32170"/>
                    <a:pt x="240683" y="7175"/>
                    <a:pt x="209855" y="7144"/>
                  </a:cubicBezTo>
                  <a:close/>
                  <a:moveTo>
                    <a:pt x="242183" y="209855"/>
                  </a:moveTo>
                  <a:cubicBezTo>
                    <a:pt x="242146" y="227692"/>
                    <a:pt x="227692" y="242142"/>
                    <a:pt x="209855" y="242173"/>
                  </a:cubicBezTo>
                  <a:lnTo>
                    <a:pt x="62960" y="242173"/>
                  </a:lnTo>
                  <a:cubicBezTo>
                    <a:pt x="45127" y="242136"/>
                    <a:pt x="30679" y="227689"/>
                    <a:pt x="30642" y="209855"/>
                  </a:cubicBezTo>
                  <a:lnTo>
                    <a:pt x="30642" y="62998"/>
                  </a:lnTo>
                  <a:cubicBezTo>
                    <a:pt x="30679" y="45165"/>
                    <a:pt x="45127" y="30717"/>
                    <a:pt x="62960" y="30680"/>
                  </a:cubicBezTo>
                  <a:lnTo>
                    <a:pt x="209855" y="30680"/>
                  </a:lnTo>
                  <a:cubicBezTo>
                    <a:pt x="227692" y="30711"/>
                    <a:pt x="242146" y="45161"/>
                    <a:pt x="242183" y="629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962478" y="3464309"/>
              <a:ext cx="106894" cy="106894"/>
            </a:xfrm>
            <a:custGeom>
              <a:rect b="b" l="l" r="r" t="t"/>
              <a:pathLst>
                <a:path extrusionOk="0" h="266700" w="266700">
                  <a:moveTo>
                    <a:pt x="209855" y="7144"/>
                  </a:moveTo>
                  <a:lnTo>
                    <a:pt x="62960" y="7144"/>
                  </a:lnTo>
                  <a:cubicBezTo>
                    <a:pt x="32147" y="7175"/>
                    <a:pt x="7175" y="32147"/>
                    <a:pt x="7144" y="62960"/>
                  </a:cubicBezTo>
                  <a:lnTo>
                    <a:pt x="7144" y="209893"/>
                  </a:lnTo>
                  <a:cubicBezTo>
                    <a:pt x="7175" y="240706"/>
                    <a:pt x="32147" y="265678"/>
                    <a:pt x="62960" y="265709"/>
                  </a:cubicBezTo>
                  <a:lnTo>
                    <a:pt x="209855" y="265709"/>
                  </a:lnTo>
                  <a:cubicBezTo>
                    <a:pt x="240668" y="265678"/>
                    <a:pt x="265640" y="240706"/>
                    <a:pt x="265671" y="209893"/>
                  </a:cubicBezTo>
                  <a:lnTo>
                    <a:pt x="265671" y="62998"/>
                  </a:lnTo>
                  <a:cubicBezTo>
                    <a:pt x="265661" y="32170"/>
                    <a:pt x="240683" y="7175"/>
                    <a:pt x="209855" y="7144"/>
                  </a:cubicBezTo>
                  <a:close/>
                  <a:moveTo>
                    <a:pt x="242173" y="209855"/>
                  </a:moveTo>
                  <a:cubicBezTo>
                    <a:pt x="242136" y="227689"/>
                    <a:pt x="227689" y="242137"/>
                    <a:pt x="209855" y="242173"/>
                  </a:cubicBezTo>
                  <a:lnTo>
                    <a:pt x="62960" y="242173"/>
                  </a:lnTo>
                  <a:cubicBezTo>
                    <a:pt x="45123" y="242142"/>
                    <a:pt x="30669" y="227692"/>
                    <a:pt x="30632" y="209855"/>
                  </a:cubicBezTo>
                  <a:lnTo>
                    <a:pt x="30632" y="62998"/>
                  </a:lnTo>
                  <a:cubicBezTo>
                    <a:pt x="30669" y="45161"/>
                    <a:pt x="45123" y="30711"/>
                    <a:pt x="62960" y="30680"/>
                  </a:cubicBezTo>
                  <a:lnTo>
                    <a:pt x="209855" y="30680"/>
                  </a:lnTo>
                  <a:cubicBezTo>
                    <a:pt x="227689" y="30717"/>
                    <a:pt x="242136" y="45165"/>
                    <a:pt x="242173" y="629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1009583" y="3275929"/>
              <a:ext cx="271051" cy="183243"/>
            </a:xfrm>
            <a:custGeom>
              <a:rect b="b" l="l" r="r" t="t"/>
              <a:pathLst>
                <a:path extrusionOk="0" h="457200" w="676275">
                  <a:moveTo>
                    <a:pt x="18879" y="453695"/>
                  </a:moveTo>
                  <a:cubicBezTo>
                    <a:pt x="25370" y="453690"/>
                    <a:pt x="30628" y="448423"/>
                    <a:pt x="30623" y="441931"/>
                  </a:cubicBezTo>
                  <a:cubicBezTo>
                    <a:pt x="30623" y="441928"/>
                    <a:pt x="30623" y="441925"/>
                    <a:pt x="30623" y="441922"/>
                  </a:cubicBezTo>
                  <a:lnTo>
                    <a:pt x="30623" y="415509"/>
                  </a:lnTo>
                  <a:cubicBezTo>
                    <a:pt x="30654" y="397664"/>
                    <a:pt x="45115" y="383207"/>
                    <a:pt x="62960" y="383181"/>
                  </a:cubicBezTo>
                  <a:lnTo>
                    <a:pt x="330298" y="383181"/>
                  </a:lnTo>
                  <a:lnTo>
                    <a:pt x="330298" y="441922"/>
                  </a:lnTo>
                  <a:cubicBezTo>
                    <a:pt x="330298" y="448408"/>
                    <a:pt x="335557" y="453666"/>
                    <a:pt x="342043" y="453666"/>
                  </a:cubicBezTo>
                  <a:cubicBezTo>
                    <a:pt x="348529" y="453666"/>
                    <a:pt x="353787" y="448408"/>
                    <a:pt x="353787" y="441922"/>
                  </a:cubicBezTo>
                  <a:lnTo>
                    <a:pt x="353787" y="383153"/>
                  </a:lnTo>
                  <a:lnTo>
                    <a:pt x="621125" y="383153"/>
                  </a:lnTo>
                  <a:cubicBezTo>
                    <a:pt x="639000" y="383153"/>
                    <a:pt x="653495" y="397635"/>
                    <a:pt x="653510" y="415509"/>
                  </a:cubicBezTo>
                  <a:lnTo>
                    <a:pt x="653510" y="441922"/>
                  </a:lnTo>
                  <a:cubicBezTo>
                    <a:pt x="653695" y="448411"/>
                    <a:pt x="659105" y="453521"/>
                    <a:pt x="665594" y="453336"/>
                  </a:cubicBezTo>
                  <a:cubicBezTo>
                    <a:pt x="671823" y="453159"/>
                    <a:pt x="676831" y="448151"/>
                    <a:pt x="677008" y="441922"/>
                  </a:cubicBezTo>
                  <a:lnTo>
                    <a:pt x="677008" y="415509"/>
                  </a:lnTo>
                  <a:cubicBezTo>
                    <a:pt x="676977" y="384696"/>
                    <a:pt x="652005" y="359724"/>
                    <a:pt x="621192" y="359693"/>
                  </a:cubicBezTo>
                  <a:lnTo>
                    <a:pt x="353787" y="359693"/>
                  </a:lnTo>
                  <a:lnTo>
                    <a:pt x="353787" y="265709"/>
                  </a:lnTo>
                  <a:lnTo>
                    <a:pt x="474250" y="265709"/>
                  </a:lnTo>
                  <a:cubicBezTo>
                    <a:pt x="505063" y="265678"/>
                    <a:pt x="530035" y="240706"/>
                    <a:pt x="530066" y="209893"/>
                  </a:cubicBezTo>
                  <a:lnTo>
                    <a:pt x="530066" y="62960"/>
                  </a:lnTo>
                  <a:cubicBezTo>
                    <a:pt x="530035" y="32147"/>
                    <a:pt x="505063" y="7175"/>
                    <a:pt x="474250" y="7144"/>
                  </a:cubicBezTo>
                  <a:lnTo>
                    <a:pt x="209836" y="7144"/>
                  </a:lnTo>
                  <a:cubicBezTo>
                    <a:pt x="179022" y="7175"/>
                    <a:pt x="154051" y="32147"/>
                    <a:pt x="154019" y="62960"/>
                  </a:cubicBezTo>
                  <a:lnTo>
                    <a:pt x="154019" y="209855"/>
                  </a:lnTo>
                  <a:cubicBezTo>
                    <a:pt x="154051" y="240668"/>
                    <a:pt x="179022" y="265640"/>
                    <a:pt x="209836" y="265671"/>
                  </a:cubicBezTo>
                  <a:lnTo>
                    <a:pt x="330298" y="265671"/>
                  </a:lnTo>
                  <a:lnTo>
                    <a:pt x="330298" y="359693"/>
                  </a:lnTo>
                  <a:lnTo>
                    <a:pt x="62960" y="359693"/>
                  </a:lnTo>
                  <a:cubicBezTo>
                    <a:pt x="32147" y="359724"/>
                    <a:pt x="7175" y="384696"/>
                    <a:pt x="7144" y="415509"/>
                  </a:cubicBezTo>
                  <a:lnTo>
                    <a:pt x="7144" y="441922"/>
                  </a:lnTo>
                  <a:cubicBezTo>
                    <a:pt x="7133" y="448413"/>
                    <a:pt x="12387" y="453684"/>
                    <a:pt x="18879" y="453695"/>
                  </a:cubicBezTo>
                  <a:close/>
                  <a:moveTo>
                    <a:pt x="177517" y="209855"/>
                  </a:moveTo>
                  <a:lnTo>
                    <a:pt x="177517" y="62960"/>
                  </a:lnTo>
                  <a:cubicBezTo>
                    <a:pt x="177554" y="45127"/>
                    <a:pt x="192002" y="30679"/>
                    <a:pt x="209836" y="30642"/>
                  </a:cubicBezTo>
                  <a:lnTo>
                    <a:pt x="474250" y="30642"/>
                  </a:lnTo>
                  <a:cubicBezTo>
                    <a:pt x="492083" y="30679"/>
                    <a:pt x="506531" y="45127"/>
                    <a:pt x="506568" y="62960"/>
                  </a:cubicBezTo>
                  <a:lnTo>
                    <a:pt x="506568" y="209855"/>
                  </a:lnTo>
                  <a:cubicBezTo>
                    <a:pt x="506531" y="227688"/>
                    <a:pt x="492083" y="242136"/>
                    <a:pt x="474250" y="242173"/>
                  </a:cubicBezTo>
                  <a:lnTo>
                    <a:pt x="209836" y="242173"/>
                  </a:lnTo>
                  <a:cubicBezTo>
                    <a:pt x="192002" y="242136"/>
                    <a:pt x="177554" y="227689"/>
                    <a:pt x="177517" y="20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28"/>
          <p:cNvGrpSpPr/>
          <p:nvPr/>
        </p:nvGrpSpPr>
        <p:grpSpPr>
          <a:xfrm>
            <a:off x="815085" y="5331054"/>
            <a:ext cx="295315" cy="379212"/>
            <a:chOff x="999909" y="5183526"/>
            <a:chExt cx="291080" cy="373774"/>
          </a:xfrm>
        </p:grpSpPr>
        <p:sp>
          <p:nvSpPr>
            <p:cNvPr id="761" name="Google Shape;761;p28"/>
            <p:cNvSpPr/>
            <p:nvPr/>
          </p:nvSpPr>
          <p:spPr>
            <a:xfrm>
              <a:off x="999909" y="5183526"/>
              <a:ext cx="291080" cy="373774"/>
            </a:xfrm>
            <a:custGeom>
              <a:rect b="b" l="l" r="r" t="t"/>
              <a:pathLst>
                <a:path extrusionOk="0" h="3632596" w="2828925">
                  <a:moveTo>
                    <a:pt x="2628512" y="396635"/>
                  </a:moveTo>
                  <a:lnTo>
                    <a:pt x="1709834" y="396635"/>
                  </a:lnTo>
                  <a:lnTo>
                    <a:pt x="1709834" y="296497"/>
                  </a:lnTo>
                  <a:cubicBezTo>
                    <a:pt x="1709613" y="135647"/>
                    <a:pt x="1579273" y="5307"/>
                    <a:pt x="1418423" y="5086"/>
                  </a:cubicBezTo>
                  <a:lnTo>
                    <a:pt x="1413280" y="5086"/>
                  </a:lnTo>
                  <a:cubicBezTo>
                    <a:pt x="1252429" y="5307"/>
                    <a:pt x="1122090" y="135647"/>
                    <a:pt x="1121868" y="296497"/>
                  </a:cubicBezTo>
                  <a:lnTo>
                    <a:pt x="1121868" y="396635"/>
                  </a:lnTo>
                  <a:lnTo>
                    <a:pt x="203191" y="396635"/>
                  </a:lnTo>
                  <a:cubicBezTo>
                    <a:pt x="93836" y="396768"/>
                    <a:pt x="5219" y="485384"/>
                    <a:pt x="5086" y="594740"/>
                  </a:cubicBezTo>
                  <a:lnTo>
                    <a:pt x="5086" y="3436765"/>
                  </a:lnTo>
                  <a:cubicBezTo>
                    <a:pt x="5219" y="3546107"/>
                    <a:pt x="93849" y="3634701"/>
                    <a:pt x="203191" y="3634790"/>
                  </a:cubicBezTo>
                  <a:lnTo>
                    <a:pt x="2628512" y="3634790"/>
                  </a:lnTo>
                  <a:cubicBezTo>
                    <a:pt x="2737854" y="3634701"/>
                    <a:pt x="2826484" y="3546107"/>
                    <a:pt x="2826617" y="3436765"/>
                  </a:cubicBezTo>
                  <a:lnTo>
                    <a:pt x="2826617" y="594740"/>
                  </a:lnTo>
                  <a:cubicBezTo>
                    <a:pt x="2826484" y="485384"/>
                    <a:pt x="2737867" y="396768"/>
                    <a:pt x="2628512" y="396635"/>
                  </a:cubicBezTo>
                  <a:close/>
                  <a:moveTo>
                    <a:pt x="1162052" y="477002"/>
                  </a:moveTo>
                  <a:cubicBezTo>
                    <a:pt x="1184245" y="477002"/>
                    <a:pt x="1202235" y="459011"/>
                    <a:pt x="1202235" y="436818"/>
                  </a:cubicBezTo>
                  <a:lnTo>
                    <a:pt x="1202235" y="296497"/>
                  </a:lnTo>
                  <a:cubicBezTo>
                    <a:pt x="1202368" y="179996"/>
                    <a:pt x="1296778" y="85586"/>
                    <a:pt x="1413280" y="85453"/>
                  </a:cubicBezTo>
                  <a:lnTo>
                    <a:pt x="1418423" y="85453"/>
                  </a:lnTo>
                  <a:cubicBezTo>
                    <a:pt x="1534925" y="85586"/>
                    <a:pt x="1629335" y="179996"/>
                    <a:pt x="1629468" y="296497"/>
                  </a:cubicBezTo>
                  <a:lnTo>
                    <a:pt x="1629467" y="436818"/>
                  </a:lnTo>
                  <a:cubicBezTo>
                    <a:pt x="1629467" y="459011"/>
                    <a:pt x="1647458" y="477002"/>
                    <a:pt x="1669651" y="477002"/>
                  </a:cubicBezTo>
                  <a:lnTo>
                    <a:pt x="1886642" y="477002"/>
                  </a:lnTo>
                  <a:lnTo>
                    <a:pt x="1886642" y="817277"/>
                  </a:lnTo>
                  <a:lnTo>
                    <a:pt x="944819" y="817277"/>
                  </a:lnTo>
                  <a:lnTo>
                    <a:pt x="944819" y="477002"/>
                  </a:lnTo>
                  <a:close/>
                  <a:moveTo>
                    <a:pt x="2746250" y="3436765"/>
                  </a:moveTo>
                  <a:cubicBezTo>
                    <a:pt x="2746161" y="3501740"/>
                    <a:pt x="2693487" y="3554378"/>
                    <a:pt x="2628512" y="3554422"/>
                  </a:cubicBezTo>
                  <a:lnTo>
                    <a:pt x="203191" y="3554422"/>
                  </a:lnTo>
                  <a:cubicBezTo>
                    <a:pt x="138216" y="3554378"/>
                    <a:pt x="85542" y="3501740"/>
                    <a:pt x="85453" y="3436765"/>
                  </a:cubicBezTo>
                  <a:lnTo>
                    <a:pt x="85453" y="594740"/>
                  </a:lnTo>
                  <a:cubicBezTo>
                    <a:pt x="85497" y="529733"/>
                    <a:pt x="138184" y="477046"/>
                    <a:pt x="203191" y="477002"/>
                  </a:cubicBezTo>
                  <a:lnTo>
                    <a:pt x="864452" y="477002"/>
                  </a:lnTo>
                  <a:lnTo>
                    <a:pt x="864452" y="857460"/>
                  </a:lnTo>
                  <a:cubicBezTo>
                    <a:pt x="864452" y="879653"/>
                    <a:pt x="882443" y="897644"/>
                    <a:pt x="904636" y="897644"/>
                  </a:cubicBezTo>
                  <a:lnTo>
                    <a:pt x="1927067" y="897644"/>
                  </a:lnTo>
                  <a:cubicBezTo>
                    <a:pt x="1949260" y="897644"/>
                    <a:pt x="1967251" y="879653"/>
                    <a:pt x="1967251" y="857460"/>
                  </a:cubicBezTo>
                  <a:lnTo>
                    <a:pt x="1967251" y="477002"/>
                  </a:lnTo>
                  <a:lnTo>
                    <a:pt x="2628512" y="477002"/>
                  </a:lnTo>
                  <a:cubicBezTo>
                    <a:pt x="2693519" y="477046"/>
                    <a:pt x="2746206" y="529733"/>
                    <a:pt x="2746250" y="5947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1134427" y="5203317"/>
              <a:ext cx="22329" cy="22329"/>
            </a:xfrm>
            <a:custGeom>
              <a:rect b="b" l="l" r="r" t="t"/>
              <a:pathLst>
                <a:path extrusionOk="0" h="216991" w="216991">
                  <a:moveTo>
                    <a:pt x="138332" y="36477"/>
                  </a:moveTo>
                  <a:cubicBezTo>
                    <a:pt x="178109" y="52953"/>
                    <a:pt x="196998" y="98555"/>
                    <a:pt x="180522" y="138332"/>
                  </a:cubicBezTo>
                  <a:cubicBezTo>
                    <a:pt x="164046" y="178109"/>
                    <a:pt x="118444" y="196998"/>
                    <a:pt x="78667" y="180522"/>
                  </a:cubicBezTo>
                  <a:cubicBezTo>
                    <a:pt x="38890" y="164046"/>
                    <a:pt x="20001" y="118444"/>
                    <a:pt x="36477" y="78667"/>
                  </a:cubicBezTo>
                  <a:cubicBezTo>
                    <a:pt x="52953" y="38890"/>
                    <a:pt x="98555" y="20001"/>
                    <a:pt x="138332" y="36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1049146" y="5320815"/>
              <a:ext cx="138924" cy="9098"/>
            </a:xfrm>
            <a:custGeom>
              <a:rect b="b" l="l" r="r" t="t"/>
              <a:pathLst>
                <a:path extrusionOk="0" h="88403" w="1350168">
                  <a:moveTo>
                    <a:pt x="1307034" y="5086"/>
                  </a:moveTo>
                  <a:lnTo>
                    <a:pt x="45269" y="5086"/>
                  </a:lnTo>
                  <a:cubicBezTo>
                    <a:pt x="23077" y="5086"/>
                    <a:pt x="5086" y="23077"/>
                    <a:pt x="5086" y="45269"/>
                  </a:cubicBezTo>
                  <a:cubicBezTo>
                    <a:pt x="5086" y="67462"/>
                    <a:pt x="23077" y="85453"/>
                    <a:pt x="45269" y="85453"/>
                  </a:cubicBezTo>
                  <a:lnTo>
                    <a:pt x="1307034" y="85453"/>
                  </a:lnTo>
                  <a:cubicBezTo>
                    <a:pt x="1329227" y="85453"/>
                    <a:pt x="1347218" y="67462"/>
                    <a:pt x="1347218" y="45269"/>
                  </a:cubicBezTo>
                  <a:cubicBezTo>
                    <a:pt x="1347218" y="23077"/>
                    <a:pt x="1329227" y="5086"/>
                    <a:pt x="1307034" y="5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1211490" y="5299923"/>
              <a:ext cx="44653" cy="50443"/>
            </a:xfrm>
            <a:custGeom>
              <a:rect b="b" l="l" r="r" t="t"/>
              <a:pathLst>
                <a:path extrusionOk="0" h="490239" w="433982">
                  <a:moveTo>
                    <a:pt x="409635" y="10808"/>
                  </a:moveTo>
                  <a:cubicBezTo>
                    <a:pt x="390599" y="-601"/>
                    <a:pt x="365919" y="5583"/>
                    <a:pt x="354511" y="24619"/>
                  </a:cubicBezTo>
                  <a:cubicBezTo>
                    <a:pt x="354508" y="24623"/>
                    <a:pt x="354506" y="24627"/>
                    <a:pt x="354503" y="24631"/>
                  </a:cubicBezTo>
                  <a:lnTo>
                    <a:pt x="139119" y="384917"/>
                  </a:lnTo>
                  <a:lnTo>
                    <a:pt x="74022" y="315158"/>
                  </a:lnTo>
                  <a:cubicBezTo>
                    <a:pt x="58518" y="299279"/>
                    <a:pt x="33077" y="298975"/>
                    <a:pt x="17197" y="314478"/>
                  </a:cubicBezTo>
                  <a:cubicBezTo>
                    <a:pt x="1826" y="329487"/>
                    <a:pt x="978" y="353932"/>
                    <a:pt x="15273" y="369969"/>
                  </a:cubicBezTo>
                  <a:lnTo>
                    <a:pt x="116857" y="478786"/>
                  </a:lnTo>
                  <a:cubicBezTo>
                    <a:pt x="124445" y="486923"/>
                    <a:pt x="135066" y="491549"/>
                    <a:pt x="146191" y="491564"/>
                  </a:cubicBezTo>
                  <a:cubicBezTo>
                    <a:pt x="147610" y="491644"/>
                    <a:pt x="149032" y="491644"/>
                    <a:pt x="150451" y="491564"/>
                  </a:cubicBezTo>
                  <a:cubicBezTo>
                    <a:pt x="163007" y="490215"/>
                    <a:pt x="174199" y="483042"/>
                    <a:pt x="180669" y="472196"/>
                  </a:cubicBezTo>
                  <a:lnTo>
                    <a:pt x="423619" y="66100"/>
                  </a:lnTo>
                  <a:cubicBezTo>
                    <a:pt x="435054" y="47080"/>
                    <a:pt x="428905" y="22392"/>
                    <a:pt x="409885" y="10957"/>
                  </a:cubicBezTo>
                  <a:cubicBezTo>
                    <a:pt x="409802" y="10907"/>
                    <a:pt x="409719" y="10857"/>
                    <a:pt x="409635" y="10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1049146" y="5375656"/>
              <a:ext cx="138924" cy="9098"/>
            </a:xfrm>
            <a:custGeom>
              <a:rect b="b" l="l" r="r" t="t"/>
              <a:pathLst>
                <a:path extrusionOk="0" h="88403" w="1350168">
                  <a:moveTo>
                    <a:pt x="1307034" y="5086"/>
                  </a:moveTo>
                  <a:lnTo>
                    <a:pt x="45269" y="5086"/>
                  </a:lnTo>
                  <a:cubicBezTo>
                    <a:pt x="23077" y="5086"/>
                    <a:pt x="5086" y="23077"/>
                    <a:pt x="5086" y="45269"/>
                  </a:cubicBezTo>
                  <a:cubicBezTo>
                    <a:pt x="5086" y="67462"/>
                    <a:pt x="23077" y="85453"/>
                    <a:pt x="45269" y="85453"/>
                  </a:cubicBezTo>
                  <a:lnTo>
                    <a:pt x="1307034" y="85453"/>
                  </a:lnTo>
                  <a:cubicBezTo>
                    <a:pt x="1329227" y="85453"/>
                    <a:pt x="1347218" y="67462"/>
                    <a:pt x="1347218" y="45269"/>
                  </a:cubicBezTo>
                  <a:cubicBezTo>
                    <a:pt x="1347218" y="23077"/>
                    <a:pt x="1329227" y="5086"/>
                    <a:pt x="1307034" y="5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1211490" y="5354792"/>
              <a:ext cx="44653" cy="50443"/>
            </a:xfrm>
            <a:custGeom>
              <a:rect b="b" l="l" r="r" t="t"/>
              <a:pathLst>
                <a:path extrusionOk="0" h="490239" w="433982">
                  <a:moveTo>
                    <a:pt x="409635" y="10808"/>
                  </a:moveTo>
                  <a:cubicBezTo>
                    <a:pt x="390599" y="-601"/>
                    <a:pt x="365919" y="5583"/>
                    <a:pt x="354511" y="24619"/>
                  </a:cubicBezTo>
                  <a:cubicBezTo>
                    <a:pt x="354508" y="24623"/>
                    <a:pt x="354506" y="24627"/>
                    <a:pt x="354503" y="24631"/>
                  </a:cubicBezTo>
                  <a:lnTo>
                    <a:pt x="139119" y="384676"/>
                  </a:lnTo>
                  <a:lnTo>
                    <a:pt x="74022" y="314917"/>
                  </a:lnTo>
                  <a:cubicBezTo>
                    <a:pt x="58518" y="299038"/>
                    <a:pt x="33077" y="298733"/>
                    <a:pt x="17197" y="314237"/>
                  </a:cubicBezTo>
                  <a:cubicBezTo>
                    <a:pt x="1826" y="329246"/>
                    <a:pt x="978" y="353690"/>
                    <a:pt x="15273" y="369728"/>
                  </a:cubicBezTo>
                  <a:lnTo>
                    <a:pt x="116857" y="478545"/>
                  </a:lnTo>
                  <a:cubicBezTo>
                    <a:pt x="124445" y="486681"/>
                    <a:pt x="135066" y="491308"/>
                    <a:pt x="146191" y="491323"/>
                  </a:cubicBezTo>
                  <a:cubicBezTo>
                    <a:pt x="147610" y="491403"/>
                    <a:pt x="149032" y="491403"/>
                    <a:pt x="150451" y="491323"/>
                  </a:cubicBezTo>
                  <a:cubicBezTo>
                    <a:pt x="163007" y="489974"/>
                    <a:pt x="174199" y="482801"/>
                    <a:pt x="180669" y="471955"/>
                  </a:cubicBezTo>
                  <a:lnTo>
                    <a:pt x="423619" y="65859"/>
                  </a:lnTo>
                  <a:cubicBezTo>
                    <a:pt x="434947" y="46794"/>
                    <a:pt x="428689" y="22156"/>
                    <a:pt x="409635" y="10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1049146" y="5430497"/>
              <a:ext cx="138924" cy="9098"/>
            </a:xfrm>
            <a:custGeom>
              <a:rect b="b" l="l" r="r" t="t"/>
              <a:pathLst>
                <a:path extrusionOk="0" h="88403" w="1350168">
                  <a:moveTo>
                    <a:pt x="1307034" y="5086"/>
                  </a:moveTo>
                  <a:lnTo>
                    <a:pt x="45269" y="5086"/>
                  </a:lnTo>
                  <a:cubicBezTo>
                    <a:pt x="23077" y="5086"/>
                    <a:pt x="5086" y="23077"/>
                    <a:pt x="5086" y="45269"/>
                  </a:cubicBezTo>
                  <a:cubicBezTo>
                    <a:pt x="5086" y="67462"/>
                    <a:pt x="23077" y="85453"/>
                    <a:pt x="45269" y="85453"/>
                  </a:cubicBezTo>
                  <a:lnTo>
                    <a:pt x="1307034" y="85453"/>
                  </a:lnTo>
                  <a:cubicBezTo>
                    <a:pt x="1329227" y="85453"/>
                    <a:pt x="1347218" y="67462"/>
                    <a:pt x="1347218" y="45269"/>
                  </a:cubicBezTo>
                  <a:cubicBezTo>
                    <a:pt x="1347218" y="23077"/>
                    <a:pt x="1329227" y="5086"/>
                    <a:pt x="1307034" y="5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1211490" y="5409605"/>
              <a:ext cx="44653" cy="50443"/>
            </a:xfrm>
            <a:custGeom>
              <a:rect b="b" l="l" r="r" t="t"/>
              <a:pathLst>
                <a:path extrusionOk="0" h="490239" w="433982">
                  <a:moveTo>
                    <a:pt x="409635" y="10829"/>
                  </a:moveTo>
                  <a:cubicBezTo>
                    <a:pt x="390615" y="-596"/>
                    <a:pt x="365935" y="5556"/>
                    <a:pt x="354503" y="24572"/>
                  </a:cubicBezTo>
                  <a:lnTo>
                    <a:pt x="139119" y="384938"/>
                  </a:lnTo>
                  <a:lnTo>
                    <a:pt x="74022" y="315180"/>
                  </a:lnTo>
                  <a:cubicBezTo>
                    <a:pt x="58518" y="299300"/>
                    <a:pt x="33077" y="298996"/>
                    <a:pt x="17197" y="314500"/>
                  </a:cubicBezTo>
                  <a:cubicBezTo>
                    <a:pt x="1826" y="329508"/>
                    <a:pt x="978" y="353953"/>
                    <a:pt x="15273" y="369990"/>
                  </a:cubicBezTo>
                  <a:lnTo>
                    <a:pt x="116857" y="478807"/>
                  </a:lnTo>
                  <a:cubicBezTo>
                    <a:pt x="124445" y="486944"/>
                    <a:pt x="135066" y="491570"/>
                    <a:pt x="146191" y="491585"/>
                  </a:cubicBezTo>
                  <a:cubicBezTo>
                    <a:pt x="147610" y="491665"/>
                    <a:pt x="149032" y="491665"/>
                    <a:pt x="150451" y="491585"/>
                  </a:cubicBezTo>
                  <a:cubicBezTo>
                    <a:pt x="163007" y="490237"/>
                    <a:pt x="174199" y="483063"/>
                    <a:pt x="180669" y="472217"/>
                  </a:cubicBezTo>
                  <a:lnTo>
                    <a:pt x="423619" y="66202"/>
                  </a:lnTo>
                  <a:cubicBezTo>
                    <a:pt x="435087" y="47202"/>
                    <a:pt x="428980" y="22503"/>
                    <a:pt x="409980" y="11035"/>
                  </a:cubicBezTo>
                  <a:cubicBezTo>
                    <a:pt x="409865" y="10966"/>
                    <a:pt x="409750" y="10897"/>
                    <a:pt x="409635" y="108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1049146" y="5485340"/>
              <a:ext cx="138924" cy="9098"/>
            </a:xfrm>
            <a:custGeom>
              <a:rect b="b" l="l" r="r" t="t"/>
              <a:pathLst>
                <a:path extrusionOk="0" h="88403" w="1350168">
                  <a:moveTo>
                    <a:pt x="1307034" y="5086"/>
                  </a:moveTo>
                  <a:lnTo>
                    <a:pt x="45269" y="5086"/>
                  </a:lnTo>
                  <a:cubicBezTo>
                    <a:pt x="23077" y="5086"/>
                    <a:pt x="5086" y="23077"/>
                    <a:pt x="5086" y="45269"/>
                  </a:cubicBezTo>
                  <a:cubicBezTo>
                    <a:pt x="5086" y="67462"/>
                    <a:pt x="23077" y="85453"/>
                    <a:pt x="45269" y="85453"/>
                  </a:cubicBezTo>
                  <a:lnTo>
                    <a:pt x="1307034" y="85453"/>
                  </a:lnTo>
                  <a:cubicBezTo>
                    <a:pt x="1329227" y="85453"/>
                    <a:pt x="1347218" y="67462"/>
                    <a:pt x="1347218" y="45269"/>
                  </a:cubicBezTo>
                  <a:cubicBezTo>
                    <a:pt x="1347218" y="23077"/>
                    <a:pt x="1329227" y="5086"/>
                    <a:pt x="1307034" y="50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1211424" y="5464449"/>
              <a:ext cx="44653" cy="50443"/>
            </a:xfrm>
            <a:custGeom>
              <a:rect b="b" l="l" r="r" t="t"/>
              <a:pathLst>
                <a:path extrusionOk="0" h="490239" w="433982">
                  <a:moveTo>
                    <a:pt x="410274" y="10808"/>
                  </a:moveTo>
                  <a:cubicBezTo>
                    <a:pt x="391238" y="-601"/>
                    <a:pt x="366558" y="5583"/>
                    <a:pt x="355150" y="24619"/>
                  </a:cubicBezTo>
                  <a:cubicBezTo>
                    <a:pt x="355147" y="24623"/>
                    <a:pt x="355145" y="24627"/>
                    <a:pt x="355142" y="24631"/>
                  </a:cubicBezTo>
                  <a:lnTo>
                    <a:pt x="139758" y="384917"/>
                  </a:lnTo>
                  <a:lnTo>
                    <a:pt x="74661" y="315159"/>
                  </a:lnTo>
                  <a:cubicBezTo>
                    <a:pt x="59503" y="298936"/>
                    <a:pt x="34064" y="298072"/>
                    <a:pt x="17841" y="313230"/>
                  </a:cubicBezTo>
                  <a:cubicBezTo>
                    <a:pt x="1618" y="328388"/>
                    <a:pt x="755" y="353827"/>
                    <a:pt x="15912" y="370050"/>
                  </a:cubicBezTo>
                  <a:lnTo>
                    <a:pt x="117497" y="478786"/>
                  </a:lnTo>
                  <a:cubicBezTo>
                    <a:pt x="125084" y="486923"/>
                    <a:pt x="135705" y="491550"/>
                    <a:pt x="146831" y="491564"/>
                  </a:cubicBezTo>
                  <a:cubicBezTo>
                    <a:pt x="148249" y="491644"/>
                    <a:pt x="149671" y="491644"/>
                    <a:pt x="151090" y="491564"/>
                  </a:cubicBezTo>
                  <a:cubicBezTo>
                    <a:pt x="163632" y="490233"/>
                    <a:pt x="174820" y="483091"/>
                    <a:pt x="181308" y="472276"/>
                  </a:cubicBezTo>
                  <a:lnTo>
                    <a:pt x="424258" y="66181"/>
                  </a:lnTo>
                  <a:cubicBezTo>
                    <a:pt x="435726" y="47181"/>
                    <a:pt x="429619" y="22482"/>
                    <a:pt x="410619" y="11014"/>
                  </a:cubicBezTo>
                  <a:cubicBezTo>
                    <a:pt x="410505" y="10945"/>
                    <a:pt x="410390" y="10876"/>
                    <a:pt x="410274" y="10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71" name="Google Shape;771;p28"/>
          <p:cNvCxnSpPr/>
          <p:nvPr/>
        </p:nvCxnSpPr>
        <p:spPr>
          <a:xfrm>
            <a:off x="419099" y="2065673"/>
            <a:ext cx="11132435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2" name="Google Shape;772;p28"/>
          <p:cNvCxnSpPr/>
          <p:nvPr/>
        </p:nvCxnSpPr>
        <p:spPr>
          <a:xfrm>
            <a:off x="419099" y="6013929"/>
            <a:ext cx="11132435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779" name="Google Shape;779;p29"/>
          <p:cNvSpPr/>
          <p:nvPr/>
        </p:nvSpPr>
        <p:spPr>
          <a:xfrm>
            <a:off x="547568" y="3081369"/>
            <a:ext cx="5538824" cy="75489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80" name="Google Shape;780;p29"/>
          <p:cNvSpPr/>
          <p:nvPr/>
        </p:nvSpPr>
        <p:spPr>
          <a:xfrm>
            <a:off x="547568" y="4069159"/>
            <a:ext cx="5538824" cy="75489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81" name="Google Shape;781;p29"/>
          <p:cNvSpPr/>
          <p:nvPr/>
        </p:nvSpPr>
        <p:spPr>
          <a:xfrm>
            <a:off x="547568" y="5056942"/>
            <a:ext cx="5538824" cy="75489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82" name="Google Shape;782;p29"/>
          <p:cNvSpPr/>
          <p:nvPr/>
        </p:nvSpPr>
        <p:spPr>
          <a:xfrm>
            <a:off x="5470657" y="3125911"/>
            <a:ext cx="563342" cy="665815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2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83" name="Google Shape;783;p29"/>
          <p:cNvSpPr/>
          <p:nvPr/>
        </p:nvSpPr>
        <p:spPr>
          <a:xfrm>
            <a:off x="5470657" y="4113698"/>
            <a:ext cx="563342" cy="665815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2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84" name="Google Shape;784;p29"/>
          <p:cNvSpPr/>
          <p:nvPr/>
        </p:nvSpPr>
        <p:spPr>
          <a:xfrm>
            <a:off x="5470657" y="5101486"/>
            <a:ext cx="563342" cy="665815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2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85" name="Google Shape;785;p29"/>
          <p:cNvSpPr/>
          <p:nvPr/>
        </p:nvSpPr>
        <p:spPr>
          <a:xfrm>
            <a:off x="6273883" y="3081369"/>
            <a:ext cx="5538824" cy="75489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86" name="Google Shape;786;p29"/>
          <p:cNvSpPr/>
          <p:nvPr/>
        </p:nvSpPr>
        <p:spPr>
          <a:xfrm>
            <a:off x="6273883" y="4069159"/>
            <a:ext cx="5538824" cy="75489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87" name="Google Shape;787;p29"/>
          <p:cNvSpPr/>
          <p:nvPr/>
        </p:nvSpPr>
        <p:spPr>
          <a:xfrm>
            <a:off x="6273883" y="5056942"/>
            <a:ext cx="5538824" cy="75489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788" name="Google Shape;788;p29"/>
          <p:cNvSpPr/>
          <p:nvPr/>
        </p:nvSpPr>
        <p:spPr>
          <a:xfrm flipH="1">
            <a:off x="11196972" y="3125911"/>
            <a:ext cx="563342" cy="665815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2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789" name="Google Shape;789;p29"/>
          <p:cNvSpPr/>
          <p:nvPr/>
        </p:nvSpPr>
        <p:spPr>
          <a:xfrm flipH="1">
            <a:off x="11196972" y="4113698"/>
            <a:ext cx="563342" cy="665815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2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1" sz="212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9"/>
          <p:cNvSpPr/>
          <p:nvPr/>
        </p:nvSpPr>
        <p:spPr>
          <a:xfrm flipH="1">
            <a:off x="11196972" y="5101486"/>
            <a:ext cx="563342" cy="665815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2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791" name="Google Shape;791;p29"/>
          <p:cNvSpPr/>
          <p:nvPr/>
        </p:nvSpPr>
        <p:spPr>
          <a:xfrm>
            <a:off x="547568" y="1431939"/>
            <a:ext cx="11265139" cy="148805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29"/>
          <p:cNvSpPr txBox="1"/>
          <p:nvPr/>
        </p:nvSpPr>
        <p:spPr>
          <a:xfrm>
            <a:off x="2791910" y="2022146"/>
            <a:ext cx="6776455" cy="30764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5695"/>
              </a:buClr>
              <a:buSzPts val="2800"/>
              <a:buFont typeface="Arial"/>
              <a:buNone/>
            </a:pPr>
            <a:r>
              <a:rPr b="1" i="0" lang="en-US" sz="199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Quote</a:t>
            </a:r>
            <a:endParaRPr/>
          </a:p>
        </p:txBody>
      </p:sp>
      <p:sp>
        <p:nvSpPr>
          <p:cNvPr id="76" name="Google Shape;76;p3"/>
          <p:cNvSpPr/>
          <p:nvPr/>
        </p:nvSpPr>
        <p:spPr>
          <a:xfrm flipH="1" rot="10800000">
            <a:off x="6122601" y="3808700"/>
            <a:ext cx="5493455" cy="2314681"/>
          </a:xfrm>
          <a:prstGeom prst="round1Rect">
            <a:avLst>
              <a:gd fmla="val 13375" name="adj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 rot="10800000">
            <a:off x="564571" y="3808699"/>
            <a:ext cx="5493455" cy="2314681"/>
          </a:xfrm>
          <a:prstGeom prst="round1Rect">
            <a:avLst>
              <a:gd fmla="val 13375" name="adj"/>
            </a:avLst>
          </a:prstGeom>
          <a:solidFill>
            <a:schemeClr val="lt1"/>
          </a:soli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6122601" y="1396448"/>
            <a:ext cx="5493455" cy="2314681"/>
          </a:xfrm>
          <a:prstGeom prst="round1Rect">
            <a:avLst>
              <a:gd fmla="val 13375" name="adj"/>
            </a:avLst>
          </a:prstGeom>
          <a:solidFill>
            <a:schemeClr val="lt1"/>
          </a:soli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/>
          <p:nvPr/>
        </p:nvSpPr>
        <p:spPr>
          <a:xfrm flipH="1">
            <a:off x="564571" y="1396448"/>
            <a:ext cx="5493455" cy="2314681"/>
          </a:xfrm>
          <a:prstGeom prst="round1Rect">
            <a:avLst>
              <a:gd fmla="val 13375" name="adj"/>
            </a:avLst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/>
          <p:nvPr/>
        </p:nvSpPr>
        <p:spPr>
          <a:xfrm>
            <a:off x="3980553" y="1716191"/>
            <a:ext cx="4087449" cy="408744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 rot="2700000">
            <a:off x="5771045" y="3202846"/>
            <a:ext cx="1857879" cy="2618204"/>
          </a:xfrm>
          <a:custGeom>
            <a:rect b="b" l="l" r="r" t="t"/>
            <a:pathLst>
              <a:path extrusionOk="0" h="11740" w="8332">
                <a:moveTo>
                  <a:pt x="3275" y="2036"/>
                </a:moveTo>
                <a:lnTo>
                  <a:pt x="3243" y="2063"/>
                </a:lnTo>
                <a:lnTo>
                  <a:pt x="3213" y="2089"/>
                </a:lnTo>
                <a:lnTo>
                  <a:pt x="3185" y="2117"/>
                </a:lnTo>
                <a:lnTo>
                  <a:pt x="3159" y="2145"/>
                </a:lnTo>
                <a:lnTo>
                  <a:pt x="3134" y="2173"/>
                </a:lnTo>
                <a:lnTo>
                  <a:pt x="3112" y="2201"/>
                </a:lnTo>
                <a:lnTo>
                  <a:pt x="3092" y="2229"/>
                </a:lnTo>
                <a:lnTo>
                  <a:pt x="3075" y="2257"/>
                </a:lnTo>
                <a:lnTo>
                  <a:pt x="3058" y="2284"/>
                </a:lnTo>
                <a:lnTo>
                  <a:pt x="3046" y="2311"/>
                </a:lnTo>
                <a:lnTo>
                  <a:pt x="3035" y="2338"/>
                </a:lnTo>
                <a:lnTo>
                  <a:pt x="3026" y="2364"/>
                </a:lnTo>
                <a:lnTo>
                  <a:pt x="3023" y="2377"/>
                </a:lnTo>
                <a:lnTo>
                  <a:pt x="3021" y="2389"/>
                </a:lnTo>
                <a:lnTo>
                  <a:pt x="3019" y="2402"/>
                </a:lnTo>
                <a:lnTo>
                  <a:pt x="3017" y="2414"/>
                </a:lnTo>
                <a:lnTo>
                  <a:pt x="3016" y="2426"/>
                </a:lnTo>
                <a:lnTo>
                  <a:pt x="3016" y="2437"/>
                </a:lnTo>
                <a:lnTo>
                  <a:pt x="3017" y="2449"/>
                </a:lnTo>
                <a:lnTo>
                  <a:pt x="3019" y="2460"/>
                </a:lnTo>
                <a:lnTo>
                  <a:pt x="3021" y="2473"/>
                </a:lnTo>
                <a:lnTo>
                  <a:pt x="3024" y="2486"/>
                </a:lnTo>
                <a:lnTo>
                  <a:pt x="3029" y="2498"/>
                </a:lnTo>
                <a:lnTo>
                  <a:pt x="3035" y="2511"/>
                </a:lnTo>
                <a:lnTo>
                  <a:pt x="3041" y="2522"/>
                </a:lnTo>
                <a:lnTo>
                  <a:pt x="3049" y="2533"/>
                </a:lnTo>
                <a:lnTo>
                  <a:pt x="3057" y="2544"/>
                </a:lnTo>
                <a:lnTo>
                  <a:pt x="3067" y="2555"/>
                </a:lnTo>
                <a:lnTo>
                  <a:pt x="3078" y="2566"/>
                </a:lnTo>
                <a:lnTo>
                  <a:pt x="3090" y="2575"/>
                </a:lnTo>
                <a:lnTo>
                  <a:pt x="3103" y="2585"/>
                </a:lnTo>
                <a:lnTo>
                  <a:pt x="3116" y="2594"/>
                </a:lnTo>
                <a:lnTo>
                  <a:pt x="3131" y="2602"/>
                </a:lnTo>
                <a:lnTo>
                  <a:pt x="3147" y="2611"/>
                </a:lnTo>
                <a:lnTo>
                  <a:pt x="3163" y="2619"/>
                </a:lnTo>
                <a:lnTo>
                  <a:pt x="3181" y="2627"/>
                </a:lnTo>
                <a:lnTo>
                  <a:pt x="3248" y="2655"/>
                </a:lnTo>
                <a:lnTo>
                  <a:pt x="3315" y="2682"/>
                </a:lnTo>
                <a:lnTo>
                  <a:pt x="3379" y="2709"/>
                </a:lnTo>
                <a:lnTo>
                  <a:pt x="3441" y="2736"/>
                </a:lnTo>
                <a:lnTo>
                  <a:pt x="3502" y="2762"/>
                </a:lnTo>
                <a:lnTo>
                  <a:pt x="3559" y="2786"/>
                </a:lnTo>
                <a:lnTo>
                  <a:pt x="3614" y="2810"/>
                </a:lnTo>
                <a:lnTo>
                  <a:pt x="3666" y="2833"/>
                </a:lnTo>
                <a:lnTo>
                  <a:pt x="3698" y="2847"/>
                </a:lnTo>
                <a:lnTo>
                  <a:pt x="3730" y="2861"/>
                </a:lnTo>
                <a:lnTo>
                  <a:pt x="3760" y="2874"/>
                </a:lnTo>
                <a:lnTo>
                  <a:pt x="3788" y="2887"/>
                </a:lnTo>
                <a:lnTo>
                  <a:pt x="3815" y="2897"/>
                </a:lnTo>
                <a:lnTo>
                  <a:pt x="3840" y="2908"/>
                </a:lnTo>
                <a:lnTo>
                  <a:pt x="3863" y="2918"/>
                </a:lnTo>
                <a:lnTo>
                  <a:pt x="3884" y="2926"/>
                </a:lnTo>
                <a:lnTo>
                  <a:pt x="3938" y="2951"/>
                </a:lnTo>
                <a:lnTo>
                  <a:pt x="3990" y="2978"/>
                </a:lnTo>
                <a:lnTo>
                  <a:pt x="4039" y="3008"/>
                </a:lnTo>
                <a:lnTo>
                  <a:pt x="4087" y="3042"/>
                </a:lnTo>
                <a:lnTo>
                  <a:pt x="4132" y="3077"/>
                </a:lnTo>
                <a:lnTo>
                  <a:pt x="4175" y="3116"/>
                </a:lnTo>
                <a:lnTo>
                  <a:pt x="4215" y="3158"/>
                </a:lnTo>
                <a:lnTo>
                  <a:pt x="4254" y="3201"/>
                </a:lnTo>
                <a:lnTo>
                  <a:pt x="4289" y="3247"/>
                </a:lnTo>
                <a:lnTo>
                  <a:pt x="4323" y="3295"/>
                </a:lnTo>
                <a:lnTo>
                  <a:pt x="4354" y="3345"/>
                </a:lnTo>
                <a:lnTo>
                  <a:pt x="4383" y="3398"/>
                </a:lnTo>
                <a:lnTo>
                  <a:pt x="4409" y="3452"/>
                </a:lnTo>
                <a:lnTo>
                  <a:pt x="4433" y="3508"/>
                </a:lnTo>
                <a:lnTo>
                  <a:pt x="4455" y="3565"/>
                </a:lnTo>
                <a:lnTo>
                  <a:pt x="4474" y="3624"/>
                </a:lnTo>
                <a:lnTo>
                  <a:pt x="4490" y="3686"/>
                </a:lnTo>
                <a:lnTo>
                  <a:pt x="4503" y="3747"/>
                </a:lnTo>
                <a:lnTo>
                  <a:pt x="4514" y="3811"/>
                </a:lnTo>
                <a:lnTo>
                  <a:pt x="4522" y="3874"/>
                </a:lnTo>
                <a:lnTo>
                  <a:pt x="4528" y="3940"/>
                </a:lnTo>
                <a:lnTo>
                  <a:pt x="4530" y="4006"/>
                </a:lnTo>
                <a:lnTo>
                  <a:pt x="4530" y="4074"/>
                </a:lnTo>
                <a:lnTo>
                  <a:pt x="4528" y="4140"/>
                </a:lnTo>
                <a:lnTo>
                  <a:pt x="4521" y="4209"/>
                </a:lnTo>
                <a:lnTo>
                  <a:pt x="4513" y="4277"/>
                </a:lnTo>
                <a:lnTo>
                  <a:pt x="4501" y="4346"/>
                </a:lnTo>
                <a:lnTo>
                  <a:pt x="4487" y="4415"/>
                </a:lnTo>
                <a:lnTo>
                  <a:pt x="4470" y="4485"/>
                </a:lnTo>
                <a:lnTo>
                  <a:pt x="4449" y="4554"/>
                </a:lnTo>
                <a:lnTo>
                  <a:pt x="4425" y="4623"/>
                </a:lnTo>
                <a:lnTo>
                  <a:pt x="4398" y="4692"/>
                </a:lnTo>
                <a:lnTo>
                  <a:pt x="4376" y="4746"/>
                </a:lnTo>
                <a:lnTo>
                  <a:pt x="4351" y="4797"/>
                </a:lnTo>
                <a:lnTo>
                  <a:pt x="4325" y="4849"/>
                </a:lnTo>
                <a:lnTo>
                  <a:pt x="4297" y="4899"/>
                </a:lnTo>
                <a:lnTo>
                  <a:pt x="4269" y="4947"/>
                </a:lnTo>
                <a:lnTo>
                  <a:pt x="4239" y="4994"/>
                </a:lnTo>
                <a:lnTo>
                  <a:pt x="4207" y="5041"/>
                </a:lnTo>
                <a:lnTo>
                  <a:pt x="4175" y="5085"/>
                </a:lnTo>
                <a:lnTo>
                  <a:pt x="4141" y="5129"/>
                </a:lnTo>
                <a:lnTo>
                  <a:pt x="4106" y="5170"/>
                </a:lnTo>
                <a:lnTo>
                  <a:pt x="4070" y="5211"/>
                </a:lnTo>
                <a:lnTo>
                  <a:pt x="4034" y="5250"/>
                </a:lnTo>
                <a:lnTo>
                  <a:pt x="3995" y="5287"/>
                </a:lnTo>
                <a:lnTo>
                  <a:pt x="3956" y="5323"/>
                </a:lnTo>
                <a:lnTo>
                  <a:pt x="3916" y="5357"/>
                </a:lnTo>
                <a:lnTo>
                  <a:pt x="3876" y="5390"/>
                </a:lnTo>
                <a:lnTo>
                  <a:pt x="3834" y="5420"/>
                </a:lnTo>
                <a:lnTo>
                  <a:pt x="3792" y="5449"/>
                </a:lnTo>
                <a:lnTo>
                  <a:pt x="3750" y="5477"/>
                </a:lnTo>
                <a:lnTo>
                  <a:pt x="3706" y="5502"/>
                </a:lnTo>
                <a:lnTo>
                  <a:pt x="3662" y="5525"/>
                </a:lnTo>
                <a:lnTo>
                  <a:pt x="3617" y="5548"/>
                </a:lnTo>
                <a:lnTo>
                  <a:pt x="3572" y="5567"/>
                </a:lnTo>
                <a:lnTo>
                  <a:pt x="3527" y="5586"/>
                </a:lnTo>
                <a:lnTo>
                  <a:pt x="3480" y="5602"/>
                </a:lnTo>
                <a:lnTo>
                  <a:pt x="3434" y="5616"/>
                </a:lnTo>
                <a:lnTo>
                  <a:pt x="3386" y="5628"/>
                </a:lnTo>
                <a:lnTo>
                  <a:pt x="3340" y="5637"/>
                </a:lnTo>
                <a:lnTo>
                  <a:pt x="3293" y="5645"/>
                </a:lnTo>
                <a:lnTo>
                  <a:pt x="3245" y="5650"/>
                </a:lnTo>
                <a:lnTo>
                  <a:pt x="3198" y="5654"/>
                </a:lnTo>
                <a:lnTo>
                  <a:pt x="3150" y="5655"/>
                </a:lnTo>
                <a:lnTo>
                  <a:pt x="3126" y="5655"/>
                </a:lnTo>
                <a:lnTo>
                  <a:pt x="3103" y="5654"/>
                </a:lnTo>
                <a:lnTo>
                  <a:pt x="3080" y="5653"/>
                </a:lnTo>
                <a:lnTo>
                  <a:pt x="3056" y="5650"/>
                </a:lnTo>
                <a:lnTo>
                  <a:pt x="3034" y="5648"/>
                </a:lnTo>
                <a:lnTo>
                  <a:pt x="3011" y="5645"/>
                </a:lnTo>
                <a:lnTo>
                  <a:pt x="2987" y="5642"/>
                </a:lnTo>
                <a:lnTo>
                  <a:pt x="2965" y="5637"/>
                </a:lnTo>
                <a:lnTo>
                  <a:pt x="2943" y="5633"/>
                </a:lnTo>
                <a:lnTo>
                  <a:pt x="2920" y="5628"/>
                </a:lnTo>
                <a:lnTo>
                  <a:pt x="2898" y="5621"/>
                </a:lnTo>
                <a:lnTo>
                  <a:pt x="2876" y="5616"/>
                </a:lnTo>
                <a:lnTo>
                  <a:pt x="2853" y="5608"/>
                </a:lnTo>
                <a:lnTo>
                  <a:pt x="2832" y="5601"/>
                </a:lnTo>
                <a:lnTo>
                  <a:pt x="2810" y="5593"/>
                </a:lnTo>
                <a:lnTo>
                  <a:pt x="2789" y="5585"/>
                </a:lnTo>
                <a:lnTo>
                  <a:pt x="2753" y="5569"/>
                </a:lnTo>
                <a:lnTo>
                  <a:pt x="2718" y="5549"/>
                </a:lnTo>
                <a:lnTo>
                  <a:pt x="2680" y="5527"/>
                </a:lnTo>
                <a:lnTo>
                  <a:pt x="2642" y="5502"/>
                </a:lnTo>
                <a:lnTo>
                  <a:pt x="2603" y="5474"/>
                </a:lnTo>
                <a:lnTo>
                  <a:pt x="2564" y="5444"/>
                </a:lnTo>
                <a:lnTo>
                  <a:pt x="2525" y="5411"/>
                </a:lnTo>
                <a:lnTo>
                  <a:pt x="2486" y="5377"/>
                </a:lnTo>
                <a:lnTo>
                  <a:pt x="2446" y="5341"/>
                </a:lnTo>
                <a:lnTo>
                  <a:pt x="2406" y="5304"/>
                </a:lnTo>
                <a:lnTo>
                  <a:pt x="2367" y="5265"/>
                </a:lnTo>
                <a:lnTo>
                  <a:pt x="2327" y="5226"/>
                </a:lnTo>
                <a:lnTo>
                  <a:pt x="2288" y="5185"/>
                </a:lnTo>
                <a:lnTo>
                  <a:pt x="2249" y="5144"/>
                </a:lnTo>
                <a:lnTo>
                  <a:pt x="2212" y="5102"/>
                </a:lnTo>
                <a:lnTo>
                  <a:pt x="2174" y="5060"/>
                </a:lnTo>
                <a:lnTo>
                  <a:pt x="2101" y="4977"/>
                </a:lnTo>
                <a:lnTo>
                  <a:pt x="2034" y="4895"/>
                </a:lnTo>
                <a:lnTo>
                  <a:pt x="1970" y="4817"/>
                </a:lnTo>
                <a:lnTo>
                  <a:pt x="1912" y="4745"/>
                </a:lnTo>
                <a:lnTo>
                  <a:pt x="1861" y="4679"/>
                </a:lnTo>
                <a:lnTo>
                  <a:pt x="1818" y="4622"/>
                </a:lnTo>
                <a:lnTo>
                  <a:pt x="1783" y="4575"/>
                </a:lnTo>
                <a:lnTo>
                  <a:pt x="1758" y="4541"/>
                </a:lnTo>
                <a:lnTo>
                  <a:pt x="1733" y="4507"/>
                </a:lnTo>
                <a:lnTo>
                  <a:pt x="1706" y="4474"/>
                </a:lnTo>
                <a:lnTo>
                  <a:pt x="1677" y="4443"/>
                </a:lnTo>
                <a:lnTo>
                  <a:pt x="1649" y="4415"/>
                </a:lnTo>
                <a:lnTo>
                  <a:pt x="1620" y="4388"/>
                </a:lnTo>
                <a:lnTo>
                  <a:pt x="1591" y="4364"/>
                </a:lnTo>
                <a:lnTo>
                  <a:pt x="1561" y="4342"/>
                </a:lnTo>
                <a:lnTo>
                  <a:pt x="1531" y="4321"/>
                </a:lnTo>
                <a:lnTo>
                  <a:pt x="1499" y="4304"/>
                </a:lnTo>
                <a:lnTo>
                  <a:pt x="1468" y="4288"/>
                </a:lnTo>
                <a:lnTo>
                  <a:pt x="1453" y="4281"/>
                </a:lnTo>
                <a:lnTo>
                  <a:pt x="1437" y="4275"/>
                </a:lnTo>
                <a:lnTo>
                  <a:pt x="1422" y="4268"/>
                </a:lnTo>
                <a:lnTo>
                  <a:pt x="1406" y="4264"/>
                </a:lnTo>
                <a:lnTo>
                  <a:pt x="1391" y="4259"/>
                </a:lnTo>
                <a:lnTo>
                  <a:pt x="1374" y="4256"/>
                </a:lnTo>
                <a:lnTo>
                  <a:pt x="1359" y="4251"/>
                </a:lnTo>
                <a:lnTo>
                  <a:pt x="1343" y="4249"/>
                </a:lnTo>
                <a:lnTo>
                  <a:pt x="1328" y="4247"/>
                </a:lnTo>
                <a:lnTo>
                  <a:pt x="1312" y="4245"/>
                </a:lnTo>
                <a:lnTo>
                  <a:pt x="1296" y="4244"/>
                </a:lnTo>
                <a:lnTo>
                  <a:pt x="1280" y="4244"/>
                </a:lnTo>
                <a:lnTo>
                  <a:pt x="1255" y="4245"/>
                </a:lnTo>
                <a:lnTo>
                  <a:pt x="1229" y="4247"/>
                </a:lnTo>
                <a:lnTo>
                  <a:pt x="1203" y="4251"/>
                </a:lnTo>
                <a:lnTo>
                  <a:pt x="1177" y="4258"/>
                </a:lnTo>
                <a:lnTo>
                  <a:pt x="1152" y="4265"/>
                </a:lnTo>
                <a:lnTo>
                  <a:pt x="1127" y="4275"/>
                </a:lnTo>
                <a:lnTo>
                  <a:pt x="1102" y="4287"/>
                </a:lnTo>
                <a:lnTo>
                  <a:pt x="1078" y="4300"/>
                </a:lnTo>
                <a:lnTo>
                  <a:pt x="1054" y="4314"/>
                </a:lnTo>
                <a:lnTo>
                  <a:pt x="1030" y="4331"/>
                </a:lnTo>
                <a:lnTo>
                  <a:pt x="1006" y="4348"/>
                </a:lnTo>
                <a:lnTo>
                  <a:pt x="984" y="4368"/>
                </a:lnTo>
                <a:lnTo>
                  <a:pt x="961" y="4389"/>
                </a:lnTo>
                <a:lnTo>
                  <a:pt x="940" y="4412"/>
                </a:lnTo>
                <a:lnTo>
                  <a:pt x="917" y="4436"/>
                </a:lnTo>
                <a:lnTo>
                  <a:pt x="896" y="4462"/>
                </a:lnTo>
                <a:lnTo>
                  <a:pt x="837" y="4539"/>
                </a:lnTo>
                <a:lnTo>
                  <a:pt x="778" y="4615"/>
                </a:lnTo>
                <a:lnTo>
                  <a:pt x="719" y="4693"/>
                </a:lnTo>
                <a:lnTo>
                  <a:pt x="661" y="4770"/>
                </a:lnTo>
                <a:lnTo>
                  <a:pt x="604" y="4849"/>
                </a:lnTo>
                <a:lnTo>
                  <a:pt x="546" y="4928"/>
                </a:lnTo>
                <a:lnTo>
                  <a:pt x="490" y="5006"/>
                </a:lnTo>
                <a:lnTo>
                  <a:pt x="434" y="5086"/>
                </a:lnTo>
                <a:lnTo>
                  <a:pt x="377" y="5166"/>
                </a:lnTo>
                <a:lnTo>
                  <a:pt x="321" y="5246"/>
                </a:lnTo>
                <a:lnTo>
                  <a:pt x="266" y="5327"/>
                </a:lnTo>
                <a:lnTo>
                  <a:pt x="212" y="5408"/>
                </a:lnTo>
                <a:lnTo>
                  <a:pt x="158" y="5489"/>
                </a:lnTo>
                <a:lnTo>
                  <a:pt x="104" y="5571"/>
                </a:lnTo>
                <a:lnTo>
                  <a:pt x="52" y="5653"/>
                </a:lnTo>
                <a:lnTo>
                  <a:pt x="0" y="5736"/>
                </a:lnTo>
                <a:lnTo>
                  <a:pt x="85" y="5789"/>
                </a:lnTo>
                <a:lnTo>
                  <a:pt x="169" y="5843"/>
                </a:lnTo>
                <a:lnTo>
                  <a:pt x="253" y="5898"/>
                </a:lnTo>
                <a:lnTo>
                  <a:pt x="336" y="5953"/>
                </a:lnTo>
                <a:lnTo>
                  <a:pt x="421" y="6009"/>
                </a:lnTo>
                <a:lnTo>
                  <a:pt x="503" y="6065"/>
                </a:lnTo>
                <a:lnTo>
                  <a:pt x="586" y="6122"/>
                </a:lnTo>
                <a:lnTo>
                  <a:pt x="668" y="6179"/>
                </a:lnTo>
                <a:lnTo>
                  <a:pt x="750" y="6237"/>
                </a:lnTo>
                <a:lnTo>
                  <a:pt x="831" y="6296"/>
                </a:lnTo>
                <a:lnTo>
                  <a:pt x="910" y="6354"/>
                </a:lnTo>
                <a:lnTo>
                  <a:pt x="991" y="6413"/>
                </a:lnTo>
                <a:lnTo>
                  <a:pt x="1070" y="6472"/>
                </a:lnTo>
                <a:lnTo>
                  <a:pt x="1150" y="6532"/>
                </a:lnTo>
                <a:lnTo>
                  <a:pt x="1229" y="6592"/>
                </a:lnTo>
                <a:lnTo>
                  <a:pt x="1306" y="6652"/>
                </a:lnTo>
                <a:lnTo>
                  <a:pt x="1329" y="6670"/>
                </a:lnTo>
                <a:lnTo>
                  <a:pt x="1351" y="6689"/>
                </a:lnTo>
                <a:lnTo>
                  <a:pt x="1372" y="6707"/>
                </a:lnTo>
                <a:lnTo>
                  <a:pt x="1393" y="6726"/>
                </a:lnTo>
                <a:lnTo>
                  <a:pt x="1412" y="6746"/>
                </a:lnTo>
                <a:lnTo>
                  <a:pt x="1432" y="6766"/>
                </a:lnTo>
                <a:lnTo>
                  <a:pt x="1450" y="6786"/>
                </a:lnTo>
                <a:lnTo>
                  <a:pt x="1468" y="6806"/>
                </a:lnTo>
                <a:lnTo>
                  <a:pt x="1485" y="6827"/>
                </a:lnTo>
                <a:lnTo>
                  <a:pt x="1502" y="6848"/>
                </a:lnTo>
                <a:lnTo>
                  <a:pt x="1517" y="6869"/>
                </a:lnTo>
                <a:lnTo>
                  <a:pt x="1532" y="6890"/>
                </a:lnTo>
                <a:lnTo>
                  <a:pt x="1547" y="6912"/>
                </a:lnTo>
                <a:lnTo>
                  <a:pt x="1560" y="6934"/>
                </a:lnTo>
                <a:lnTo>
                  <a:pt x="1573" y="6956"/>
                </a:lnTo>
                <a:lnTo>
                  <a:pt x="1585" y="6979"/>
                </a:lnTo>
                <a:lnTo>
                  <a:pt x="1597" y="7001"/>
                </a:lnTo>
                <a:lnTo>
                  <a:pt x="1607" y="7024"/>
                </a:lnTo>
                <a:lnTo>
                  <a:pt x="1617" y="7047"/>
                </a:lnTo>
                <a:lnTo>
                  <a:pt x="1627" y="7070"/>
                </a:lnTo>
                <a:lnTo>
                  <a:pt x="1634" y="7094"/>
                </a:lnTo>
                <a:lnTo>
                  <a:pt x="1643" y="7117"/>
                </a:lnTo>
                <a:lnTo>
                  <a:pt x="1649" y="7141"/>
                </a:lnTo>
                <a:lnTo>
                  <a:pt x="1656" y="7166"/>
                </a:lnTo>
                <a:lnTo>
                  <a:pt x="1661" y="7190"/>
                </a:lnTo>
                <a:lnTo>
                  <a:pt x="1666" y="7213"/>
                </a:lnTo>
                <a:lnTo>
                  <a:pt x="1670" y="7238"/>
                </a:lnTo>
                <a:lnTo>
                  <a:pt x="1673" y="7263"/>
                </a:lnTo>
                <a:lnTo>
                  <a:pt x="1675" y="7288"/>
                </a:lnTo>
                <a:lnTo>
                  <a:pt x="1676" y="7312"/>
                </a:lnTo>
                <a:lnTo>
                  <a:pt x="1677" y="7337"/>
                </a:lnTo>
                <a:lnTo>
                  <a:pt x="1677" y="7362"/>
                </a:lnTo>
                <a:lnTo>
                  <a:pt x="1676" y="7390"/>
                </a:lnTo>
                <a:lnTo>
                  <a:pt x="1674" y="7417"/>
                </a:lnTo>
                <a:lnTo>
                  <a:pt x="1671" y="7444"/>
                </a:lnTo>
                <a:lnTo>
                  <a:pt x="1668" y="7472"/>
                </a:lnTo>
                <a:lnTo>
                  <a:pt x="1663" y="7499"/>
                </a:lnTo>
                <a:lnTo>
                  <a:pt x="1658" y="7526"/>
                </a:lnTo>
                <a:lnTo>
                  <a:pt x="1652" y="7553"/>
                </a:lnTo>
                <a:lnTo>
                  <a:pt x="1644" y="7578"/>
                </a:lnTo>
                <a:lnTo>
                  <a:pt x="1635" y="7605"/>
                </a:lnTo>
                <a:lnTo>
                  <a:pt x="1627" y="7631"/>
                </a:lnTo>
                <a:lnTo>
                  <a:pt x="1617" y="7657"/>
                </a:lnTo>
                <a:lnTo>
                  <a:pt x="1606" y="7683"/>
                </a:lnTo>
                <a:lnTo>
                  <a:pt x="1594" y="7709"/>
                </a:lnTo>
                <a:lnTo>
                  <a:pt x="1581" y="7735"/>
                </a:lnTo>
                <a:lnTo>
                  <a:pt x="1569" y="7759"/>
                </a:lnTo>
                <a:lnTo>
                  <a:pt x="1553" y="7785"/>
                </a:lnTo>
                <a:lnTo>
                  <a:pt x="1538" y="7810"/>
                </a:lnTo>
                <a:lnTo>
                  <a:pt x="1523" y="7834"/>
                </a:lnTo>
                <a:lnTo>
                  <a:pt x="1506" y="7859"/>
                </a:lnTo>
                <a:lnTo>
                  <a:pt x="1489" y="7882"/>
                </a:lnTo>
                <a:lnTo>
                  <a:pt x="1470" y="7906"/>
                </a:lnTo>
                <a:lnTo>
                  <a:pt x="1451" y="7930"/>
                </a:lnTo>
                <a:lnTo>
                  <a:pt x="1430" y="7953"/>
                </a:lnTo>
                <a:lnTo>
                  <a:pt x="1410" y="7976"/>
                </a:lnTo>
                <a:lnTo>
                  <a:pt x="1388" y="7999"/>
                </a:lnTo>
                <a:lnTo>
                  <a:pt x="1366" y="8020"/>
                </a:lnTo>
                <a:lnTo>
                  <a:pt x="1343" y="8043"/>
                </a:lnTo>
                <a:lnTo>
                  <a:pt x="1319" y="8064"/>
                </a:lnTo>
                <a:lnTo>
                  <a:pt x="1294" y="8085"/>
                </a:lnTo>
                <a:lnTo>
                  <a:pt x="1269" y="8105"/>
                </a:lnTo>
                <a:lnTo>
                  <a:pt x="1243" y="8126"/>
                </a:lnTo>
                <a:lnTo>
                  <a:pt x="1215" y="8146"/>
                </a:lnTo>
                <a:lnTo>
                  <a:pt x="1121" y="8215"/>
                </a:lnTo>
                <a:lnTo>
                  <a:pt x="1030" y="8284"/>
                </a:lnTo>
                <a:lnTo>
                  <a:pt x="945" y="8352"/>
                </a:lnTo>
                <a:lnTo>
                  <a:pt x="864" y="8418"/>
                </a:lnTo>
                <a:lnTo>
                  <a:pt x="787" y="8482"/>
                </a:lnTo>
                <a:lnTo>
                  <a:pt x="716" y="8545"/>
                </a:lnTo>
                <a:lnTo>
                  <a:pt x="649" y="8605"/>
                </a:lnTo>
                <a:lnTo>
                  <a:pt x="589" y="8662"/>
                </a:lnTo>
                <a:lnTo>
                  <a:pt x="533" y="8718"/>
                </a:lnTo>
                <a:lnTo>
                  <a:pt x="482" y="8770"/>
                </a:lnTo>
                <a:lnTo>
                  <a:pt x="438" y="8819"/>
                </a:lnTo>
                <a:lnTo>
                  <a:pt x="399" y="8865"/>
                </a:lnTo>
                <a:lnTo>
                  <a:pt x="382" y="8885"/>
                </a:lnTo>
                <a:lnTo>
                  <a:pt x="366" y="8905"/>
                </a:lnTo>
                <a:lnTo>
                  <a:pt x="352" y="8925"/>
                </a:lnTo>
                <a:lnTo>
                  <a:pt x="339" y="8943"/>
                </a:lnTo>
                <a:lnTo>
                  <a:pt x="328" y="8960"/>
                </a:lnTo>
                <a:lnTo>
                  <a:pt x="318" y="8977"/>
                </a:lnTo>
                <a:lnTo>
                  <a:pt x="311" y="8992"/>
                </a:lnTo>
                <a:lnTo>
                  <a:pt x="304" y="9005"/>
                </a:lnTo>
                <a:lnTo>
                  <a:pt x="291" y="9041"/>
                </a:lnTo>
                <a:lnTo>
                  <a:pt x="280" y="9078"/>
                </a:lnTo>
                <a:lnTo>
                  <a:pt x="272" y="9114"/>
                </a:lnTo>
                <a:lnTo>
                  <a:pt x="266" y="9152"/>
                </a:lnTo>
                <a:lnTo>
                  <a:pt x="263" y="9191"/>
                </a:lnTo>
                <a:lnTo>
                  <a:pt x="263" y="9229"/>
                </a:lnTo>
                <a:lnTo>
                  <a:pt x="265" y="9267"/>
                </a:lnTo>
                <a:lnTo>
                  <a:pt x="270" y="9306"/>
                </a:lnTo>
                <a:lnTo>
                  <a:pt x="276" y="9344"/>
                </a:lnTo>
                <a:lnTo>
                  <a:pt x="285" y="9383"/>
                </a:lnTo>
                <a:lnTo>
                  <a:pt x="297" y="9421"/>
                </a:lnTo>
                <a:lnTo>
                  <a:pt x="309" y="9460"/>
                </a:lnTo>
                <a:lnTo>
                  <a:pt x="326" y="9498"/>
                </a:lnTo>
                <a:lnTo>
                  <a:pt x="344" y="9537"/>
                </a:lnTo>
                <a:lnTo>
                  <a:pt x="363" y="9574"/>
                </a:lnTo>
                <a:lnTo>
                  <a:pt x="385" y="9611"/>
                </a:lnTo>
                <a:lnTo>
                  <a:pt x="410" y="9648"/>
                </a:lnTo>
                <a:lnTo>
                  <a:pt x="436" y="9684"/>
                </a:lnTo>
                <a:lnTo>
                  <a:pt x="464" y="9720"/>
                </a:lnTo>
                <a:lnTo>
                  <a:pt x="493" y="9754"/>
                </a:lnTo>
                <a:lnTo>
                  <a:pt x="525" y="9789"/>
                </a:lnTo>
                <a:lnTo>
                  <a:pt x="559" y="9822"/>
                </a:lnTo>
                <a:lnTo>
                  <a:pt x="593" y="9854"/>
                </a:lnTo>
                <a:lnTo>
                  <a:pt x="631" y="9886"/>
                </a:lnTo>
                <a:lnTo>
                  <a:pt x="670" y="9917"/>
                </a:lnTo>
                <a:lnTo>
                  <a:pt x="710" y="9946"/>
                </a:lnTo>
                <a:lnTo>
                  <a:pt x="752" y="9974"/>
                </a:lnTo>
                <a:lnTo>
                  <a:pt x="795" y="10001"/>
                </a:lnTo>
                <a:lnTo>
                  <a:pt x="839" y="10027"/>
                </a:lnTo>
                <a:lnTo>
                  <a:pt x="886" y="10050"/>
                </a:lnTo>
                <a:lnTo>
                  <a:pt x="934" y="10073"/>
                </a:lnTo>
                <a:lnTo>
                  <a:pt x="983" y="10095"/>
                </a:lnTo>
                <a:lnTo>
                  <a:pt x="1014" y="10108"/>
                </a:lnTo>
                <a:lnTo>
                  <a:pt x="1045" y="10118"/>
                </a:lnTo>
                <a:lnTo>
                  <a:pt x="1077" y="10129"/>
                </a:lnTo>
                <a:lnTo>
                  <a:pt x="1109" y="10140"/>
                </a:lnTo>
                <a:lnTo>
                  <a:pt x="1140" y="10148"/>
                </a:lnTo>
                <a:lnTo>
                  <a:pt x="1173" y="10157"/>
                </a:lnTo>
                <a:lnTo>
                  <a:pt x="1205" y="10165"/>
                </a:lnTo>
                <a:lnTo>
                  <a:pt x="1237" y="10172"/>
                </a:lnTo>
                <a:lnTo>
                  <a:pt x="1269" y="10178"/>
                </a:lnTo>
                <a:lnTo>
                  <a:pt x="1301" y="10183"/>
                </a:lnTo>
                <a:lnTo>
                  <a:pt x="1333" y="10188"/>
                </a:lnTo>
                <a:lnTo>
                  <a:pt x="1366" y="10192"/>
                </a:lnTo>
                <a:lnTo>
                  <a:pt x="1398" y="10195"/>
                </a:lnTo>
                <a:lnTo>
                  <a:pt x="1429" y="10197"/>
                </a:lnTo>
                <a:lnTo>
                  <a:pt x="1462" y="10198"/>
                </a:lnTo>
                <a:lnTo>
                  <a:pt x="1493" y="10198"/>
                </a:lnTo>
                <a:lnTo>
                  <a:pt x="1525" y="10198"/>
                </a:lnTo>
                <a:lnTo>
                  <a:pt x="1559" y="10197"/>
                </a:lnTo>
                <a:lnTo>
                  <a:pt x="1590" y="10194"/>
                </a:lnTo>
                <a:lnTo>
                  <a:pt x="1622" y="10192"/>
                </a:lnTo>
                <a:lnTo>
                  <a:pt x="1654" y="10187"/>
                </a:lnTo>
                <a:lnTo>
                  <a:pt x="1684" y="10183"/>
                </a:lnTo>
                <a:lnTo>
                  <a:pt x="1714" y="10176"/>
                </a:lnTo>
                <a:lnTo>
                  <a:pt x="1743" y="10170"/>
                </a:lnTo>
                <a:lnTo>
                  <a:pt x="1772" y="10164"/>
                </a:lnTo>
                <a:lnTo>
                  <a:pt x="1800" y="10155"/>
                </a:lnTo>
                <a:lnTo>
                  <a:pt x="1829" y="10146"/>
                </a:lnTo>
                <a:lnTo>
                  <a:pt x="1856" y="10137"/>
                </a:lnTo>
                <a:lnTo>
                  <a:pt x="1882" y="10126"/>
                </a:lnTo>
                <a:lnTo>
                  <a:pt x="1908" y="10115"/>
                </a:lnTo>
                <a:lnTo>
                  <a:pt x="1933" y="10103"/>
                </a:lnTo>
                <a:lnTo>
                  <a:pt x="1958" y="10090"/>
                </a:lnTo>
                <a:lnTo>
                  <a:pt x="1982" y="10077"/>
                </a:lnTo>
                <a:lnTo>
                  <a:pt x="2004" y="10063"/>
                </a:lnTo>
                <a:lnTo>
                  <a:pt x="2026" y="10048"/>
                </a:lnTo>
                <a:lnTo>
                  <a:pt x="2048" y="10033"/>
                </a:lnTo>
                <a:lnTo>
                  <a:pt x="2068" y="10017"/>
                </a:lnTo>
                <a:lnTo>
                  <a:pt x="2087" y="10000"/>
                </a:lnTo>
                <a:lnTo>
                  <a:pt x="2107" y="9983"/>
                </a:lnTo>
                <a:lnTo>
                  <a:pt x="2124" y="9964"/>
                </a:lnTo>
                <a:lnTo>
                  <a:pt x="2141" y="9945"/>
                </a:lnTo>
                <a:lnTo>
                  <a:pt x="2158" y="9926"/>
                </a:lnTo>
                <a:lnTo>
                  <a:pt x="2173" y="9906"/>
                </a:lnTo>
                <a:lnTo>
                  <a:pt x="2187" y="9886"/>
                </a:lnTo>
                <a:lnTo>
                  <a:pt x="2200" y="9864"/>
                </a:lnTo>
                <a:lnTo>
                  <a:pt x="2212" y="9843"/>
                </a:lnTo>
                <a:lnTo>
                  <a:pt x="2223" y="9820"/>
                </a:lnTo>
                <a:lnTo>
                  <a:pt x="2233" y="9797"/>
                </a:lnTo>
                <a:lnTo>
                  <a:pt x="2242" y="9775"/>
                </a:lnTo>
                <a:lnTo>
                  <a:pt x="2253" y="9752"/>
                </a:lnTo>
                <a:lnTo>
                  <a:pt x="2263" y="9726"/>
                </a:lnTo>
                <a:lnTo>
                  <a:pt x="2274" y="9700"/>
                </a:lnTo>
                <a:lnTo>
                  <a:pt x="2286" y="9672"/>
                </a:lnTo>
                <a:lnTo>
                  <a:pt x="2299" y="9642"/>
                </a:lnTo>
                <a:lnTo>
                  <a:pt x="2313" y="9612"/>
                </a:lnTo>
                <a:lnTo>
                  <a:pt x="2327" y="9580"/>
                </a:lnTo>
                <a:lnTo>
                  <a:pt x="2350" y="9528"/>
                </a:lnTo>
                <a:lnTo>
                  <a:pt x="2373" y="9473"/>
                </a:lnTo>
                <a:lnTo>
                  <a:pt x="2398" y="9416"/>
                </a:lnTo>
                <a:lnTo>
                  <a:pt x="2424" y="9356"/>
                </a:lnTo>
                <a:lnTo>
                  <a:pt x="2451" y="9293"/>
                </a:lnTo>
                <a:lnTo>
                  <a:pt x="2478" y="9230"/>
                </a:lnTo>
                <a:lnTo>
                  <a:pt x="2506" y="9163"/>
                </a:lnTo>
                <a:lnTo>
                  <a:pt x="2534" y="9095"/>
                </a:lnTo>
                <a:lnTo>
                  <a:pt x="2544" y="9071"/>
                </a:lnTo>
                <a:lnTo>
                  <a:pt x="2555" y="9049"/>
                </a:lnTo>
                <a:lnTo>
                  <a:pt x="2566" y="9026"/>
                </a:lnTo>
                <a:lnTo>
                  <a:pt x="2578" y="9004"/>
                </a:lnTo>
                <a:lnTo>
                  <a:pt x="2590" y="8983"/>
                </a:lnTo>
                <a:lnTo>
                  <a:pt x="2603" y="8961"/>
                </a:lnTo>
                <a:lnTo>
                  <a:pt x="2617" y="8942"/>
                </a:lnTo>
                <a:lnTo>
                  <a:pt x="2631" y="8923"/>
                </a:lnTo>
                <a:lnTo>
                  <a:pt x="2645" y="8904"/>
                </a:lnTo>
                <a:lnTo>
                  <a:pt x="2660" y="8886"/>
                </a:lnTo>
                <a:lnTo>
                  <a:pt x="2677" y="8869"/>
                </a:lnTo>
                <a:lnTo>
                  <a:pt x="2693" y="8853"/>
                </a:lnTo>
                <a:lnTo>
                  <a:pt x="2709" y="8837"/>
                </a:lnTo>
                <a:lnTo>
                  <a:pt x="2726" y="8821"/>
                </a:lnTo>
                <a:lnTo>
                  <a:pt x="2743" y="8807"/>
                </a:lnTo>
                <a:lnTo>
                  <a:pt x="2762" y="8793"/>
                </a:lnTo>
                <a:lnTo>
                  <a:pt x="2779" y="8781"/>
                </a:lnTo>
                <a:lnTo>
                  <a:pt x="2798" y="8769"/>
                </a:lnTo>
                <a:lnTo>
                  <a:pt x="2817" y="8758"/>
                </a:lnTo>
                <a:lnTo>
                  <a:pt x="2836" y="8747"/>
                </a:lnTo>
                <a:lnTo>
                  <a:pt x="2857" y="8737"/>
                </a:lnTo>
                <a:lnTo>
                  <a:pt x="2877" y="8728"/>
                </a:lnTo>
                <a:lnTo>
                  <a:pt x="2898" y="8720"/>
                </a:lnTo>
                <a:lnTo>
                  <a:pt x="2918" y="8713"/>
                </a:lnTo>
                <a:lnTo>
                  <a:pt x="2939" y="8706"/>
                </a:lnTo>
                <a:lnTo>
                  <a:pt x="2960" y="8701"/>
                </a:lnTo>
                <a:lnTo>
                  <a:pt x="2982" y="8695"/>
                </a:lnTo>
                <a:lnTo>
                  <a:pt x="3005" y="8692"/>
                </a:lnTo>
                <a:lnTo>
                  <a:pt x="3026" y="8689"/>
                </a:lnTo>
                <a:lnTo>
                  <a:pt x="3049" y="8687"/>
                </a:lnTo>
                <a:lnTo>
                  <a:pt x="3071" y="8686"/>
                </a:lnTo>
                <a:lnTo>
                  <a:pt x="3095" y="8685"/>
                </a:lnTo>
                <a:lnTo>
                  <a:pt x="3118" y="8686"/>
                </a:lnTo>
                <a:lnTo>
                  <a:pt x="3140" y="8687"/>
                </a:lnTo>
                <a:lnTo>
                  <a:pt x="3163" y="8689"/>
                </a:lnTo>
                <a:lnTo>
                  <a:pt x="3186" y="8691"/>
                </a:lnTo>
                <a:lnTo>
                  <a:pt x="3208" y="8695"/>
                </a:lnTo>
                <a:lnTo>
                  <a:pt x="3231" y="8700"/>
                </a:lnTo>
                <a:lnTo>
                  <a:pt x="3254" y="8705"/>
                </a:lnTo>
                <a:lnTo>
                  <a:pt x="3276" y="8712"/>
                </a:lnTo>
                <a:lnTo>
                  <a:pt x="3300" y="8718"/>
                </a:lnTo>
                <a:lnTo>
                  <a:pt x="3323" y="8726"/>
                </a:lnTo>
                <a:lnTo>
                  <a:pt x="3345" y="8734"/>
                </a:lnTo>
                <a:lnTo>
                  <a:pt x="3368" y="8744"/>
                </a:lnTo>
                <a:lnTo>
                  <a:pt x="3391" y="8754"/>
                </a:lnTo>
                <a:lnTo>
                  <a:pt x="3413" y="8764"/>
                </a:lnTo>
                <a:lnTo>
                  <a:pt x="3435" y="8776"/>
                </a:lnTo>
                <a:lnTo>
                  <a:pt x="3458" y="8789"/>
                </a:lnTo>
                <a:lnTo>
                  <a:pt x="3480" y="8802"/>
                </a:lnTo>
                <a:lnTo>
                  <a:pt x="3503" y="8816"/>
                </a:lnTo>
                <a:lnTo>
                  <a:pt x="3525" y="8831"/>
                </a:lnTo>
                <a:lnTo>
                  <a:pt x="3547" y="8846"/>
                </a:lnTo>
                <a:lnTo>
                  <a:pt x="3569" y="8862"/>
                </a:lnTo>
                <a:lnTo>
                  <a:pt x="3590" y="8880"/>
                </a:lnTo>
                <a:lnTo>
                  <a:pt x="3612" y="8897"/>
                </a:lnTo>
                <a:lnTo>
                  <a:pt x="3633" y="8915"/>
                </a:lnTo>
                <a:lnTo>
                  <a:pt x="3655" y="8935"/>
                </a:lnTo>
                <a:lnTo>
                  <a:pt x="3677" y="8954"/>
                </a:lnTo>
                <a:lnTo>
                  <a:pt x="3697" y="8976"/>
                </a:lnTo>
                <a:lnTo>
                  <a:pt x="3719" y="8996"/>
                </a:lnTo>
                <a:lnTo>
                  <a:pt x="3739" y="9019"/>
                </a:lnTo>
                <a:lnTo>
                  <a:pt x="3760" y="9041"/>
                </a:lnTo>
                <a:lnTo>
                  <a:pt x="3780" y="9064"/>
                </a:lnTo>
                <a:lnTo>
                  <a:pt x="3800" y="9089"/>
                </a:lnTo>
                <a:lnTo>
                  <a:pt x="3885" y="9193"/>
                </a:lnTo>
                <a:lnTo>
                  <a:pt x="3969" y="9298"/>
                </a:lnTo>
                <a:lnTo>
                  <a:pt x="4052" y="9403"/>
                </a:lnTo>
                <a:lnTo>
                  <a:pt x="4134" y="9510"/>
                </a:lnTo>
                <a:lnTo>
                  <a:pt x="4216" y="9617"/>
                </a:lnTo>
                <a:lnTo>
                  <a:pt x="4296" y="9725"/>
                </a:lnTo>
                <a:lnTo>
                  <a:pt x="4376" y="9834"/>
                </a:lnTo>
                <a:lnTo>
                  <a:pt x="4455" y="9944"/>
                </a:lnTo>
                <a:lnTo>
                  <a:pt x="4532" y="10054"/>
                </a:lnTo>
                <a:lnTo>
                  <a:pt x="4609" y="10165"/>
                </a:lnTo>
                <a:lnTo>
                  <a:pt x="4684" y="10276"/>
                </a:lnTo>
                <a:lnTo>
                  <a:pt x="4760" y="10388"/>
                </a:lnTo>
                <a:lnTo>
                  <a:pt x="4833" y="10501"/>
                </a:lnTo>
                <a:lnTo>
                  <a:pt x="4907" y="10613"/>
                </a:lnTo>
                <a:lnTo>
                  <a:pt x="4978" y="10727"/>
                </a:lnTo>
                <a:lnTo>
                  <a:pt x="5049" y="10841"/>
                </a:lnTo>
                <a:lnTo>
                  <a:pt x="5628" y="11740"/>
                </a:lnTo>
                <a:lnTo>
                  <a:pt x="5783" y="11592"/>
                </a:lnTo>
                <a:lnTo>
                  <a:pt x="5933" y="11439"/>
                </a:lnTo>
                <a:lnTo>
                  <a:pt x="6079" y="11282"/>
                </a:lnTo>
                <a:lnTo>
                  <a:pt x="6222" y="11121"/>
                </a:lnTo>
                <a:lnTo>
                  <a:pt x="6361" y="10957"/>
                </a:lnTo>
                <a:lnTo>
                  <a:pt x="6496" y="10790"/>
                </a:lnTo>
                <a:lnTo>
                  <a:pt x="6626" y="10620"/>
                </a:lnTo>
                <a:lnTo>
                  <a:pt x="6753" y="10446"/>
                </a:lnTo>
                <a:lnTo>
                  <a:pt x="6876" y="10269"/>
                </a:lnTo>
                <a:lnTo>
                  <a:pt x="6993" y="10089"/>
                </a:lnTo>
                <a:lnTo>
                  <a:pt x="7106" y="9905"/>
                </a:lnTo>
                <a:lnTo>
                  <a:pt x="7215" y="9719"/>
                </a:lnTo>
                <a:lnTo>
                  <a:pt x="7320" y="9530"/>
                </a:lnTo>
                <a:lnTo>
                  <a:pt x="7419" y="9337"/>
                </a:lnTo>
                <a:lnTo>
                  <a:pt x="7514" y="9142"/>
                </a:lnTo>
                <a:lnTo>
                  <a:pt x="7605" y="8945"/>
                </a:lnTo>
                <a:lnTo>
                  <a:pt x="7690" y="8745"/>
                </a:lnTo>
                <a:lnTo>
                  <a:pt x="7770" y="8542"/>
                </a:lnTo>
                <a:lnTo>
                  <a:pt x="7845" y="8337"/>
                </a:lnTo>
                <a:lnTo>
                  <a:pt x="7916" y="8129"/>
                </a:lnTo>
                <a:lnTo>
                  <a:pt x="7980" y="7919"/>
                </a:lnTo>
                <a:lnTo>
                  <a:pt x="8040" y="7707"/>
                </a:lnTo>
                <a:lnTo>
                  <a:pt x="8095" y="7492"/>
                </a:lnTo>
                <a:lnTo>
                  <a:pt x="8143" y="7276"/>
                </a:lnTo>
                <a:lnTo>
                  <a:pt x="8187" y="7057"/>
                </a:lnTo>
                <a:lnTo>
                  <a:pt x="8225" y="6836"/>
                </a:lnTo>
                <a:lnTo>
                  <a:pt x="8258" y="6614"/>
                </a:lnTo>
                <a:lnTo>
                  <a:pt x="8285" y="6390"/>
                </a:lnTo>
                <a:lnTo>
                  <a:pt x="8305" y="6164"/>
                </a:lnTo>
                <a:lnTo>
                  <a:pt x="8320" y="5937"/>
                </a:lnTo>
                <a:lnTo>
                  <a:pt x="8329" y="5708"/>
                </a:lnTo>
                <a:lnTo>
                  <a:pt x="8332" y="5477"/>
                </a:lnTo>
                <a:lnTo>
                  <a:pt x="8330" y="5282"/>
                </a:lnTo>
                <a:lnTo>
                  <a:pt x="8323" y="5089"/>
                </a:lnTo>
                <a:lnTo>
                  <a:pt x="8313" y="4896"/>
                </a:lnTo>
                <a:lnTo>
                  <a:pt x="8297" y="4706"/>
                </a:lnTo>
                <a:lnTo>
                  <a:pt x="8279" y="4515"/>
                </a:lnTo>
                <a:lnTo>
                  <a:pt x="8255" y="4327"/>
                </a:lnTo>
                <a:lnTo>
                  <a:pt x="8228" y="4139"/>
                </a:lnTo>
                <a:lnTo>
                  <a:pt x="8197" y="3953"/>
                </a:lnTo>
                <a:lnTo>
                  <a:pt x="8163" y="3768"/>
                </a:lnTo>
                <a:lnTo>
                  <a:pt x="8123" y="3584"/>
                </a:lnTo>
                <a:lnTo>
                  <a:pt x="8081" y="3402"/>
                </a:lnTo>
                <a:lnTo>
                  <a:pt x="8033" y="3223"/>
                </a:lnTo>
                <a:lnTo>
                  <a:pt x="7982" y="3044"/>
                </a:lnTo>
                <a:lnTo>
                  <a:pt x="7929" y="2866"/>
                </a:lnTo>
                <a:lnTo>
                  <a:pt x="7870" y="2690"/>
                </a:lnTo>
                <a:lnTo>
                  <a:pt x="7809" y="2516"/>
                </a:lnTo>
                <a:lnTo>
                  <a:pt x="7744" y="2344"/>
                </a:lnTo>
                <a:lnTo>
                  <a:pt x="7675" y="2173"/>
                </a:lnTo>
                <a:lnTo>
                  <a:pt x="7603" y="2005"/>
                </a:lnTo>
                <a:lnTo>
                  <a:pt x="7527" y="1838"/>
                </a:lnTo>
                <a:lnTo>
                  <a:pt x="7447" y="1674"/>
                </a:lnTo>
                <a:lnTo>
                  <a:pt x="7365" y="1511"/>
                </a:lnTo>
                <a:lnTo>
                  <a:pt x="7279" y="1349"/>
                </a:lnTo>
                <a:lnTo>
                  <a:pt x="7191" y="1191"/>
                </a:lnTo>
                <a:lnTo>
                  <a:pt x="7098" y="1034"/>
                </a:lnTo>
                <a:lnTo>
                  <a:pt x="7002" y="880"/>
                </a:lnTo>
                <a:lnTo>
                  <a:pt x="6904" y="727"/>
                </a:lnTo>
                <a:lnTo>
                  <a:pt x="6801" y="577"/>
                </a:lnTo>
                <a:lnTo>
                  <a:pt x="6696" y="429"/>
                </a:lnTo>
                <a:lnTo>
                  <a:pt x="6589" y="283"/>
                </a:lnTo>
                <a:lnTo>
                  <a:pt x="6477" y="140"/>
                </a:lnTo>
                <a:lnTo>
                  <a:pt x="6364" y="0"/>
                </a:lnTo>
                <a:lnTo>
                  <a:pt x="4983" y="822"/>
                </a:lnTo>
                <a:lnTo>
                  <a:pt x="4871" y="891"/>
                </a:lnTo>
                <a:lnTo>
                  <a:pt x="4760" y="961"/>
                </a:lnTo>
                <a:lnTo>
                  <a:pt x="4649" y="1033"/>
                </a:lnTo>
                <a:lnTo>
                  <a:pt x="4539" y="1105"/>
                </a:lnTo>
                <a:lnTo>
                  <a:pt x="4430" y="1177"/>
                </a:lnTo>
                <a:lnTo>
                  <a:pt x="4321" y="1251"/>
                </a:lnTo>
                <a:lnTo>
                  <a:pt x="4212" y="1326"/>
                </a:lnTo>
                <a:lnTo>
                  <a:pt x="4105" y="1402"/>
                </a:lnTo>
                <a:lnTo>
                  <a:pt x="3998" y="1479"/>
                </a:lnTo>
                <a:lnTo>
                  <a:pt x="3892" y="1555"/>
                </a:lnTo>
                <a:lnTo>
                  <a:pt x="3788" y="1634"/>
                </a:lnTo>
                <a:lnTo>
                  <a:pt x="3683" y="1712"/>
                </a:lnTo>
                <a:lnTo>
                  <a:pt x="3580" y="1792"/>
                </a:lnTo>
                <a:lnTo>
                  <a:pt x="3477" y="1872"/>
                </a:lnTo>
                <a:lnTo>
                  <a:pt x="3376" y="1954"/>
                </a:lnTo>
                <a:lnTo>
                  <a:pt x="3275" y="20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97375" lIns="194750" spcFirstLastPara="1" rIns="194750" wrap="square" tIns="97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 rot="2700000">
            <a:off x="4431604" y="1692649"/>
            <a:ext cx="1901595" cy="2700948"/>
          </a:xfrm>
          <a:custGeom>
            <a:rect b="b" l="l" r="r" t="t"/>
            <a:pathLst>
              <a:path extrusionOk="0" h="12112" w="8523">
                <a:moveTo>
                  <a:pt x="3448" y="11527"/>
                </a:moveTo>
                <a:lnTo>
                  <a:pt x="3560" y="11458"/>
                </a:lnTo>
                <a:lnTo>
                  <a:pt x="3672" y="11387"/>
                </a:lnTo>
                <a:lnTo>
                  <a:pt x="3784" y="11316"/>
                </a:lnTo>
                <a:lnTo>
                  <a:pt x="3895" y="11242"/>
                </a:lnTo>
                <a:lnTo>
                  <a:pt x="4005" y="11169"/>
                </a:lnTo>
                <a:lnTo>
                  <a:pt x="4115" y="11095"/>
                </a:lnTo>
                <a:lnTo>
                  <a:pt x="4224" y="11019"/>
                </a:lnTo>
                <a:lnTo>
                  <a:pt x="4332" y="10943"/>
                </a:lnTo>
                <a:lnTo>
                  <a:pt x="4440" y="10867"/>
                </a:lnTo>
                <a:lnTo>
                  <a:pt x="4546" y="10788"/>
                </a:lnTo>
                <a:lnTo>
                  <a:pt x="4652" y="10709"/>
                </a:lnTo>
                <a:lnTo>
                  <a:pt x="4757" y="10631"/>
                </a:lnTo>
                <a:lnTo>
                  <a:pt x="4861" y="10550"/>
                </a:lnTo>
                <a:lnTo>
                  <a:pt x="4965" y="10469"/>
                </a:lnTo>
                <a:lnTo>
                  <a:pt x="5067" y="10387"/>
                </a:lnTo>
                <a:lnTo>
                  <a:pt x="5169" y="10304"/>
                </a:lnTo>
                <a:lnTo>
                  <a:pt x="5207" y="10272"/>
                </a:lnTo>
                <a:lnTo>
                  <a:pt x="5242" y="10240"/>
                </a:lnTo>
                <a:lnTo>
                  <a:pt x="5275" y="10206"/>
                </a:lnTo>
                <a:lnTo>
                  <a:pt x="5306" y="10173"/>
                </a:lnTo>
                <a:lnTo>
                  <a:pt x="5334" y="10139"/>
                </a:lnTo>
                <a:lnTo>
                  <a:pt x="5360" y="10106"/>
                </a:lnTo>
                <a:lnTo>
                  <a:pt x="5372" y="10089"/>
                </a:lnTo>
                <a:lnTo>
                  <a:pt x="5383" y="10073"/>
                </a:lnTo>
                <a:lnTo>
                  <a:pt x="5393" y="10055"/>
                </a:lnTo>
                <a:lnTo>
                  <a:pt x="5403" y="10038"/>
                </a:lnTo>
                <a:lnTo>
                  <a:pt x="5412" y="10022"/>
                </a:lnTo>
                <a:lnTo>
                  <a:pt x="5420" y="10005"/>
                </a:lnTo>
                <a:lnTo>
                  <a:pt x="5428" y="9989"/>
                </a:lnTo>
                <a:lnTo>
                  <a:pt x="5435" y="9971"/>
                </a:lnTo>
                <a:lnTo>
                  <a:pt x="5442" y="9955"/>
                </a:lnTo>
                <a:lnTo>
                  <a:pt x="5447" y="9939"/>
                </a:lnTo>
                <a:lnTo>
                  <a:pt x="5452" y="9923"/>
                </a:lnTo>
                <a:lnTo>
                  <a:pt x="5456" y="9906"/>
                </a:lnTo>
                <a:lnTo>
                  <a:pt x="5460" y="9891"/>
                </a:lnTo>
                <a:lnTo>
                  <a:pt x="5462" y="9874"/>
                </a:lnTo>
                <a:lnTo>
                  <a:pt x="5465" y="9858"/>
                </a:lnTo>
                <a:lnTo>
                  <a:pt x="5466" y="9843"/>
                </a:lnTo>
                <a:lnTo>
                  <a:pt x="5467" y="9827"/>
                </a:lnTo>
                <a:lnTo>
                  <a:pt x="5466" y="9812"/>
                </a:lnTo>
                <a:lnTo>
                  <a:pt x="5465" y="9797"/>
                </a:lnTo>
                <a:lnTo>
                  <a:pt x="5463" y="9782"/>
                </a:lnTo>
                <a:lnTo>
                  <a:pt x="5461" y="9770"/>
                </a:lnTo>
                <a:lnTo>
                  <a:pt x="5458" y="9757"/>
                </a:lnTo>
                <a:lnTo>
                  <a:pt x="5455" y="9745"/>
                </a:lnTo>
                <a:lnTo>
                  <a:pt x="5452" y="9734"/>
                </a:lnTo>
                <a:lnTo>
                  <a:pt x="5443" y="9713"/>
                </a:lnTo>
                <a:lnTo>
                  <a:pt x="5432" y="9691"/>
                </a:lnTo>
                <a:lnTo>
                  <a:pt x="5421" y="9673"/>
                </a:lnTo>
                <a:lnTo>
                  <a:pt x="5407" y="9655"/>
                </a:lnTo>
                <a:lnTo>
                  <a:pt x="5393" y="9638"/>
                </a:lnTo>
                <a:lnTo>
                  <a:pt x="5378" y="9622"/>
                </a:lnTo>
                <a:lnTo>
                  <a:pt x="5362" y="9607"/>
                </a:lnTo>
                <a:lnTo>
                  <a:pt x="5346" y="9594"/>
                </a:lnTo>
                <a:lnTo>
                  <a:pt x="5329" y="9583"/>
                </a:lnTo>
                <a:lnTo>
                  <a:pt x="5310" y="9571"/>
                </a:lnTo>
                <a:lnTo>
                  <a:pt x="5293" y="9560"/>
                </a:lnTo>
                <a:lnTo>
                  <a:pt x="5275" y="9551"/>
                </a:lnTo>
                <a:lnTo>
                  <a:pt x="5257" y="9543"/>
                </a:lnTo>
                <a:lnTo>
                  <a:pt x="5240" y="9535"/>
                </a:lnTo>
                <a:lnTo>
                  <a:pt x="5239" y="9534"/>
                </a:lnTo>
                <a:lnTo>
                  <a:pt x="5238" y="9534"/>
                </a:lnTo>
                <a:lnTo>
                  <a:pt x="5212" y="9523"/>
                </a:lnTo>
                <a:lnTo>
                  <a:pt x="5187" y="9514"/>
                </a:lnTo>
                <a:lnTo>
                  <a:pt x="5161" y="9503"/>
                </a:lnTo>
                <a:lnTo>
                  <a:pt x="5137" y="9492"/>
                </a:lnTo>
                <a:lnTo>
                  <a:pt x="5112" y="9482"/>
                </a:lnTo>
                <a:lnTo>
                  <a:pt x="5087" y="9472"/>
                </a:lnTo>
                <a:lnTo>
                  <a:pt x="5063" y="9461"/>
                </a:lnTo>
                <a:lnTo>
                  <a:pt x="5039" y="9451"/>
                </a:lnTo>
                <a:lnTo>
                  <a:pt x="4998" y="9434"/>
                </a:lnTo>
                <a:lnTo>
                  <a:pt x="4960" y="9417"/>
                </a:lnTo>
                <a:lnTo>
                  <a:pt x="4921" y="9401"/>
                </a:lnTo>
                <a:lnTo>
                  <a:pt x="4883" y="9384"/>
                </a:lnTo>
                <a:lnTo>
                  <a:pt x="4847" y="9368"/>
                </a:lnTo>
                <a:lnTo>
                  <a:pt x="4812" y="9353"/>
                </a:lnTo>
                <a:lnTo>
                  <a:pt x="4777" y="9338"/>
                </a:lnTo>
                <a:lnTo>
                  <a:pt x="4745" y="9324"/>
                </a:lnTo>
                <a:lnTo>
                  <a:pt x="4721" y="9314"/>
                </a:lnTo>
                <a:lnTo>
                  <a:pt x="4699" y="9304"/>
                </a:lnTo>
                <a:lnTo>
                  <a:pt x="4677" y="9294"/>
                </a:lnTo>
                <a:lnTo>
                  <a:pt x="4655" y="9285"/>
                </a:lnTo>
                <a:lnTo>
                  <a:pt x="4635" y="9277"/>
                </a:lnTo>
                <a:lnTo>
                  <a:pt x="4614" y="9268"/>
                </a:lnTo>
                <a:lnTo>
                  <a:pt x="4596" y="9259"/>
                </a:lnTo>
                <a:lnTo>
                  <a:pt x="4578" y="9252"/>
                </a:lnTo>
                <a:lnTo>
                  <a:pt x="4567" y="9248"/>
                </a:lnTo>
                <a:lnTo>
                  <a:pt x="4556" y="9242"/>
                </a:lnTo>
                <a:lnTo>
                  <a:pt x="4545" y="9238"/>
                </a:lnTo>
                <a:lnTo>
                  <a:pt x="4535" y="9234"/>
                </a:lnTo>
                <a:lnTo>
                  <a:pt x="4535" y="9234"/>
                </a:lnTo>
                <a:lnTo>
                  <a:pt x="4533" y="9233"/>
                </a:lnTo>
                <a:lnTo>
                  <a:pt x="4532" y="9233"/>
                </a:lnTo>
                <a:lnTo>
                  <a:pt x="4532" y="9233"/>
                </a:lnTo>
                <a:lnTo>
                  <a:pt x="4484" y="9211"/>
                </a:lnTo>
                <a:lnTo>
                  <a:pt x="4437" y="9186"/>
                </a:lnTo>
                <a:lnTo>
                  <a:pt x="4392" y="9158"/>
                </a:lnTo>
                <a:lnTo>
                  <a:pt x="4349" y="9128"/>
                </a:lnTo>
                <a:lnTo>
                  <a:pt x="4308" y="9096"/>
                </a:lnTo>
                <a:lnTo>
                  <a:pt x="4269" y="9060"/>
                </a:lnTo>
                <a:lnTo>
                  <a:pt x="4232" y="9022"/>
                </a:lnTo>
                <a:lnTo>
                  <a:pt x="4198" y="8983"/>
                </a:lnTo>
                <a:lnTo>
                  <a:pt x="4166" y="8940"/>
                </a:lnTo>
                <a:lnTo>
                  <a:pt x="4135" y="8895"/>
                </a:lnTo>
                <a:lnTo>
                  <a:pt x="4107" y="8849"/>
                </a:lnTo>
                <a:lnTo>
                  <a:pt x="4081" y="8802"/>
                </a:lnTo>
                <a:lnTo>
                  <a:pt x="4058" y="8751"/>
                </a:lnTo>
                <a:lnTo>
                  <a:pt x="4037" y="8700"/>
                </a:lnTo>
                <a:lnTo>
                  <a:pt x="4018" y="8647"/>
                </a:lnTo>
                <a:lnTo>
                  <a:pt x="4000" y="8593"/>
                </a:lnTo>
                <a:lnTo>
                  <a:pt x="3986" y="8537"/>
                </a:lnTo>
                <a:lnTo>
                  <a:pt x="3975" y="8480"/>
                </a:lnTo>
                <a:lnTo>
                  <a:pt x="3965" y="8421"/>
                </a:lnTo>
                <a:lnTo>
                  <a:pt x="3958" y="8362"/>
                </a:lnTo>
                <a:lnTo>
                  <a:pt x="3954" y="8302"/>
                </a:lnTo>
                <a:lnTo>
                  <a:pt x="3952" y="8240"/>
                </a:lnTo>
                <a:lnTo>
                  <a:pt x="3952" y="8179"/>
                </a:lnTo>
                <a:lnTo>
                  <a:pt x="3955" y="8117"/>
                </a:lnTo>
                <a:lnTo>
                  <a:pt x="3961" y="8053"/>
                </a:lnTo>
                <a:lnTo>
                  <a:pt x="3969" y="7990"/>
                </a:lnTo>
                <a:lnTo>
                  <a:pt x="3980" y="7926"/>
                </a:lnTo>
                <a:lnTo>
                  <a:pt x="3994" y="7862"/>
                </a:lnTo>
                <a:lnTo>
                  <a:pt x="4010" y="7798"/>
                </a:lnTo>
                <a:lnTo>
                  <a:pt x="4030" y="7734"/>
                </a:lnTo>
                <a:lnTo>
                  <a:pt x="4051" y="7670"/>
                </a:lnTo>
                <a:lnTo>
                  <a:pt x="4076" y="7606"/>
                </a:lnTo>
                <a:lnTo>
                  <a:pt x="4098" y="7556"/>
                </a:lnTo>
                <a:lnTo>
                  <a:pt x="4120" y="7508"/>
                </a:lnTo>
                <a:lnTo>
                  <a:pt x="4145" y="7460"/>
                </a:lnTo>
                <a:lnTo>
                  <a:pt x="4170" y="7413"/>
                </a:lnTo>
                <a:lnTo>
                  <a:pt x="4197" y="7368"/>
                </a:lnTo>
                <a:lnTo>
                  <a:pt x="4225" y="7324"/>
                </a:lnTo>
                <a:lnTo>
                  <a:pt x="4254" y="7281"/>
                </a:lnTo>
                <a:lnTo>
                  <a:pt x="4284" y="7240"/>
                </a:lnTo>
                <a:lnTo>
                  <a:pt x="4316" y="7199"/>
                </a:lnTo>
                <a:lnTo>
                  <a:pt x="4347" y="7160"/>
                </a:lnTo>
                <a:lnTo>
                  <a:pt x="4380" y="7122"/>
                </a:lnTo>
                <a:lnTo>
                  <a:pt x="4415" y="7086"/>
                </a:lnTo>
                <a:lnTo>
                  <a:pt x="4449" y="7051"/>
                </a:lnTo>
                <a:lnTo>
                  <a:pt x="4486" y="7018"/>
                </a:lnTo>
                <a:lnTo>
                  <a:pt x="4523" y="6987"/>
                </a:lnTo>
                <a:lnTo>
                  <a:pt x="4559" y="6955"/>
                </a:lnTo>
                <a:lnTo>
                  <a:pt x="4598" y="6927"/>
                </a:lnTo>
                <a:lnTo>
                  <a:pt x="4637" y="6901"/>
                </a:lnTo>
                <a:lnTo>
                  <a:pt x="4676" y="6875"/>
                </a:lnTo>
                <a:lnTo>
                  <a:pt x="4716" y="6851"/>
                </a:lnTo>
                <a:lnTo>
                  <a:pt x="4757" y="6828"/>
                </a:lnTo>
                <a:lnTo>
                  <a:pt x="4798" y="6809"/>
                </a:lnTo>
                <a:lnTo>
                  <a:pt x="4840" y="6790"/>
                </a:lnTo>
                <a:lnTo>
                  <a:pt x="4881" y="6773"/>
                </a:lnTo>
                <a:lnTo>
                  <a:pt x="4924" y="6758"/>
                </a:lnTo>
                <a:lnTo>
                  <a:pt x="4966" y="6745"/>
                </a:lnTo>
                <a:lnTo>
                  <a:pt x="5009" y="6735"/>
                </a:lnTo>
                <a:lnTo>
                  <a:pt x="5052" y="6725"/>
                </a:lnTo>
                <a:lnTo>
                  <a:pt x="5096" y="6717"/>
                </a:lnTo>
                <a:lnTo>
                  <a:pt x="5140" y="6713"/>
                </a:lnTo>
                <a:lnTo>
                  <a:pt x="5183" y="6710"/>
                </a:lnTo>
                <a:lnTo>
                  <a:pt x="5227" y="6709"/>
                </a:lnTo>
                <a:lnTo>
                  <a:pt x="5268" y="6710"/>
                </a:lnTo>
                <a:lnTo>
                  <a:pt x="5310" y="6712"/>
                </a:lnTo>
                <a:lnTo>
                  <a:pt x="5350" y="6717"/>
                </a:lnTo>
                <a:lnTo>
                  <a:pt x="5391" y="6724"/>
                </a:lnTo>
                <a:lnTo>
                  <a:pt x="5431" y="6732"/>
                </a:lnTo>
                <a:lnTo>
                  <a:pt x="5470" y="6743"/>
                </a:lnTo>
                <a:lnTo>
                  <a:pt x="5509" y="6756"/>
                </a:lnTo>
                <a:lnTo>
                  <a:pt x="5548" y="6771"/>
                </a:lnTo>
                <a:lnTo>
                  <a:pt x="5549" y="6771"/>
                </a:lnTo>
                <a:lnTo>
                  <a:pt x="5549" y="6771"/>
                </a:lnTo>
                <a:lnTo>
                  <a:pt x="5550" y="6772"/>
                </a:lnTo>
                <a:lnTo>
                  <a:pt x="5550" y="6772"/>
                </a:lnTo>
                <a:lnTo>
                  <a:pt x="5576" y="6783"/>
                </a:lnTo>
                <a:lnTo>
                  <a:pt x="5602" y="6797"/>
                </a:lnTo>
                <a:lnTo>
                  <a:pt x="5630" y="6813"/>
                </a:lnTo>
                <a:lnTo>
                  <a:pt x="5658" y="6831"/>
                </a:lnTo>
                <a:lnTo>
                  <a:pt x="5687" y="6851"/>
                </a:lnTo>
                <a:lnTo>
                  <a:pt x="5716" y="6873"/>
                </a:lnTo>
                <a:lnTo>
                  <a:pt x="5746" y="6895"/>
                </a:lnTo>
                <a:lnTo>
                  <a:pt x="5776" y="6921"/>
                </a:lnTo>
                <a:lnTo>
                  <a:pt x="5808" y="6947"/>
                </a:lnTo>
                <a:lnTo>
                  <a:pt x="5840" y="6975"/>
                </a:lnTo>
                <a:lnTo>
                  <a:pt x="5871" y="7004"/>
                </a:lnTo>
                <a:lnTo>
                  <a:pt x="5904" y="7035"/>
                </a:lnTo>
                <a:lnTo>
                  <a:pt x="5936" y="7067"/>
                </a:lnTo>
                <a:lnTo>
                  <a:pt x="5969" y="7100"/>
                </a:lnTo>
                <a:lnTo>
                  <a:pt x="6002" y="7134"/>
                </a:lnTo>
                <a:lnTo>
                  <a:pt x="6035" y="7169"/>
                </a:lnTo>
                <a:lnTo>
                  <a:pt x="6102" y="7241"/>
                </a:lnTo>
                <a:lnTo>
                  <a:pt x="6168" y="7316"/>
                </a:lnTo>
                <a:lnTo>
                  <a:pt x="6234" y="7393"/>
                </a:lnTo>
                <a:lnTo>
                  <a:pt x="6297" y="7470"/>
                </a:lnTo>
                <a:lnTo>
                  <a:pt x="6360" y="7549"/>
                </a:lnTo>
                <a:lnTo>
                  <a:pt x="6420" y="7627"/>
                </a:lnTo>
                <a:lnTo>
                  <a:pt x="6479" y="7704"/>
                </a:lnTo>
                <a:lnTo>
                  <a:pt x="6535" y="7779"/>
                </a:lnTo>
                <a:lnTo>
                  <a:pt x="6555" y="7806"/>
                </a:lnTo>
                <a:lnTo>
                  <a:pt x="6576" y="7833"/>
                </a:lnTo>
                <a:lnTo>
                  <a:pt x="6597" y="7858"/>
                </a:lnTo>
                <a:lnTo>
                  <a:pt x="6619" y="7883"/>
                </a:lnTo>
                <a:lnTo>
                  <a:pt x="6642" y="7905"/>
                </a:lnTo>
                <a:lnTo>
                  <a:pt x="6664" y="7928"/>
                </a:lnTo>
                <a:lnTo>
                  <a:pt x="6688" y="7949"/>
                </a:lnTo>
                <a:lnTo>
                  <a:pt x="6712" y="7969"/>
                </a:lnTo>
                <a:lnTo>
                  <a:pt x="6735" y="7987"/>
                </a:lnTo>
                <a:lnTo>
                  <a:pt x="6759" y="8005"/>
                </a:lnTo>
                <a:lnTo>
                  <a:pt x="6784" y="8021"/>
                </a:lnTo>
                <a:lnTo>
                  <a:pt x="6809" y="8037"/>
                </a:lnTo>
                <a:lnTo>
                  <a:pt x="6834" y="8050"/>
                </a:lnTo>
                <a:lnTo>
                  <a:pt x="6858" y="8063"/>
                </a:lnTo>
                <a:lnTo>
                  <a:pt x="6884" y="8075"/>
                </a:lnTo>
                <a:lnTo>
                  <a:pt x="6909" y="8085"/>
                </a:lnTo>
                <a:lnTo>
                  <a:pt x="6933" y="8093"/>
                </a:lnTo>
                <a:lnTo>
                  <a:pt x="6956" y="8100"/>
                </a:lnTo>
                <a:lnTo>
                  <a:pt x="6979" y="8106"/>
                </a:lnTo>
                <a:lnTo>
                  <a:pt x="7003" y="8111"/>
                </a:lnTo>
                <a:lnTo>
                  <a:pt x="7026" y="8114"/>
                </a:lnTo>
                <a:lnTo>
                  <a:pt x="7049" y="8118"/>
                </a:lnTo>
                <a:lnTo>
                  <a:pt x="7073" y="8120"/>
                </a:lnTo>
                <a:lnTo>
                  <a:pt x="7096" y="8120"/>
                </a:lnTo>
                <a:lnTo>
                  <a:pt x="7128" y="8119"/>
                </a:lnTo>
                <a:lnTo>
                  <a:pt x="7160" y="8116"/>
                </a:lnTo>
                <a:lnTo>
                  <a:pt x="7192" y="8110"/>
                </a:lnTo>
                <a:lnTo>
                  <a:pt x="7224" y="8104"/>
                </a:lnTo>
                <a:lnTo>
                  <a:pt x="7254" y="8094"/>
                </a:lnTo>
                <a:lnTo>
                  <a:pt x="7286" y="8082"/>
                </a:lnTo>
                <a:lnTo>
                  <a:pt x="7316" y="8069"/>
                </a:lnTo>
                <a:lnTo>
                  <a:pt x="7345" y="8054"/>
                </a:lnTo>
                <a:lnTo>
                  <a:pt x="7374" y="8037"/>
                </a:lnTo>
                <a:lnTo>
                  <a:pt x="7403" y="8018"/>
                </a:lnTo>
                <a:lnTo>
                  <a:pt x="7431" y="7996"/>
                </a:lnTo>
                <a:lnTo>
                  <a:pt x="7459" y="7972"/>
                </a:lnTo>
                <a:lnTo>
                  <a:pt x="7486" y="7947"/>
                </a:lnTo>
                <a:lnTo>
                  <a:pt x="7513" y="7921"/>
                </a:lnTo>
                <a:lnTo>
                  <a:pt x="7539" y="7891"/>
                </a:lnTo>
                <a:lnTo>
                  <a:pt x="7564" y="7860"/>
                </a:lnTo>
                <a:lnTo>
                  <a:pt x="7628" y="7778"/>
                </a:lnTo>
                <a:lnTo>
                  <a:pt x="7691" y="7695"/>
                </a:lnTo>
                <a:lnTo>
                  <a:pt x="7755" y="7611"/>
                </a:lnTo>
                <a:lnTo>
                  <a:pt x="7818" y="7527"/>
                </a:lnTo>
                <a:lnTo>
                  <a:pt x="7879" y="7443"/>
                </a:lnTo>
                <a:lnTo>
                  <a:pt x="7941" y="7358"/>
                </a:lnTo>
                <a:lnTo>
                  <a:pt x="8001" y="7273"/>
                </a:lnTo>
                <a:lnTo>
                  <a:pt x="8061" y="7188"/>
                </a:lnTo>
                <a:lnTo>
                  <a:pt x="8122" y="7102"/>
                </a:lnTo>
                <a:lnTo>
                  <a:pt x="8181" y="7015"/>
                </a:lnTo>
                <a:lnTo>
                  <a:pt x="8239" y="6929"/>
                </a:lnTo>
                <a:lnTo>
                  <a:pt x="8298" y="6841"/>
                </a:lnTo>
                <a:lnTo>
                  <a:pt x="8355" y="6754"/>
                </a:lnTo>
                <a:lnTo>
                  <a:pt x="8411" y="6666"/>
                </a:lnTo>
                <a:lnTo>
                  <a:pt x="8468" y="6577"/>
                </a:lnTo>
                <a:lnTo>
                  <a:pt x="8523" y="6489"/>
                </a:lnTo>
                <a:lnTo>
                  <a:pt x="8434" y="6433"/>
                </a:lnTo>
                <a:lnTo>
                  <a:pt x="8344" y="6376"/>
                </a:lnTo>
                <a:lnTo>
                  <a:pt x="8254" y="6319"/>
                </a:lnTo>
                <a:lnTo>
                  <a:pt x="8166" y="6261"/>
                </a:lnTo>
                <a:lnTo>
                  <a:pt x="8078" y="6203"/>
                </a:lnTo>
                <a:lnTo>
                  <a:pt x="7990" y="6143"/>
                </a:lnTo>
                <a:lnTo>
                  <a:pt x="7903" y="6084"/>
                </a:lnTo>
                <a:lnTo>
                  <a:pt x="7815" y="6024"/>
                </a:lnTo>
                <a:lnTo>
                  <a:pt x="7729" y="5962"/>
                </a:lnTo>
                <a:lnTo>
                  <a:pt x="7643" y="5901"/>
                </a:lnTo>
                <a:lnTo>
                  <a:pt x="7556" y="5840"/>
                </a:lnTo>
                <a:lnTo>
                  <a:pt x="7471" y="5777"/>
                </a:lnTo>
                <a:lnTo>
                  <a:pt x="7387" y="5714"/>
                </a:lnTo>
                <a:lnTo>
                  <a:pt x="7303" y="5650"/>
                </a:lnTo>
                <a:lnTo>
                  <a:pt x="7219" y="5586"/>
                </a:lnTo>
                <a:lnTo>
                  <a:pt x="7136" y="5522"/>
                </a:lnTo>
                <a:lnTo>
                  <a:pt x="7105" y="5498"/>
                </a:lnTo>
                <a:lnTo>
                  <a:pt x="7077" y="5472"/>
                </a:lnTo>
                <a:lnTo>
                  <a:pt x="7049" y="5447"/>
                </a:lnTo>
                <a:lnTo>
                  <a:pt x="7023" y="5421"/>
                </a:lnTo>
                <a:lnTo>
                  <a:pt x="7000" y="5395"/>
                </a:lnTo>
                <a:lnTo>
                  <a:pt x="6976" y="5367"/>
                </a:lnTo>
                <a:lnTo>
                  <a:pt x="6954" y="5339"/>
                </a:lnTo>
                <a:lnTo>
                  <a:pt x="6934" y="5311"/>
                </a:lnTo>
                <a:lnTo>
                  <a:pt x="6916" y="5282"/>
                </a:lnTo>
                <a:lnTo>
                  <a:pt x="6897" y="5253"/>
                </a:lnTo>
                <a:lnTo>
                  <a:pt x="6882" y="5222"/>
                </a:lnTo>
                <a:lnTo>
                  <a:pt x="6867" y="5192"/>
                </a:lnTo>
                <a:lnTo>
                  <a:pt x="6854" y="5162"/>
                </a:lnTo>
                <a:lnTo>
                  <a:pt x="6842" y="5131"/>
                </a:lnTo>
                <a:lnTo>
                  <a:pt x="6833" y="5100"/>
                </a:lnTo>
                <a:lnTo>
                  <a:pt x="6824" y="5068"/>
                </a:lnTo>
                <a:lnTo>
                  <a:pt x="6820" y="5047"/>
                </a:lnTo>
                <a:lnTo>
                  <a:pt x="6815" y="5025"/>
                </a:lnTo>
                <a:lnTo>
                  <a:pt x="6811" y="5003"/>
                </a:lnTo>
                <a:lnTo>
                  <a:pt x="6809" y="4981"/>
                </a:lnTo>
                <a:lnTo>
                  <a:pt x="6807" y="4960"/>
                </a:lnTo>
                <a:lnTo>
                  <a:pt x="6804" y="4937"/>
                </a:lnTo>
                <a:lnTo>
                  <a:pt x="6804" y="4915"/>
                </a:lnTo>
                <a:lnTo>
                  <a:pt x="6804" y="4893"/>
                </a:lnTo>
                <a:lnTo>
                  <a:pt x="6806" y="4869"/>
                </a:lnTo>
                <a:lnTo>
                  <a:pt x="6807" y="4844"/>
                </a:lnTo>
                <a:lnTo>
                  <a:pt x="6809" y="4821"/>
                </a:lnTo>
                <a:lnTo>
                  <a:pt x="6813" y="4796"/>
                </a:lnTo>
                <a:lnTo>
                  <a:pt x="6816" y="4772"/>
                </a:lnTo>
                <a:lnTo>
                  <a:pt x="6822" y="4748"/>
                </a:lnTo>
                <a:lnTo>
                  <a:pt x="6827" y="4725"/>
                </a:lnTo>
                <a:lnTo>
                  <a:pt x="6835" y="4701"/>
                </a:lnTo>
                <a:lnTo>
                  <a:pt x="6841" y="4677"/>
                </a:lnTo>
                <a:lnTo>
                  <a:pt x="6850" y="4655"/>
                </a:lnTo>
                <a:lnTo>
                  <a:pt x="6858" y="4631"/>
                </a:lnTo>
                <a:lnTo>
                  <a:pt x="6868" y="4608"/>
                </a:lnTo>
                <a:lnTo>
                  <a:pt x="6879" y="4585"/>
                </a:lnTo>
                <a:lnTo>
                  <a:pt x="6891" y="4562"/>
                </a:lnTo>
                <a:lnTo>
                  <a:pt x="6903" y="4539"/>
                </a:lnTo>
                <a:lnTo>
                  <a:pt x="6916" y="4518"/>
                </a:lnTo>
                <a:lnTo>
                  <a:pt x="6930" y="4495"/>
                </a:lnTo>
                <a:lnTo>
                  <a:pt x="6944" y="4474"/>
                </a:lnTo>
                <a:lnTo>
                  <a:pt x="6959" y="4452"/>
                </a:lnTo>
                <a:lnTo>
                  <a:pt x="6975" y="4431"/>
                </a:lnTo>
                <a:lnTo>
                  <a:pt x="6991" y="4409"/>
                </a:lnTo>
                <a:lnTo>
                  <a:pt x="7008" y="4389"/>
                </a:lnTo>
                <a:lnTo>
                  <a:pt x="7027" y="4367"/>
                </a:lnTo>
                <a:lnTo>
                  <a:pt x="7046" y="4347"/>
                </a:lnTo>
                <a:lnTo>
                  <a:pt x="7066" y="4326"/>
                </a:lnTo>
                <a:lnTo>
                  <a:pt x="7085" y="4307"/>
                </a:lnTo>
                <a:lnTo>
                  <a:pt x="7107" y="4287"/>
                </a:lnTo>
                <a:lnTo>
                  <a:pt x="7128" y="4268"/>
                </a:lnTo>
                <a:lnTo>
                  <a:pt x="7151" y="4249"/>
                </a:lnTo>
                <a:lnTo>
                  <a:pt x="7173" y="4230"/>
                </a:lnTo>
                <a:lnTo>
                  <a:pt x="7197" y="4211"/>
                </a:lnTo>
                <a:lnTo>
                  <a:pt x="7222" y="4194"/>
                </a:lnTo>
                <a:lnTo>
                  <a:pt x="7310" y="4128"/>
                </a:lnTo>
                <a:lnTo>
                  <a:pt x="7398" y="4062"/>
                </a:lnTo>
                <a:lnTo>
                  <a:pt x="7481" y="3997"/>
                </a:lnTo>
                <a:lnTo>
                  <a:pt x="7562" y="3932"/>
                </a:lnTo>
                <a:lnTo>
                  <a:pt x="7640" y="3867"/>
                </a:lnTo>
                <a:lnTo>
                  <a:pt x="7713" y="3804"/>
                </a:lnTo>
                <a:lnTo>
                  <a:pt x="7782" y="3741"/>
                </a:lnTo>
                <a:lnTo>
                  <a:pt x="7847" y="3680"/>
                </a:lnTo>
                <a:lnTo>
                  <a:pt x="7907" y="3622"/>
                </a:lnTo>
                <a:lnTo>
                  <a:pt x="7962" y="3565"/>
                </a:lnTo>
                <a:lnTo>
                  <a:pt x="7988" y="3538"/>
                </a:lnTo>
                <a:lnTo>
                  <a:pt x="8012" y="3511"/>
                </a:lnTo>
                <a:lnTo>
                  <a:pt x="8035" y="3485"/>
                </a:lnTo>
                <a:lnTo>
                  <a:pt x="8056" y="3459"/>
                </a:lnTo>
                <a:lnTo>
                  <a:pt x="8076" y="3435"/>
                </a:lnTo>
                <a:lnTo>
                  <a:pt x="8095" y="3412"/>
                </a:lnTo>
                <a:lnTo>
                  <a:pt x="8111" y="3389"/>
                </a:lnTo>
                <a:lnTo>
                  <a:pt x="8126" y="3366"/>
                </a:lnTo>
                <a:lnTo>
                  <a:pt x="8139" y="3346"/>
                </a:lnTo>
                <a:lnTo>
                  <a:pt x="8151" y="3326"/>
                </a:lnTo>
                <a:lnTo>
                  <a:pt x="8161" y="3307"/>
                </a:lnTo>
                <a:lnTo>
                  <a:pt x="8169" y="3289"/>
                </a:lnTo>
                <a:lnTo>
                  <a:pt x="8179" y="3263"/>
                </a:lnTo>
                <a:lnTo>
                  <a:pt x="8188" y="3237"/>
                </a:lnTo>
                <a:lnTo>
                  <a:pt x="8195" y="3211"/>
                </a:lnTo>
                <a:lnTo>
                  <a:pt x="8202" y="3186"/>
                </a:lnTo>
                <a:lnTo>
                  <a:pt x="8207" y="3159"/>
                </a:lnTo>
                <a:lnTo>
                  <a:pt x="8211" y="3132"/>
                </a:lnTo>
                <a:lnTo>
                  <a:pt x="8215" y="3105"/>
                </a:lnTo>
                <a:lnTo>
                  <a:pt x="8217" y="3078"/>
                </a:lnTo>
                <a:lnTo>
                  <a:pt x="8218" y="3051"/>
                </a:lnTo>
                <a:lnTo>
                  <a:pt x="8218" y="3024"/>
                </a:lnTo>
                <a:lnTo>
                  <a:pt x="8217" y="2997"/>
                </a:lnTo>
                <a:lnTo>
                  <a:pt x="8215" y="2970"/>
                </a:lnTo>
                <a:lnTo>
                  <a:pt x="8211" y="2942"/>
                </a:lnTo>
                <a:lnTo>
                  <a:pt x="8207" y="2915"/>
                </a:lnTo>
                <a:lnTo>
                  <a:pt x="8202" y="2888"/>
                </a:lnTo>
                <a:lnTo>
                  <a:pt x="8196" y="2860"/>
                </a:lnTo>
                <a:lnTo>
                  <a:pt x="8188" y="2831"/>
                </a:lnTo>
                <a:lnTo>
                  <a:pt x="8179" y="2801"/>
                </a:lnTo>
                <a:lnTo>
                  <a:pt x="8168" y="2771"/>
                </a:lnTo>
                <a:lnTo>
                  <a:pt x="8157" y="2742"/>
                </a:lnTo>
                <a:lnTo>
                  <a:pt x="8144" y="2712"/>
                </a:lnTo>
                <a:lnTo>
                  <a:pt x="8130" y="2683"/>
                </a:lnTo>
                <a:lnTo>
                  <a:pt x="8115" y="2653"/>
                </a:lnTo>
                <a:lnTo>
                  <a:pt x="8100" y="2624"/>
                </a:lnTo>
                <a:lnTo>
                  <a:pt x="8083" y="2596"/>
                </a:lnTo>
                <a:lnTo>
                  <a:pt x="8065" y="2567"/>
                </a:lnTo>
                <a:lnTo>
                  <a:pt x="8046" y="2539"/>
                </a:lnTo>
                <a:lnTo>
                  <a:pt x="8026" y="2512"/>
                </a:lnTo>
                <a:lnTo>
                  <a:pt x="8004" y="2484"/>
                </a:lnTo>
                <a:lnTo>
                  <a:pt x="7983" y="2457"/>
                </a:lnTo>
                <a:lnTo>
                  <a:pt x="7960" y="2430"/>
                </a:lnTo>
                <a:lnTo>
                  <a:pt x="7935" y="2405"/>
                </a:lnTo>
                <a:lnTo>
                  <a:pt x="7910" y="2379"/>
                </a:lnTo>
                <a:lnTo>
                  <a:pt x="7884" y="2354"/>
                </a:lnTo>
                <a:lnTo>
                  <a:pt x="7859" y="2329"/>
                </a:lnTo>
                <a:lnTo>
                  <a:pt x="7830" y="2306"/>
                </a:lnTo>
                <a:lnTo>
                  <a:pt x="7801" y="2282"/>
                </a:lnTo>
                <a:lnTo>
                  <a:pt x="7772" y="2258"/>
                </a:lnTo>
                <a:lnTo>
                  <a:pt x="7742" y="2235"/>
                </a:lnTo>
                <a:lnTo>
                  <a:pt x="7711" y="2214"/>
                </a:lnTo>
                <a:lnTo>
                  <a:pt x="7679" y="2192"/>
                </a:lnTo>
                <a:lnTo>
                  <a:pt x="7646" y="2172"/>
                </a:lnTo>
                <a:lnTo>
                  <a:pt x="7613" y="2153"/>
                </a:lnTo>
                <a:lnTo>
                  <a:pt x="7579" y="2133"/>
                </a:lnTo>
                <a:lnTo>
                  <a:pt x="7543" y="2115"/>
                </a:lnTo>
                <a:lnTo>
                  <a:pt x="7508" y="2098"/>
                </a:lnTo>
                <a:lnTo>
                  <a:pt x="7471" y="2081"/>
                </a:lnTo>
                <a:lnTo>
                  <a:pt x="7433" y="2065"/>
                </a:lnTo>
                <a:lnTo>
                  <a:pt x="7400" y="2052"/>
                </a:lnTo>
                <a:lnTo>
                  <a:pt x="7367" y="2039"/>
                </a:lnTo>
                <a:lnTo>
                  <a:pt x="7332" y="2028"/>
                </a:lnTo>
                <a:lnTo>
                  <a:pt x="7299" y="2017"/>
                </a:lnTo>
                <a:lnTo>
                  <a:pt x="7264" y="2007"/>
                </a:lnTo>
                <a:lnTo>
                  <a:pt x="7230" y="1997"/>
                </a:lnTo>
                <a:lnTo>
                  <a:pt x="7195" y="1990"/>
                </a:lnTo>
                <a:lnTo>
                  <a:pt x="7160" y="1982"/>
                </a:lnTo>
                <a:lnTo>
                  <a:pt x="7126" y="1976"/>
                </a:lnTo>
                <a:lnTo>
                  <a:pt x="7090" y="1969"/>
                </a:lnTo>
                <a:lnTo>
                  <a:pt x="7056" y="1965"/>
                </a:lnTo>
                <a:lnTo>
                  <a:pt x="7021" y="1961"/>
                </a:lnTo>
                <a:lnTo>
                  <a:pt x="6987" y="1958"/>
                </a:lnTo>
                <a:lnTo>
                  <a:pt x="6952" y="1955"/>
                </a:lnTo>
                <a:lnTo>
                  <a:pt x="6918" y="1954"/>
                </a:lnTo>
                <a:lnTo>
                  <a:pt x="6884" y="1953"/>
                </a:lnTo>
                <a:lnTo>
                  <a:pt x="6847" y="1954"/>
                </a:lnTo>
                <a:lnTo>
                  <a:pt x="6810" y="1955"/>
                </a:lnTo>
                <a:lnTo>
                  <a:pt x="6774" y="1959"/>
                </a:lnTo>
                <a:lnTo>
                  <a:pt x="6739" y="1962"/>
                </a:lnTo>
                <a:lnTo>
                  <a:pt x="6703" y="1966"/>
                </a:lnTo>
                <a:lnTo>
                  <a:pt x="6669" y="1972"/>
                </a:lnTo>
                <a:lnTo>
                  <a:pt x="6635" y="1978"/>
                </a:lnTo>
                <a:lnTo>
                  <a:pt x="6602" y="1986"/>
                </a:lnTo>
                <a:lnTo>
                  <a:pt x="6569" y="1994"/>
                </a:lnTo>
                <a:lnTo>
                  <a:pt x="6537" y="2004"/>
                </a:lnTo>
                <a:lnTo>
                  <a:pt x="6506" y="2015"/>
                </a:lnTo>
                <a:lnTo>
                  <a:pt x="6474" y="2025"/>
                </a:lnTo>
                <a:lnTo>
                  <a:pt x="6445" y="2037"/>
                </a:lnTo>
                <a:lnTo>
                  <a:pt x="6416" y="2050"/>
                </a:lnTo>
                <a:lnTo>
                  <a:pt x="6387" y="2064"/>
                </a:lnTo>
                <a:lnTo>
                  <a:pt x="6360" y="2079"/>
                </a:lnTo>
                <a:lnTo>
                  <a:pt x="6333" y="2094"/>
                </a:lnTo>
                <a:lnTo>
                  <a:pt x="6307" y="2111"/>
                </a:lnTo>
                <a:lnTo>
                  <a:pt x="6282" y="2128"/>
                </a:lnTo>
                <a:lnTo>
                  <a:pt x="6257" y="2146"/>
                </a:lnTo>
                <a:lnTo>
                  <a:pt x="6235" y="2165"/>
                </a:lnTo>
                <a:lnTo>
                  <a:pt x="6212" y="2185"/>
                </a:lnTo>
                <a:lnTo>
                  <a:pt x="6191" y="2205"/>
                </a:lnTo>
                <a:lnTo>
                  <a:pt x="6170" y="2226"/>
                </a:lnTo>
                <a:lnTo>
                  <a:pt x="6151" y="2248"/>
                </a:lnTo>
                <a:lnTo>
                  <a:pt x="6132" y="2270"/>
                </a:lnTo>
                <a:lnTo>
                  <a:pt x="6115" y="2294"/>
                </a:lnTo>
                <a:lnTo>
                  <a:pt x="6099" y="2317"/>
                </a:lnTo>
                <a:lnTo>
                  <a:pt x="6084" y="2342"/>
                </a:lnTo>
                <a:lnTo>
                  <a:pt x="6070" y="2368"/>
                </a:lnTo>
                <a:lnTo>
                  <a:pt x="6057" y="2394"/>
                </a:lnTo>
                <a:lnTo>
                  <a:pt x="6045" y="2421"/>
                </a:lnTo>
                <a:lnTo>
                  <a:pt x="6036" y="2442"/>
                </a:lnTo>
                <a:lnTo>
                  <a:pt x="6026" y="2467"/>
                </a:lnTo>
                <a:lnTo>
                  <a:pt x="6015" y="2492"/>
                </a:lnTo>
                <a:lnTo>
                  <a:pt x="6003" y="2520"/>
                </a:lnTo>
                <a:lnTo>
                  <a:pt x="5991" y="2548"/>
                </a:lnTo>
                <a:lnTo>
                  <a:pt x="5978" y="2578"/>
                </a:lnTo>
                <a:lnTo>
                  <a:pt x="5964" y="2609"/>
                </a:lnTo>
                <a:lnTo>
                  <a:pt x="5950" y="2642"/>
                </a:lnTo>
                <a:lnTo>
                  <a:pt x="5927" y="2693"/>
                </a:lnTo>
                <a:lnTo>
                  <a:pt x="5904" y="2748"/>
                </a:lnTo>
                <a:lnTo>
                  <a:pt x="5879" y="2805"/>
                </a:lnTo>
                <a:lnTo>
                  <a:pt x="5853" y="2865"/>
                </a:lnTo>
                <a:lnTo>
                  <a:pt x="5827" y="2926"/>
                </a:lnTo>
                <a:lnTo>
                  <a:pt x="5800" y="2989"/>
                </a:lnTo>
                <a:lnTo>
                  <a:pt x="5772" y="3055"/>
                </a:lnTo>
                <a:lnTo>
                  <a:pt x="5745" y="3123"/>
                </a:lnTo>
                <a:lnTo>
                  <a:pt x="5736" y="3142"/>
                </a:lnTo>
                <a:lnTo>
                  <a:pt x="5727" y="3163"/>
                </a:lnTo>
                <a:lnTo>
                  <a:pt x="5718" y="3181"/>
                </a:lnTo>
                <a:lnTo>
                  <a:pt x="5707" y="3201"/>
                </a:lnTo>
                <a:lnTo>
                  <a:pt x="5698" y="3218"/>
                </a:lnTo>
                <a:lnTo>
                  <a:pt x="5687" y="3236"/>
                </a:lnTo>
                <a:lnTo>
                  <a:pt x="5675" y="3252"/>
                </a:lnTo>
                <a:lnTo>
                  <a:pt x="5663" y="3268"/>
                </a:lnTo>
                <a:lnTo>
                  <a:pt x="5651" y="3285"/>
                </a:lnTo>
                <a:lnTo>
                  <a:pt x="5639" y="3300"/>
                </a:lnTo>
                <a:lnTo>
                  <a:pt x="5626" y="3314"/>
                </a:lnTo>
                <a:lnTo>
                  <a:pt x="5613" y="3328"/>
                </a:lnTo>
                <a:lnTo>
                  <a:pt x="5599" y="3341"/>
                </a:lnTo>
                <a:lnTo>
                  <a:pt x="5585" y="3354"/>
                </a:lnTo>
                <a:lnTo>
                  <a:pt x="5571" y="3365"/>
                </a:lnTo>
                <a:lnTo>
                  <a:pt x="5556" y="3377"/>
                </a:lnTo>
                <a:lnTo>
                  <a:pt x="5541" y="3388"/>
                </a:lnTo>
                <a:lnTo>
                  <a:pt x="5526" y="3398"/>
                </a:lnTo>
                <a:lnTo>
                  <a:pt x="5511" y="3407"/>
                </a:lnTo>
                <a:lnTo>
                  <a:pt x="5495" y="3416"/>
                </a:lnTo>
                <a:lnTo>
                  <a:pt x="5479" y="3424"/>
                </a:lnTo>
                <a:lnTo>
                  <a:pt x="5462" y="3431"/>
                </a:lnTo>
                <a:lnTo>
                  <a:pt x="5445" y="3438"/>
                </a:lnTo>
                <a:lnTo>
                  <a:pt x="5428" y="3444"/>
                </a:lnTo>
                <a:lnTo>
                  <a:pt x="5411" y="3449"/>
                </a:lnTo>
                <a:lnTo>
                  <a:pt x="5393" y="3454"/>
                </a:lnTo>
                <a:lnTo>
                  <a:pt x="5375" y="3458"/>
                </a:lnTo>
                <a:lnTo>
                  <a:pt x="5357" y="3461"/>
                </a:lnTo>
                <a:lnTo>
                  <a:pt x="5338" y="3463"/>
                </a:lnTo>
                <a:lnTo>
                  <a:pt x="5320" y="3466"/>
                </a:lnTo>
                <a:lnTo>
                  <a:pt x="5301" y="3467"/>
                </a:lnTo>
                <a:lnTo>
                  <a:pt x="5282" y="3467"/>
                </a:lnTo>
                <a:lnTo>
                  <a:pt x="5262" y="3467"/>
                </a:lnTo>
                <a:lnTo>
                  <a:pt x="5242" y="3466"/>
                </a:lnTo>
                <a:lnTo>
                  <a:pt x="5223" y="3463"/>
                </a:lnTo>
                <a:lnTo>
                  <a:pt x="5203" y="3461"/>
                </a:lnTo>
                <a:lnTo>
                  <a:pt x="5183" y="3458"/>
                </a:lnTo>
                <a:lnTo>
                  <a:pt x="5163" y="3454"/>
                </a:lnTo>
                <a:lnTo>
                  <a:pt x="5143" y="3448"/>
                </a:lnTo>
                <a:lnTo>
                  <a:pt x="5124" y="3443"/>
                </a:lnTo>
                <a:lnTo>
                  <a:pt x="5103" y="3436"/>
                </a:lnTo>
                <a:lnTo>
                  <a:pt x="5084" y="3430"/>
                </a:lnTo>
                <a:lnTo>
                  <a:pt x="5063" y="3422"/>
                </a:lnTo>
                <a:lnTo>
                  <a:pt x="5044" y="3414"/>
                </a:lnTo>
                <a:lnTo>
                  <a:pt x="5024" y="3404"/>
                </a:lnTo>
                <a:lnTo>
                  <a:pt x="5004" y="3394"/>
                </a:lnTo>
                <a:lnTo>
                  <a:pt x="4984" y="3384"/>
                </a:lnTo>
                <a:lnTo>
                  <a:pt x="4964" y="3373"/>
                </a:lnTo>
                <a:lnTo>
                  <a:pt x="4944" y="3361"/>
                </a:lnTo>
                <a:lnTo>
                  <a:pt x="4925" y="3348"/>
                </a:lnTo>
                <a:lnTo>
                  <a:pt x="4906" y="3335"/>
                </a:lnTo>
                <a:lnTo>
                  <a:pt x="4885" y="3321"/>
                </a:lnTo>
                <a:lnTo>
                  <a:pt x="4866" y="3306"/>
                </a:lnTo>
                <a:lnTo>
                  <a:pt x="4846" y="3291"/>
                </a:lnTo>
                <a:lnTo>
                  <a:pt x="4827" y="3275"/>
                </a:lnTo>
                <a:lnTo>
                  <a:pt x="4809" y="3259"/>
                </a:lnTo>
                <a:lnTo>
                  <a:pt x="4789" y="3242"/>
                </a:lnTo>
                <a:lnTo>
                  <a:pt x="4770" y="3223"/>
                </a:lnTo>
                <a:lnTo>
                  <a:pt x="4751" y="3205"/>
                </a:lnTo>
                <a:lnTo>
                  <a:pt x="4733" y="3186"/>
                </a:lnTo>
                <a:lnTo>
                  <a:pt x="4695" y="3146"/>
                </a:lnTo>
                <a:lnTo>
                  <a:pt x="4659" y="3103"/>
                </a:lnTo>
                <a:lnTo>
                  <a:pt x="4574" y="2999"/>
                </a:lnTo>
                <a:lnTo>
                  <a:pt x="4491" y="2895"/>
                </a:lnTo>
                <a:lnTo>
                  <a:pt x="4408" y="2789"/>
                </a:lnTo>
                <a:lnTo>
                  <a:pt x="4326" y="2684"/>
                </a:lnTo>
                <a:lnTo>
                  <a:pt x="4245" y="2577"/>
                </a:lnTo>
                <a:lnTo>
                  <a:pt x="4166" y="2469"/>
                </a:lnTo>
                <a:lnTo>
                  <a:pt x="4087" y="2362"/>
                </a:lnTo>
                <a:lnTo>
                  <a:pt x="4009" y="2253"/>
                </a:lnTo>
                <a:lnTo>
                  <a:pt x="3931" y="2143"/>
                </a:lnTo>
                <a:lnTo>
                  <a:pt x="3855" y="2033"/>
                </a:lnTo>
                <a:lnTo>
                  <a:pt x="3779" y="1923"/>
                </a:lnTo>
                <a:lnTo>
                  <a:pt x="3705" y="1811"/>
                </a:lnTo>
                <a:lnTo>
                  <a:pt x="3631" y="1700"/>
                </a:lnTo>
                <a:lnTo>
                  <a:pt x="3559" y="1588"/>
                </a:lnTo>
                <a:lnTo>
                  <a:pt x="3488" y="1475"/>
                </a:lnTo>
                <a:lnTo>
                  <a:pt x="3418" y="1362"/>
                </a:lnTo>
                <a:lnTo>
                  <a:pt x="2575" y="0"/>
                </a:lnTo>
                <a:lnTo>
                  <a:pt x="2427" y="148"/>
                </a:lnTo>
                <a:lnTo>
                  <a:pt x="2284" y="300"/>
                </a:lnTo>
                <a:lnTo>
                  <a:pt x="2144" y="456"/>
                </a:lnTo>
                <a:lnTo>
                  <a:pt x="2008" y="614"/>
                </a:lnTo>
                <a:lnTo>
                  <a:pt x="1875" y="776"/>
                </a:lnTo>
                <a:lnTo>
                  <a:pt x="1747" y="941"/>
                </a:lnTo>
                <a:lnTo>
                  <a:pt x="1623" y="1110"/>
                </a:lnTo>
                <a:lnTo>
                  <a:pt x="1502" y="1281"/>
                </a:lnTo>
                <a:lnTo>
                  <a:pt x="1385" y="1456"/>
                </a:lnTo>
                <a:lnTo>
                  <a:pt x="1273" y="1632"/>
                </a:lnTo>
                <a:lnTo>
                  <a:pt x="1165" y="1813"/>
                </a:lnTo>
                <a:lnTo>
                  <a:pt x="1062" y="1995"/>
                </a:lnTo>
                <a:lnTo>
                  <a:pt x="962" y="2182"/>
                </a:lnTo>
                <a:lnTo>
                  <a:pt x="867" y="2370"/>
                </a:lnTo>
                <a:lnTo>
                  <a:pt x="777" y="2561"/>
                </a:lnTo>
                <a:lnTo>
                  <a:pt x="692" y="2755"/>
                </a:lnTo>
                <a:lnTo>
                  <a:pt x="611" y="2951"/>
                </a:lnTo>
                <a:lnTo>
                  <a:pt x="534" y="3149"/>
                </a:lnTo>
                <a:lnTo>
                  <a:pt x="463" y="3349"/>
                </a:lnTo>
                <a:lnTo>
                  <a:pt x="396" y="3553"/>
                </a:lnTo>
                <a:lnTo>
                  <a:pt x="333" y="3757"/>
                </a:lnTo>
                <a:lnTo>
                  <a:pt x="277" y="3965"/>
                </a:lnTo>
                <a:lnTo>
                  <a:pt x="225" y="4174"/>
                </a:lnTo>
                <a:lnTo>
                  <a:pt x="179" y="4385"/>
                </a:lnTo>
                <a:lnTo>
                  <a:pt x="137" y="4599"/>
                </a:lnTo>
                <a:lnTo>
                  <a:pt x="101" y="4814"/>
                </a:lnTo>
                <a:lnTo>
                  <a:pt x="71" y="5031"/>
                </a:lnTo>
                <a:lnTo>
                  <a:pt x="45" y="5249"/>
                </a:lnTo>
                <a:lnTo>
                  <a:pt x="26" y="5469"/>
                </a:lnTo>
                <a:lnTo>
                  <a:pt x="12" y="5691"/>
                </a:lnTo>
                <a:lnTo>
                  <a:pt x="3" y="5914"/>
                </a:lnTo>
                <a:lnTo>
                  <a:pt x="0" y="6139"/>
                </a:lnTo>
                <a:lnTo>
                  <a:pt x="2" y="6356"/>
                </a:lnTo>
                <a:lnTo>
                  <a:pt x="11" y="6571"/>
                </a:lnTo>
                <a:lnTo>
                  <a:pt x="24" y="6785"/>
                </a:lnTo>
                <a:lnTo>
                  <a:pt x="42" y="6997"/>
                </a:lnTo>
                <a:lnTo>
                  <a:pt x="66" y="7209"/>
                </a:lnTo>
                <a:lnTo>
                  <a:pt x="95" y="7419"/>
                </a:lnTo>
                <a:lnTo>
                  <a:pt x="128" y="7627"/>
                </a:lnTo>
                <a:lnTo>
                  <a:pt x="167" y="7832"/>
                </a:lnTo>
                <a:lnTo>
                  <a:pt x="210" y="8037"/>
                </a:lnTo>
                <a:lnTo>
                  <a:pt x="259" y="8239"/>
                </a:lnTo>
                <a:lnTo>
                  <a:pt x="312" y="8441"/>
                </a:lnTo>
                <a:lnTo>
                  <a:pt x="369" y="8639"/>
                </a:lnTo>
                <a:lnTo>
                  <a:pt x="432" y="8836"/>
                </a:lnTo>
                <a:lnTo>
                  <a:pt x="498" y="9031"/>
                </a:lnTo>
                <a:lnTo>
                  <a:pt x="570" y="9224"/>
                </a:lnTo>
                <a:lnTo>
                  <a:pt x="645" y="9415"/>
                </a:lnTo>
                <a:lnTo>
                  <a:pt x="726" y="9602"/>
                </a:lnTo>
                <a:lnTo>
                  <a:pt x="810" y="9788"/>
                </a:lnTo>
                <a:lnTo>
                  <a:pt x="899" y="9971"/>
                </a:lnTo>
                <a:lnTo>
                  <a:pt x="991" y="10152"/>
                </a:lnTo>
                <a:lnTo>
                  <a:pt x="1089" y="10331"/>
                </a:lnTo>
                <a:lnTo>
                  <a:pt x="1190" y="10507"/>
                </a:lnTo>
                <a:lnTo>
                  <a:pt x="1295" y="10680"/>
                </a:lnTo>
                <a:lnTo>
                  <a:pt x="1404" y="10851"/>
                </a:lnTo>
                <a:lnTo>
                  <a:pt x="1517" y="11019"/>
                </a:lnTo>
                <a:lnTo>
                  <a:pt x="1633" y="11184"/>
                </a:lnTo>
                <a:lnTo>
                  <a:pt x="1754" y="11346"/>
                </a:lnTo>
                <a:lnTo>
                  <a:pt x="1878" y="11505"/>
                </a:lnTo>
                <a:lnTo>
                  <a:pt x="2006" y="11661"/>
                </a:lnTo>
                <a:lnTo>
                  <a:pt x="2137" y="11815"/>
                </a:lnTo>
                <a:lnTo>
                  <a:pt x="2272" y="11965"/>
                </a:lnTo>
                <a:lnTo>
                  <a:pt x="2410" y="12112"/>
                </a:lnTo>
                <a:lnTo>
                  <a:pt x="3366" y="11575"/>
                </a:lnTo>
                <a:lnTo>
                  <a:pt x="3448" y="115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97375" lIns="194750" spcFirstLastPara="1" rIns="194750" wrap="square" tIns="97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/>
          <p:nvPr/>
        </p:nvSpPr>
        <p:spPr>
          <a:xfrm rot="2700000">
            <a:off x="5386084" y="2142567"/>
            <a:ext cx="2760277" cy="1965605"/>
          </a:xfrm>
          <a:custGeom>
            <a:rect b="b" l="l" r="r" t="t"/>
            <a:pathLst>
              <a:path extrusionOk="0" h="8811" w="12379">
                <a:moveTo>
                  <a:pt x="2077" y="5459"/>
                </a:moveTo>
                <a:lnTo>
                  <a:pt x="2107" y="5493"/>
                </a:lnTo>
                <a:lnTo>
                  <a:pt x="2136" y="5526"/>
                </a:lnTo>
                <a:lnTo>
                  <a:pt x="2166" y="5557"/>
                </a:lnTo>
                <a:lnTo>
                  <a:pt x="2197" y="5585"/>
                </a:lnTo>
                <a:lnTo>
                  <a:pt x="2227" y="5612"/>
                </a:lnTo>
                <a:lnTo>
                  <a:pt x="2257" y="5636"/>
                </a:lnTo>
                <a:lnTo>
                  <a:pt x="2288" y="5658"/>
                </a:lnTo>
                <a:lnTo>
                  <a:pt x="2319" y="5679"/>
                </a:lnTo>
                <a:lnTo>
                  <a:pt x="2350" y="5696"/>
                </a:lnTo>
                <a:lnTo>
                  <a:pt x="2380" y="5712"/>
                </a:lnTo>
                <a:lnTo>
                  <a:pt x="2410" y="5725"/>
                </a:lnTo>
                <a:lnTo>
                  <a:pt x="2440" y="5736"/>
                </a:lnTo>
                <a:lnTo>
                  <a:pt x="2456" y="5741"/>
                </a:lnTo>
                <a:lnTo>
                  <a:pt x="2471" y="5744"/>
                </a:lnTo>
                <a:lnTo>
                  <a:pt x="2485" y="5749"/>
                </a:lnTo>
                <a:lnTo>
                  <a:pt x="2500" y="5751"/>
                </a:lnTo>
                <a:lnTo>
                  <a:pt x="2514" y="5753"/>
                </a:lnTo>
                <a:lnTo>
                  <a:pt x="2529" y="5755"/>
                </a:lnTo>
                <a:lnTo>
                  <a:pt x="2543" y="5756"/>
                </a:lnTo>
                <a:lnTo>
                  <a:pt x="2557" y="5756"/>
                </a:lnTo>
                <a:lnTo>
                  <a:pt x="2572" y="5756"/>
                </a:lnTo>
                <a:lnTo>
                  <a:pt x="2587" y="5755"/>
                </a:lnTo>
                <a:lnTo>
                  <a:pt x="2601" y="5753"/>
                </a:lnTo>
                <a:lnTo>
                  <a:pt x="2615" y="5751"/>
                </a:lnTo>
                <a:lnTo>
                  <a:pt x="2628" y="5748"/>
                </a:lnTo>
                <a:lnTo>
                  <a:pt x="2641" y="5744"/>
                </a:lnTo>
                <a:lnTo>
                  <a:pt x="2654" y="5740"/>
                </a:lnTo>
                <a:lnTo>
                  <a:pt x="2666" y="5735"/>
                </a:lnTo>
                <a:lnTo>
                  <a:pt x="2678" y="5729"/>
                </a:lnTo>
                <a:lnTo>
                  <a:pt x="2689" y="5724"/>
                </a:lnTo>
                <a:lnTo>
                  <a:pt x="2699" y="5717"/>
                </a:lnTo>
                <a:lnTo>
                  <a:pt x="2710" y="5711"/>
                </a:lnTo>
                <a:lnTo>
                  <a:pt x="2731" y="5697"/>
                </a:lnTo>
                <a:lnTo>
                  <a:pt x="2749" y="5681"/>
                </a:lnTo>
                <a:lnTo>
                  <a:pt x="2766" y="5664"/>
                </a:lnTo>
                <a:lnTo>
                  <a:pt x="2781" y="5645"/>
                </a:lnTo>
                <a:lnTo>
                  <a:pt x="2795" y="5626"/>
                </a:lnTo>
                <a:lnTo>
                  <a:pt x="2809" y="5606"/>
                </a:lnTo>
                <a:lnTo>
                  <a:pt x="2821" y="5586"/>
                </a:lnTo>
                <a:lnTo>
                  <a:pt x="2832" y="5567"/>
                </a:lnTo>
                <a:lnTo>
                  <a:pt x="2841" y="5546"/>
                </a:lnTo>
                <a:lnTo>
                  <a:pt x="2849" y="5526"/>
                </a:lnTo>
                <a:lnTo>
                  <a:pt x="2877" y="5458"/>
                </a:lnTo>
                <a:lnTo>
                  <a:pt x="2905" y="5392"/>
                </a:lnTo>
                <a:lnTo>
                  <a:pt x="2932" y="5327"/>
                </a:lnTo>
                <a:lnTo>
                  <a:pt x="2959" y="5265"/>
                </a:lnTo>
                <a:lnTo>
                  <a:pt x="2985" y="5205"/>
                </a:lnTo>
                <a:lnTo>
                  <a:pt x="3010" y="5148"/>
                </a:lnTo>
                <a:lnTo>
                  <a:pt x="3035" y="5093"/>
                </a:lnTo>
                <a:lnTo>
                  <a:pt x="3058" y="5040"/>
                </a:lnTo>
                <a:lnTo>
                  <a:pt x="3072" y="5009"/>
                </a:lnTo>
                <a:lnTo>
                  <a:pt x="3085" y="4977"/>
                </a:lnTo>
                <a:lnTo>
                  <a:pt x="3098" y="4948"/>
                </a:lnTo>
                <a:lnTo>
                  <a:pt x="3109" y="4920"/>
                </a:lnTo>
                <a:lnTo>
                  <a:pt x="3121" y="4893"/>
                </a:lnTo>
                <a:lnTo>
                  <a:pt x="3132" y="4869"/>
                </a:lnTo>
                <a:lnTo>
                  <a:pt x="3142" y="4845"/>
                </a:lnTo>
                <a:lnTo>
                  <a:pt x="3150" y="4824"/>
                </a:lnTo>
                <a:lnTo>
                  <a:pt x="3165" y="4791"/>
                </a:lnTo>
                <a:lnTo>
                  <a:pt x="3181" y="4759"/>
                </a:lnTo>
                <a:lnTo>
                  <a:pt x="3198" y="4726"/>
                </a:lnTo>
                <a:lnTo>
                  <a:pt x="3217" y="4696"/>
                </a:lnTo>
                <a:lnTo>
                  <a:pt x="3237" y="4666"/>
                </a:lnTo>
                <a:lnTo>
                  <a:pt x="3258" y="4637"/>
                </a:lnTo>
                <a:lnTo>
                  <a:pt x="3280" y="4609"/>
                </a:lnTo>
                <a:lnTo>
                  <a:pt x="3304" y="4582"/>
                </a:lnTo>
                <a:lnTo>
                  <a:pt x="3328" y="4555"/>
                </a:lnTo>
                <a:lnTo>
                  <a:pt x="3354" y="4530"/>
                </a:lnTo>
                <a:lnTo>
                  <a:pt x="3381" y="4506"/>
                </a:lnTo>
                <a:lnTo>
                  <a:pt x="3409" y="4483"/>
                </a:lnTo>
                <a:lnTo>
                  <a:pt x="3438" y="4460"/>
                </a:lnTo>
                <a:lnTo>
                  <a:pt x="3469" y="4439"/>
                </a:lnTo>
                <a:lnTo>
                  <a:pt x="3500" y="4418"/>
                </a:lnTo>
                <a:lnTo>
                  <a:pt x="3532" y="4399"/>
                </a:lnTo>
                <a:lnTo>
                  <a:pt x="3566" y="4381"/>
                </a:lnTo>
                <a:lnTo>
                  <a:pt x="3600" y="4363"/>
                </a:lnTo>
                <a:lnTo>
                  <a:pt x="3635" y="4347"/>
                </a:lnTo>
                <a:lnTo>
                  <a:pt x="3670" y="4332"/>
                </a:lnTo>
                <a:lnTo>
                  <a:pt x="3707" y="4318"/>
                </a:lnTo>
                <a:lnTo>
                  <a:pt x="3745" y="4305"/>
                </a:lnTo>
                <a:lnTo>
                  <a:pt x="3784" y="4293"/>
                </a:lnTo>
                <a:lnTo>
                  <a:pt x="3823" y="4284"/>
                </a:lnTo>
                <a:lnTo>
                  <a:pt x="3862" y="4274"/>
                </a:lnTo>
                <a:lnTo>
                  <a:pt x="3903" y="4265"/>
                </a:lnTo>
                <a:lnTo>
                  <a:pt x="3944" y="4259"/>
                </a:lnTo>
                <a:lnTo>
                  <a:pt x="3987" y="4254"/>
                </a:lnTo>
                <a:lnTo>
                  <a:pt x="4029" y="4248"/>
                </a:lnTo>
                <a:lnTo>
                  <a:pt x="4072" y="4245"/>
                </a:lnTo>
                <a:lnTo>
                  <a:pt x="4115" y="4244"/>
                </a:lnTo>
                <a:lnTo>
                  <a:pt x="4159" y="4243"/>
                </a:lnTo>
                <a:lnTo>
                  <a:pt x="4198" y="4244"/>
                </a:lnTo>
                <a:lnTo>
                  <a:pt x="4237" y="4245"/>
                </a:lnTo>
                <a:lnTo>
                  <a:pt x="4276" y="4247"/>
                </a:lnTo>
                <a:lnTo>
                  <a:pt x="4315" y="4251"/>
                </a:lnTo>
                <a:lnTo>
                  <a:pt x="4354" y="4256"/>
                </a:lnTo>
                <a:lnTo>
                  <a:pt x="4393" y="4261"/>
                </a:lnTo>
                <a:lnTo>
                  <a:pt x="4432" y="4268"/>
                </a:lnTo>
                <a:lnTo>
                  <a:pt x="4472" y="4275"/>
                </a:lnTo>
                <a:lnTo>
                  <a:pt x="4511" y="4284"/>
                </a:lnTo>
                <a:lnTo>
                  <a:pt x="4550" y="4292"/>
                </a:lnTo>
                <a:lnTo>
                  <a:pt x="4589" y="4303"/>
                </a:lnTo>
                <a:lnTo>
                  <a:pt x="4627" y="4314"/>
                </a:lnTo>
                <a:lnTo>
                  <a:pt x="4666" y="4326"/>
                </a:lnTo>
                <a:lnTo>
                  <a:pt x="4704" y="4340"/>
                </a:lnTo>
                <a:lnTo>
                  <a:pt x="4742" y="4354"/>
                </a:lnTo>
                <a:lnTo>
                  <a:pt x="4779" y="4369"/>
                </a:lnTo>
                <a:lnTo>
                  <a:pt x="4822" y="4386"/>
                </a:lnTo>
                <a:lnTo>
                  <a:pt x="4863" y="4404"/>
                </a:lnTo>
                <a:lnTo>
                  <a:pt x="4902" y="4424"/>
                </a:lnTo>
                <a:lnTo>
                  <a:pt x="4941" y="4444"/>
                </a:lnTo>
                <a:lnTo>
                  <a:pt x="4980" y="4466"/>
                </a:lnTo>
                <a:lnTo>
                  <a:pt x="5017" y="4488"/>
                </a:lnTo>
                <a:lnTo>
                  <a:pt x="5054" y="4511"/>
                </a:lnTo>
                <a:lnTo>
                  <a:pt x="5089" y="4535"/>
                </a:lnTo>
                <a:lnTo>
                  <a:pt x="5125" y="4559"/>
                </a:lnTo>
                <a:lnTo>
                  <a:pt x="5158" y="4584"/>
                </a:lnTo>
                <a:lnTo>
                  <a:pt x="5192" y="4610"/>
                </a:lnTo>
                <a:lnTo>
                  <a:pt x="5223" y="4637"/>
                </a:lnTo>
                <a:lnTo>
                  <a:pt x="5254" y="4664"/>
                </a:lnTo>
                <a:lnTo>
                  <a:pt x="5284" y="4692"/>
                </a:lnTo>
                <a:lnTo>
                  <a:pt x="5314" y="4721"/>
                </a:lnTo>
                <a:lnTo>
                  <a:pt x="5342" y="4750"/>
                </a:lnTo>
                <a:lnTo>
                  <a:pt x="5370" y="4779"/>
                </a:lnTo>
                <a:lnTo>
                  <a:pt x="5396" y="4809"/>
                </a:lnTo>
                <a:lnTo>
                  <a:pt x="5420" y="4840"/>
                </a:lnTo>
                <a:lnTo>
                  <a:pt x="5444" y="4871"/>
                </a:lnTo>
                <a:lnTo>
                  <a:pt x="5467" y="4902"/>
                </a:lnTo>
                <a:lnTo>
                  <a:pt x="5489" y="4934"/>
                </a:lnTo>
                <a:lnTo>
                  <a:pt x="5510" y="4967"/>
                </a:lnTo>
                <a:lnTo>
                  <a:pt x="5529" y="4999"/>
                </a:lnTo>
                <a:lnTo>
                  <a:pt x="5548" y="5032"/>
                </a:lnTo>
                <a:lnTo>
                  <a:pt x="5565" y="5065"/>
                </a:lnTo>
                <a:lnTo>
                  <a:pt x="5581" y="5099"/>
                </a:lnTo>
                <a:lnTo>
                  <a:pt x="5596" y="5133"/>
                </a:lnTo>
                <a:lnTo>
                  <a:pt x="5610" y="5166"/>
                </a:lnTo>
                <a:lnTo>
                  <a:pt x="5622" y="5200"/>
                </a:lnTo>
                <a:lnTo>
                  <a:pt x="5634" y="5235"/>
                </a:lnTo>
                <a:lnTo>
                  <a:pt x="5644" y="5269"/>
                </a:lnTo>
                <a:lnTo>
                  <a:pt x="5653" y="5306"/>
                </a:lnTo>
                <a:lnTo>
                  <a:pt x="5661" y="5341"/>
                </a:lnTo>
                <a:lnTo>
                  <a:pt x="5667" y="5378"/>
                </a:lnTo>
                <a:lnTo>
                  <a:pt x="5673" y="5414"/>
                </a:lnTo>
                <a:lnTo>
                  <a:pt x="5677" y="5450"/>
                </a:lnTo>
                <a:lnTo>
                  <a:pt x="5679" y="5487"/>
                </a:lnTo>
                <a:lnTo>
                  <a:pt x="5679" y="5522"/>
                </a:lnTo>
                <a:lnTo>
                  <a:pt x="5679" y="5559"/>
                </a:lnTo>
                <a:lnTo>
                  <a:pt x="5677" y="5595"/>
                </a:lnTo>
                <a:lnTo>
                  <a:pt x="5673" y="5631"/>
                </a:lnTo>
                <a:lnTo>
                  <a:pt x="5667" y="5667"/>
                </a:lnTo>
                <a:lnTo>
                  <a:pt x="5661" y="5702"/>
                </a:lnTo>
                <a:lnTo>
                  <a:pt x="5652" y="5738"/>
                </a:lnTo>
                <a:lnTo>
                  <a:pt x="5643" y="5772"/>
                </a:lnTo>
                <a:lnTo>
                  <a:pt x="5631" y="5807"/>
                </a:lnTo>
                <a:lnTo>
                  <a:pt x="5618" y="5841"/>
                </a:lnTo>
                <a:lnTo>
                  <a:pt x="5606" y="5867"/>
                </a:lnTo>
                <a:lnTo>
                  <a:pt x="5593" y="5894"/>
                </a:lnTo>
                <a:lnTo>
                  <a:pt x="5577" y="5921"/>
                </a:lnTo>
                <a:lnTo>
                  <a:pt x="5558" y="5949"/>
                </a:lnTo>
                <a:lnTo>
                  <a:pt x="5539" y="5978"/>
                </a:lnTo>
                <a:lnTo>
                  <a:pt x="5517" y="6007"/>
                </a:lnTo>
                <a:lnTo>
                  <a:pt x="5494" y="6037"/>
                </a:lnTo>
                <a:lnTo>
                  <a:pt x="5469" y="6069"/>
                </a:lnTo>
                <a:lnTo>
                  <a:pt x="5442" y="6100"/>
                </a:lnTo>
                <a:lnTo>
                  <a:pt x="5414" y="6131"/>
                </a:lnTo>
                <a:lnTo>
                  <a:pt x="5385" y="6163"/>
                </a:lnTo>
                <a:lnTo>
                  <a:pt x="5355" y="6196"/>
                </a:lnTo>
                <a:lnTo>
                  <a:pt x="5322" y="6228"/>
                </a:lnTo>
                <a:lnTo>
                  <a:pt x="5289" y="6260"/>
                </a:lnTo>
                <a:lnTo>
                  <a:pt x="5255" y="6294"/>
                </a:lnTo>
                <a:lnTo>
                  <a:pt x="5220" y="6326"/>
                </a:lnTo>
                <a:lnTo>
                  <a:pt x="5147" y="6393"/>
                </a:lnTo>
                <a:lnTo>
                  <a:pt x="5073" y="6458"/>
                </a:lnTo>
                <a:lnTo>
                  <a:pt x="4996" y="6524"/>
                </a:lnTo>
                <a:lnTo>
                  <a:pt x="4918" y="6588"/>
                </a:lnTo>
                <a:lnTo>
                  <a:pt x="4840" y="6650"/>
                </a:lnTo>
                <a:lnTo>
                  <a:pt x="4761" y="6712"/>
                </a:lnTo>
                <a:lnTo>
                  <a:pt x="4685" y="6770"/>
                </a:lnTo>
                <a:lnTo>
                  <a:pt x="4609" y="6825"/>
                </a:lnTo>
                <a:lnTo>
                  <a:pt x="4570" y="6854"/>
                </a:lnTo>
                <a:lnTo>
                  <a:pt x="4532" y="6885"/>
                </a:lnTo>
                <a:lnTo>
                  <a:pt x="4515" y="6900"/>
                </a:lnTo>
                <a:lnTo>
                  <a:pt x="4498" y="6916"/>
                </a:lnTo>
                <a:lnTo>
                  <a:pt x="4482" y="6932"/>
                </a:lnTo>
                <a:lnTo>
                  <a:pt x="4466" y="6949"/>
                </a:lnTo>
                <a:lnTo>
                  <a:pt x="4450" y="6965"/>
                </a:lnTo>
                <a:lnTo>
                  <a:pt x="4435" y="6982"/>
                </a:lnTo>
                <a:lnTo>
                  <a:pt x="4421" y="6999"/>
                </a:lnTo>
                <a:lnTo>
                  <a:pt x="4407" y="7015"/>
                </a:lnTo>
                <a:lnTo>
                  <a:pt x="4394" y="7033"/>
                </a:lnTo>
                <a:lnTo>
                  <a:pt x="4382" y="7051"/>
                </a:lnTo>
                <a:lnTo>
                  <a:pt x="4371" y="7068"/>
                </a:lnTo>
                <a:lnTo>
                  <a:pt x="4359" y="7085"/>
                </a:lnTo>
                <a:lnTo>
                  <a:pt x="4348" y="7104"/>
                </a:lnTo>
                <a:lnTo>
                  <a:pt x="4338" y="7121"/>
                </a:lnTo>
                <a:lnTo>
                  <a:pt x="4329" y="7139"/>
                </a:lnTo>
                <a:lnTo>
                  <a:pt x="4320" y="7157"/>
                </a:lnTo>
                <a:lnTo>
                  <a:pt x="4312" y="7176"/>
                </a:lnTo>
                <a:lnTo>
                  <a:pt x="4305" y="7194"/>
                </a:lnTo>
                <a:lnTo>
                  <a:pt x="4298" y="7212"/>
                </a:lnTo>
                <a:lnTo>
                  <a:pt x="4292" y="7231"/>
                </a:lnTo>
                <a:lnTo>
                  <a:pt x="4286" y="7249"/>
                </a:lnTo>
                <a:lnTo>
                  <a:pt x="4281" y="7267"/>
                </a:lnTo>
                <a:lnTo>
                  <a:pt x="4277" y="7287"/>
                </a:lnTo>
                <a:lnTo>
                  <a:pt x="4274" y="7305"/>
                </a:lnTo>
                <a:lnTo>
                  <a:pt x="4271" y="7323"/>
                </a:lnTo>
                <a:lnTo>
                  <a:pt x="4269" y="7342"/>
                </a:lnTo>
                <a:lnTo>
                  <a:pt x="4267" y="7361"/>
                </a:lnTo>
                <a:lnTo>
                  <a:pt x="4267" y="7379"/>
                </a:lnTo>
                <a:lnTo>
                  <a:pt x="4267" y="7412"/>
                </a:lnTo>
                <a:lnTo>
                  <a:pt x="4270" y="7444"/>
                </a:lnTo>
                <a:lnTo>
                  <a:pt x="4275" y="7475"/>
                </a:lnTo>
                <a:lnTo>
                  <a:pt x="4281" y="7506"/>
                </a:lnTo>
                <a:lnTo>
                  <a:pt x="4288" y="7530"/>
                </a:lnTo>
                <a:lnTo>
                  <a:pt x="4296" y="7554"/>
                </a:lnTo>
                <a:lnTo>
                  <a:pt x="4305" y="7576"/>
                </a:lnTo>
                <a:lnTo>
                  <a:pt x="4315" y="7599"/>
                </a:lnTo>
                <a:lnTo>
                  <a:pt x="4326" y="7622"/>
                </a:lnTo>
                <a:lnTo>
                  <a:pt x="4338" y="7644"/>
                </a:lnTo>
                <a:lnTo>
                  <a:pt x="4352" y="7666"/>
                </a:lnTo>
                <a:lnTo>
                  <a:pt x="4367" y="7687"/>
                </a:lnTo>
                <a:lnTo>
                  <a:pt x="4382" y="7709"/>
                </a:lnTo>
                <a:lnTo>
                  <a:pt x="4400" y="7731"/>
                </a:lnTo>
                <a:lnTo>
                  <a:pt x="4418" y="7751"/>
                </a:lnTo>
                <a:lnTo>
                  <a:pt x="4437" y="7771"/>
                </a:lnTo>
                <a:lnTo>
                  <a:pt x="4458" y="7792"/>
                </a:lnTo>
                <a:lnTo>
                  <a:pt x="4480" y="7812"/>
                </a:lnTo>
                <a:lnTo>
                  <a:pt x="4501" y="7832"/>
                </a:lnTo>
                <a:lnTo>
                  <a:pt x="4525" y="7850"/>
                </a:lnTo>
                <a:lnTo>
                  <a:pt x="4608" y="7915"/>
                </a:lnTo>
                <a:lnTo>
                  <a:pt x="4691" y="7978"/>
                </a:lnTo>
                <a:lnTo>
                  <a:pt x="4775" y="8042"/>
                </a:lnTo>
                <a:lnTo>
                  <a:pt x="4859" y="8104"/>
                </a:lnTo>
                <a:lnTo>
                  <a:pt x="4945" y="8166"/>
                </a:lnTo>
                <a:lnTo>
                  <a:pt x="5030" y="8228"/>
                </a:lnTo>
                <a:lnTo>
                  <a:pt x="5116" y="8288"/>
                </a:lnTo>
                <a:lnTo>
                  <a:pt x="5201" y="8349"/>
                </a:lnTo>
                <a:lnTo>
                  <a:pt x="5289" y="8409"/>
                </a:lnTo>
                <a:lnTo>
                  <a:pt x="5375" y="8468"/>
                </a:lnTo>
                <a:lnTo>
                  <a:pt x="5462" y="8527"/>
                </a:lnTo>
                <a:lnTo>
                  <a:pt x="5550" y="8585"/>
                </a:lnTo>
                <a:lnTo>
                  <a:pt x="5638" y="8643"/>
                </a:lnTo>
                <a:lnTo>
                  <a:pt x="5727" y="8699"/>
                </a:lnTo>
                <a:lnTo>
                  <a:pt x="5815" y="8755"/>
                </a:lnTo>
                <a:lnTo>
                  <a:pt x="5904" y="8811"/>
                </a:lnTo>
                <a:lnTo>
                  <a:pt x="5960" y="8721"/>
                </a:lnTo>
                <a:lnTo>
                  <a:pt x="6017" y="8632"/>
                </a:lnTo>
                <a:lnTo>
                  <a:pt x="6074" y="8544"/>
                </a:lnTo>
                <a:lnTo>
                  <a:pt x="6132" y="8455"/>
                </a:lnTo>
                <a:lnTo>
                  <a:pt x="6191" y="8367"/>
                </a:lnTo>
                <a:lnTo>
                  <a:pt x="6250" y="8279"/>
                </a:lnTo>
                <a:lnTo>
                  <a:pt x="6310" y="8192"/>
                </a:lnTo>
                <a:lnTo>
                  <a:pt x="6371" y="8104"/>
                </a:lnTo>
                <a:lnTo>
                  <a:pt x="6431" y="8018"/>
                </a:lnTo>
                <a:lnTo>
                  <a:pt x="6493" y="7932"/>
                </a:lnTo>
                <a:lnTo>
                  <a:pt x="6555" y="7846"/>
                </a:lnTo>
                <a:lnTo>
                  <a:pt x="6618" y="7761"/>
                </a:lnTo>
                <a:lnTo>
                  <a:pt x="6682" y="7676"/>
                </a:lnTo>
                <a:lnTo>
                  <a:pt x="6745" y="7592"/>
                </a:lnTo>
                <a:lnTo>
                  <a:pt x="6810" y="7508"/>
                </a:lnTo>
                <a:lnTo>
                  <a:pt x="6875" y="7424"/>
                </a:lnTo>
                <a:lnTo>
                  <a:pt x="6890" y="7404"/>
                </a:lnTo>
                <a:lnTo>
                  <a:pt x="6907" y="7385"/>
                </a:lnTo>
                <a:lnTo>
                  <a:pt x="6923" y="7365"/>
                </a:lnTo>
                <a:lnTo>
                  <a:pt x="6939" y="7348"/>
                </a:lnTo>
                <a:lnTo>
                  <a:pt x="6957" y="7330"/>
                </a:lnTo>
                <a:lnTo>
                  <a:pt x="6974" y="7314"/>
                </a:lnTo>
                <a:lnTo>
                  <a:pt x="6991" y="7296"/>
                </a:lnTo>
                <a:lnTo>
                  <a:pt x="7008" y="7281"/>
                </a:lnTo>
                <a:lnTo>
                  <a:pt x="7027" y="7266"/>
                </a:lnTo>
                <a:lnTo>
                  <a:pt x="7045" y="7251"/>
                </a:lnTo>
                <a:lnTo>
                  <a:pt x="7063" y="7237"/>
                </a:lnTo>
                <a:lnTo>
                  <a:pt x="7082" y="7224"/>
                </a:lnTo>
                <a:lnTo>
                  <a:pt x="7100" y="7211"/>
                </a:lnTo>
                <a:lnTo>
                  <a:pt x="7120" y="7200"/>
                </a:lnTo>
                <a:lnTo>
                  <a:pt x="7138" y="7189"/>
                </a:lnTo>
                <a:lnTo>
                  <a:pt x="7157" y="7178"/>
                </a:lnTo>
                <a:lnTo>
                  <a:pt x="7177" y="7167"/>
                </a:lnTo>
                <a:lnTo>
                  <a:pt x="7196" y="7159"/>
                </a:lnTo>
                <a:lnTo>
                  <a:pt x="7217" y="7150"/>
                </a:lnTo>
                <a:lnTo>
                  <a:pt x="7236" y="7141"/>
                </a:lnTo>
                <a:lnTo>
                  <a:pt x="7257" y="7134"/>
                </a:lnTo>
                <a:lnTo>
                  <a:pt x="7276" y="7127"/>
                </a:lnTo>
                <a:lnTo>
                  <a:pt x="7297" y="7121"/>
                </a:lnTo>
                <a:lnTo>
                  <a:pt x="7318" y="7115"/>
                </a:lnTo>
                <a:lnTo>
                  <a:pt x="7339" y="7110"/>
                </a:lnTo>
                <a:lnTo>
                  <a:pt x="7359" y="7106"/>
                </a:lnTo>
                <a:lnTo>
                  <a:pt x="7381" y="7103"/>
                </a:lnTo>
                <a:lnTo>
                  <a:pt x="7401" y="7099"/>
                </a:lnTo>
                <a:lnTo>
                  <a:pt x="7423" y="7097"/>
                </a:lnTo>
                <a:lnTo>
                  <a:pt x="7444" y="7095"/>
                </a:lnTo>
                <a:lnTo>
                  <a:pt x="7466" y="7094"/>
                </a:lnTo>
                <a:lnTo>
                  <a:pt x="7487" y="7094"/>
                </a:lnTo>
                <a:lnTo>
                  <a:pt x="7512" y="7094"/>
                </a:lnTo>
                <a:lnTo>
                  <a:pt x="7536" y="7095"/>
                </a:lnTo>
                <a:lnTo>
                  <a:pt x="7561" y="7098"/>
                </a:lnTo>
                <a:lnTo>
                  <a:pt x="7585" y="7100"/>
                </a:lnTo>
                <a:lnTo>
                  <a:pt x="7609" y="7105"/>
                </a:lnTo>
                <a:lnTo>
                  <a:pt x="7633" y="7109"/>
                </a:lnTo>
                <a:lnTo>
                  <a:pt x="7658" y="7115"/>
                </a:lnTo>
                <a:lnTo>
                  <a:pt x="7682" y="7122"/>
                </a:lnTo>
                <a:lnTo>
                  <a:pt x="7705" y="7129"/>
                </a:lnTo>
                <a:lnTo>
                  <a:pt x="7729" y="7137"/>
                </a:lnTo>
                <a:lnTo>
                  <a:pt x="7753" y="7146"/>
                </a:lnTo>
                <a:lnTo>
                  <a:pt x="7777" y="7155"/>
                </a:lnTo>
                <a:lnTo>
                  <a:pt x="7800" y="7166"/>
                </a:lnTo>
                <a:lnTo>
                  <a:pt x="7824" y="7178"/>
                </a:lnTo>
                <a:lnTo>
                  <a:pt x="7847" y="7190"/>
                </a:lnTo>
                <a:lnTo>
                  <a:pt x="7869" y="7203"/>
                </a:lnTo>
                <a:lnTo>
                  <a:pt x="7892" y="7217"/>
                </a:lnTo>
                <a:lnTo>
                  <a:pt x="7915" y="7231"/>
                </a:lnTo>
                <a:lnTo>
                  <a:pt x="7937" y="7247"/>
                </a:lnTo>
                <a:lnTo>
                  <a:pt x="7959" y="7262"/>
                </a:lnTo>
                <a:lnTo>
                  <a:pt x="7981" y="7279"/>
                </a:lnTo>
                <a:lnTo>
                  <a:pt x="8002" y="7296"/>
                </a:lnTo>
                <a:lnTo>
                  <a:pt x="8024" y="7315"/>
                </a:lnTo>
                <a:lnTo>
                  <a:pt x="8044" y="7334"/>
                </a:lnTo>
                <a:lnTo>
                  <a:pt x="8066" y="7354"/>
                </a:lnTo>
                <a:lnTo>
                  <a:pt x="8085" y="7374"/>
                </a:lnTo>
                <a:lnTo>
                  <a:pt x="8106" y="7396"/>
                </a:lnTo>
                <a:lnTo>
                  <a:pt x="8125" y="7417"/>
                </a:lnTo>
                <a:lnTo>
                  <a:pt x="8145" y="7440"/>
                </a:lnTo>
                <a:lnTo>
                  <a:pt x="8164" y="7462"/>
                </a:lnTo>
                <a:lnTo>
                  <a:pt x="8182" y="7486"/>
                </a:lnTo>
                <a:lnTo>
                  <a:pt x="8201" y="7511"/>
                </a:lnTo>
                <a:lnTo>
                  <a:pt x="8266" y="7600"/>
                </a:lnTo>
                <a:lnTo>
                  <a:pt x="8332" y="7686"/>
                </a:lnTo>
                <a:lnTo>
                  <a:pt x="8397" y="7769"/>
                </a:lnTo>
                <a:lnTo>
                  <a:pt x="8463" y="7850"/>
                </a:lnTo>
                <a:lnTo>
                  <a:pt x="8528" y="7928"/>
                </a:lnTo>
                <a:lnTo>
                  <a:pt x="8591" y="8001"/>
                </a:lnTo>
                <a:lnTo>
                  <a:pt x="8654" y="8070"/>
                </a:lnTo>
                <a:lnTo>
                  <a:pt x="8714" y="8134"/>
                </a:lnTo>
                <a:lnTo>
                  <a:pt x="8773" y="8195"/>
                </a:lnTo>
                <a:lnTo>
                  <a:pt x="8830" y="8250"/>
                </a:lnTo>
                <a:lnTo>
                  <a:pt x="8858" y="8276"/>
                </a:lnTo>
                <a:lnTo>
                  <a:pt x="8885" y="8300"/>
                </a:lnTo>
                <a:lnTo>
                  <a:pt x="8911" y="8323"/>
                </a:lnTo>
                <a:lnTo>
                  <a:pt x="8935" y="8343"/>
                </a:lnTo>
                <a:lnTo>
                  <a:pt x="8960" y="8364"/>
                </a:lnTo>
                <a:lnTo>
                  <a:pt x="8984" y="8382"/>
                </a:lnTo>
                <a:lnTo>
                  <a:pt x="9007" y="8398"/>
                </a:lnTo>
                <a:lnTo>
                  <a:pt x="9028" y="8413"/>
                </a:lnTo>
                <a:lnTo>
                  <a:pt x="9050" y="8427"/>
                </a:lnTo>
                <a:lnTo>
                  <a:pt x="9069" y="8438"/>
                </a:lnTo>
                <a:lnTo>
                  <a:pt x="9089" y="8449"/>
                </a:lnTo>
                <a:lnTo>
                  <a:pt x="9107" y="8457"/>
                </a:lnTo>
                <a:lnTo>
                  <a:pt x="9136" y="8468"/>
                </a:lnTo>
                <a:lnTo>
                  <a:pt x="9166" y="8478"/>
                </a:lnTo>
                <a:lnTo>
                  <a:pt x="9197" y="8486"/>
                </a:lnTo>
                <a:lnTo>
                  <a:pt x="9229" y="8493"/>
                </a:lnTo>
                <a:lnTo>
                  <a:pt x="9260" y="8499"/>
                </a:lnTo>
                <a:lnTo>
                  <a:pt x="9291" y="8502"/>
                </a:lnTo>
                <a:lnTo>
                  <a:pt x="9324" y="8504"/>
                </a:lnTo>
                <a:lnTo>
                  <a:pt x="9357" y="8505"/>
                </a:lnTo>
                <a:lnTo>
                  <a:pt x="9393" y="8504"/>
                </a:lnTo>
                <a:lnTo>
                  <a:pt x="9429" y="8502"/>
                </a:lnTo>
                <a:lnTo>
                  <a:pt x="9466" y="8496"/>
                </a:lnTo>
                <a:lnTo>
                  <a:pt x="9502" y="8490"/>
                </a:lnTo>
                <a:lnTo>
                  <a:pt x="9538" y="8482"/>
                </a:lnTo>
                <a:lnTo>
                  <a:pt x="9574" y="8473"/>
                </a:lnTo>
                <a:lnTo>
                  <a:pt x="9611" y="8461"/>
                </a:lnTo>
                <a:lnTo>
                  <a:pt x="9646" y="8448"/>
                </a:lnTo>
                <a:lnTo>
                  <a:pt x="9682" y="8433"/>
                </a:lnTo>
                <a:lnTo>
                  <a:pt x="9718" y="8417"/>
                </a:lnTo>
                <a:lnTo>
                  <a:pt x="9752" y="8398"/>
                </a:lnTo>
                <a:lnTo>
                  <a:pt x="9787" y="8379"/>
                </a:lnTo>
                <a:lnTo>
                  <a:pt x="9821" y="8357"/>
                </a:lnTo>
                <a:lnTo>
                  <a:pt x="9855" y="8336"/>
                </a:lnTo>
                <a:lnTo>
                  <a:pt x="9888" y="8311"/>
                </a:lnTo>
                <a:lnTo>
                  <a:pt x="9920" y="8286"/>
                </a:lnTo>
                <a:lnTo>
                  <a:pt x="9953" y="8259"/>
                </a:lnTo>
                <a:lnTo>
                  <a:pt x="9984" y="8231"/>
                </a:lnTo>
                <a:lnTo>
                  <a:pt x="10015" y="8202"/>
                </a:lnTo>
                <a:lnTo>
                  <a:pt x="10045" y="8172"/>
                </a:lnTo>
                <a:lnTo>
                  <a:pt x="10075" y="8141"/>
                </a:lnTo>
                <a:lnTo>
                  <a:pt x="10103" y="8108"/>
                </a:lnTo>
                <a:lnTo>
                  <a:pt x="10131" y="8074"/>
                </a:lnTo>
                <a:lnTo>
                  <a:pt x="10158" y="8039"/>
                </a:lnTo>
                <a:lnTo>
                  <a:pt x="10184" y="8002"/>
                </a:lnTo>
                <a:lnTo>
                  <a:pt x="10208" y="7965"/>
                </a:lnTo>
                <a:lnTo>
                  <a:pt x="10233" y="7927"/>
                </a:lnTo>
                <a:lnTo>
                  <a:pt x="10256" y="7888"/>
                </a:lnTo>
                <a:lnTo>
                  <a:pt x="10277" y="7848"/>
                </a:lnTo>
                <a:lnTo>
                  <a:pt x="10299" y="7806"/>
                </a:lnTo>
                <a:lnTo>
                  <a:pt x="10318" y="7764"/>
                </a:lnTo>
                <a:lnTo>
                  <a:pt x="10337" y="7722"/>
                </a:lnTo>
                <a:lnTo>
                  <a:pt x="10358" y="7667"/>
                </a:lnTo>
                <a:lnTo>
                  <a:pt x="10378" y="7612"/>
                </a:lnTo>
                <a:lnTo>
                  <a:pt x="10394" y="7556"/>
                </a:lnTo>
                <a:lnTo>
                  <a:pt x="10408" y="7501"/>
                </a:lnTo>
                <a:lnTo>
                  <a:pt x="10421" y="7446"/>
                </a:lnTo>
                <a:lnTo>
                  <a:pt x="10431" y="7392"/>
                </a:lnTo>
                <a:lnTo>
                  <a:pt x="10438" y="7337"/>
                </a:lnTo>
                <a:lnTo>
                  <a:pt x="10444" y="7284"/>
                </a:lnTo>
                <a:lnTo>
                  <a:pt x="10448" y="7230"/>
                </a:lnTo>
                <a:lnTo>
                  <a:pt x="10449" y="7177"/>
                </a:lnTo>
                <a:lnTo>
                  <a:pt x="10448" y="7125"/>
                </a:lnTo>
                <a:lnTo>
                  <a:pt x="10445" y="7073"/>
                </a:lnTo>
                <a:lnTo>
                  <a:pt x="10440" y="7023"/>
                </a:lnTo>
                <a:lnTo>
                  <a:pt x="10433" y="6972"/>
                </a:lnTo>
                <a:lnTo>
                  <a:pt x="10424" y="6924"/>
                </a:lnTo>
                <a:lnTo>
                  <a:pt x="10412" y="6876"/>
                </a:lnTo>
                <a:lnTo>
                  <a:pt x="10399" y="6830"/>
                </a:lnTo>
                <a:lnTo>
                  <a:pt x="10384" y="6785"/>
                </a:lnTo>
                <a:lnTo>
                  <a:pt x="10368" y="6741"/>
                </a:lnTo>
                <a:lnTo>
                  <a:pt x="10349" y="6699"/>
                </a:lnTo>
                <a:lnTo>
                  <a:pt x="10328" y="6658"/>
                </a:lnTo>
                <a:lnTo>
                  <a:pt x="10305" y="6619"/>
                </a:lnTo>
                <a:lnTo>
                  <a:pt x="10281" y="6581"/>
                </a:lnTo>
                <a:lnTo>
                  <a:pt x="10255" y="6546"/>
                </a:lnTo>
                <a:lnTo>
                  <a:pt x="10227" y="6511"/>
                </a:lnTo>
                <a:lnTo>
                  <a:pt x="10197" y="6480"/>
                </a:lnTo>
                <a:lnTo>
                  <a:pt x="10165" y="6450"/>
                </a:lnTo>
                <a:lnTo>
                  <a:pt x="10132" y="6422"/>
                </a:lnTo>
                <a:lnTo>
                  <a:pt x="10096" y="6397"/>
                </a:lnTo>
                <a:lnTo>
                  <a:pt x="10060" y="6373"/>
                </a:lnTo>
                <a:lnTo>
                  <a:pt x="10021" y="6353"/>
                </a:lnTo>
                <a:lnTo>
                  <a:pt x="9981" y="6335"/>
                </a:lnTo>
                <a:lnTo>
                  <a:pt x="9958" y="6326"/>
                </a:lnTo>
                <a:lnTo>
                  <a:pt x="9934" y="6316"/>
                </a:lnTo>
                <a:lnTo>
                  <a:pt x="9908" y="6304"/>
                </a:lnTo>
                <a:lnTo>
                  <a:pt x="9881" y="6294"/>
                </a:lnTo>
                <a:lnTo>
                  <a:pt x="9853" y="6281"/>
                </a:lnTo>
                <a:lnTo>
                  <a:pt x="9823" y="6268"/>
                </a:lnTo>
                <a:lnTo>
                  <a:pt x="9792" y="6254"/>
                </a:lnTo>
                <a:lnTo>
                  <a:pt x="9759" y="6240"/>
                </a:lnTo>
                <a:lnTo>
                  <a:pt x="9708" y="6217"/>
                </a:lnTo>
                <a:lnTo>
                  <a:pt x="9653" y="6193"/>
                </a:lnTo>
                <a:lnTo>
                  <a:pt x="9596" y="6169"/>
                </a:lnTo>
                <a:lnTo>
                  <a:pt x="9536" y="6143"/>
                </a:lnTo>
                <a:lnTo>
                  <a:pt x="9475" y="6117"/>
                </a:lnTo>
                <a:lnTo>
                  <a:pt x="9411" y="6090"/>
                </a:lnTo>
                <a:lnTo>
                  <a:pt x="9345" y="6062"/>
                </a:lnTo>
                <a:lnTo>
                  <a:pt x="9277" y="6035"/>
                </a:lnTo>
                <a:lnTo>
                  <a:pt x="9243" y="6019"/>
                </a:lnTo>
                <a:lnTo>
                  <a:pt x="9209" y="6003"/>
                </a:lnTo>
                <a:lnTo>
                  <a:pt x="9177" y="5985"/>
                </a:lnTo>
                <a:lnTo>
                  <a:pt x="9147" y="5965"/>
                </a:lnTo>
                <a:lnTo>
                  <a:pt x="9119" y="5944"/>
                </a:lnTo>
                <a:lnTo>
                  <a:pt x="9093" y="5922"/>
                </a:lnTo>
                <a:lnTo>
                  <a:pt x="9080" y="5910"/>
                </a:lnTo>
                <a:lnTo>
                  <a:pt x="9068" y="5898"/>
                </a:lnTo>
                <a:lnTo>
                  <a:pt x="9056" y="5886"/>
                </a:lnTo>
                <a:lnTo>
                  <a:pt x="9045" y="5875"/>
                </a:lnTo>
                <a:lnTo>
                  <a:pt x="9035" y="5862"/>
                </a:lnTo>
                <a:lnTo>
                  <a:pt x="9025" y="5849"/>
                </a:lnTo>
                <a:lnTo>
                  <a:pt x="9015" y="5836"/>
                </a:lnTo>
                <a:lnTo>
                  <a:pt x="9007" y="5822"/>
                </a:lnTo>
                <a:lnTo>
                  <a:pt x="8998" y="5809"/>
                </a:lnTo>
                <a:lnTo>
                  <a:pt x="8989" y="5795"/>
                </a:lnTo>
                <a:lnTo>
                  <a:pt x="8982" y="5781"/>
                </a:lnTo>
                <a:lnTo>
                  <a:pt x="8975" y="5766"/>
                </a:lnTo>
                <a:lnTo>
                  <a:pt x="8969" y="5752"/>
                </a:lnTo>
                <a:lnTo>
                  <a:pt x="8962" y="5737"/>
                </a:lnTo>
                <a:lnTo>
                  <a:pt x="8957" y="5722"/>
                </a:lnTo>
                <a:lnTo>
                  <a:pt x="8953" y="5707"/>
                </a:lnTo>
                <a:lnTo>
                  <a:pt x="8948" y="5690"/>
                </a:lnTo>
                <a:lnTo>
                  <a:pt x="8944" y="5675"/>
                </a:lnTo>
                <a:lnTo>
                  <a:pt x="8941" y="5659"/>
                </a:lnTo>
                <a:lnTo>
                  <a:pt x="8939" y="5643"/>
                </a:lnTo>
                <a:lnTo>
                  <a:pt x="8935" y="5622"/>
                </a:lnTo>
                <a:lnTo>
                  <a:pt x="8933" y="5600"/>
                </a:lnTo>
                <a:lnTo>
                  <a:pt x="8933" y="5578"/>
                </a:lnTo>
                <a:lnTo>
                  <a:pt x="8933" y="5557"/>
                </a:lnTo>
                <a:lnTo>
                  <a:pt x="8934" y="5535"/>
                </a:lnTo>
                <a:lnTo>
                  <a:pt x="8936" y="5514"/>
                </a:lnTo>
                <a:lnTo>
                  <a:pt x="8940" y="5492"/>
                </a:lnTo>
                <a:lnTo>
                  <a:pt x="8943" y="5470"/>
                </a:lnTo>
                <a:lnTo>
                  <a:pt x="8948" y="5448"/>
                </a:lnTo>
                <a:lnTo>
                  <a:pt x="8954" y="5425"/>
                </a:lnTo>
                <a:lnTo>
                  <a:pt x="8960" y="5404"/>
                </a:lnTo>
                <a:lnTo>
                  <a:pt x="8968" y="5381"/>
                </a:lnTo>
                <a:lnTo>
                  <a:pt x="8976" y="5360"/>
                </a:lnTo>
                <a:lnTo>
                  <a:pt x="8986" y="5337"/>
                </a:lnTo>
                <a:lnTo>
                  <a:pt x="8996" y="5315"/>
                </a:lnTo>
                <a:lnTo>
                  <a:pt x="9007" y="5293"/>
                </a:lnTo>
                <a:lnTo>
                  <a:pt x="9019" y="5270"/>
                </a:lnTo>
                <a:lnTo>
                  <a:pt x="9031" y="5249"/>
                </a:lnTo>
                <a:lnTo>
                  <a:pt x="9045" y="5226"/>
                </a:lnTo>
                <a:lnTo>
                  <a:pt x="9059" y="5205"/>
                </a:lnTo>
                <a:lnTo>
                  <a:pt x="9076" y="5183"/>
                </a:lnTo>
                <a:lnTo>
                  <a:pt x="9092" y="5162"/>
                </a:lnTo>
                <a:lnTo>
                  <a:pt x="9109" y="5139"/>
                </a:lnTo>
                <a:lnTo>
                  <a:pt x="9126" y="5117"/>
                </a:lnTo>
                <a:lnTo>
                  <a:pt x="9145" y="5096"/>
                </a:lnTo>
                <a:lnTo>
                  <a:pt x="9164" y="5075"/>
                </a:lnTo>
                <a:lnTo>
                  <a:pt x="9185" y="5054"/>
                </a:lnTo>
                <a:lnTo>
                  <a:pt x="9206" y="5033"/>
                </a:lnTo>
                <a:lnTo>
                  <a:pt x="9228" y="5012"/>
                </a:lnTo>
                <a:lnTo>
                  <a:pt x="9250" y="4991"/>
                </a:lnTo>
                <a:lnTo>
                  <a:pt x="9274" y="4971"/>
                </a:lnTo>
                <a:lnTo>
                  <a:pt x="9298" y="4952"/>
                </a:lnTo>
                <a:lnTo>
                  <a:pt x="9400" y="4868"/>
                </a:lnTo>
                <a:lnTo>
                  <a:pt x="9504" y="4785"/>
                </a:lnTo>
                <a:lnTo>
                  <a:pt x="9609" y="4703"/>
                </a:lnTo>
                <a:lnTo>
                  <a:pt x="9713" y="4622"/>
                </a:lnTo>
                <a:lnTo>
                  <a:pt x="9820" y="4541"/>
                </a:lnTo>
                <a:lnTo>
                  <a:pt x="9927" y="4463"/>
                </a:lnTo>
                <a:lnTo>
                  <a:pt x="10035" y="4383"/>
                </a:lnTo>
                <a:lnTo>
                  <a:pt x="10144" y="4305"/>
                </a:lnTo>
                <a:lnTo>
                  <a:pt x="10254" y="4228"/>
                </a:lnTo>
                <a:lnTo>
                  <a:pt x="10364" y="4152"/>
                </a:lnTo>
                <a:lnTo>
                  <a:pt x="10475" y="4077"/>
                </a:lnTo>
                <a:lnTo>
                  <a:pt x="10586" y="4002"/>
                </a:lnTo>
                <a:lnTo>
                  <a:pt x="10699" y="3928"/>
                </a:lnTo>
                <a:lnTo>
                  <a:pt x="10813" y="3856"/>
                </a:lnTo>
                <a:lnTo>
                  <a:pt x="10926" y="3784"/>
                </a:lnTo>
                <a:lnTo>
                  <a:pt x="11040" y="3713"/>
                </a:lnTo>
                <a:lnTo>
                  <a:pt x="12379" y="2916"/>
                </a:lnTo>
                <a:lnTo>
                  <a:pt x="12229" y="2750"/>
                </a:lnTo>
                <a:lnTo>
                  <a:pt x="12074" y="2588"/>
                </a:lnTo>
                <a:lnTo>
                  <a:pt x="11915" y="2431"/>
                </a:lnTo>
                <a:lnTo>
                  <a:pt x="11752" y="2277"/>
                </a:lnTo>
                <a:lnTo>
                  <a:pt x="11586" y="2128"/>
                </a:lnTo>
                <a:lnTo>
                  <a:pt x="11416" y="1983"/>
                </a:lnTo>
                <a:lnTo>
                  <a:pt x="11241" y="1842"/>
                </a:lnTo>
                <a:lnTo>
                  <a:pt x="11063" y="1706"/>
                </a:lnTo>
                <a:lnTo>
                  <a:pt x="10882" y="1575"/>
                </a:lnTo>
                <a:lnTo>
                  <a:pt x="10696" y="1448"/>
                </a:lnTo>
                <a:lnTo>
                  <a:pt x="10508" y="1325"/>
                </a:lnTo>
                <a:lnTo>
                  <a:pt x="10316" y="1207"/>
                </a:lnTo>
                <a:lnTo>
                  <a:pt x="10121" y="1095"/>
                </a:lnTo>
                <a:lnTo>
                  <a:pt x="9922" y="988"/>
                </a:lnTo>
                <a:lnTo>
                  <a:pt x="9722" y="884"/>
                </a:lnTo>
                <a:lnTo>
                  <a:pt x="9517" y="787"/>
                </a:lnTo>
                <a:lnTo>
                  <a:pt x="9310" y="696"/>
                </a:lnTo>
                <a:lnTo>
                  <a:pt x="9099" y="609"/>
                </a:lnTo>
                <a:lnTo>
                  <a:pt x="8887" y="527"/>
                </a:lnTo>
                <a:lnTo>
                  <a:pt x="8671" y="451"/>
                </a:lnTo>
                <a:lnTo>
                  <a:pt x="8453" y="381"/>
                </a:lnTo>
                <a:lnTo>
                  <a:pt x="8232" y="317"/>
                </a:lnTo>
                <a:lnTo>
                  <a:pt x="8010" y="257"/>
                </a:lnTo>
                <a:lnTo>
                  <a:pt x="7784" y="205"/>
                </a:lnTo>
                <a:lnTo>
                  <a:pt x="7557" y="157"/>
                </a:lnTo>
                <a:lnTo>
                  <a:pt x="7327" y="116"/>
                </a:lnTo>
                <a:lnTo>
                  <a:pt x="7095" y="81"/>
                </a:lnTo>
                <a:lnTo>
                  <a:pt x="6861" y="52"/>
                </a:lnTo>
                <a:lnTo>
                  <a:pt x="6625" y="29"/>
                </a:lnTo>
                <a:lnTo>
                  <a:pt x="6388" y="13"/>
                </a:lnTo>
                <a:lnTo>
                  <a:pt x="6149" y="3"/>
                </a:lnTo>
                <a:lnTo>
                  <a:pt x="5908" y="0"/>
                </a:lnTo>
                <a:lnTo>
                  <a:pt x="5694" y="2"/>
                </a:lnTo>
                <a:lnTo>
                  <a:pt x="5482" y="11"/>
                </a:lnTo>
                <a:lnTo>
                  <a:pt x="5270" y="23"/>
                </a:lnTo>
                <a:lnTo>
                  <a:pt x="5061" y="41"/>
                </a:lnTo>
                <a:lnTo>
                  <a:pt x="4853" y="64"/>
                </a:lnTo>
                <a:lnTo>
                  <a:pt x="4646" y="92"/>
                </a:lnTo>
                <a:lnTo>
                  <a:pt x="4441" y="124"/>
                </a:lnTo>
                <a:lnTo>
                  <a:pt x="4238" y="162"/>
                </a:lnTo>
                <a:lnTo>
                  <a:pt x="4036" y="204"/>
                </a:lnTo>
                <a:lnTo>
                  <a:pt x="3835" y="250"/>
                </a:lnTo>
                <a:lnTo>
                  <a:pt x="3637" y="302"/>
                </a:lnTo>
                <a:lnTo>
                  <a:pt x="3441" y="358"/>
                </a:lnTo>
                <a:lnTo>
                  <a:pt x="3246" y="418"/>
                </a:lnTo>
                <a:lnTo>
                  <a:pt x="3054" y="483"/>
                </a:lnTo>
                <a:lnTo>
                  <a:pt x="2863" y="551"/>
                </a:lnTo>
                <a:lnTo>
                  <a:pt x="2676" y="625"/>
                </a:lnTo>
                <a:lnTo>
                  <a:pt x="2489" y="702"/>
                </a:lnTo>
                <a:lnTo>
                  <a:pt x="2306" y="784"/>
                </a:lnTo>
                <a:lnTo>
                  <a:pt x="2124" y="870"/>
                </a:lnTo>
                <a:lnTo>
                  <a:pt x="1945" y="961"/>
                </a:lnTo>
                <a:lnTo>
                  <a:pt x="1768" y="1055"/>
                </a:lnTo>
                <a:lnTo>
                  <a:pt x="1594" y="1153"/>
                </a:lnTo>
                <a:lnTo>
                  <a:pt x="1422" y="1255"/>
                </a:lnTo>
                <a:lnTo>
                  <a:pt x="1253" y="1360"/>
                </a:lnTo>
                <a:lnTo>
                  <a:pt x="1087" y="1469"/>
                </a:lnTo>
                <a:lnTo>
                  <a:pt x="923" y="1582"/>
                </a:lnTo>
                <a:lnTo>
                  <a:pt x="762" y="1700"/>
                </a:lnTo>
                <a:lnTo>
                  <a:pt x="603" y="1820"/>
                </a:lnTo>
                <a:lnTo>
                  <a:pt x="448" y="1944"/>
                </a:lnTo>
                <a:lnTo>
                  <a:pt x="296" y="2071"/>
                </a:lnTo>
                <a:lnTo>
                  <a:pt x="146" y="2202"/>
                </a:lnTo>
                <a:lnTo>
                  <a:pt x="0" y="2336"/>
                </a:lnTo>
                <a:lnTo>
                  <a:pt x="852" y="3740"/>
                </a:lnTo>
                <a:lnTo>
                  <a:pt x="923" y="3853"/>
                </a:lnTo>
                <a:lnTo>
                  <a:pt x="994" y="3965"/>
                </a:lnTo>
                <a:lnTo>
                  <a:pt x="1065" y="4077"/>
                </a:lnTo>
                <a:lnTo>
                  <a:pt x="1138" y="4188"/>
                </a:lnTo>
                <a:lnTo>
                  <a:pt x="1212" y="4298"/>
                </a:lnTo>
                <a:lnTo>
                  <a:pt x="1286" y="4408"/>
                </a:lnTo>
                <a:lnTo>
                  <a:pt x="1362" y="4516"/>
                </a:lnTo>
                <a:lnTo>
                  <a:pt x="1438" y="4624"/>
                </a:lnTo>
                <a:lnTo>
                  <a:pt x="1515" y="4732"/>
                </a:lnTo>
                <a:lnTo>
                  <a:pt x="1594" y="4838"/>
                </a:lnTo>
                <a:lnTo>
                  <a:pt x="1672" y="4944"/>
                </a:lnTo>
                <a:lnTo>
                  <a:pt x="1752" y="5048"/>
                </a:lnTo>
                <a:lnTo>
                  <a:pt x="1832" y="5153"/>
                </a:lnTo>
                <a:lnTo>
                  <a:pt x="1913" y="5255"/>
                </a:lnTo>
                <a:lnTo>
                  <a:pt x="1995" y="5358"/>
                </a:lnTo>
                <a:lnTo>
                  <a:pt x="2077" y="54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97375" lIns="194750" spcFirstLastPara="1" rIns="194750" wrap="square" tIns="97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 rot="2700000">
            <a:off x="4001274" y="3538271"/>
            <a:ext cx="2627572" cy="1821969"/>
          </a:xfrm>
          <a:custGeom>
            <a:rect b="b" l="l" r="r" t="t"/>
            <a:pathLst>
              <a:path extrusionOk="0" h="8171" w="11777">
                <a:moveTo>
                  <a:pt x="9942" y="3349"/>
                </a:moveTo>
                <a:lnTo>
                  <a:pt x="9913" y="3314"/>
                </a:lnTo>
                <a:lnTo>
                  <a:pt x="9883" y="3282"/>
                </a:lnTo>
                <a:lnTo>
                  <a:pt x="9853" y="3252"/>
                </a:lnTo>
                <a:lnTo>
                  <a:pt x="9822" y="3223"/>
                </a:lnTo>
                <a:lnTo>
                  <a:pt x="9792" y="3197"/>
                </a:lnTo>
                <a:lnTo>
                  <a:pt x="9762" y="3172"/>
                </a:lnTo>
                <a:lnTo>
                  <a:pt x="9731" y="3149"/>
                </a:lnTo>
                <a:lnTo>
                  <a:pt x="9701" y="3130"/>
                </a:lnTo>
                <a:lnTo>
                  <a:pt x="9669" y="3112"/>
                </a:lnTo>
                <a:lnTo>
                  <a:pt x="9639" y="3096"/>
                </a:lnTo>
                <a:lnTo>
                  <a:pt x="9609" y="3083"/>
                </a:lnTo>
                <a:lnTo>
                  <a:pt x="9579" y="3072"/>
                </a:lnTo>
                <a:lnTo>
                  <a:pt x="9564" y="3068"/>
                </a:lnTo>
                <a:lnTo>
                  <a:pt x="9548" y="3063"/>
                </a:lnTo>
                <a:lnTo>
                  <a:pt x="9534" y="3060"/>
                </a:lnTo>
                <a:lnTo>
                  <a:pt x="9519" y="3057"/>
                </a:lnTo>
                <a:lnTo>
                  <a:pt x="9504" y="3055"/>
                </a:lnTo>
                <a:lnTo>
                  <a:pt x="9490" y="3054"/>
                </a:lnTo>
                <a:lnTo>
                  <a:pt x="9476" y="3053"/>
                </a:lnTo>
                <a:lnTo>
                  <a:pt x="9462" y="3051"/>
                </a:lnTo>
                <a:lnTo>
                  <a:pt x="9447" y="3053"/>
                </a:lnTo>
                <a:lnTo>
                  <a:pt x="9432" y="3054"/>
                </a:lnTo>
                <a:lnTo>
                  <a:pt x="9418" y="3055"/>
                </a:lnTo>
                <a:lnTo>
                  <a:pt x="9404" y="3058"/>
                </a:lnTo>
                <a:lnTo>
                  <a:pt x="9391" y="3060"/>
                </a:lnTo>
                <a:lnTo>
                  <a:pt x="9378" y="3064"/>
                </a:lnTo>
                <a:lnTo>
                  <a:pt x="9365" y="3069"/>
                </a:lnTo>
                <a:lnTo>
                  <a:pt x="9353" y="3073"/>
                </a:lnTo>
                <a:lnTo>
                  <a:pt x="9341" y="3078"/>
                </a:lnTo>
                <a:lnTo>
                  <a:pt x="9331" y="3084"/>
                </a:lnTo>
                <a:lnTo>
                  <a:pt x="9320" y="3090"/>
                </a:lnTo>
                <a:lnTo>
                  <a:pt x="9309" y="3097"/>
                </a:lnTo>
                <a:lnTo>
                  <a:pt x="9288" y="3112"/>
                </a:lnTo>
                <a:lnTo>
                  <a:pt x="9270" y="3128"/>
                </a:lnTo>
                <a:lnTo>
                  <a:pt x="9254" y="3145"/>
                </a:lnTo>
                <a:lnTo>
                  <a:pt x="9238" y="3163"/>
                </a:lnTo>
                <a:lnTo>
                  <a:pt x="9224" y="3182"/>
                </a:lnTo>
                <a:lnTo>
                  <a:pt x="9211" y="3201"/>
                </a:lnTo>
                <a:lnTo>
                  <a:pt x="9199" y="3222"/>
                </a:lnTo>
                <a:lnTo>
                  <a:pt x="9188" y="3242"/>
                </a:lnTo>
                <a:lnTo>
                  <a:pt x="9178" y="3263"/>
                </a:lnTo>
                <a:lnTo>
                  <a:pt x="9170" y="3282"/>
                </a:lnTo>
                <a:lnTo>
                  <a:pt x="9142" y="3351"/>
                </a:lnTo>
                <a:lnTo>
                  <a:pt x="9114" y="3418"/>
                </a:lnTo>
                <a:lnTo>
                  <a:pt x="9086" y="3483"/>
                </a:lnTo>
                <a:lnTo>
                  <a:pt x="9059" y="3546"/>
                </a:lnTo>
                <a:lnTo>
                  <a:pt x="9033" y="3607"/>
                </a:lnTo>
                <a:lnTo>
                  <a:pt x="9007" y="3665"/>
                </a:lnTo>
                <a:lnTo>
                  <a:pt x="8983" y="3720"/>
                </a:lnTo>
                <a:lnTo>
                  <a:pt x="8960" y="3773"/>
                </a:lnTo>
                <a:lnTo>
                  <a:pt x="8946" y="3804"/>
                </a:lnTo>
                <a:lnTo>
                  <a:pt x="8933" y="3834"/>
                </a:lnTo>
                <a:lnTo>
                  <a:pt x="8921" y="3863"/>
                </a:lnTo>
                <a:lnTo>
                  <a:pt x="8909" y="3891"/>
                </a:lnTo>
                <a:lnTo>
                  <a:pt x="8898" y="3916"/>
                </a:lnTo>
                <a:lnTo>
                  <a:pt x="8887" y="3940"/>
                </a:lnTo>
                <a:lnTo>
                  <a:pt x="8877" y="3964"/>
                </a:lnTo>
                <a:lnTo>
                  <a:pt x="8869" y="3984"/>
                </a:lnTo>
                <a:lnTo>
                  <a:pt x="8854" y="4018"/>
                </a:lnTo>
                <a:lnTo>
                  <a:pt x="8839" y="4050"/>
                </a:lnTo>
                <a:lnTo>
                  <a:pt x="8821" y="4081"/>
                </a:lnTo>
                <a:lnTo>
                  <a:pt x="8802" y="4112"/>
                </a:lnTo>
                <a:lnTo>
                  <a:pt x="8782" y="4143"/>
                </a:lnTo>
                <a:lnTo>
                  <a:pt x="8761" y="4171"/>
                </a:lnTo>
                <a:lnTo>
                  <a:pt x="8739" y="4200"/>
                </a:lnTo>
                <a:lnTo>
                  <a:pt x="8716" y="4227"/>
                </a:lnTo>
                <a:lnTo>
                  <a:pt x="8691" y="4252"/>
                </a:lnTo>
                <a:lnTo>
                  <a:pt x="8665" y="4278"/>
                </a:lnTo>
                <a:lnTo>
                  <a:pt x="8638" y="4302"/>
                </a:lnTo>
                <a:lnTo>
                  <a:pt x="8610" y="4326"/>
                </a:lnTo>
                <a:lnTo>
                  <a:pt x="8581" y="4348"/>
                </a:lnTo>
                <a:lnTo>
                  <a:pt x="8550" y="4370"/>
                </a:lnTo>
                <a:lnTo>
                  <a:pt x="8519" y="4390"/>
                </a:lnTo>
                <a:lnTo>
                  <a:pt x="8487" y="4410"/>
                </a:lnTo>
                <a:lnTo>
                  <a:pt x="8453" y="4428"/>
                </a:lnTo>
                <a:lnTo>
                  <a:pt x="8420" y="4445"/>
                </a:lnTo>
                <a:lnTo>
                  <a:pt x="8384" y="4461"/>
                </a:lnTo>
                <a:lnTo>
                  <a:pt x="8349" y="4476"/>
                </a:lnTo>
                <a:lnTo>
                  <a:pt x="8312" y="4489"/>
                </a:lnTo>
                <a:lnTo>
                  <a:pt x="8274" y="4502"/>
                </a:lnTo>
                <a:lnTo>
                  <a:pt x="8235" y="4514"/>
                </a:lnTo>
                <a:lnTo>
                  <a:pt x="8197" y="4525"/>
                </a:lnTo>
                <a:lnTo>
                  <a:pt x="8157" y="4535"/>
                </a:lnTo>
                <a:lnTo>
                  <a:pt x="8117" y="4542"/>
                </a:lnTo>
                <a:lnTo>
                  <a:pt x="8075" y="4550"/>
                </a:lnTo>
                <a:lnTo>
                  <a:pt x="8034" y="4555"/>
                </a:lnTo>
                <a:lnTo>
                  <a:pt x="7991" y="4559"/>
                </a:lnTo>
                <a:lnTo>
                  <a:pt x="7947" y="4563"/>
                </a:lnTo>
                <a:lnTo>
                  <a:pt x="7904" y="4565"/>
                </a:lnTo>
                <a:lnTo>
                  <a:pt x="7860" y="4565"/>
                </a:lnTo>
                <a:lnTo>
                  <a:pt x="7821" y="4565"/>
                </a:lnTo>
                <a:lnTo>
                  <a:pt x="7782" y="4564"/>
                </a:lnTo>
                <a:lnTo>
                  <a:pt x="7743" y="4560"/>
                </a:lnTo>
                <a:lnTo>
                  <a:pt x="7705" y="4557"/>
                </a:lnTo>
                <a:lnTo>
                  <a:pt x="7665" y="4553"/>
                </a:lnTo>
                <a:lnTo>
                  <a:pt x="7626" y="4548"/>
                </a:lnTo>
                <a:lnTo>
                  <a:pt x="7587" y="4541"/>
                </a:lnTo>
                <a:lnTo>
                  <a:pt x="7548" y="4534"/>
                </a:lnTo>
                <a:lnTo>
                  <a:pt x="7508" y="4525"/>
                </a:lnTo>
                <a:lnTo>
                  <a:pt x="7469" y="4515"/>
                </a:lnTo>
                <a:lnTo>
                  <a:pt x="7431" y="4506"/>
                </a:lnTo>
                <a:lnTo>
                  <a:pt x="7392" y="4494"/>
                </a:lnTo>
                <a:lnTo>
                  <a:pt x="7354" y="4482"/>
                </a:lnTo>
                <a:lnTo>
                  <a:pt x="7315" y="4469"/>
                </a:lnTo>
                <a:lnTo>
                  <a:pt x="7277" y="4455"/>
                </a:lnTo>
                <a:lnTo>
                  <a:pt x="7240" y="4440"/>
                </a:lnTo>
                <a:lnTo>
                  <a:pt x="7177" y="4413"/>
                </a:lnTo>
                <a:lnTo>
                  <a:pt x="7116" y="4383"/>
                </a:lnTo>
                <a:lnTo>
                  <a:pt x="7056" y="4352"/>
                </a:lnTo>
                <a:lnTo>
                  <a:pt x="6999" y="4318"/>
                </a:lnTo>
                <a:lnTo>
                  <a:pt x="6944" y="4284"/>
                </a:lnTo>
                <a:lnTo>
                  <a:pt x="6891" y="4246"/>
                </a:lnTo>
                <a:lnTo>
                  <a:pt x="6840" y="4207"/>
                </a:lnTo>
                <a:lnTo>
                  <a:pt x="6792" y="4167"/>
                </a:lnTo>
                <a:lnTo>
                  <a:pt x="6744" y="4125"/>
                </a:lnTo>
                <a:lnTo>
                  <a:pt x="6700" y="4082"/>
                </a:lnTo>
                <a:lnTo>
                  <a:pt x="6658" y="4038"/>
                </a:lnTo>
                <a:lnTo>
                  <a:pt x="6619" y="3993"/>
                </a:lnTo>
                <a:lnTo>
                  <a:pt x="6582" y="3945"/>
                </a:lnTo>
                <a:lnTo>
                  <a:pt x="6547" y="3898"/>
                </a:lnTo>
                <a:lnTo>
                  <a:pt x="6515" y="3850"/>
                </a:lnTo>
                <a:lnTo>
                  <a:pt x="6484" y="3800"/>
                </a:lnTo>
                <a:lnTo>
                  <a:pt x="6457" y="3749"/>
                </a:lnTo>
                <a:lnTo>
                  <a:pt x="6434" y="3699"/>
                </a:lnTo>
                <a:lnTo>
                  <a:pt x="6411" y="3647"/>
                </a:lnTo>
                <a:lnTo>
                  <a:pt x="6393" y="3595"/>
                </a:lnTo>
                <a:lnTo>
                  <a:pt x="6377" y="3544"/>
                </a:lnTo>
                <a:lnTo>
                  <a:pt x="6364" y="3491"/>
                </a:lnTo>
                <a:lnTo>
                  <a:pt x="6353" y="3438"/>
                </a:lnTo>
                <a:lnTo>
                  <a:pt x="6346" y="3385"/>
                </a:lnTo>
                <a:lnTo>
                  <a:pt x="6342" y="3333"/>
                </a:lnTo>
                <a:lnTo>
                  <a:pt x="6341" y="3280"/>
                </a:lnTo>
                <a:lnTo>
                  <a:pt x="6343" y="3227"/>
                </a:lnTo>
                <a:lnTo>
                  <a:pt x="6349" y="3175"/>
                </a:lnTo>
                <a:lnTo>
                  <a:pt x="6357" y="3124"/>
                </a:lnTo>
                <a:lnTo>
                  <a:pt x="6369" y="3072"/>
                </a:lnTo>
                <a:lnTo>
                  <a:pt x="6384" y="3021"/>
                </a:lnTo>
                <a:lnTo>
                  <a:pt x="6402" y="2972"/>
                </a:lnTo>
                <a:lnTo>
                  <a:pt x="6414" y="2946"/>
                </a:lnTo>
                <a:lnTo>
                  <a:pt x="6428" y="2919"/>
                </a:lnTo>
                <a:lnTo>
                  <a:pt x="6443" y="2892"/>
                </a:lnTo>
                <a:lnTo>
                  <a:pt x="6462" y="2864"/>
                </a:lnTo>
                <a:lnTo>
                  <a:pt x="6481" y="2835"/>
                </a:lnTo>
                <a:lnTo>
                  <a:pt x="6503" y="2806"/>
                </a:lnTo>
                <a:lnTo>
                  <a:pt x="6527" y="2776"/>
                </a:lnTo>
                <a:lnTo>
                  <a:pt x="6551" y="2744"/>
                </a:lnTo>
                <a:lnTo>
                  <a:pt x="6578" y="2713"/>
                </a:lnTo>
                <a:lnTo>
                  <a:pt x="6606" y="2682"/>
                </a:lnTo>
                <a:lnTo>
                  <a:pt x="6635" y="2650"/>
                </a:lnTo>
                <a:lnTo>
                  <a:pt x="6667" y="2617"/>
                </a:lnTo>
                <a:lnTo>
                  <a:pt x="6698" y="2585"/>
                </a:lnTo>
                <a:lnTo>
                  <a:pt x="6732" y="2553"/>
                </a:lnTo>
                <a:lnTo>
                  <a:pt x="6766" y="2519"/>
                </a:lnTo>
                <a:lnTo>
                  <a:pt x="6801" y="2486"/>
                </a:lnTo>
                <a:lnTo>
                  <a:pt x="6873" y="2420"/>
                </a:lnTo>
                <a:lnTo>
                  <a:pt x="6948" y="2355"/>
                </a:lnTo>
                <a:lnTo>
                  <a:pt x="7025" y="2289"/>
                </a:lnTo>
                <a:lnTo>
                  <a:pt x="7103" y="2225"/>
                </a:lnTo>
                <a:lnTo>
                  <a:pt x="7181" y="2162"/>
                </a:lnTo>
                <a:lnTo>
                  <a:pt x="7259" y="2101"/>
                </a:lnTo>
                <a:lnTo>
                  <a:pt x="7337" y="2043"/>
                </a:lnTo>
                <a:lnTo>
                  <a:pt x="7412" y="1988"/>
                </a:lnTo>
                <a:lnTo>
                  <a:pt x="7451" y="1959"/>
                </a:lnTo>
                <a:lnTo>
                  <a:pt x="7488" y="1928"/>
                </a:lnTo>
                <a:lnTo>
                  <a:pt x="7505" y="1913"/>
                </a:lnTo>
                <a:lnTo>
                  <a:pt x="7522" y="1897"/>
                </a:lnTo>
                <a:lnTo>
                  <a:pt x="7539" y="1881"/>
                </a:lnTo>
                <a:lnTo>
                  <a:pt x="7555" y="1864"/>
                </a:lnTo>
                <a:lnTo>
                  <a:pt x="7570" y="1847"/>
                </a:lnTo>
                <a:lnTo>
                  <a:pt x="7585" y="1831"/>
                </a:lnTo>
                <a:lnTo>
                  <a:pt x="7599" y="1814"/>
                </a:lnTo>
                <a:lnTo>
                  <a:pt x="7613" y="1797"/>
                </a:lnTo>
                <a:lnTo>
                  <a:pt x="7626" y="1779"/>
                </a:lnTo>
                <a:lnTo>
                  <a:pt x="7639" y="1762"/>
                </a:lnTo>
                <a:lnTo>
                  <a:pt x="7651" y="1745"/>
                </a:lnTo>
                <a:lnTo>
                  <a:pt x="7661" y="1728"/>
                </a:lnTo>
                <a:lnTo>
                  <a:pt x="7672" y="1709"/>
                </a:lnTo>
                <a:lnTo>
                  <a:pt x="7682" y="1691"/>
                </a:lnTo>
                <a:lnTo>
                  <a:pt x="7692" y="1674"/>
                </a:lnTo>
                <a:lnTo>
                  <a:pt x="7700" y="1655"/>
                </a:lnTo>
                <a:lnTo>
                  <a:pt x="7709" y="1637"/>
                </a:lnTo>
                <a:lnTo>
                  <a:pt x="7715" y="1619"/>
                </a:lnTo>
                <a:lnTo>
                  <a:pt x="7723" y="1601"/>
                </a:lnTo>
                <a:lnTo>
                  <a:pt x="7728" y="1582"/>
                </a:lnTo>
                <a:lnTo>
                  <a:pt x="7735" y="1564"/>
                </a:lnTo>
                <a:lnTo>
                  <a:pt x="7739" y="1546"/>
                </a:lnTo>
                <a:lnTo>
                  <a:pt x="7743" y="1526"/>
                </a:lnTo>
                <a:lnTo>
                  <a:pt x="7747" y="1508"/>
                </a:lnTo>
                <a:lnTo>
                  <a:pt x="7750" y="1490"/>
                </a:lnTo>
                <a:lnTo>
                  <a:pt x="7752" y="1471"/>
                </a:lnTo>
                <a:lnTo>
                  <a:pt x="7753" y="1452"/>
                </a:lnTo>
                <a:lnTo>
                  <a:pt x="7754" y="1434"/>
                </a:lnTo>
                <a:lnTo>
                  <a:pt x="7754" y="1417"/>
                </a:lnTo>
                <a:lnTo>
                  <a:pt x="7753" y="1401"/>
                </a:lnTo>
                <a:lnTo>
                  <a:pt x="7752" y="1385"/>
                </a:lnTo>
                <a:lnTo>
                  <a:pt x="7751" y="1368"/>
                </a:lnTo>
                <a:lnTo>
                  <a:pt x="7746" y="1336"/>
                </a:lnTo>
                <a:lnTo>
                  <a:pt x="7739" y="1304"/>
                </a:lnTo>
                <a:lnTo>
                  <a:pt x="7729" y="1273"/>
                </a:lnTo>
                <a:lnTo>
                  <a:pt x="7719" y="1242"/>
                </a:lnTo>
                <a:lnTo>
                  <a:pt x="7706" y="1211"/>
                </a:lnTo>
                <a:lnTo>
                  <a:pt x="7691" y="1180"/>
                </a:lnTo>
                <a:lnTo>
                  <a:pt x="7672" y="1150"/>
                </a:lnTo>
                <a:lnTo>
                  <a:pt x="7653" y="1121"/>
                </a:lnTo>
                <a:lnTo>
                  <a:pt x="7631" y="1092"/>
                </a:lnTo>
                <a:lnTo>
                  <a:pt x="7609" y="1064"/>
                </a:lnTo>
                <a:lnTo>
                  <a:pt x="7583" y="1037"/>
                </a:lnTo>
                <a:lnTo>
                  <a:pt x="7555" y="1010"/>
                </a:lnTo>
                <a:lnTo>
                  <a:pt x="7526" y="983"/>
                </a:lnTo>
                <a:lnTo>
                  <a:pt x="7494" y="957"/>
                </a:lnTo>
                <a:lnTo>
                  <a:pt x="7412" y="894"/>
                </a:lnTo>
                <a:lnTo>
                  <a:pt x="7329" y="830"/>
                </a:lnTo>
                <a:lnTo>
                  <a:pt x="7246" y="768"/>
                </a:lnTo>
                <a:lnTo>
                  <a:pt x="7162" y="705"/>
                </a:lnTo>
                <a:lnTo>
                  <a:pt x="7078" y="644"/>
                </a:lnTo>
                <a:lnTo>
                  <a:pt x="6993" y="583"/>
                </a:lnTo>
                <a:lnTo>
                  <a:pt x="6907" y="522"/>
                </a:lnTo>
                <a:lnTo>
                  <a:pt x="6822" y="462"/>
                </a:lnTo>
                <a:lnTo>
                  <a:pt x="6736" y="402"/>
                </a:lnTo>
                <a:lnTo>
                  <a:pt x="6648" y="342"/>
                </a:lnTo>
                <a:lnTo>
                  <a:pt x="6562" y="284"/>
                </a:lnTo>
                <a:lnTo>
                  <a:pt x="6475" y="226"/>
                </a:lnTo>
                <a:lnTo>
                  <a:pt x="6386" y="169"/>
                </a:lnTo>
                <a:lnTo>
                  <a:pt x="6298" y="112"/>
                </a:lnTo>
                <a:lnTo>
                  <a:pt x="6209" y="56"/>
                </a:lnTo>
                <a:lnTo>
                  <a:pt x="6121" y="0"/>
                </a:lnTo>
                <a:lnTo>
                  <a:pt x="6064" y="90"/>
                </a:lnTo>
                <a:lnTo>
                  <a:pt x="6008" y="180"/>
                </a:lnTo>
                <a:lnTo>
                  <a:pt x="5949" y="269"/>
                </a:lnTo>
                <a:lnTo>
                  <a:pt x="5891" y="358"/>
                </a:lnTo>
                <a:lnTo>
                  <a:pt x="5832" y="447"/>
                </a:lnTo>
                <a:lnTo>
                  <a:pt x="5772" y="534"/>
                </a:lnTo>
                <a:lnTo>
                  <a:pt x="5713" y="623"/>
                </a:lnTo>
                <a:lnTo>
                  <a:pt x="5653" y="710"/>
                </a:lnTo>
                <a:lnTo>
                  <a:pt x="5591" y="797"/>
                </a:lnTo>
                <a:lnTo>
                  <a:pt x="5530" y="883"/>
                </a:lnTo>
                <a:lnTo>
                  <a:pt x="5467" y="968"/>
                </a:lnTo>
                <a:lnTo>
                  <a:pt x="5404" y="1054"/>
                </a:lnTo>
                <a:lnTo>
                  <a:pt x="5341" y="1138"/>
                </a:lnTo>
                <a:lnTo>
                  <a:pt x="5277" y="1224"/>
                </a:lnTo>
                <a:lnTo>
                  <a:pt x="5214" y="1306"/>
                </a:lnTo>
                <a:lnTo>
                  <a:pt x="5149" y="1389"/>
                </a:lnTo>
                <a:lnTo>
                  <a:pt x="5133" y="1410"/>
                </a:lnTo>
                <a:lnTo>
                  <a:pt x="5116" y="1429"/>
                </a:lnTo>
                <a:lnTo>
                  <a:pt x="5100" y="1448"/>
                </a:lnTo>
                <a:lnTo>
                  <a:pt x="5083" y="1466"/>
                </a:lnTo>
                <a:lnTo>
                  <a:pt x="5067" y="1483"/>
                </a:lnTo>
                <a:lnTo>
                  <a:pt x="5050" y="1500"/>
                </a:lnTo>
                <a:lnTo>
                  <a:pt x="5032" y="1517"/>
                </a:lnTo>
                <a:lnTo>
                  <a:pt x="5014" y="1533"/>
                </a:lnTo>
                <a:lnTo>
                  <a:pt x="4997" y="1548"/>
                </a:lnTo>
                <a:lnTo>
                  <a:pt x="4978" y="1562"/>
                </a:lnTo>
                <a:lnTo>
                  <a:pt x="4960" y="1576"/>
                </a:lnTo>
                <a:lnTo>
                  <a:pt x="4942" y="1590"/>
                </a:lnTo>
                <a:lnTo>
                  <a:pt x="4923" y="1602"/>
                </a:lnTo>
                <a:lnTo>
                  <a:pt x="4904" y="1613"/>
                </a:lnTo>
                <a:lnTo>
                  <a:pt x="4886" y="1625"/>
                </a:lnTo>
                <a:lnTo>
                  <a:pt x="4866" y="1636"/>
                </a:lnTo>
                <a:lnTo>
                  <a:pt x="4847" y="1646"/>
                </a:lnTo>
                <a:lnTo>
                  <a:pt x="4827" y="1655"/>
                </a:lnTo>
                <a:lnTo>
                  <a:pt x="4807" y="1664"/>
                </a:lnTo>
                <a:lnTo>
                  <a:pt x="4787" y="1673"/>
                </a:lnTo>
                <a:lnTo>
                  <a:pt x="4767" y="1680"/>
                </a:lnTo>
                <a:lnTo>
                  <a:pt x="4746" y="1687"/>
                </a:lnTo>
                <a:lnTo>
                  <a:pt x="4726" y="1693"/>
                </a:lnTo>
                <a:lnTo>
                  <a:pt x="4705" y="1699"/>
                </a:lnTo>
                <a:lnTo>
                  <a:pt x="4685" y="1704"/>
                </a:lnTo>
                <a:lnTo>
                  <a:pt x="4664" y="1708"/>
                </a:lnTo>
                <a:lnTo>
                  <a:pt x="4643" y="1711"/>
                </a:lnTo>
                <a:lnTo>
                  <a:pt x="4622" y="1715"/>
                </a:lnTo>
                <a:lnTo>
                  <a:pt x="4601" y="1717"/>
                </a:lnTo>
                <a:lnTo>
                  <a:pt x="4579" y="1719"/>
                </a:lnTo>
                <a:lnTo>
                  <a:pt x="4558" y="1720"/>
                </a:lnTo>
                <a:lnTo>
                  <a:pt x="4536" y="1720"/>
                </a:lnTo>
                <a:lnTo>
                  <a:pt x="4505" y="1719"/>
                </a:lnTo>
                <a:lnTo>
                  <a:pt x="4475" y="1717"/>
                </a:lnTo>
                <a:lnTo>
                  <a:pt x="4443" y="1714"/>
                </a:lnTo>
                <a:lnTo>
                  <a:pt x="4413" y="1709"/>
                </a:lnTo>
                <a:lnTo>
                  <a:pt x="4383" y="1703"/>
                </a:lnTo>
                <a:lnTo>
                  <a:pt x="4353" y="1695"/>
                </a:lnTo>
                <a:lnTo>
                  <a:pt x="4322" y="1687"/>
                </a:lnTo>
                <a:lnTo>
                  <a:pt x="4292" y="1676"/>
                </a:lnTo>
                <a:lnTo>
                  <a:pt x="4260" y="1663"/>
                </a:lnTo>
                <a:lnTo>
                  <a:pt x="4227" y="1649"/>
                </a:lnTo>
                <a:lnTo>
                  <a:pt x="4195" y="1634"/>
                </a:lnTo>
                <a:lnTo>
                  <a:pt x="4163" y="1617"/>
                </a:lnTo>
                <a:lnTo>
                  <a:pt x="4131" y="1598"/>
                </a:lnTo>
                <a:lnTo>
                  <a:pt x="4101" y="1578"/>
                </a:lnTo>
                <a:lnTo>
                  <a:pt x="4070" y="1556"/>
                </a:lnTo>
                <a:lnTo>
                  <a:pt x="4040" y="1534"/>
                </a:lnTo>
                <a:lnTo>
                  <a:pt x="4011" y="1510"/>
                </a:lnTo>
                <a:lnTo>
                  <a:pt x="3981" y="1484"/>
                </a:lnTo>
                <a:lnTo>
                  <a:pt x="3953" y="1457"/>
                </a:lnTo>
                <a:lnTo>
                  <a:pt x="3925" y="1428"/>
                </a:lnTo>
                <a:lnTo>
                  <a:pt x="3898" y="1399"/>
                </a:lnTo>
                <a:lnTo>
                  <a:pt x="3871" y="1368"/>
                </a:lnTo>
                <a:lnTo>
                  <a:pt x="3846" y="1336"/>
                </a:lnTo>
                <a:lnTo>
                  <a:pt x="3820" y="1302"/>
                </a:lnTo>
                <a:lnTo>
                  <a:pt x="3755" y="1213"/>
                </a:lnTo>
                <a:lnTo>
                  <a:pt x="3689" y="1127"/>
                </a:lnTo>
                <a:lnTo>
                  <a:pt x="3623" y="1044"/>
                </a:lnTo>
                <a:lnTo>
                  <a:pt x="3559" y="963"/>
                </a:lnTo>
                <a:lnTo>
                  <a:pt x="3494" y="886"/>
                </a:lnTo>
                <a:lnTo>
                  <a:pt x="3430" y="813"/>
                </a:lnTo>
                <a:lnTo>
                  <a:pt x="3368" y="743"/>
                </a:lnTo>
                <a:lnTo>
                  <a:pt x="3307" y="679"/>
                </a:lnTo>
                <a:lnTo>
                  <a:pt x="3249" y="619"/>
                </a:lnTo>
                <a:lnTo>
                  <a:pt x="3192" y="563"/>
                </a:lnTo>
                <a:lnTo>
                  <a:pt x="3165" y="538"/>
                </a:lnTo>
                <a:lnTo>
                  <a:pt x="3138" y="514"/>
                </a:lnTo>
                <a:lnTo>
                  <a:pt x="3112" y="491"/>
                </a:lnTo>
                <a:lnTo>
                  <a:pt x="3086" y="470"/>
                </a:lnTo>
                <a:lnTo>
                  <a:pt x="3062" y="450"/>
                </a:lnTo>
                <a:lnTo>
                  <a:pt x="3039" y="432"/>
                </a:lnTo>
                <a:lnTo>
                  <a:pt x="3016" y="416"/>
                </a:lnTo>
                <a:lnTo>
                  <a:pt x="2993" y="401"/>
                </a:lnTo>
                <a:lnTo>
                  <a:pt x="2973" y="387"/>
                </a:lnTo>
                <a:lnTo>
                  <a:pt x="2952" y="375"/>
                </a:lnTo>
                <a:lnTo>
                  <a:pt x="2934" y="365"/>
                </a:lnTo>
                <a:lnTo>
                  <a:pt x="2916" y="356"/>
                </a:lnTo>
                <a:lnTo>
                  <a:pt x="2885" y="346"/>
                </a:lnTo>
                <a:lnTo>
                  <a:pt x="2856" y="336"/>
                </a:lnTo>
                <a:lnTo>
                  <a:pt x="2825" y="327"/>
                </a:lnTo>
                <a:lnTo>
                  <a:pt x="2794" y="321"/>
                </a:lnTo>
                <a:lnTo>
                  <a:pt x="2762" y="316"/>
                </a:lnTo>
                <a:lnTo>
                  <a:pt x="2731" y="311"/>
                </a:lnTo>
                <a:lnTo>
                  <a:pt x="2699" y="309"/>
                </a:lnTo>
                <a:lnTo>
                  <a:pt x="2666" y="309"/>
                </a:lnTo>
                <a:lnTo>
                  <a:pt x="2630" y="310"/>
                </a:lnTo>
                <a:lnTo>
                  <a:pt x="2594" y="312"/>
                </a:lnTo>
                <a:lnTo>
                  <a:pt x="2557" y="317"/>
                </a:lnTo>
                <a:lnTo>
                  <a:pt x="2521" y="323"/>
                </a:lnTo>
                <a:lnTo>
                  <a:pt x="2485" y="332"/>
                </a:lnTo>
                <a:lnTo>
                  <a:pt x="2448" y="341"/>
                </a:lnTo>
                <a:lnTo>
                  <a:pt x="2413" y="353"/>
                </a:lnTo>
                <a:lnTo>
                  <a:pt x="2377" y="366"/>
                </a:lnTo>
                <a:lnTo>
                  <a:pt x="2342" y="381"/>
                </a:lnTo>
                <a:lnTo>
                  <a:pt x="2306" y="397"/>
                </a:lnTo>
                <a:lnTo>
                  <a:pt x="2271" y="416"/>
                </a:lnTo>
                <a:lnTo>
                  <a:pt x="2237" y="435"/>
                </a:lnTo>
                <a:lnTo>
                  <a:pt x="2202" y="456"/>
                </a:lnTo>
                <a:lnTo>
                  <a:pt x="2169" y="478"/>
                </a:lnTo>
                <a:lnTo>
                  <a:pt x="2136" y="502"/>
                </a:lnTo>
                <a:lnTo>
                  <a:pt x="2103" y="528"/>
                </a:lnTo>
                <a:lnTo>
                  <a:pt x="2071" y="554"/>
                </a:lnTo>
                <a:lnTo>
                  <a:pt x="2039" y="582"/>
                </a:lnTo>
                <a:lnTo>
                  <a:pt x="2008" y="611"/>
                </a:lnTo>
                <a:lnTo>
                  <a:pt x="1978" y="642"/>
                </a:lnTo>
                <a:lnTo>
                  <a:pt x="1949" y="673"/>
                </a:lnTo>
                <a:lnTo>
                  <a:pt x="1920" y="707"/>
                </a:lnTo>
                <a:lnTo>
                  <a:pt x="1892" y="740"/>
                </a:lnTo>
                <a:lnTo>
                  <a:pt x="1866" y="775"/>
                </a:lnTo>
                <a:lnTo>
                  <a:pt x="1839" y="811"/>
                </a:lnTo>
                <a:lnTo>
                  <a:pt x="1814" y="849"/>
                </a:lnTo>
                <a:lnTo>
                  <a:pt x="1790" y="886"/>
                </a:lnTo>
                <a:lnTo>
                  <a:pt x="1768" y="926"/>
                </a:lnTo>
                <a:lnTo>
                  <a:pt x="1745" y="966"/>
                </a:lnTo>
                <a:lnTo>
                  <a:pt x="1724" y="1007"/>
                </a:lnTo>
                <a:lnTo>
                  <a:pt x="1705" y="1049"/>
                </a:lnTo>
                <a:lnTo>
                  <a:pt x="1687" y="1092"/>
                </a:lnTo>
                <a:lnTo>
                  <a:pt x="1665" y="1147"/>
                </a:lnTo>
                <a:lnTo>
                  <a:pt x="1646" y="1202"/>
                </a:lnTo>
                <a:lnTo>
                  <a:pt x="1630" y="1257"/>
                </a:lnTo>
                <a:lnTo>
                  <a:pt x="1614" y="1312"/>
                </a:lnTo>
                <a:lnTo>
                  <a:pt x="1603" y="1367"/>
                </a:lnTo>
                <a:lnTo>
                  <a:pt x="1593" y="1422"/>
                </a:lnTo>
                <a:lnTo>
                  <a:pt x="1585" y="1476"/>
                </a:lnTo>
                <a:lnTo>
                  <a:pt x="1579" y="1529"/>
                </a:lnTo>
                <a:lnTo>
                  <a:pt x="1576" y="1583"/>
                </a:lnTo>
                <a:lnTo>
                  <a:pt x="1574" y="1636"/>
                </a:lnTo>
                <a:lnTo>
                  <a:pt x="1576" y="1688"/>
                </a:lnTo>
                <a:lnTo>
                  <a:pt x="1578" y="1739"/>
                </a:lnTo>
                <a:lnTo>
                  <a:pt x="1583" y="1790"/>
                </a:lnTo>
                <a:lnTo>
                  <a:pt x="1591" y="1840"/>
                </a:lnTo>
                <a:lnTo>
                  <a:pt x="1599" y="1889"/>
                </a:lnTo>
                <a:lnTo>
                  <a:pt x="1610" y="1937"/>
                </a:lnTo>
                <a:lnTo>
                  <a:pt x="1623" y="1983"/>
                </a:lnTo>
                <a:lnTo>
                  <a:pt x="1638" y="2028"/>
                </a:lnTo>
                <a:lnTo>
                  <a:pt x="1655" y="2072"/>
                </a:lnTo>
                <a:lnTo>
                  <a:pt x="1674" y="2114"/>
                </a:lnTo>
                <a:lnTo>
                  <a:pt x="1694" y="2155"/>
                </a:lnTo>
                <a:lnTo>
                  <a:pt x="1717" y="2194"/>
                </a:lnTo>
                <a:lnTo>
                  <a:pt x="1742" y="2232"/>
                </a:lnTo>
                <a:lnTo>
                  <a:pt x="1768" y="2267"/>
                </a:lnTo>
                <a:lnTo>
                  <a:pt x="1796" y="2302"/>
                </a:lnTo>
                <a:lnTo>
                  <a:pt x="1826" y="2333"/>
                </a:lnTo>
                <a:lnTo>
                  <a:pt x="1857" y="2363"/>
                </a:lnTo>
                <a:lnTo>
                  <a:pt x="1891" y="2390"/>
                </a:lnTo>
                <a:lnTo>
                  <a:pt x="1926" y="2416"/>
                </a:lnTo>
                <a:lnTo>
                  <a:pt x="1963" y="2440"/>
                </a:lnTo>
                <a:lnTo>
                  <a:pt x="2001" y="2460"/>
                </a:lnTo>
                <a:lnTo>
                  <a:pt x="2041" y="2478"/>
                </a:lnTo>
                <a:lnTo>
                  <a:pt x="2051" y="2483"/>
                </a:lnTo>
                <a:lnTo>
                  <a:pt x="2062" y="2487"/>
                </a:lnTo>
                <a:lnTo>
                  <a:pt x="2074" y="2491"/>
                </a:lnTo>
                <a:lnTo>
                  <a:pt x="2086" y="2497"/>
                </a:lnTo>
                <a:lnTo>
                  <a:pt x="2105" y="2505"/>
                </a:lnTo>
                <a:lnTo>
                  <a:pt x="2125" y="2514"/>
                </a:lnTo>
                <a:lnTo>
                  <a:pt x="2146" y="2523"/>
                </a:lnTo>
                <a:lnTo>
                  <a:pt x="2168" y="2532"/>
                </a:lnTo>
                <a:lnTo>
                  <a:pt x="2191" y="2542"/>
                </a:lnTo>
                <a:lnTo>
                  <a:pt x="2214" y="2552"/>
                </a:lnTo>
                <a:lnTo>
                  <a:pt x="2238" y="2562"/>
                </a:lnTo>
                <a:lnTo>
                  <a:pt x="2263" y="2573"/>
                </a:lnTo>
                <a:lnTo>
                  <a:pt x="2295" y="2587"/>
                </a:lnTo>
                <a:lnTo>
                  <a:pt x="2328" y="2601"/>
                </a:lnTo>
                <a:lnTo>
                  <a:pt x="2362" y="2616"/>
                </a:lnTo>
                <a:lnTo>
                  <a:pt x="2397" y="2631"/>
                </a:lnTo>
                <a:lnTo>
                  <a:pt x="2433" y="2648"/>
                </a:lnTo>
                <a:lnTo>
                  <a:pt x="2470" y="2664"/>
                </a:lnTo>
                <a:lnTo>
                  <a:pt x="2508" y="2680"/>
                </a:lnTo>
                <a:lnTo>
                  <a:pt x="2547" y="2696"/>
                </a:lnTo>
                <a:lnTo>
                  <a:pt x="2570" y="2706"/>
                </a:lnTo>
                <a:lnTo>
                  <a:pt x="2594" y="2716"/>
                </a:lnTo>
                <a:lnTo>
                  <a:pt x="2619" y="2726"/>
                </a:lnTo>
                <a:lnTo>
                  <a:pt x="2643" y="2737"/>
                </a:lnTo>
                <a:lnTo>
                  <a:pt x="2667" y="2747"/>
                </a:lnTo>
                <a:lnTo>
                  <a:pt x="2692" y="2757"/>
                </a:lnTo>
                <a:lnTo>
                  <a:pt x="2717" y="2767"/>
                </a:lnTo>
                <a:lnTo>
                  <a:pt x="2743" y="2778"/>
                </a:lnTo>
                <a:lnTo>
                  <a:pt x="2744" y="2778"/>
                </a:lnTo>
                <a:lnTo>
                  <a:pt x="2745" y="2779"/>
                </a:lnTo>
                <a:lnTo>
                  <a:pt x="2745" y="2779"/>
                </a:lnTo>
                <a:lnTo>
                  <a:pt x="2745" y="2779"/>
                </a:lnTo>
                <a:lnTo>
                  <a:pt x="2781" y="2794"/>
                </a:lnTo>
                <a:lnTo>
                  <a:pt x="2814" y="2811"/>
                </a:lnTo>
                <a:lnTo>
                  <a:pt x="2846" y="2830"/>
                </a:lnTo>
                <a:lnTo>
                  <a:pt x="2877" y="2849"/>
                </a:lnTo>
                <a:lnTo>
                  <a:pt x="2905" y="2869"/>
                </a:lnTo>
                <a:lnTo>
                  <a:pt x="2931" y="2891"/>
                </a:lnTo>
                <a:lnTo>
                  <a:pt x="2944" y="2903"/>
                </a:lnTo>
                <a:lnTo>
                  <a:pt x="2955" y="2915"/>
                </a:lnTo>
                <a:lnTo>
                  <a:pt x="2967" y="2926"/>
                </a:lnTo>
                <a:lnTo>
                  <a:pt x="2978" y="2938"/>
                </a:lnTo>
                <a:lnTo>
                  <a:pt x="2989" y="2951"/>
                </a:lnTo>
                <a:lnTo>
                  <a:pt x="2999" y="2964"/>
                </a:lnTo>
                <a:lnTo>
                  <a:pt x="3008" y="2977"/>
                </a:lnTo>
                <a:lnTo>
                  <a:pt x="3017" y="2990"/>
                </a:lnTo>
                <a:lnTo>
                  <a:pt x="3026" y="3004"/>
                </a:lnTo>
                <a:lnTo>
                  <a:pt x="3033" y="3018"/>
                </a:lnTo>
                <a:lnTo>
                  <a:pt x="3041" y="3032"/>
                </a:lnTo>
                <a:lnTo>
                  <a:pt x="3048" y="3046"/>
                </a:lnTo>
                <a:lnTo>
                  <a:pt x="3055" y="3061"/>
                </a:lnTo>
                <a:lnTo>
                  <a:pt x="3061" y="3076"/>
                </a:lnTo>
                <a:lnTo>
                  <a:pt x="3067" y="3091"/>
                </a:lnTo>
                <a:lnTo>
                  <a:pt x="3071" y="3106"/>
                </a:lnTo>
                <a:lnTo>
                  <a:pt x="3075" y="3121"/>
                </a:lnTo>
                <a:lnTo>
                  <a:pt x="3080" y="3138"/>
                </a:lnTo>
                <a:lnTo>
                  <a:pt x="3083" y="3154"/>
                </a:lnTo>
                <a:lnTo>
                  <a:pt x="3085" y="3170"/>
                </a:lnTo>
                <a:lnTo>
                  <a:pt x="3088" y="3191"/>
                </a:lnTo>
                <a:lnTo>
                  <a:pt x="3089" y="3212"/>
                </a:lnTo>
                <a:lnTo>
                  <a:pt x="3090" y="3233"/>
                </a:lnTo>
                <a:lnTo>
                  <a:pt x="3090" y="3256"/>
                </a:lnTo>
                <a:lnTo>
                  <a:pt x="3089" y="3278"/>
                </a:lnTo>
                <a:lnTo>
                  <a:pt x="3087" y="3299"/>
                </a:lnTo>
                <a:lnTo>
                  <a:pt x="3084" y="3321"/>
                </a:lnTo>
                <a:lnTo>
                  <a:pt x="3081" y="3343"/>
                </a:lnTo>
                <a:lnTo>
                  <a:pt x="3075" y="3365"/>
                </a:lnTo>
                <a:lnTo>
                  <a:pt x="3070" y="3387"/>
                </a:lnTo>
                <a:lnTo>
                  <a:pt x="3063" y="3409"/>
                </a:lnTo>
                <a:lnTo>
                  <a:pt x="3056" y="3432"/>
                </a:lnTo>
                <a:lnTo>
                  <a:pt x="3047" y="3454"/>
                </a:lnTo>
                <a:lnTo>
                  <a:pt x="3037" y="3476"/>
                </a:lnTo>
                <a:lnTo>
                  <a:pt x="3028" y="3498"/>
                </a:lnTo>
                <a:lnTo>
                  <a:pt x="3017" y="3520"/>
                </a:lnTo>
                <a:lnTo>
                  <a:pt x="3005" y="3543"/>
                </a:lnTo>
                <a:lnTo>
                  <a:pt x="2992" y="3565"/>
                </a:lnTo>
                <a:lnTo>
                  <a:pt x="2978" y="3587"/>
                </a:lnTo>
                <a:lnTo>
                  <a:pt x="2964" y="3608"/>
                </a:lnTo>
                <a:lnTo>
                  <a:pt x="2948" y="3631"/>
                </a:lnTo>
                <a:lnTo>
                  <a:pt x="2932" y="3652"/>
                </a:lnTo>
                <a:lnTo>
                  <a:pt x="2916" y="3674"/>
                </a:lnTo>
                <a:lnTo>
                  <a:pt x="2897" y="3696"/>
                </a:lnTo>
                <a:lnTo>
                  <a:pt x="2879" y="3717"/>
                </a:lnTo>
                <a:lnTo>
                  <a:pt x="2859" y="3739"/>
                </a:lnTo>
                <a:lnTo>
                  <a:pt x="2839" y="3760"/>
                </a:lnTo>
                <a:lnTo>
                  <a:pt x="2817" y="3781"/>
                </a:lnTo>
                <a:lnTo>
                  <a:pt x="2796" y="3801"/>
                </a:lnTo>
                <a:lnTo>
                  <a:pt x="2773" y="3823"/>
                </a:lnTo>
                <a:lnTo>
                  <a:pt x="2749" y="3843"/>
                </a:lnTo>
                <a:lnTo>
                  <a:pt x="2726" y="3863"/>
                </a:lnTo>
                <a:lnTo>
                  <a:pt x="2621" y="3948"/>
                </a:lnTo>
                <a:lnTo>
                  <a:pt x="2516" y="4031"/>
                </a:lnTo>
                <a:lnTo>
                  <a:pt x="2412" y="4113"/>
                </a:lnTo>
                <a:lnTo>
                  <a:pt x="2305" y="4195"/>
                </a:lnTo>
                <a:lnTo>
                  <a:pt x="2198" y="4276"/>
                </a:lnTo>
                <a:lnTo>
                  <a:pt x="2090" y="4356"/>
                </a:lnTo>
                <a:lnTo>
                  <a:pt x="1982" y="4434"/>
                </a:lnTo>
                <a:lnTo>
                  <a:pt x="1873" y="4513"/>
                </a:lnTo>
                <a:lnTo>
                  <a:pt x="1763" y="4590"/>
                </a:lnTo>
                <a:lnTo>
                  <a:pt x="1653" y="4666"/>
                </a:lnTo>
                <a:lnTo>
                  <a:pt x="1543" y="4741"/>
                </a:lnTo>
                <a:lnTo>
                  <a:pt x="1432" y="4815"/>
                </a:lnTo>
                <a:lnTo>
                  <a:pt x="1320" y="4888"/>
                </a:lnTo>
                <a:lnTo>
                  <a:pt x="1208" y="4960"/>
                </a:lnTo>
                <a:lnTo>
                  <a:pt x="1094" y="5031"/>
                </a:lnTo>
                <a:lnTo>
                  <a:pt x="982" y="5101"/>
                </a:lnTo>
                <a:lnTo>
                  <a:pt x="897" y="5149"/>
                </a:lnTo>
                <a:lnTo>
                  <a:pt x="0" y="5682"/>
                </a:lnTo>
                <a:lnTo>
                  <a:pt x="148" y="5824"/>
                </a:lnTo>
                <a:lnTo>
                  <a:pt x="299" y="5964"/>
                </a:lnTo>
                <a:lnTo>
                  <a:pt x="455" y="6099"/>
                </a:lnTo>
                <a:lnTo>
                  <a:pt x="612" y="6231"/>
                </a:lnTo>
                <a:lnTo>
                  <a:pt x="773" y="6358"/>
                </a:lnTo>
                <a:lnTo>
                  <a:pt x="937" y="6483"/>
                </a:lnTo>
                <a:lnTo>
                  <a:pt x="1104" y="6604"/>
                </a:lnTo>
                <a:lnTo>
                  <a:pt x="1273" y="6720"/>
                </a:lnTo>
                <a:lnTo>
                  <a:pt x="1446" y="6832"/>
                </a:lnTo>
                <a:lnTo>
                  <a:pt x="1622" y="6941"/>
                </a:lnTo>
                <a:lnTo>
                  <a:pt x="1801" y="7045"/>
                </a:lnTo>
                <a:lnTo>
                  <a:pt x="1982" y="7146"/>
                </a:lnTo>
                <a:lnTo>
                  <a:pt x="2166" y="7241"/>
                </a:lnTo>
                <a:lnTo>
                  <a:pt x="2352" y="7333"/>
                </a:lnTo>
                <a:lnTo>
                  <a:pt x="2541" y="7420"/>
                </a:lnTo>
                <a:lnTo>
                  <a:pt x="2732" y="7503"/>
                </a:lnTo>
                <a:lnTo>
                  <a:pt x="2925" y="7582"/>
                </a:lnTo>
                <a:lnTo>
                  <a:pt x="3122" y="7655"/>
                </a:lnTo>
                <a:lnTo>
                  <a:pt x="3319" y="7725"/>
                </a:lnTo>
                <a:lnTo>
                  <a:pt x="3520" y="7789"/>
                </a:lnTo>
                <a:lnTo>
                  <a:pt x="3723" y="7849"/>
                </a:lnTo>
                <a:lnTo>
                  <a:pt x="3926" y="7904"/>
                </a:lnTo>
                <a:lnTo>
                  <a:pt x="4132" y="7953"/>
                </a:lnTo>
                <a:lnTo>
                  <a:pt x="4342" y="7999"/>
                </a:lnTo>
                <a:lnTo>
                  <a:pt x="4551" y="8039"/>
                </a:lnTo>
                <a:lnTo>
                  <a:pt x="4764" y="8073"/>
                </a:lnTo>
                <a:lnTo>
                  <a:pt x="4977" y="8103"/>
                </a:lnTo>
                <a:lnTo>
                  <a:pt x="5192" y="8127"/>
                </a:lnTo>
                <a:lnTo>
                  <a:pt x="5409" y="8146"/>
                </a:lnTo>
                <a:lnTo>
                  <a:pt x="5627" y="8160"/>
                </a:lnTo>
                <a:lnTo>
                  <a:pt x="5847" y="8168"/>
                </a:lnTo>
                <a:lnTo>
                  <a:pt x="6068" y="8171"/>
                </a:lnTo>
                <a:lnTo>
                  <a:pt x="6273" y="8169"/>
                </a:lnTo>
                <a:lnTo>
                  <a:pt x="6476" y="8161"/>
                </a:lnTo>
                <a:lnTo>
                  <a:pt x="6679" y="8149"/>
                </a:lnTo>
                <a:lnTo>
                  <a:pt x="6879" y="8133"/>
                </a:lnTo>
                <a:lnTo>
                  <a:pt x="7079" y="8113"/>
                </a:lnTo>
                <a:lnTo>
                  <a:pt x="7277" y="8087"/>
                </a:lnTo>
                <a:lnTo>
                  <a:pt x="7474" y="8057"/>
                </a:lnTo>
                <a:lnTo>
                  <a:pt x="7670" y="8022"/>
                </a:lnTo>
                <a:lnTo>
                  <a:pt x="7863" y="7985"/>
                </a:lnTo>
                <a:lnTo>
                  <a:pt x="8055" y="7942"/>
                </a:lnTo>
                <a:lnTo>
                  <a:pt x="8246" y="7894"/>
                </a:lnTo>
                <a:lnTo>
                  <a:pt x="8435" y="7842"/>
                </a:lnTo>
                <a:lnTo>
                  <a:pt x="8623" y="7788"/>
                </a:lnTo>
                <a:lnTo>
                  <a:pt x="8808" y="7727"/>
                </a:lnTo>
                <a:lnTo>
                  <a:pt x="8992" y="7664"/>
                </a:lnTo>
                <a:lnTo>
                  <a:pt x="9173" y="7596"/>
                </a:lnTo>
                <a:lnTo>
                  <a:pt x="9352" y="7525"/>
                </a:lnTo>
                <a:lnTo>
                  <a:pt x="9530" y="7449"/>
                </a:lnTo>
                <a:lnTo>
                  <a:pt x="9706" y="7370"/>
                </a:lnTo>
                <a:lnTo>
                  <a:pt x="9880" y="7287"/>
                </a:lnTo>
                <a:lnTo>
                  <a:pt x="10050" y="7201"/>
                </a:lnTo>
                <a:lnTo>
                  <a:pt x="10220" y="7110"/>
                </a:lnTo>
                <a:lnTo>
                  <a:pt x="10387" y="7016"/>
                </a:lnTo>
                <a:lnTo>
                  <a:pt x="10551" y="6918"/>
                </a:lnTo>
                <a:lnTo>
                  <a:pt x="10714" y="6817"/>
                </a:lnTo>
                <a:lnTo>
                  <a:pt x="10873" y="6713"/>
                </a:lnTo>
                <a:lnTo>
                  <a:pt x="11030" y="6605"/>
                </a:lnTo>
                <a:lnTo>
                  <a:pt x="11185" y="6493"/>
                </a:lnTo>
                <a:lnTo>
                  <a:pt x="11337" y="6379"/>
                </a:lnTo>
                <a:lnTo>
                  <a:pt x="11486" y="6261"/>
                </a:lnTo>
                <a:lnTo>
                  <a:pt x="11633" y="6140"/>
                </a:lnTo>
                <a:lnTo>
                  <a:pt x="11777" y="6016"/>
                </a:lnTo>
                <a:lnTo>
                  <a:pt x="11169" y="5071"/>
                </a:lnTo>
                <a:lnTo>
                  <a:pt x="11100" y="4959"/>
                </a:lnTo>
                <a:lnTo>
                  <a:pt x="11029" y="4847"/>
                </a:lnTo>
                <a:lnTo>
                  <a:pt x="10957" y="4736"/>
                </a:lnTo>
                <a:lnTo>
                  <a:pt x="10885" y="4625"/>
                </a:lnTo>
                <a:lnTo>
                  <a:pt x="10811" y="4515"/>
                </a:lnTo>
                <a:lnTo>
                  <a:pt x="10736" y="4406"/>
                </a:lnTo>
                <a:lnTo>
                  <a:pt x="10661" y="4298"/>
                </a:lnTo>
                <a:lnTo>
                  <a:pt x="10585" y="4189"/>
                </a:lnTo>
                <a:lnTo>
                  <a:pt x="10508" y="4081"/>
                </a:lnTo>
                <a:lnTo>
                  <a:pt x="10429" y="3975"/>
                </a:lnTo>
                <a:lnTo>
                  <a:pt x="10350" y="3869"/>
                </a:lnTo>
                <a:lnTo>
                  <a:pt x="10270" y="3763"/>
                </a:lnTo>
                <a:lnTo>
                  <a:pt x="10189" y="3659"/>
                </a:lnTo>
                <a:lnTo>
                  <a:pt x="10107" y="3554"/>
                </a:lnTo>
                <a:lnTo>
                  <a:pt x="10025" y="3451"/>
                </a:lnTo>
                <a:lnTo>
                  <a:pt x="9942" y="334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97375" lIns="194750" spcFirstLastPara="1" rIns="194750" wrap="square" tIns="97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717180" y="1517109"/>
            <a:ext cx="36119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6" name="Google Shape;86;p3"/>
          <p:cNvSpPr txBox="1"/>
          <p:nvPr/>
        </p:nvSpPr>
        <p:spPr>
          <a:xfrm>
            <a:off x="717180" y="4011142"/>
            <a:ext cx="361193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 txBox="1"/>
          <p:nvPr/>
        </p:nvSpPr>
        <p:spPr>
          <a:xfrm>
            <a:off x="8059925" y="1517109"/>
            <a:ext cx="338116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8059925" y="4011142"/>
            <a:ext cx="338116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4395589" y="2234690"/>
            <a:ext cx="496859" cy="496859"/>
          </a:xfrm>
          <a:prstGeom prst="ellipse">
            <a:avLst/>
          </a:prstGeom>
          <a:solidFill>
            <a:schemeClr val="dk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7185213" y="2234690"/>
            <a:ext cx="496859" cy="496859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4395589" y="4774791"/>
            <a:ext cx="496859" cy="496859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>
            <a:off x="7185213" y="4774791"/>
            <a:ext cx="496859" cy="496859"/>
          </a:xfrm>
          <a:prstGeom prst="ellipse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4472604" y="2368215"/>
            <a:ext cx="342829" cy="229808"/>
          </a:xfrm>
          <a:custGeom>
            <a:rect b="b" l="l" r="r" t="t"/>
            <a:pathLst>
              <a:path extrusionOk="0" h="581025" w="866775">
                <a:moveTo>
                  <a:pt x="674846" y="197644"/>
                </a:moveTo>
                <a:cubicBezTo>
                  <a:pt x="779621" y="197644"/>
                  <a:pt x="864394" y="283369"/>
                  <a:pt x="864394" y="388144"/>
                </a:cubicBezTo>
                <a:cubicBezTo>
                  <a:pt x="864394" y="492919"/>
                  <a:pt x="778669" y="578644"/>
                  <a:pt x="673894" y="578644"/>
                </a:cubicBezTo>
                <a:cubicBezTo>
                  <a:pt x="569119" y="578644"/>
                  <a:pt x="483394" y="492919"/>
                  <a:pt x="483394" y="388144"/>
                </a:cubicBezTo>
                <a:cubicBezTo>
                  <a:pt x="483394" y="177641"/>
                  <a:pt x="653891" y="7144"/>
                  <a:pt x="864394" y="7144"/>
                </a:cubicBezTo>
                <a:cubicBezTo>
                  <a:pt x="864394" y="7144"/>
                  <a:pt x="739616" y="53816"/>
                  <a:pt x="674846" y="197644"/>
                </a:cubicBezTo>
                <a:close/>
                <a:moveTo>
                  <a:pt x="388144" y="388144"/>
                </a:moveTo>
                <a:cubicBezTo>
                  <a:pt x="388144" y="492919"/>
                  <a:pt x="302419" y="578644"/>
                  <a:pt x="197644" y="578644"/>
                </a:cubicBezTo>
                <a:cubicBezTo>
                  <a:pt x="92869" y="578644"/>
                  <a:pt x="7144" y="492919"/>
                  <a:pt x="7144" y="388144"/>
                </a:cubicBezTo>
                <a:lnTo>
                  <a:pt x="7144" y="388144"/>
                </a:lnTo>
                <a:cubicBezTo>
                  <a:pt x="7144" y="177641"/>
                  <a:pt x="177641" y="7144"/>
                  <a:pt x="388144" y="7144"/>
                </a:cubicBezTo>
                <a:cubicBezTo>
                  <a:pt x="388144" y="7144"/>
                  <a:pt x="263366" y="53816"/>
                  <a:pt x="198596" y="197644"/>
                </a:cubicBezTo>
                <a:cubicBezTo>
                  <a:pt x="303371" y="197644"/>
                  <a:pt x="388144" y="283369"/>
                  <a:pt x="388144" y="3881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/>
          <p:nvPr/>
        </p:nvSpPr>
        <p:spPr>
          <a:xfrm>
            <a:off x="7262228" y="2368215"/>
            <a:ext cx="342829" cy="229808"/>
          </a:xfrm>
          <a:custGeom>
            <a:rect b="b" l="l" r="r" t="t"/>
            <a:pathLst>
              <a:path extrusionOk="0" h="581025" w="866775">
                <a:moveTo>
                  <a:pt x="674846" y="197644"/>
                </a:moveTo>
                <a:cubicBezTo>
                  <a:pt x="779621" y="197644"/>
                  <a:pt x="864394" y="283369"/>
                  <a:pt x="864394" y="388144"/>
                </a:cubicBezTo>
                <a:cubicBezTo>
                  <a:pt x="864394" y="492919"/>
                  <a:pt x="778669" y="578644"/>
                  <a:pt x="673894" y="578644"/>
                </a:cubicBezTo>
                <a:cubicBezTo>
                  <a:pt x="569119" y="578644"/>
                  <a:pt x="483394" y="492919"/>
                  <a:pt x="483394" y="388144"/>
                </a:cubicBezTo>
                <a:cubicBezTo>
                  <a:pt x="483394" y="177641"/>
                  <a:pt x="653891" y="7144"/>
                  <a:pt x="864394" y="7144"/>
                </a:cubicBezTo>
                <a:cubicBezTo>
                  <a:pt x="864394" y="7144"/>
                  <a:pt x="739616" y="53816"/>
                  <a:pt x="674846" y="197644"/>
                </a:cubicBezTo>
                <a:close/>
                <a:moveTo>
                  <a:pt x="388144" y="388144"/>
                </a:moveTo>
                <a:cubicBezTo>
                  <a:pt x="388144" y="492919"/>
                  <a:pt x="302419" y="578644"/>
                  <a:pt x="197644" y="578644"/>
                </a:cubicBezTo>
                <a:cubicBezTo>
                  <a:pt x="92869" y="578644"/>
                  <a:pt x="7144" y="492919"/>
                  <a:pt x="7144" y="388144"/>
                </a:cubicBezTo>
                <a:lnTo>
                  <a:pt x="7144" y="388144"/>
                </a:lnTo>
                <a:cubicBezTo>
                  <a:pt x="7144" y="177641"/>
                  <a:pt x="177641" y="7144"/>
                  <a:pt x="388144" y="7144"/>
                </a:cubicBezTo>
                <a:cubicBezTo>
                  <a:pt x="388144" y="7144"/>
                  <a:pt x="263366" y="53816"/>
                  <a:pt x="198596" y="197644"/>
                </a:cubicBezTo>
                <a:cubicBezTo>
                  <a:pt x="303371" y="197644"/>
                  <a:pt x="388144" y="283369"/>
                  <a:pt x="388144" y="3881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4472604" y="4908316"/>
            <a:ext cx="342829" cy="229808"/>
          </a:xfrm>
          <a:custGeom>
            <a:rect b="b" l="l" r="r" t="t"/>
            <a:pathLst>
              <a:path extrusionOk="0" h="581025" w="866775">
                <a:moveTo>
                  <a:pt x="674846" y="197644"/>
                </a:moveTo>
                <a:cubicBezTo>
                  <a:pt x="779621" y="197644"/>
                  <a:pt x="864394" y="283369"/>
                  <a:pt x="864394" y="388144"/>
                </a:cubicBezTo>
                <a:cubicBezTo>
                  <a:pt x="864394" y="492919"/>
                  <a:pt x="778669" y="578644"/>
                  <a:pt x="673894" y="578644"/>
                </a:cubicBezTo>
                <a:cubicBezTo>
                  <a:pt x="569119" y="578644"/>
                  <a:pt x="483394" y="492919"/>
                  <a:pt x="483394" y="388144"/>
                </a:cubicBezTo>
                <a:cubicBezTo>
                  <a:pt x="483394" y="177641"/>
                  <a:pt x="653891" y="7144"/>
                  <a:pt x="864394" y="7144"/>
                </a:cubicBezTo>
                <a:cubicBezTo>
                  <a:pt x="864394" y="7144"/>
                  <a:pt x="739616" y="53816"/>
                  <a:pt x="674846" y="197644"/>
                </a:cubicBezTo>
                <a:close/>
                <a:moveTo>
                  <a:pt x="388144" y="388144"/>
                </a:moveTo>
                <a:cubicBezTo>
                  <a:pt x="388144" y="492919"/>
                  <a:pt x="302419" y="578644"/>
                  <a:pt x="197644" y="578644"/>
                </a:cubicBezTo>
                <a:cubicBezTo>
                  <a:pt x="92869" y="578644"/>
                  <a:pt x="7144" y="492919"/>
                  <a:pt x="7144" y="388144"/>
                </a:cubicBezTo>
                <a:lnTo>
                  <a:pt x="7144" y="388144"/>
                </a:lnTo>
                <a:cubicBezTo>
                  <a:pt x="7144" y="177641"/>
                  <a:pt x="177641" y="7144"/>
                  <a:pt x="388144" y="7144"/>
                </a:cubicBezTo>
                <a:cubicBezTo>
                  <a:pt x="388144" y="7144"/>
                  <a:pt x="263366" y="53816"/>
                  <a:pt x="198596" y="197644"/>
                </a:cubicBezTo>
                <a:cubicBezTo>
                  <a:pt x="303371" y="197644"/>
                  <a:pt x="388144" y="283369"/>
                  <a:pt x="388144" y="3881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7262228" y="4908316"/>
            <a:ext cx="342829" cy="229808"/>
          </a:xfrm>
          <a:custGeom>
            <a:rect b="b" l="l" r="r" t="t"/>
            <a:pathLst>
              <a:path extrusionOk="0" h="581025" w="866775">
                <a:moveTo>
                  <a:pt x="674846" y="197644"/>
                </a:moveTo>
                <a:cubicBezTo>
                  <a:pt x="779621" y="197644"/>
                  <a:pt x="864394" y="283369"/>
                  <a:pt x="864394" y="388144"/>
                </a:cubicBezTo>
                <a:cubicBezTo>
                  <a:pt x="864394" y="492919"/>
                  <a:pt x="778669" y="578644"/>
                  <a:pt x="673894" y="578644"/>
                </a:cubicBezTo>
                <a:cubicBezTo>
                  <a:pt x="569119" y="578644"/>
                  <a:pt x="483394" y="492919"/>
                  <a:pt x="483394" y="388144"/>
                </a:cubicBezTo>
                <a:cubicBezTo>
                  <a:pt x="483394" y="177641"/>
                  <a:pt x="653891" y="7144"/>
                  <a:pt x="864394" y="7144"/>
                </a:cubicBezTo>
                <a:cubicBezTo>
                  <a:pt x="864394" y="7144"/>
                  <a:pt x="739616" y="53816"/>
                  <a:pt x="674846" y="197644"/>
                </a:cubicBezTo>
                <a:close/>
                <a:moveTo>
                  <a:pt x="388144" y="388144"/>
                </a:moveTo>
                <a:cubicBezTo>
                  <a:pt x="388144" y="492919"/>
                  <a:pt x="302419" y="578644"/>
                  <a:pt x="197644" y="578644"/>
                </a:cubicBezTo>
                <a:cubicBezTo>
                  <a:pt x="92869" y="578644"/>
                  <a:pt x="7144" y="492919"/>
                  <a:pt x="7144" y="388144"/>
                </a:cubicBezTo>
                <a:lnTo>
                  <a:pt x="7144" y="388144"/>
                </a:lnTo>
                <a:cubicBezTo>
                  <a:pt x="7144" y="177641"/>
                  <a:pt x="177641" y="7144"/>
                  <a:pt x="388144" y="7144"/>
                </a:cubicBezTo>
                <a:cubicBezTo>
                  <a:pt x="388144" y="7144"/>
                  <a:pt x="263366" y="53816"/>
                  <a:pt x="198596" y="197644"/>
                </a:cubicBezTo>
                <a:cubicBezTo>
                  <a:pt x="303371" y="197644"/>
                  <a:pt x="388144" y="283369"/>
                  <a:pt x="388144" y="3881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8296B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grpSp>
        <p:nvGrpSpPr>
          <p:cNvPr id="799" name="Google Shape;799;p30"/>
          <p:cNvGrpSpPr/>
          <p:nvPr/>
        </p:nvGrpSpPr>
        <p:grpSpPr>
          <a:xfrm>
            <a:off x="2515829" y="1744255"/>
            <a:ext cx="243081" cy="238678"/>
            <a:chOff x="2584360" y="1998119"/>
            <a:chExt cx="233357" cy="227652"/>
          </a:xfrm>
        </p:grpSpPr>
        <p:sp>
          <p:nvSpPr>
            <p:cNvPr id="800" name="Google Shape;800;p30"/>
            <p:cNvSpPr/>
            <p:nvPr/>
          </p:nvSpPr>
          <p:spPr>
            <a:xfrm>
              <a:off x="2584360" y="2038330"/>
              <a:ext cx="111150" cy="147230"/>
            </a:xfrm>
            <a:prstGeom prst="chevron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0"/>
            <p:cNvSpPr/>
            <p:nvPr/>
          </p:nvSpPr>
          <p:spPr>
            <a:xfrm>
              <a:off x="2645857" y="1998119"/>
              <a:ext cx="171860" cy="227652"/>
            </a:xfrm>
            <a:prstGeom prst="chevron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Google Shape;802;p30"/>
          <p:cNvSpPr/>
          <p:nvPr/>
        </p:nvSpPr>
        <p:spPr>
          <a:xfrm>
            <a:off x="2961818" y="1454165"/>
            <a:ext cx="8926970" cy="818857"/>
          </a:xfrm>
          <a:prstGeom prst="roundRect">
            <a:avLst>
              <a:gd fmla="val 0" name="adj"/>
            </a:avLst>
          </a:prstGeom>
          <a:noFill/>
          <a:ln cap="flat" cmpd="sng" w="12700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30"/>
          <p:cNvSpPr txBox="1"/>
          <p:nvPr/>
        </p:nvSpPr>
        <p:spPr>
          <a:xfrm flipH="1">
            <a:off x="3224376" y="1740484"/>
            <a:ext cx="84018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804" name="Google Shape;804;p30"/>
          <p:cNvGrpSpPr/>
          <p:nvPr/>
        </p:nvGrpSpPr>
        <p:grpSpPr>
          <a:xfrm>
            <a:off x="2515829" y="3464633"/>
            <a:ext cx="243081" cy="238678"/>
            <a:chOff x="2584360" y="3639024"/>
            <a:chExt cx="233357" cy="227652"/>
          </a:xfrm>
        </p:grpSpPr>
        <p:sp>
          <p:nvSpPr>
            <p:cNvPr id="805" name="Google Shape;805;p30"/>
            <p:cNvSpPr/>
            <p:nvPr/>
          </p:nvSpPr>
          <p:spPr>
            <a:xfrm>
              <a:off x="2584360" y="3679235"/>
              <a:ext cx="111150" cy="147230"/>
            </a:xfrm>
            <a:prstGeom prst="chevron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0"/>
            <p:cNvSpPr/>
            <p:nvPr/>
          </p:nvSpPr>
          <p:spPr>
            <a:xfrm>
              <a:off x="2645857" y="3639024"/>
              <a:ext cx="171860" cy="227652"/>
            </a:xfrm>
            <a:prstGeom prst="chevron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7" name="Google Shape;807;p30"/>
          <p:cNvSpPr/>
          <p:nvPr/>
        </p:nvSpPr>
        <p:spPr>
          <a:xfrm>
            <a:off x="2961818" y="3174545"/>
            <a:ext cx="8926970" cy="818857"/>
          </a:xfrm>
          <a:prstGeom prst="roundRect">
            <a:avLst>
              <a:gd fmla="val 0" name="adj"/>
            </a:avLst>
          </a:prstGeom>
          <a:noFill/>
          <a:ln cap="flat" cmpd="sng" w="12700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30"/>
          <p:cNvSpPr txBox="1"/>
          <p:nvPr/>
        </p:nvSpPr>
        <p:spPr>
          <a:xfrm flipH="1">
            <a:off x="3224376" y="3460864"/>
            <a:ext cx="84018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809" name="Google Shape;809;p30"/>
          <p:cNvGrpSpPr/>
          <p:nvPr/>
        </p:nvGrpSpPr>
        <p:grpSpPr>
          <a:xfrm>
            <a:off x="2515829" y="5185012"/>
            <a:ext cx="243081" cy="238678"/>
            <a:chOff x="2584360" y="5279929"/>
            <a:chExt cx="233357" cy="227652"/>
          </a:xfrm>
        </p:grpSpPr>
        <p:sp>
          <p:nvSpPr>
            <p:cNvPr id="810" name="Google Shape;810;p30"/>
            <p:cNvSpPr/>
            <p:nvPr/>
          </p:nvSpPr>
          <p:spPr>
            <a:xfrm>
              <a:off x="2584360" y="5320140"/>
              <a:ext cx="111150" cy="147230"/>
            </a:xfrm>
            <a:prstGeom prst="chevron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2645857" y="5279929"/>
              <a:ext cx="171860" cy="227652"/>
            </a:xfrm>
            <a:prstGeom prst="chevron">
              <a:avLst>
                <a:gd fmla="val 5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9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2" name="Google Shape;812;p30"/>
          <p:cNvSpPr/>
          <p:nvPr/>
        </p:nvSpPr>
        <p:spPr>
          <a:xfrm>
            <a:off x="2961818" y="4894925"/>
            <a:ext cx="8926970" cy="818857"/>
          </a:xfrm>
          <a:prstGeom prst="roundRect">
            <a:avLst>
              <a:gd fmla="val 0" name="adj"/>
            </a:avLst>
          </a:prstGeom>
          <a:noFill/>
          <a:ln cap="flat" cmpd="sng" w="12700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30"/>
          <p:cNvSpPr txBox="1"/>
          <p:nvPr/>
        </p:nvSpPr>
        <p:spPr>
          <a:xfrm flipH="1">
            <a:off x="3224376" y="5181245"/>
            <a:ext cx="840185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14" name="Google Shape;814;p30"/>
          <p:cNvSpPr/>
          <p:nvPr/>
        </p:nvSpPr>
        <p:spPr>
          <a:xfrm rot="-5400000">
            <a:off x="-950947" y="2656907"/>
            <a:ext cx="4673600" cy="185413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9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30"/>
          <p:cNvSpPr txBox="1"/>
          <p:nvPr/>
        </p:nvSpPr>
        <p:spPr>
          <a:xfrm flipH="1">
            <a:off x="781167" y="3460865"/>
            <a:ext cx="116575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3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822" name="Google Shape;822;p31"/>
          <p:cNvSpPr/>
          <p:nvPr/>
        </p:nvSpPr>
        <p:spPr>
          <a:xfrm>
            <a:off x="3099985" y="1550353"/>
            <a:ext cx="8317316" cy="75271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31"/>
          <p:cNvSpPr/>
          <p:nvPr/>
        </p:nvSpPr>
        <p:spPr>
          <a:xfrm>
            <a:off x="3099985" y="2523031"/>
            <a:ext cx="8317316" cy="75271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31"/>
          <p:cNvSpPr/>
          <p:nvPr/>
        </p:nvSpPr>
        <p:spPr>
          <a:xfrm>
            <a:off x="3099985" y="3495713"/>
            <a:ext cx="8317316" cy="75271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31"/>
          <p:cNvSpPr/>
          <p:nvPr/>
        </p:nvSpPr>
        <p:spPr>
          <a:xfrm>
            <a:off x="3099985" y="4468396"/>
            <a:ext cx="8317316" cy="75271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31"/>
          <p:cNvSpPr/>
          <p:nvPr/>
        </p:nvSpPr>
        <p:spPr>
          <a:xfrm>
            <a:off x="3099985" y="5441073"/>
            <a:ext cx="8317316" cy="75271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24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31"/>
          <p:cNvSpPr txBox="1"/>
          <p:nvPr/>
        </p:nvSpPr>
        <p:spPr>
          <a:xfrm>
            <a:off x="3486518" y="1803515"/>
            <a:ext cx="63653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28" name="Google Shape;828;p31"/>
          <p:cNvSpPr txBox="1"/>
          <p:nvPr/>
        </p:nvSpPr>
        <p:spPr>
          <a:xfrm>
            <a:off x="3486518" y="2776197"/>
            <a:ext cx="63653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29" name="Google Shape;829;p31"/>
          <p:cNvSpPr txBox="1"/>
          <p:nvPr/>
        </p:nvSpPr>
        <p:spPr>
          <a:xfrm>
            <a:off x="3486518" y="3748874"/>
            <a:ext cx="63653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30" name="Google Shape;830;p31"/>
          <p:cNvSpPr txBox="1"/>
          <p:nvPr/>
        </p:nvSpPr>
        <p:spPr>
          <a:xfrm>
            <a:off x="3486518" y="4721553"/>
            <a:ext cx="63653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31" name="Google Shape;831;p31"/>
          <p:cNvSpPr txBox="1"/>
          <p:nvPr/>
        </p:nvSpPr>
        <p:spPr>
          <a:xfrm>
            <a:off x="3486518" y="5694236"/>
            <a:ext cx="63653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832" name="Google Shape;832;p31"/>
          <p:cNvCxnSpPr/>
          <p:nvPr/>
        </p:nvCxnSpPr>
        <p:spPr>
          <a:xfrm>
            <a:off x="2756978" y="1926706"/>
            <a:ext cx="311654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833" name="Google Shape;833;p31"/>
          <p:cNvCxnSpPr/>
          <p:nvPr/>
        </p:nvCxnSpPr>
        <p:spPr>
          <a:xfrm>
            <a:off x="2756978" y="2899385"/>
            <a:ext cx="311654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834" name="Google Shape;834;p31"/>
          <p:cNvCxnSpPr/>
          <p:nvPr/>
        </p:nvCxnSpPr>
        <p:spPr>
          <a:xfrm>
            <a:off x="2756978" y="3872066"/>
            <a:ext cx="311654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835" name="Google Shape;835;p31"/>
          <p:cNvCxnSpPr/>
          <p:nvPr/>
        </p:nvCxnSpPr>
        <p:spPr>
          <a:xfrm>
            <a:off x="2756978" y="4844748"/>
            <a:ext cx="311654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med" w="med" type="oval"/>
          </a:ln>
        </p:spPr>
      </p:cxnSp>
      <p:cxnSp>
        <p:nvCxnSpPr>
          <p:cNvPr id="836" name="Google Shape;836;p31"/>
          <p:cNvCxnSpPr/>
          <p:nvPr/>
        </p:nvCxnSpPr>
        <p:spPr>
          <a:xfrm>
            <a:off x="2756978" y="5817426"/>
            <a:ext cx="311654" cy="0"/>
          </a:xfrm>
          <a:prstGeom prst="straightConnector1">
            <a:avLst/>
          </a:prstGeom>
          <a:noFill/>
          <a:ln cap="flat" cmpd="sng" w="9525">
            <a:solidFill>
              <a:srgbClr val="195167"/>
            </a:solidFill>
            <a:prstDash val="solid"/>
            <a:miter lim="800000"/>
            <a:headEnd len="sm" w="sm" type="none"/>
            <a:tailEnd len="med" w="med" type="oval"/>
          </a:ln>
        </p:spPr>
      </p:cxnSp>
      <p:sp>
        <p:nvSpPr>
          <p:cNvPr id="837" name="Google Shape;837;p31"/>
          <p:cNvSpPr/>
          <p:nvPr/>
        </p:nvSpPr>
        <p:spPr>
          <a:xfrm>
            <a:off x="458789" y="1550352"/>
            <a:ext cx="2307941" cy="4643432"/>
          </a:xfrm>
          <a:custGeom>
            <a:rect b="b" l="l" r="r" t="t"/>
            <a:pathLst>
              <a:path extrusionOk="0" h="1139" w="564">
                <a:moveTo>
                  <a:pt x="564" y="81"/>
                </a:moveTo>
                <a:cubicBezTo>
                  <a:pt x="564" y="36"/>
                  <a:pt x="526" y="0"/>
                  <a:pt x="48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38" y="0"/>
                  <a:pt x="0" y="36"/>
                  <a:pt x="0" y="81"/>
                </a:cubicBezTo>
                <a:cubicBezTo>
                  <a:pt x="0" y="1058"/>
                  <a:pt x="0" y="1058"/>
                  <a:pt x="0" y="1058"/>
                </a:cubicBezTo>
                <a:cubicBezTo>
                  <a:pt x="0" y="1103"/>
                  <a:pt x="38" y="1139"/>
                  <a:pt x="84" y="1139"/>
                </a:cubicBezTo>
                <a:cubicBezTo>
                  <a:pt x="480" y="1139"/>
                  <a:pt x="480" y="1139"/>
                  <a:pt x="480" y="1139"/>
                </a:cubicBezTo>
                <a:cubicBezTo>
                  <a:pt x="526" y="1139"/>
                  <a:pt x="564" y="1103"/>
                  <a:pt x="564" y="1058"/>
                </a:cubicBezTo>
                <a:cubicBezTo>
                  <a:pt x="564" y="81"/>
                  <a:pt x="564" y="81"/>
                  <a:pt x="564" y="81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31"/>
          <p:cNvSpPr/>
          <p:nvPr/>
        </p:nvSpPr>
        <p:spPr>
          <a:xfrm>
            <a:off x="539738" y="2137672"/>
            <a:ext cx="2147763" cy="3527355"/>
          </a:xfrm>
          <a:custGeom>
            <a:rect b="b" l="l" r="r" t="t"/>
            <a:pathLst>
              <a:path extrusionOk="0" h="2048" w="1247">
                <a:moveTo>
                  <a:pt x="1247" y="2048"/>
                </a:moveTo>
                <a:lnTo>
                  <a:pt x="0" y="2048"/>
                </a:lnTo>
                <a:lnTo>
                  <a:pt x="0" y="2"/>
                </a:lnTo>
                <a:lnTo>
                  <a:pt x="1247" y="0"/>
                </a:lnTo>
                <a:lnTo>
                  <a:pt x="1247" y="2048"/>
                </a:ln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rgbClr val="8993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 sz="23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23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23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n-US" sz="23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38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839" name="Google Shape;839;p31"/>
          <p:cNvSpPr/>
          <p:nvPr/>
        </p:nvSpPr>
        <p:spPr>
          <a:xfrm>
            <a:off x="539738" y="2137672"/>
            <a:ext cx="2147763" cy="3527355"/>
          </a:xfrm>
          <a:custGeom>
            <a:rect b="b" l="l" r="r" t="t"/>
            <a:pathLst>
              <a:path extrusionOk="0" h="2048" w="1247">
                <a:moveTo>
                  <a:pt x="1247" y="2048"/>
                </a:moveTo>
                <a:lnTo>
                  <a:pt x="0" y="2048"/>
                </a:lnTo>
                <a:lnTo>
                  <a:pt x="0" y="2"/>
                </a:lnTo>
                <a:lnTo>
                  <a:pt x="1247" y="0"/>
                </a:lnTo>
                <a:lnTo>
                  <a:pt x="1247" y="2048"/>
                </a:lnTo>
              </a:path>
            </a:pathLst>
          </a:cu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31"/>
          <p:cNvSpPr/>
          <p:nvPr/>
        </p:nvSpPr>
        <p:spPr>
          <a:xfrm>
            <a:off x="1235565" y="1848319"/>
            <a:ext cx="80949" cy="77505"/>
          </a:xfrm>
          <a:prstGeom prst="ellipse">
            <a:avLst/>
          </a:prstGeom>
          <a:solidFill>
            <a:srgbClr val="7C7979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31"/>
          <p:cNvSpPr/>
          <p:nvPr/>
        </p:nvSpPr>
        <p:spPr>
          <a:xfrm>
            <a:off x="1256234" y="1863820"/>
            <a:ext cx="41336" cy="44781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31"/>
          <p:cNvSpPr/>
          <p:nvPr/>
        </p:nvSpPr>
        <p:spPr>
          <a:xfrm>
            <a:off x="1678209" y="2137671"/>
            <a:ext cx="1009294" cy="2669629"/>
          </a:xfrm>
          <a:custGeom>
            <a:rect b="b" l="l" r="r" t="t"/>
            <a:pathLst>
              <a:path extrusionOk="0" h="1550" w="586">
                <a:moveTo>
                  <a:pt x="586" y="0"/>
                </a:moveTo>
                <a:lnTo>
                  <a:pt x="0" y="0"/>
                </a:lnTo>
                <a:lnTo>
                  <a:pt x="586" y="1550"/>
                </a:lnTo>
                <a:lnTo>
                  <a:pt x="586" y="0"/>
                </a:lnTo>
                <a:close/>
              </a:path>
            </a:pathLst>
          </a:custGeom>
          <a:solidFill>
            <a:schemeClr val="lt1">
              <a:alpha val="4705"/>
            </a:schemeClr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31"/>
          <p:cNvSpPr/>
          <p:nvPr/>
        </p:nvSpPr>
        <p:spPr>
          <a:xfrm>
            <a:off x="1678209" y="2137671"/>
            <a:ext cx="1009294" cy="2669629"/>
          </a:xfrm>
          <a:custGeom>
            <a:rect b="b" l="l" r="r" t="t"/>
            <a:pathLst>
              <a:path extrusionOk="0" h="1550" w="586">
                <a:moveTo>
                  <a:pt x="586" y="0"/>
                </a:moveTo>
                <a:lnTo>
                  <a:pt x="0" y="0"/>
                </a:lnTo>
                <a:lnTo>
                  <a:pt x="586" y="1550"/>
                </a:lnTo>
                <a:lnTo>
                  <a:pt x="586" y="0"/>
                </a:lnTo>
              </a:path>
            </a:pathLst>
          </a:custGeom>
          <a:noFill/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31"/>
          <p:cNvSpPr/>
          <p:nvPr/>
        </p:nvSpPr>
        <p:spPr>
          <a:xfrm>
            <a:off x="1452580" y="5716695"/>
            <a:ext cx="351358" cy="347912"/>
          </a:xfrm>
          <a:custGeom>
            <a:rect b="b" l="l" r="r" t="t"/>
            <a:pathLst>
              <a:path extrusionOk="0" h="85" w="86">
                <a:moveTo>
                  <a:pt x="86" y="43"/>
                </a:moveTo>
                <a:cubicBezTo>
                  <a:pt x="86" y="66"/>
                  <a:pt x="67" y="85"/>
                  <a:pt x="43" y="85"/>
                </a:cubicBezTo>
                <a:cubicBezTo>
                  <a:pt x="19" y="85"/>
                  <a:pt x="0" y="66"/>
                  <a:pt x="0" y="43"/>
                </a:cubicBezTo>
                <a:cubicBezTo>
                  <a:pt x="0" y="19"/>
                  <a:pt x="19" y="0"/>
                  <a:pt x="43" y="1"/>
                </a:cubicBezTo>
                <a:cubicBezTo>
                  <a:pt x="67" y="1"/>
                  <a:pt x="86" y="19"/>
                  <a:pt x="86" y="43"/>
                </a:cubicBezTo>
              </a:path>
            </a:pathLst>
          </a:custGeom>
          <a:solidFill>
            <a:srgbClr val="C6C6C6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31"/>
          <p:cNvSpPr/>
          <p:nvPr/>
        </p:nvSpPr>
        <p:spPr>
          <a:xfrm>
            <a:off x="1464638" y="5733919"/>
            <a:ext cx="327246" cy="318634"/>
          </a:xfrm>
          <a:prstGeom prst="ellipse">
            <a:avLst/>
          </a:prstGeom>
          <a:solidFill>
            <a:srgbClr val="E4E4E4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31"/>
          <p:cNvSpPr/>
          <p:nvPr/>
        </p:nvSpPr>
        <p:spPr>
          <a:xfrm>
            <a:off x="1562814" y="5832094"/>
            <a:ext cx="122285" cy="122285"/>
          </a:xfrm>
          <a:custGeom>
            <a:rect b="b" l="l" r="r" t="t"/>
            <a:pathLst>
              <a:path extrusionOk="0" h="30" w="30">
                <a:moveTo>
                  <a:pt x="24" y="30"/>
                </a:moveTo>
                <a:cubicBezTo>
                  <a:pt x="6" y="30"/>
                  <a:pt x="6" y="30"/>
                  <a:pt x="6" y="30"/>
                </a:cubicBezTo>
                <a:cubicBezTo>
                  <a:pt x="3" y="30"/>
                  <a:pt x="0" y="27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8" y="0"/>
                  <a:pt x="30" y="3"/>
                  <a:pt x="30" y="6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7"/>
                  <a:pt x="28" y="30"/>
                  <a:pt x="24" y="30"/>
                </a:cubicBezTo>
                <a:close/>
                <a:moveTo>
                  <a:pt x="6" y="2"/>
                </a:moveTo>
                <a:cubicBezTo>
                  <a:pt x="4" y="2"/>
                  <a:pt x="2" y="4"/>
                  <a:pt x="2" y="6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6"/>
                  <a:pt x="4" y="28"/>
                  <a:pt x="6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7" y="28"/>
                  <a:pt x="29" y="26"/>
                  <a:pt x="29" y="24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4"/>
                  <a:pt x="27" y="2"/>
                  <a:pt x="24" y="2"/>
                </a:cubicBezTo>
                <a:lnTo>
                  <a:pt x="6" y="2"/>
                </a:lnTo>
                <a:close/>
              </a:path>
            </a:pathLst>
          </a:custGeom>
          <a:solidFill>
            <a:srgbClr val="B3B3B3"/>
          </a:soli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31"/>
          <p:cNvSpPr/>
          <p:nvPr/>
        </p:nvSpPr>
        <p:spPr>
          <a:xfrm>
            <a:off x="1461192" y="1863820"/>
            <a:ext cx="380639" cy="44781"/>
          </a:xfrm>
          <a:custGeom>
            <a:rect b="b" l="l" r="r" t="t"/>
            <a:pathLst>
              <a:path extrusionOk="0" h="11" w="93">
                <a:moveTo>
                  <a:pt x="87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8"/>
                  <a:pt x="2" y="11"/>
                  <a:pt x="5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0" y="11"/>
                  <a:pt x="93" y="8"/>
                  <a:pt x="93" y="6"/>
                </a:cubicBezTo>
                <a:cubicBezTo>
                  <a:pt x="93" y="3"/>
                  <a:pt x="90" y="0"/>
                  <a:pt x="87" y="0"/>
                </a:cubicBezTo>
              </a:path>
            </a:pathLst>
          </a:custGeom>
          <a:gradFill>
            <a:gsLst>
              <a:gs pos="0">
                <a:srgbClr val="9C9C9C"/>
              </a:gs>
              <a:gs pos="50000">
                <a:srgbClr val="C3C3C3"/>
              </a:gs>
              <a:gs pos="100000">
                <a:srgbClr val="E2E2E2"/>
              </a:gs>
            </a:gsLst>
            <a:lin ang="2700000" scaled="0"/>
          </a:gradFill>
          <a:ln>
            <a:noFill/>
          </a:ln>
        </p:spPr>
        <p:txBody>
          <a:bodyPr anchorCtr="0" anchor="t" bIns="45500" lIns="91025" spcFirstLastPara="1" rIns="91025" wrap="square" tIns="455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3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854" name="Google Shape;854;p32"/>
          <p:cNvSpPr/>
          <p:nvPr/>
        </p:nvSpPr>
        <p:spPr>
          <a:xfrm>
            <a:off x="630475" y="3371365"/>
            <a:ext cx="3425201" cy="25538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2"/>
          <p:cNvSpPr/>
          <p:nvPr/>
        </p:nvSpPr>
        <p:spPr>
          <a:xfrm>
            <a:off x="4311287" y="3371365"/>
            <a:ext cx="3425201" cy="2553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32"/>
          <p:cNvSpPr/>
          <p:nvPr/>
        </p:nvSpPr>
        <p:spPr>
          <a:xfrm>
            <a:off x="7992099" y="3371365"/>
            <a:ext cx="3425201" cy="2553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32"/>
          <p:cNvSpPr/>
          <p:nvPr/>
        </p:nvSpPr>
        <p:spPr>
          <a:xfrm flipH="1">
            <a:off x="1813242" y="1515984"/>
            <a:ext cx="1059663" cy="655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150125" lIns="150125" spcFirstLastPara="1" rIns="150125" wrap="square" tIns="150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858" name="Google Shape;858;p32"/>
          <p:cNvSpPr/>
          <p:nvPr/>
        </p:nvSpPr>
        <p:spPr>
          <a:xfrm flipH="1">
            <a:off x="863651" y="2375732"/>
            <a:ext cx="2958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859" name="Google Shape;859;p32"/>
          <p:cNvSpPr txBox="1"/>
          <p:nvPr/>
        </p:nvSpPr>
        <p:spPr>
          <a:xfrm>
            <a:off x="863651" y="2794414"/>
            <a:ext cx="2958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60" name="Google Shape;860;p32"/>
          <p:cNvSpPr/>
          <p:nvPr/>
        </p:nvSpPr>
        <p:spPr>
          <a:xfrm flipH="1">
            <a:off x="5494055" y="1515984"/>
            <a:ext cx="1059663" cy="655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150125" lIns="150125" spcFirstLastPara="1" rIns="150125" wrap="square" tIns="150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861" name="Google Shape;861;p32"/>
          <p:cNvSpPr/>
          <p:nvPr/>
        </p:nvSpPr>
        <p:spPr>
          <a:xfrm flipH="1">
            <a:off x="4544465" y="2375732"/>
            <a:ext cx="2958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862" name="Google Shape;862;p32"/>
          <p:cNvSpPr txBox="1"/>
          <p:nvPr/>
        </p:nvSpPr>
        <p:spPr>
          <a:xfrm>
            <a:off x="4544465" y="2794414"/>
            <a:ext cx="2958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63" name="Google Shape;863;p32"/>
          <p:cNvSpPr/>
          <p:nvPr/>
        </p:nvSpPr>
        <p:spPr>
          <a:xfrm flipH="1">
            <a:off x="9174865" y="1515984"/>
            <a:ext cx="1059663" cy="655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150125" lIns="150125" spcFirstLastPara="1" rIns="150125" wrap="square" tIns="150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864" name="Google Shape;864;p32"/>
          <p:cNvSpPr/>
          <p:nvPr/>
        </p:nvSpPr>
        <p:spPr>
          <a:xfrm flipH="1">
            <a:off x="8225275" y="2375732"/>
            <a:ext cx="2958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865" name="Google Shape;865;p32"/>
          <p:cNvSpPr txBox="1"/>
          <p:nvPr/>
        </p:nvSpPr>
        <p:spPr>
          <a:xfrm>
            <a:off x="8225275" y="2794414"/>
            <a:ext cx="2958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66" name="Google Shape;866;p32"/>
          <p:cNvSpPr txBox="1"/>
          <p:nvPr/>
        </p:nvSpPr>
        <p:spPr>
          <a:xfrm>
            <a:off x="863651" y="3542147"/>
            <a:ext cx="2958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67" name="Google Shape;867;p32"/>
          <p:cNvSpPr txBox="1"/>
          <p:nvPr/>
        </p:nvSpPr>
        <p:spPr>
          <a:xfrm>
            <a:off x="4544465" y="3542147"/>
            <a:ext cx="2958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868" name="Google Shape;868;p32"/>
          <p:cNvSpPr txBox="1"/>
          <p:nvPr/>
        </p:nvSpPr>
        <p:spPr>
          <a:xfrm>
            <a:off x="8225275" y="3542147"/>
            <a:ext cx="295884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869" name="Google Shape;869;p32"/>
          <p:cNvCxnSpPr/>
          <p:nvPr/>
        </p:nvCxnSpPr>
        <p:spPr>
          <a:xfrm>
            <a:off x="630475" y="2171220"/>
            <a:ext cx="342520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32"/>
          <p:cNvCxnSpPr/>
          <p:nvPr/>
        </p:nvCxnSpPr>
        <p:spPr>
          <a:xfrm>
            <a:off x="4311287" y="2171220"/>
            <a:ext cx="342520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1" name="Google Shape;871;p32"/>
          <p:cNvCxnSpPr/>
          <p:nvPr/>
        </p:nvCxnSpPr>
        <p:spPr>
          <a:xfrm>
            <a:off x="7992099" y="2171220"/>
            <a:ext cx="342520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3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cxnSp>
        <p:nvCxnSpPr>
          <p:cNvPr id="878" name="Google Shape;878;p33"/>
          <p:cNvCxnSpPr/>
          <p:nvPr/>
        </p:nvCxnSpPr>
        <p:spPr>
          <a:xfrm>
            <a:off x="630477" y="2177282"/>
            <a:ext cx="773802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9" name="Google Shape;879;p33"/>
          <p:cNvCxnSpPr/>
          <p:nvPr/>
        </p:nvCxnSpPr>
        <p:spPr>
          <a:xfrm>
            <a:off x="630477" y="2949788"/>
            <a:ext cx="773802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0" name="Google Shape;880;p33"/>
          <p:cNvCxnSpPr/>
          <p:nvPr/>
        </p:nvCxnSpPr>
        <p:spPr>
          <a:xfrm>
            <a:off x="630477" y="3722294"/>
            <a:ext cx="773802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1" name="Google Shape;881;p33"/>
          <p:cNvCxnSpPr/>
          <p:nvPr/>
        </p:nvCxnSpPr>
        <p:spPr>
          <a:xfrm>
            <a:off x="630477" y="4494800"/>
            <a:ext cx="773802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2" name="Google Shape;882;p33"/>
          <p:cNvSpPr/>
          <p:nvPr/>
        </p:nvSpPr>
        <p:spPr>
          <a:xfrm>
            <a:off x="653763" y="1503869"/>
            <a:ext cx="574327" cy="574327"/>
          </a:xfrm>
          <a:prstGeom prst="ellipse">
            <a:avLst/>
          </a:prstGeom>
          <a:solidFill>
            <a:srgbClr val="1951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33"/>
          <p:cNvSpPr txBox="1"/>
          <p:nvPr/>
        </p:nvSpPr>
        <p:spPr>
          <a:xfrm>
            <a:off x="1348849" y="1576758"/>
            <a:ext cx="6539391" cy="428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5025" lIns="150125" spcFirstLastPara="1" rIns="150125" wrap="square" tIns="75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33"/>
          <p:cNvSpPr/>
          <p:nvPr/>
        </p:nvSpPr>
        <p:spPr>
          <a:xfrm>
            <a:off x="653763" y="2276376"/>
            <a:ext cx="574327" cy="5743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33"/>
          <p:cNvSpPr txBox="1"/>
          <p:nvPr/>
        </p:nvSpPr>
        <p:spPr>
          <a:xfrm>
            <a:off x="1348849" y="2349265"/>
            <a:ext cx="6539391" cy="428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5025" lIns="150125" spcFirstLastPara="1" rIns="150125" wrap="square" tIns="75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33"/>
          <p:cNvSpPr/>
          <p:nvPr/>
        </p:nvSpPr>
        <p:spPr>
          <a:xfrm>
            <a:off x="653763" y="3048882"/>
            <a:ext cx="574327" cy="5743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33"/>
          <p:cNvSpPr txBox="1"/>
          <p:nvPr/>
        </p:nvSpPr>
        <p:spPr>
          <a:xfrm>
            <a:off x="1348849" y="3121771"/>
            <a:ext cx="6539391" cy="428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5025" lIns="150125" spcFirstLastPara="1" rIns="150125" wrap="square" tIns="75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33"/>
          <p:cNvSpPr/>
          <p:nvPr/>
        </p:nvSpPr>
        <p:spPr>
          <a:xfrm>
            <a:off x="653763" y="3821387"/>
            <a:ext cx="574327" cy="574327"/>
          </a:xfrm>
          <a:prstGeom prst="ellipse">
            <a:avLst/>
          </a:prstGeom>
          <a:solidFill>
            <a:srgbClr val="97CFB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33"/>
          <p:cNvSpPr txBox="1"/>
          <p:nvPr/>
        </p:nvSpPr>
        <p:spPr>
          <a:xfrm>
            <a:off x="1348849" y="3894275"/>
            <a:ext cx="6539391" cy="428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5025" lIns="150125" spcFirstLastPara="1" rIns="150125" wrap="square" tIns="75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33"/>
          <p:cNvSpPr/>
          <p:nvPr/>
        </p:nvSpPr>
        <p:spPr>
          <a:xfrm>
            <a:off x="653763" y="5366397"/>
            <a:ext cx="574327" cy="5743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33"/>
          <p:cNvSpPr txBox="1"/>
          <p:nvPr/>
        </p:nvSpPr>
        <p:spPr>
          <a:xfrm>
            <a:off x="1348849" y="5439287"/>
            <a:ext cx="6539391" cy="428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5025" lIns="150125" spcFirstLastPara="1" rIns="150125" wrap="square" tIns="75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2" name="Google Shape;892;p33"/>
          <p:cNvSpPr/>
          <p:nvPr/>
        </p:nvSpPr>
        <p:spPr>
          <a:xfrm>
            <a:off x="653763" y="4593892"/>
            <a:ext cx="574327" cy="574327"/>
          </a:xfrm>
          <a:prstGeom prst="ellipse">
            <a:avLst/>
          </a:prstGeom>
          <a:solidFill>
            <a:srgbClr val="F05B4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33"/>
          <p:cNvSpPr txBox="1"/>
          <p:nvPr/>
        </p:nvSpPr>
        <p:spPr>
          <a:xfrm>
            <a:off x="1348849" y="4666783"/>
            <a:ext cx="6539391" cy="428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5025" lIns="150125" spcFirstLastPara="1" rIns="150125" wrap="square" tIns="750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94" name="Google Shape;894;p33"/>
          <p:cNvCxnSpPr/>
          <p:nvPr/>
        </p:nvCxnSpPr>
        <p:spPr>
          <a:xfrm>
            <a:off x="630477" y="5267305"/>
            <a:ext cx="773802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descr="Agenda concept. Flat vector cartoon illustration. Objects isolated on a  white background. Stock Vector | Adobe Stock" id="895" name="Google Shape;895;p33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lip calendar with solid fill" id="896" name="Google Shape;89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2765" y="2087622"/>
            <a:ext cx="2729697" cy="2729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3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903" name="Google Shape;903;p34"/>
          <p:cNvSpPr/>
          <p:nvPr/>
        </p:nvSpPr>
        <p:spPr>
          <a:xfrm>
            <a:off x="628073" y="1763947"/>
            <a:ext cx="10972800" cy="3996588"/>
          </a:xfrm>
          <a:custGeom>
            <a:rect b="b" l="l" r="r" t="t"/>
            <a:pathLst>
              <a:path extrusionOk="0" h="2641600" w="6720114">
                <a:moveTo>
                  <a:pt x="0" y="0"/>
                </a:moveTo>
                <a:lnTo>
                  <a:pt x="6720114" y="0"/>
                </a:lnTo>
                <a:lnTo>
                  <a:pt x="6720114" y="2641600"/>
                </a:lnTo>
              </a:path>
            </a:pathLst>
          </a:cu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lg" w="lg" type="diamond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</a:pPr>
            <a:r>
              <a:t/>
            </a:r>
            <a:endParaRPr b="0" i="0" sz="2133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4" name="Google Shape;904;p34"/>
          <p:cNvGrpSpPr/>
          <p:nvPr/>
        </p:nvGrpSpPr>
        <p:grpSpPr>
          <a:xfrm>
            <a:off x="566034" y="1684057"/>
            <a:ext cx="9875520" cy="191395"/>
            <a:chOff x="611821" y="2275840"/>
            <a:chExt cx="4973652" cy="635638"/>
          </a:xfrm>
        </p:grpSpPr>
        <p:sp>
          <p:nvSpPr>
            <p:cNvPr id="905" name="Google Shape;905;p34"/>
            <p:cNvSpPr/>
            <p:nvPr/>
          </p:nvSpPr>
          <p:spPr>
            <a:xfrm>
              <a:off x="640543" y="2275840"/>
              <a:ext cx="4944930" cy="635638"/>
            </a:xfrm>
            <a:prstGeom prst="snip1Rect">
              <a:avLst>
                <a:gd fmla="val 18882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33"/>
                <a:buFont typeface="Arial"/>
                <a:buNone/>
              </a:pPr>
              <a:r>
                <a:t/>
              </a:r>
              <a:endParaRPr b="0" i="0" sz="213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611821" y="2275840"/>
              <a:ext cx="4944930" cy="635638"/>
            </a:xfrm>
            <a:prstGeom prst="snip1Rect">
              <a:avLst>
                <a:gd fmla="val 18882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7" name="Google Shape;907;p34"/>
          <p:cNvSpPr/>
          <p:nvPr/>
        </p:nvSpPr>
        <p:spPr>
          <a:xfrm>
            <a:off x="566034" y="2819780"/>
            <a:ext cx="98755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34"/>
          <p:cNvSpPr/>
          <p:nvPr/>
        </p:nvSpPr>
        <p:spPr>
          <a:xfrm>
            <a:off x="566034" y="2092957"/>
            <a:ext cx="98755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34"/>
          <p:cNvSpPr/>
          <p:nvPr/>
        </p:nvSpPr>
        <p:spPr>
          <a:xfrm>
            <a:off x="566034" y="3546603"/>
            <a:ext cx="98755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34"/>
          <p:cNvSpPr/>
          <p:nvPr/>
        </p:nvSpPr>
        <p:spPr>
          <a:xfrm>
            <a:off x="566034" y="4273426"/>
            <a:ext cx="98755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34"/>
          <p:cNvSpPr/>
          <p:nvPr/>
        </p:nvSpPr>
        <p:spPr>
          <a:xfrm>
            <a:off x="566034" y="5000248"/>
            <a:ext cx="987552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3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918" name="Google Shape;918;p35"/>
          <p:cNvSpPr/>
          <p:nvPr/>
        </p:nvSpPr>
        <p:spPr>
          <a:xfrm>
            <a:off x="1003833" y="3848295"/>
            <a:ext cx="10624287" cy="862163"/>
          </a:xfrm>
          <a:prstGeom prst="rect">
            <a:avLst/>
          </a:prstGeom>
          <a:solidFill>
            <a:schemeClr val="accent3"/>
          </a:solidFill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35"/>
          <p:cNvSpPr/>
          <p:nvPr/>
        </p:nvSpPr>
        <p:spPr>
          <a:xfrm>
            <a:off x="354052" y="3848295"/>
            <a:ext cx="1748963" cy="862163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35"/>
          <p:cNvSpPr/>
          <p:nvPr/>
        </p:nvSpPr>
        <p:spPr>
          <a:xfrm>
            <a:off x="1003830" y="4904841"/>
            <a:ext cx="10624290" cy="862163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35"/>
          <p:cNvSpPr/>
          <p:nvPr/>
        </p:nvSpPr>
        <p:spPr>
          <a:xfrm>
            <a:off x="354052" y="4904841"/>
            <a:ext cx="1748963" cy="862163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35"/>
          <p:cNvSpPr/>
          <p:nvPr/>
        </p:nvSpPr>
        <p:spPr>
          <a:xfrm>
            <a:off x="1002611" y="1735044"/>
            <a:ext cx="10624287" cy="862163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rgbClr val="1951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35"/>
          <p:cNvSpPr/>
          <p:nvPr/>
        </p:nvSpPr>
        <p:spPr>
          <a:xfrm>
            <a:off x="352830" y="1735044"/>
            <a:ext cx="1748963" cy="862163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35"/>
          <p:cNvSpPr/>
          <p:nvPr/>
        </p:nvSpPr>
        <p:spPr>
          <a:xfrm>
            <a:off x="1002611" y="2784470"/>
            <a:ext cx="10624287" cy="862163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35"/>
          <p:cNvSpPr/>
          <p:nvPr/>
        </p:nvSpPr>
        <p:spPr>
          <a:xfrm>
            <a:off x="352830" y="2784470"/>
            <a:ext cx="1748963" cy="862163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35"/>
          <p:cNvSpPr txBox="1"/>
          <p:nvPr/>
        </p:nvSpPr>
        <p:spPr>
          <a:xfrm>
            <a:off x="2460379" y="2177225"/>
            <a:ext cx="8480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35"/>
          <p:cNvSpPr txBox="1"/>
          <p:nvPr/>
        </p:nvSpPr>
        <p:spPr>
          <a:xfrm>
            <a:off x="2460379" y="1847249"/>
            <a:ext cx="8480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35"/>
          <p:cNvSpPr txBox="1"/>
          <p:nvPr/>
        </p:nvSpPr>
        <p:spPr>
          <a:xfrm>
            <a:off x="2460379" y="3226653"/>
            <a:ext cx="8480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35"/>
          <p:cNvSpPr txBox="1"/>
          <p:nvPr/>
        </p:nvSpPr>
        <p:spPr>
          <a:xfrm>
            <a:off x="2460379" y="2896675"/>
            <a:ext cx="8480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35"/>
          <p:cNvSpPr txBox="1"/>
          <p:nvPr/>
        </p:nvSpPr>
        <p:spPr>
          <a:xfrm>
            <a:off x="2460379" y="4290478"/>
            <a:ext cx="8480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35"/>
          <p:cNvSpPr txBox="1"/>
          <p:nvPr/>
        </p:nvSpPr>
        <p:spPr>
          <a:xfrm>
            <a:off x="2460379" y="3960500"/>
            <a:ext cx="8480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35"/>
          <p:cNvSpPr txBox="1"/>
          <p:nvPr/>
        </p:nvSpPr>
        <p:spPr>
          <a:xfrm>
            <a:off x="2460379" y="5347023"/>
            <a:ext cx="8480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35"/>
          <p:cNvSpPr txBox="1"/>
          <p:nvPr/>
        </p:nvSpPr>
        <p:spPr>
          <a:xfrm>
            <a:off x="2460379" y="5017045"/>
            <a:ext cx="84809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3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3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940" name="Google Shape;940;p36"/>
          <p:cNvSpPr/>
          <p:nvPr/>
        </p:nvSpPr>
        <p:spPr>
          <a:xfrm>
            <a:off x="626323" y="1516838"/>
            <a:ext cx="3156371" cy="4324113"/>
          </a:xfrm>
          <a:prstGeom prst="roundRect">
            <a:avLst>
              <a:gd fmla="val 10130" name="adj"/>
            </a:avLst>
          </a:prstGeom>
          <a:solidFill>
            <a:srgbClr val="F4F4F4"/>
          </a:solidFill>
          <a:ln>
            <a:noFill/>
          </a:ln>
        </p:spPr>
        <p:txBody>
          <a:bodyPr anchorCtr="0" anchor="t" bIns="75375" lIns="150750" spcFirstLastPara="1" rIns="150750" wrap="square" tIns="7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36"/>
          <p:cNvSpPr/>
          <p:nvPr/>
        </p:nvSpPr>
        <p:spPr>
          <a:xfrm>
            <a:off x="1283472" y="5614962"/>
            <a:ext cx="1842078" cy="312793"/>
          </a:xfrm>
          <a:custGeom>
            <a:rect b="b" l="l" r="r" t="t"/>
            <a:pathLst>
              <a:path extrusionOk="0" h="425" w="1447">
                <a:moveTo>
                  <a:pt x="1447" y="425"/>
                </a:moveTo>
                <a:cubicBezTo>
                  <a:pt x="0" y="425"/>
                  <a:pt x="0" y="425"/>
                  <a:pt x="0" y="425"/>
                </a:cubicBezTo>
                <a:cubicBezTo>
                  <a:pt x="75" y="81"/>
                  <a:pt x="75" y="81"/>
                  <a:pt x="75" y="81"/>
                </a:cubicBezTo>
                <a:cubicBezTo>
                  <a:pt x="85" y="35"/>
                  <a:pt x="137" y="0"/>
                  <a:pt x="197" y="0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1311" y="0"/>
                  <a:pt x="1362" y="35"/>
                  <a:pt x="1373" y="81"/>
                </a:cubicBezTo>
                <a:lnTo>
                  <a:pt x="1447" y="42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75375" lIns="150750" spcFirstLastPara="1" rIns="150750" wrap="square" tIns="75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942" name="Google Shape;942;p36"/>
          <p:cNvSpPr txBox="1"/>
          <p:nvPr/>
        </p:nvSpPr>
        <p:spPr>
          <a:xfrm>
            <a:off x="820606" y="1729229"/>
            <a:ext cx="2767801" cy="612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150725" lIns="150725" spcFirstLastPara="1" rIns="150725" wrap="square" tIns="1507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943" name="Google Shape;943;p36"/>
          <p:cNvSpPr/>
          <p:nvPr/>
        </p:nvSpPr>
        <p:spPr>
          <a:xfrm>
            <a:off x="4443628" y="1516838"/>
            <a:ext cx="3156371" cy="4324113"/>
          </a:xfrm>
          <a:prstGeom prst="roundRect">
            <a:avLst>
              <a:gd fmla="val 10130" name="adj"/>
            </a:avLst>
          </a:prstGeom>
          <a:solidFill>
            <a:srgbClr val="F4F4F4"/>
          </a:solidFill>
          <a:ln>
            <a:noFill/>
          </a:ln>
        </p:spPr>
        <p:txBody>
          <a:bodyPr anchorCtr="0" anchor="t" bIns="75375" lIns="150750" spcFirstLastPara="1" rIns="150750" wrap="square" tIns="7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36"/>
          <p:cNvSpPr/>
          <p:nvPr/>
        </p:nvSpPr>
        <p:spPr>
          <a:xfrm>
            <a:off x="5100777" y="5614962"/>
            <a:ext cx="1842078" cy="312793"/>
          </a:xfrm>
          <a:custGeom>
            <a:rect b="b" l="l" r="r" t="t"/>
            <a:pathLst>
              <a:path extrusionOk="0" h="425" w="1447">
                <a:moveTo>
                  <a:pt x="1447" y="425"/>
                </a:moveTo>
                <a:cubicBezTo>
                  <a:pt x="0" y="425"/>
                  <a:pt x="0" y="425"/>
                  <a:pt x="0" y="425"/>
                </a:cubicBezTo>
                <a:cubicBezTo>
                  <a:pt x="75" y="81"/>
                  <a:pt x="75" y="81"/>
                  <a:pt x="75" y="81"/>
                </a:cubicBezTo>
                <a:cubicBezTo>
                  <a:pt x="85" y="35"/>
                  <a:pt x="136" y="0"/>
                  <a:pt x="196" y="0"/>
                </a:cubicBezTo>
                <a:cubicBezTo>
                  <a:pt x="1250" y="0"/>
                  <a:pt x="1250" y="0"/>
                  <a:pt x="1250" y="0"/>
                </a:cubicBezTo>
                <a:cubicBezTo>
                  <a:pt x="1310" y="0"/>
                  <a:pt x="1362" y="35"/>
                  <a:pt x="1372" y="81"/>
                </a:cubicBezTo>
                <a:lnTo>
                  <a:pt x="1447" y="4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75375" lIns="150750" spcFirstLastPara="1" rIns="150750" wrap="square" tIns="75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945" name="Google Shape;945;p36"/>
          <p:cNvSpPr txBox="1"/>
          <p:nvPr/>
        </p:nvSpPr>
        <p:spPr>
          <a:xfrm>
            <a:off x="4637913" y="1729229"/>
            <a:ext cx="2767801" cy="612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150725" lIns="150725" spcFirstLastPara="1" rIns="150725" wrap="square" tIns="1507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946" name="Google Shape;946;p36"/>
          <p:cNvSpPr/>
          <p:nvPr/>
        </p:nvSpPr>
        <p:spPr>
          <a:xfrm>
            <a:off x="8260929" y="1516838"/>
            <a:ext cx="3156371" cy="4324113"/>
          </a:xfrm>
          <a:prstGeom prst="roundRect">
            <a:avLst>
              <a:gd fmla="val 10130" name="adj"/>
            </a:avLst>
          </a:prstGeom>
          <a:solidFill>
            <a:srgbClr val="F4F4F4"/>
          </a:solidFill>
          <a:ln>
            <a:noFill/>
          </a:ln>
        </p:spPr>
        <p:txBody>
          <a:bodyPr anchorCtr="0" anchor="t" bIns="75375" lIns="150750" spcFirstLastPara="1" rIns="150750" wrap="square" tIns="75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36"/>
          <p:cNvSpPr/>
          <p:nvPr/>
        </p:nvSpPr>
        <p:spPr>
          <a:xfrm>
            <a:off x="8918081" y="5614962"/>
            <a:ext cx="1842078" cy="312793"/>
          </a:xfrm>
          <a:custGeom>
            <a:rect b="b" l="l" r="r" t="t"/>
            <a:pathLst>
              <a:path extrusionOk="0" h="425" w="1448">
                <a:moveTo>
                  <a:pt x="1448" y="425"/>
                </a:moveTo>
                <a:cubicBezTo>
                  <a:pt x="0" y="425"/>
                  <a:pt x="0" y="425"/>
                  <a:pt x="0" y="425"/>
                </a:cubicBezTo>
                <a:cubicBezTo>
                  <a:pt x="75" y="81"/>
                  <a:pt x="75" y="81"/>
                  <a:pt x="75" y="81"/>
                </a:cubicBezTo>
                <a:cubicBezTo>
                  <a:pt x="86" y="35"/>
                  <a:pt x="137" y="0"/>
                  <a:pt x="197" y="0"/>
                </a:cubicBezTo>
                <a:cubicBezTo>
                  <a:pt x="1251" y="0"/>
                  <a:pt x="1251" y="0"/>
                  <a:pt x="1251" y="0"/>
                </a:cubicBezTo>
                <a:cubicBezTo>
                  <a:pt x="1311" y="0"/>
                  <a:pt x="1362" y="35"/>
                  <a:pt x="1373" y="81"/>
                </a:cubicBezTo>
                <a:lnTo>
                  <a:pt x="1448" y="4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75375" lIns="150750" spcFirstLastPara="1" rIns="150750" wrap="square" tIns="753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948" name="Google Shape;948;p36"/>
          <p:cNvSpPr txBox="1"/>
          <p:nvPr/>
        </p:nvSpPr>
        <p:spPr>
          <a:xfrm>
            <a:off x="8455213" y="1729229"/>
            <a:ext cx="2767801" cy="612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150725" lIns="150725" spcFirstLastPara="1" rIns="150725" wrap="square" tIns="1507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3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cxnSp>
        <p:nvCxnSpPr>
          <p:cNvPr id="955" name="Google Shape;955;p37"/>
          <p:cNvCxnSpPr/>
          <p:nvPr/>
        </p:nvCxnSpPr>
        <p:spPr>
          <a:xfrm>
            <a:off x="3695285" y="2063161"/>
            <a:ext cx="46169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6" name="Google Shape;956;p37"/>
          <p:cNvCxnSpPr/>
          <p:nvPr/>
        </p:nvCxnSpPr>
        <p:spPr>
          <a:xfrm>
            <a:off x="3695285" y="3215240"/>
            <a:ext cx="46169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7" name="Google Shape;957;p37"/>
          <p:cNvCxnSpPr/>
          <p:nvPr/>
        </p:nvCxnSpPr>
        <p:spPr>
          <a:xfrm>
            <a:off x="3695285" y="4367317"/>
            <a:ext cx="46169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8" name="Google Shape;958;p37"/>
          <p:cNvCxnSpPr/>
          <p:nvPr/>
        </p:nvCxnSpPr>
        <p:spPr>
          <a:xfrm>
            <a:off x="3695285" y="5519394"/>
            <a:ext cx="46169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9" name="Google Shape;959;p37"/>
          <p:cNvSpPr/>
          <p:nvPr/>
        </p:nvSpPr>
        <p:spPr>
          <a:xfrm flipH="1">
            <a:off x="873585" y="1629089"/>
            <a:ext cx="2817676" cy="8681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5579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960" name="Google Shape;960;p37"/>
          <p:cNvSpPr/>
          <p:nvPr/>
        </p:nvSpPr>
        <p:spPr>
          <a:xfrm flipH="1">
            <a:off x="873585" y="2781168"/>
            <a:ext cx="2817676" cy="8681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5579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961" name="Google Shape;961;p37"/>
          <p:cNvSpPr/>
          <p:nvPr/>
        </p:nvSpPr>
        <p:spPr>
          <a:xfrm flipH="1">
            <a:off x="873585" y="3933245"/>
            <a:ext cx="2817676" cy="8681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5579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962" name="Google Shape;962;p37"/>
          <p:cNvSpPr/>
          <p:nvPr/>
        </p:nvSpPr>
        <p:spPr>
          <a:xfrm flipH="1">
            <a:off x="873585" y="5085321"/>
            <a:ext cx="2817676" cy="8681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5579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963" name="Google Shape;963;p37"/>
          <p:cNvCxnSpPr/>
          <p:nvPr/>
        </p:nvCxnSpPr>
        <p:spPr>
          <a:xfrm rot="10800000">
            <a:off x="3926133" y="2063161"/>
            <a:ext cx="47316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37"/>
          <p:cNvCxnSpPr/>
          <p:nvPr/>
        </p:nvCxnSpPr>
        <p:spPr>
          <a:xfrm rot="10800000">
            <a:off x="3926133" y="3215240"/>
            <a:ext cx="47316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37"/>
          <p:cNvCxnSpPr/>
          <p:nvPr/>
        </p:nvCxnSpPr>
        <p:spPr>
          <a:xfrm rot="10800000">
            <a:off x="3926133" y="4367317"/>
            <a:ext cx="47316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37"/>
          <p:cNvCxnSpPr/>
          <p:nvPr/>
        </p:nvCxnSpPr>
        <p:spPr>
          <a:xfrm rot="10800000">
            <a:off x="3926133" y="5519394"/>
            <a:ext cx="473166" cy="0"/>
          </a:xfrm>
          <a:prstGeom prst="straightConnector1">
            <a:avLst/>
          </a:prstGeom>
          <a:noFill/>
          <a:ln cap="flat" cmpd="sng" w="317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7" name="Google Shape;967;p37"/>
          <p:cNvSpPr/>
          <p:nvPr/>
        </p:nvSpPr>
        <p:spPr>
          <a:xfrm>
            <a:off x="4393936" y="1629089"/>
            <a:ext cx="7230744" cy="86814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ED3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37"/>
          <p:cNvSpPr/>
          <p:nvPr/>
        </p:nvSpPr>
        <p:spPr>
          <a:xfrm>
            <a:off x="4393936" y="2781169"/>
            <a:ext cx="7230744" cy="86814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ED3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37"/>
          <p:cNvSpPr/>
          <p:nvPr/>
        </p:nvSpPr>
        <p:spPr>
          <a:xfrm>
            <a:off x="4393936" y="3933245"/>
            <a:ext cx="7230744" cy="86814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ED3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37"/>
          <p:cNvSpPr/>
          <p:nvPr/>
        </p:nvSpPr>
        <p:spPr>
          <a:xfrm>
            <a:off x="4393936" y="5085321"/>
            <a:ext cx="7230744" cy="86814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8ED3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37"/>
          <p:cNvSpPr/>
          <p:nvPr/>
        </p:nvSpPr>
        <p:spPr>
          <a:xfrm>
            <a:off x="4624784" y="1940053"/>
            <a:ext cx="66223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15995" lvl="0" marL="21599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37"/>
          <p:cNvSpPr/>
          <p:nvPr/>
        </p:nvSpPr>
        <p:spPr>
          <a:xfrm>
            <a:off x="4624784" y="3092131"/>
            <a:ext cx="66223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15995" lvl="0" marL="21599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37"/>
          <p:cNvSpPr/>
          <p:nvPr/>
        </p:nvSpPr>
        <p:spPr>
          <a:xfrm>
            <a:off x="4624784" y="4244209"/>
            <a:ext cx="66223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15995" lvl="0" marL="21599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37"/>
          <p:cNvSpPr/>
          <p:nvPr/>
        </p:nvSpPr>
        <p:spPr>
          <a:xfrm>
            <a:off x="4624784" y="5396285"/>
            <a:ext cx="66223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-215995" lvl="0" marL="215995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37"/>
          <p:cNvSpPr/>
          <p:nvPr/>
        </p:nvSpPr>
        <p:spPr>
          <a:xfrm>
            <a:off x="567320" y="1844909"/>
            <a:ext cx="538977" cy="4365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37"/>
          <p:cNvSpPr/>
          <p:nvPr/>
        </p:nvSpPr>
        <p:spPr>
          <a:xfrm>
            <a:off x="567320" y="2996987"/>
            <a:ext cx="538977" cy="4365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37"/>
          <p:cNvSpPr/>
          <p:nvPr/>
        </p:nvSpPr>
        <p:spPr>
          <a:xfrm>
            <a:off x="567320" y="4149065"/>
            <a:ext cx="538977" cy="4365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37"/>
          <p:cNvSpPr/>
          <p:nvPr/>
        </p:nvSpPr>
        <p:spPr>
          <a:xfrm>
            <a:off x="567320" y="5301141"/>
            <a:ext cx="538977" cy="43650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3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4" name="Google Shape;984;p3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985" name="Google Shape;985;p38"/>
          <p:cNvSpPr/>
          <p:nvPr/>
        </p:nvSpPr>
        <p:spPr>
          <a:xfrm>
            <a:off x="9515913" y="2558005"/>
            <a:ext cx="2231587" cy="22372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Google Shape;986;p38"/>
          <p:cNvSpPr/>
          <p:nvPr/>
        </p:nvSpPr>
        <p:spPr>
          <a:xfrm>
            <a:off x="457200" y="2558005"/>
            <a:ext cx="2231587" cy="223729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Google Shape;987;p38"/>
          <p:cNvSpPr/>
          <p:nvPr/>
        </p:nvSpPr>
        <p:spPr>
          <a:xfrm>
            <a:off x="6496342" y="2558005"/>
            <a:ext cx="2231587" cy="22372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38"/>
          <p:cNvSpPr/>
          <p:nvPr/>
        </p:nvSpPr>
        <p:spPr>
          <a:xfrm>
            <a:off x="3476772" y="2558005"/>
            <a:ext cx="2231587" cy="2237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p38"/>
          <p:cNvSpPr/>
          <p:nvPr/>
        </p:nvSpPr>
        <p:spPr>
          <a:xfrm>
            <a:off x="2846656" y="3455698"/>
            <a:ext cx="241770" cy="441904"/>
          </a:xfrm>
          <a:custGeom>
            <a:rect b="b" l="l" r="r" t="t"/>
            <a:pathLst>
              <a:path extrusionOk="0" h="193" w="257">
                <a:moveTo>
                  <a:pt x="0" y="193"/>
                </a:moveTo>
                <a:lnTo>
                  <a:pt x="97" y="98"/>
                </a:lnTo>
                <a:lnTo>
                  <a:pt x="0" y="0"/>
                </a:lnTo>
                <a:lnTo>
                  <a:pt x="160" y="0"/>
                </a:lnTo>
                <a:lnTo>
                  <a:pt x="257" y="98"/>
                </a:lnTo>
                <a:lnTo>
                  <a:pt x="160" y="193"/>
                </a:lnTo>
                <a:lnTo>
                  <a:pt x="0" y="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38"/>
          <p:cNvSpPr/>
          <p:nvPr/>
        </p:nvSpPr>
        <p:spPr>
          <a:xfrm>
            <a:off x="3050797" y="3455698"/>
            <a:ext cx="156161" cy="441904"/>
          </a:xfrm>
          <a:custGeom>
            <a:rect b="b" l="l" r="r" t="t"/>
            <a:pathLst>
              <a:path extrusionOk="0" h="193" w="166">
                <a:moveTo>
                  <a:pt x="0" y="193"/>
                </a:moveTo>
                <a:lnTo>
                  <a:pt x="98" y="98"/>
                </a:lnTo>
                <a:lnTo>
                  <a:pt x="0" y="0"/>
                </a:lnTo>
                <a:lnTo>
                  <a:pt x="69" y="0"/>
                </a:lnTo>
                <a:lnTo>
                  <a:pt x="166" y="98"/>
                </a:lnTo>
                <a:lnTo>
                  <a:pt x="69" y="193"/>
                </a:lnTo>
                <a:lnTo>
                  <a:pt x="0" y="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38"/>
          <p:cNvSpPr/>
          <p:nvPr/>
        </p:nvSpPr>
        <p:spPr>
          <a:xfrm>
            <a:off x="3162744" y="3455698"/>
            <a:ext cx="156161" cy="441904"/>
          </a:xfrm>
          <a:custGeom>
            <a:rect b="b" l="l" r="r" t="t"/>
            <a:pathLst>
              <a:path extrusionOk="0" h="193" w="166">
                <a:moveTo>
                  <a:pt x="0" y="193"/>
                </a:moveTo>
                <a:lnTo>
                  <a:pt x="97" y="98"/>
                </a:lnTo>
                <a:lnTo>
                  <a:pt x="0" y="0"/>
                </a:lnTo>
                <a:lnTo>
                  <a:pt x="68" y="0"/>
                </a:lnTo>
                <a:lnTo>
                  <a:pt x="166" y="98"/>
                </a:lnTo>
                <a:lnTo>
                  <a:pt x="68" y="193"/>
                </a:lnTo>
                <a:lnTo>
                  <a:pt x="0" y="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p38"/>
          <p:cNvSpPr/>
          <p:nvPr/>
        </p:nvSpPr>
        <p:spPr>
          <a:xfrm>
            <a:off x="5866227" y="3455698"/>
            <a:ext cx="241770" cy="441904"/>
          </a:xfrm>
          <a:custGeom>
            <a:rect b="b" l="l" r="r" t="t"/>
            <a:pathLst>
              <a:path extrusionOk="0" h="193" w="257">
                <a:moveTo>
                  <a:pt x="0" y="193"/>
                </a:moveTo>
                <a:lnTo>
                  <a:pt x="97" y="98"/>
                </a:lnTo>
                <a:lnTo>
                  <a:pt x="0" y="0"/>
                </a:lnTo>
                <a:lnTo>
                  <a:pt x="160" y="0"/>
                </a:lnTo>
                <a:lnTo>
                  <a:pt x="257" y="98"/>
                </a:lnTo>
                <a:lnTo>
                  <a:pt x="160" y="193"/>
                </a:lnTo>
                <a:lnTo>
                  <a:pt x="0" y="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38"/>
          <p:cNvSpPr/>
          <p:nvPr/>
        </p:nvSpPr>
        <p:spPr>
          <a:xfrm>
            <a:off x="6070367" y="3455698"/>
            <a:ext cx="156161" cy="441904"/>
          </a:xfrm>
          <a:custGeom>
            <a:rect b="b" l="l" r="r" t="t"/>
            <a:pathLst>
              <a:path extrusionOk="0" h="193" w="166">
                <a:moveTo>
                  <a:pt x="0" y="193"/>
                </a:moveTo>
                <a:lnTo>
                  <a:pt x="98" y="98"/>
                </a:lnTo>
                <a:lnTo>
                  <a:pt x="0" y="0"/>
                </a:lnTo>
                <a:lnTo>
                  <a:pt x="69" y="0"/>
                </a:lnTo>
                <a:lnTo>
                  <a:pt x="166" y="98"/>
                </a:lnTo>
                <a:lnTo>
                  <a:pt x="69" y="193"/>
                </a:lnTo>
                <a:lnTo>
                  <a:pt x="0" y="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38"/>
          <p:cNvSpPr/>
          <p:nvPr/>
        </p:nvSpPr>
        <p:spPr>
          <a:xfrm>
            <a:off x="6182314" y="3455698"/>
            <a:ext cx="156161" cy="441904"/>
          </a:xfrm>
          <a:custGeom>
            <a:rect b="b" l="l" r="r" t="t"/>
            <a:pathLst>
              <a:path extrusionOk="0" h="193" w="166">
                <a:moveTo>
                  <a:pt x="0" y="193"/>
                </a:moveTo>
                <a:lnTo>
                  <a:pt x="97" y="98"/>
                </a:lnTo>
                <a:lnTo>
                  <a:pt x="0" y="0"/>
                </a:lnTo>
                <a:lnTo>
                  <a:pt x="68" y="0"/>
                </a:lnTo>
                <a:lnTo>
                  <a:pt x="166" y="98"/>
                </a:lnTo>
                <a:lnTo>
                  <a:pt x="68" y="193"/>
                </a:lnTo>
                <a:lnTo>
                  <a:pt x="0" y="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38"/>
          <p:cNvSpPr/>
          <p:nvPr/>
        </p:nvSpPr>
        <p:spPr>
          <a:xfrm>
            <a:off x="8885799" y="3455698"/>
            <a:ext cx="241770" cy="441904"/>
          </a:xfrm>
          <a:custGeom>
            <a:rect b="b" l="l" r="r" t="t"/>
            <a:pathLst>
              <a:path extrusionOk="0" h="193" w="257">
                <a:moveTo>
                  <a:pt x="0" y="193"/>
                </a:moveTo>
                <a:lnTo>
                  <a:pt x="97" y="98"/>
                </a:lnTo>
                <a:lnTo>
                  <a:pt x="0" y="0"/>
                </a:lnTo>
                <a:lnTo>
                  <a:pt x="160" y="0"/>
                </a:lnTo>
                <a:lnTo>
                  <a:pt x="257" y="98"/>
                </a:lnTo>
                <a:lnTo>
                  <a:pt x="160" y="193"/>
                </a:lnTo>
                <a:lnTo>
                  <a:pt x="0" y="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38"/>
          <p:cNvSpPr/>
          <p:nvPr/>
        </p:nvSpPr>
        <p:spPr>
          <a:xfrm>
            <a:off x="9089939" y="3455698"/>
            <a:ext cx="156161" cy="441904"/>
          </a:xfrm>
          <a:custGeom>
            <a:rect b="b" l="l" r="r" t="t"/>
            <a:pathLst>
              <a:path extrusionOk="0" h="193" w="166">
                <a:moveTo>
                  <a:pt x="0" y="193"/>
                </a:moveTo>
                <a:lnTo>
                  <a:pt x="98" y="98"/>
                </a:lnTo>
                <a:lnTo>
                  <a:pt x="0" y="0"/>
                </a:lnTo>
                <a:lnTo>
                  <a:pt x="69" y="0"/>
                </a:lnTo>
                <a:lnTo>
                  <a:pt x="166" y="98"/>
                </a:lnTo>
                <a:lnTo>
                  <a:pt x="69" y="193"/>
                </a:lnTo>
                <a:lnTo>
                  <a:pt x="0" y="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38"/>
          <p:cNvSpPr/>
          <p:nvPr/>
        </p:nvSpPr>
        <p:spPr>
          <a:xfrm>
            <a:off x="9201886" y="3455698"/>
            <a:ext cx="156161" cy="441904"/>
          </a:xfrm>
          <a:custGeom>
            <a:rect b="b" l="l" r="r" t="t"/>
            <a:pathLst>
              <a:path extrusionOk="0" h="193" w="166">
                <a:moveTo>
                  <a:pt x="0" y="193"/>
                </a:moveTo>
                <a:lnTo>
                  <a:pt x="97" y="98"/>
                </a:lnTo>
                <a:lnTo>
                  <a:pt x="0" y="0"/>
                </a:lnTo>
                <a:lnTo>
                  <a:pt x="68" y="0"/>
                </a:lnTo>
                <a:lnTo>
                  <a:pt x="166" y="98"/>
                </a:lnTo>
                <a:lnTo>
                  <a:pt x="68" y="193"/>
                </a:lnTo>
                <a:lnTo>
                  <a:pt x="0" y="19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Pencils Notebooks photo and picture" id="1002" name="Google Shape;1002;p39"/>
          <p:cNvPicPr preferRelativeResize="0"/>
          <p:nvPr/>
        </p:nvPicPr>
        <p:blipFill rotWithShape="1">
          <a:blip r:embed="rId3">
            <a:alphaModFix/>
          </a:blip>
          <a:srcRect b="34360" l="0" r="0" t="23624"/>
          <a:stretch/>
        </p:blipFill>
        <p:spPr>
          <a:xfrm>
            <a:off x="0" y="3428999"/>
            <a:ext cx="12192000" cy="341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39"/>
          <p:cNvSpPr/>
          <p:nvPr/>
        </p:nvSpPr>
        <p:spPr>
          <a:xfrm>
            <a:off x="0" y="3414531"/>
            <a:ext cx="12192000" cy="3443469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3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5" name="Google Shape;1005;p3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006" name="Google Shape;1006;p39"/>
          <p:cNvSpPr/>
          <p:nvPr/>
        </p:nvSpPr>
        <p:spPr>
          <a:xfrm>
            <a:off x="10842623" y="1286122"/>
            <a:ext cx="762000" cy="7620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39"/>
          <p:cNvSpPr/>
          <p:nvPr/>
        </p:nvSpPr>
        <p:spPr>
          <a:xfrm>
            <a:off x="726589" y="1980065"/>
            <a:ext cx="100176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39"/>
          <p:cNvSpPr/>
          <p:nvPr/>
        </p:nvSpPr>
        <p:spPr>
          <a:xfrm>
            <a:off x="726589" y="2409464"/>
            <a:ext cx="1001761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9" name="Google Shape;1009;p39"/>
          <p:cNvSpPr/>
          <p:nvPr/>
        </p:nvSpPr>
        <p:spPr>
          <a:xfrm>
            <a:off x="550862" y="1653200"/>
            <a:ext cx="11053761" cy="4562406"/>
          </a:xfrm>
          <a:custGeom>
            <a:rect b="b" l="l" r="r" t="t"/>
            <a:pathLst>
              <a:path extrusionOk="0" h="2968052" w="10613037">
                <a:moveTo>
                  <a:pt x="0" y="2968052"/>
                </a:moveTo>
                <a:lnTo>
                  <a:pt x="0" y="0"/>
                </a:lnTo>
                <a:lnTo>
                  <a:pt x="10613037" y="0"/>
                </a:lnTo>
              </a:path>
            </a:pathLst>
          </a:cu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Quotes</a:t>
            </a:r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>
            <a:off x="517707" y="1629221"/>
            <a:ext cx="11092034" cy="3949919"/>
            <a:chOff x="512589" y="1513474"/>
            <a:chExt cx="11092034" cy="3949919"/>
          </a:xfrm>
        </p:grpSpPr>
        <p:sp>
          <p:nvSpPr>
            <p:cNvPr id="104" name="Google Shape;104;p4"/>
            <p:cNvSpPr/>
            <p:nvPr/>
          </p:nvSpPr>
          <p:spPr>
            <a:xfrm flipH="1" rot="10335272">
              <a:off x="577140" y="1567123"/>
              <a:ext cx="864950" cy="1016474"/>
            </a:xfrm>
            <a:custGeom>
              <a:rect b="b" l="l" r="r" t="t"/>
              <a:pathLst>
                <a:path extrusionOk="0" h="20779" w="20582">
                  <a:moveTo>
                    <a:pt x="14737" y="1"/>
                  </a:moveTo>
                  <a:cubicBezTo>
                    <a:pt x="12598" y="22"/>
                    <a:pt x="10477" y="434"/>
                    <a:pt x="8544" y="1209"/>
                  </a:cubicBezTo>
                  <a:cubicBezTo>
                    <a:pt x="3347" y="3293"/>
                    <a:pt x="124" y="7533"/>
                    <a:pt x="5" y="12131"/>
                  </a:cubicBezTo>
                  <a:cubicBezTo>
                    <a:pt x="-12" y="12494"/>
                    <a:pt x="16" y="12855"/>
                    <a:pt x="58" y="13217"/>
                  </a:cubicBezTo>
                  <a:cubicBezTo>
                    <a:pt x="76" y="13443"/>
                    <a:pt x="60" y="13666"/>
                    <a:pt x="93" y="13893"/>
                  </a:cubicBezTo>
                  <a:lnTo>
                    <a:pt x="138" y="13893"/>
                  </a:lnTo>
                  <a:cubicBezTo>
                    <a:pt x="492" y="15522"/>
                    <a:pt x="1435" y="17078"/>
                    <a:pt x="2990" y="18337"/>
                  </a:cubicBezTo>
                  <a:cubicBezTo>
                    <a:pt x="7016" y="21594"/>
                    <a:pt x="13537" y="21594"/>
                    <a:pt x="17563" y="18337"/>
                  </a:cubicBezTo>
                  <a:cubicBezTo>
                    <a:pt x="21588" y="15079"/>
                    <a:pt x="21588" y="9802"/>
                    <a:pt x="17563" y="6544"/>
                  </a:cubicBezTo>
                  <a:cubicBezTo>
                    <a:pt x="15799" y="5117"/>
                    <a:pt x="13557" y="4348"/>
                    <a:pt x="11254" y="4172"/>
                  </a:cubicBezTo>
                  <a:cubicBezTo>
                    <a:pt x="12535" y="2393"/>
                    <a:pt x="14484" y="953"/>
                    <a:pt x="16878" y="109"/>
                  </a:cubicBezTo>
                  <a:cubicBezTo>
                    <a:pt x="16166" y="30"/>
                    <a:pt x="15450" y="-6"/>
                    <a:pt x="1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29850" spcFirstLastPara="1" rIns="2985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6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5" name="Google Shape;105;p4"/>
            <p:cNvCxnSpPr/>
            <p:nvPr/>
          </p:nvCxnSpPr>
          <p:spPr>
            <a:xfrm>
              <a:off x="1295400" y="2534920"/>
              <a:ext cx="10309223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diamond"/>
            </a:ln>
          </p:spPr>
        </p:cxnSp>
        <p:sp>
          <p:nvSpPr>
            <p:cNvPr id="106" name="Google Shape;106;p4"/>
            <p:cNvSpPr/>
            <p:nvPr/>
          </p:nvSpPr>
          <p:spPr>
            <a:xfrm>
              <a:off x="1589722" y="2079128"/>
              <a:ext cx="9916478" cy="453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4400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grpSp>
          <p:nvGrpSpPr>
            <p:cNvPr id="107" name="Google Shape;107;p4"/>
            <p:cNvGrpSpPr/>
            <p:nvPr/>
          </p:nvGrpSpPr>
          <p:grpSpPr>
            <a:xfrm>
              <a:off x="777872" y="1752600"/>
              <a:ext cx="463486" cy="381241"/>
              <a:chOff x="1808163" y="5221288"/>
              <a:chExt cx="858837" cy="706438"/>
            </a:xfrm>
          </p:grpSpPr>
          <p:sp>
            <p:nvSpPr>
              <p:cNvPr id="108" name="Google Shape;108;p4"/>
              <p:cNvSpPr/>
              <p:nvPr/>
            </p:nvSpPr>
            <p:spPr>
              <a:xfrm>
                <a:off x="1944688" y="5805488"/>
                <a:ext cx="160338" cy="122238"/>
              </a:xfrm>
              <a:custGeom>
                <a:rect b="b" l="l" r="r" t="t"/>
                <a:pathLst>
                  <a:path extrusionOk="0" h="245" w="319">
                    <a:moveTo>
                      <a:pt x="165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44" y="245"/>
                      <a:pt x="159" y="245"/>
                    </a:cubicBezTo>
                    <a:cubicBezTo>
                      <a:pt x="274" y="244"/>
                      <a:pt x="319" y="195"/>
                      <a:pt x="305" y="165"/>
                    </a:cubicBezTo>
                    <a:cubicBezTo>
                      <a:pt x="290" y="134"/>
                      <a:pt x="174" y="77"/>
                      <a:pt x="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176463" y="5518150"/>
                <a:ext cx="87313" cy="130175"/>
              </a:xfrm>
              <a:custGeom>
                <a:rect b="b" l="l" r="r" t="t"/>
                <a:pathLst>
                  <a:path extrusionOk="0" h="258" w="176">
                    <a:moveTo>
                      <a:pt x="102" y="17"/>
                    </a:moveTo>
                    <a:cubicBezTo>
                      <a:pt x="81" y="5"/>
                      <a:pt x="58" y="0"/>
                      <a:pt x="32" y="9"/>
                    </a:cubicBezTo>
                    <a:cubicBezTo>
                      <a:pt x="32" y="9"/>
                      <a:pt x="0" y="166"/>
                      <a:pt x="124" y="258"/>
                    </a:cubicBezTo>
                    <a:cubicBezTo>
                      <a:pt x="133" y="250"/>
                      <a:pt x="141" y="244"/>
                      <a:pt x="147" y="236"/>
                    </a:cubicBezTo>
                    <a:cubicBezTo>
                      <a:pt x="165" y="213"/>
                      <a:pt x="175" y="186"/>
                      <a:pt x="175" y="157"/>
                    </a:cubicBezTo>
                    <a:cubicBezTo>
                      <a:pt x="176" y="97"/>
                      <a:pt x="155" y="48"/>
                      <a:pt x="102" y="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1808163" y="5554663"/>
                <a:ext cx="193675" cy="250825"/>
              </a:xfrm>
              <a:custGeom>
                <a:rect b="b" l="l" r="r" t="t"/>
                <a:pathLst>
                  <a:path extrusionOk="0" h="500" w="388">
                    <a:moveTo>
                      <a:pt x="367" y="452"/>
                    </a:moveTo>
                    <a:cubicBezTo>
                      <a:pt x="374" y="449"/>
                      <a:pt x="381" y="446"/>
                      <a:pt x="388" y="444"/>
                    </a:cubicBezTo>
                    <a:cubicBezTo>
                      <a:pt x="263" y="335"/>
                      <a:pt x="197" y="164"/>
                      <a:pt x="211" y="0"/>
                    </a:cubicBezTo>
                    <a:cubicBezTo>
                      <a:pt x="186" y="9"/>
                      <a:pt x="160" y="19"/>
                      <a:pt x="135" y="28"/>
                    </a:cubicBezTo>
                    <a:cubicBezTo>
                      <a:pt x="107" y="38"/>
                      <a:pt x="83" y="53"/>
                      <a:pt x="64" y="76"/>
                    </a:cubicBezTo>
                    <a:cubicBezTo>
                      <a:pt x="16" y="140"/>
                      <a:pt x="0" y="212"/>
                      <a:pt x="11" y="290"/>
                    </a:cubicBezTo>
                    <a:cubicBezTo>
                      <a:pt x="21" y="362"/>
                      <a:pt x="60" y="416"/>
                      <a:pt x="121" y="454"/>
                    </a:cubicBezTo>
                    <a:cubicBezTo>
                      <a:pt x="176" y="489"/>
                      <a:pt x="236" y="500"/>
                      <a:pt x="299" y="476"/>
                    </a:cubicBezTo>
                    <a:cubicBezTo>
                      <a:pt x="322" y="468"/>
                      <a:pt x="344" y="460"/>
                      <a:pt x="367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1941513" y="5297488"/>
                <a:ext cx="460375" cy="541338"/>
              </a:xfrm>
              <a:custGeom>
                <a:rect b="b" l="l" r="r" t="t"/>
                <a:pathLst>
                  <a:path extrusionOk="0" h="1080" w="917">
                    <a:moveTo>
                      <a:pt x="775" y="299"/>
                    </a:moveTo>
                    <a:cubicBezTo>
                      <a:pt x="730" y="216"/>
                      <a:pt x="676" y="139"/>
                      <a:pt x="604" y="77"/>
                    </a:cubicBezTo>
                    <a:cubicBezTo>
                      <a:pt x="568" y="46"/>
                      <a:pt x="528" y="20"/>
                      <a:pt x="480" y="10"/>
                    </a:cubicBezTo>
                    <a:cubicBezTo>
                      <a:pt x="438" y="0"/>
                      <a:pt x="401" y="10"/>
                      <a:pt x="370" y="42"/>
                    </a:cubicBezTo>
                    <a:cubicBezTo>
                      <a:pt x="347" y="67"/>
                      <a:pt x="332" y="96"/>
                      <a:pt x="322" y="128"/>
                    </a:cubicBezTo>
                    <a:cubicBezTo>
                      <a:pt x="318" y="143"/>
                      <a:pt x="314" y="159"/>
                      <a:pt x="309" y="173"/>
                    </a:cubicBezTo>
                    <a:cubicBezTo>
                      <a:pt x="282" y="239"/>
                      <a:pt x="249" y="302"/>
                      <a:pt x="206" y="358"/>
                    </a:cubicBezTo>
                    <a:cubicBezTo>
                      <a:pt x="166" y="411"/>
                      <a:pt x="118" y="453"/>
                      <a:pt x="53" y="474"/>
                    </a:cubicBezTo>
                    <a:cubicBezTo>
                      <a:pt x="47" y="476"/>
                      <a:pt x="40" y="478"/>
                      <a:pt x="34" y="480"/>
                    </a:cubicBezTo>
                    <a:cubicBezTo>
                      <a:pt x="0" y="649"/>
                      <a:pt x="75" y="837"/>
                      <a:pt x="226" y="927"/>
                    </a:cubicBezTo>
                    <a:cubicBezTo>
                      <a:pt x="227" y="927"/>
                      <a:pt x="228" y="928"/>
                      <a:pt x="229" y="929"/>
                    </a:cubicBezTo>
                    <a:cubicBezTo>
                      <a:pt x="244" y="927"/>
                      <a:pt x="257" y="927"/>
                      <a:pt x="266" y="927"/>
                    </a:cubicBezTo>
                    <a:cubicBezTo>
                      <a:pt x="269" y="928"/>
                      <a:pt x="273" y="928"/>
                      <a:pt x="277" y="928"/>
                    </a:cubicBezTo>
                    <a:cubicBezTo>
                      <a:pt x="296" y="926"/>
                      <a:pt x="314" y="924"/>
                      <a:pt x="332" y="924"/>
                    </a:cubicBezTo>
                    <a:cubicBezTo>
                      <a:pt x="401" y="924"/>
                      <a:pt x="466" y="941"/>
                      <a:pt x="529" y="969"/>
                    </a:cubicBezTo>
                    <a:cubicBezTo>
                      <a:pt x="564" y="984"/>
                      <a:pt x="599" y="1001"/>
                      <a:pt x="630" y="1026"/>
                    </a:cubicBezTo>
                    <a:cubicBezTo>
                      <a:pt x="656" y="1047"/>
                      <a:pt x="687" y="1061"/>
                      <a:pt x="720" y="1068"/>
                    </a:cubicBezTo>
                    <a:cubicBezTo>
                      <a:pt x="772" y="1080"/>
                      <a:pt x="815" y="1064"/>
                      <a:pt x="848" y="1023"/>
                    </a:cubicBezTo>
                    <a:cubicBezTo>
                      <a:pt x="877" y="987"/>
                      <a:pt x="890" y="945"/>
                      <a:pt x="899" y="901"/>
                    </a:cubicBezTo>
                    <a:cubicBezTo>
                      <a:pt x="917" y="805"/>
                      <a:pt x="909" y="709"/>
                      <a:pt x="890" y="614"/>
                    </a:cubicBezTo>
                    <a:cubicBezTo>
                      <a:pt x="868" y="503"/>
                      <a:pt x="829" y="398"/>
                      <a:pt x="775" y="299"/>
                    </a:cubicBezTo>
                    <a:close/>
                    <a:moveTo>
                      <a:pt x="787" y="875"/>
                    </a:moveTo>
                    <a:cubicBezTo>
                      <a:pt x="782" y="892"/>
                      <a:pt x="775" y="909"/>
                      <a:pt x="766" y="925"/>
                    </a:cubicBezTo>
                    <a:cubicBezTo>
                      <a:pt x="755" y="944"/>
                      <a:pt x="741" y="948"/>
                      <a:pt x="720" y="940"/>
                    </a:cubicBezTo>
                    <a:cubicBezTo>
                      <a:pt x="686" y="928"/>
                      <a:pt x="659" y="906"/>
                      <a:pt x="634" y="881"/>
                    </a:cubicBezTo>
                    <a:cubicBezTo>
                      <a:pt x="566" y="812"/>
                      <a:pt x="520" y="729"/>
                      <a:pt x="484" y="641"/>
                    </a:cubicBezTo>
                    <a:cubicBezTo>
                      <a:pt x="454" y="570"/>
                      <a:pt x="432" y="496"/>
                      <a:pt x="420" y="420"/>
                    </a:cubicBezTo>
                    <a:cubicBezTo>
                      <a:pt x="414" y="382"/>
                      <a:pt x="412" y="343"/>
                      <a:pt x="409" y="320"/>
                    </a:cubicBezTo>
                    <a:cubicBezTo>
                      <a:pt x="410" y="265"/>
                      <a:pt x="412" y="227"/>
                      <a:pt x="424" y="191"/>
                    </a:cubicBezTo>
                    <a:cubicBezTo>
                      <a:pt x="429" y="176"/>
                      <a:pt x="437" y="161"/>
                      <a:pt x="445" y="147"/>
                    </a:cubicBezTo>
                    <a:cubicBezTo>
                      <a:pt x="452" y="136"/>
                      <a:pt x="463" y="133"/>
                      <a:pt x="476" y="136"/>
                    </a:cubicBezTo>
                    <a:cubicBezTo>
                      <a:pt x="499" y="142"/>
                      <a:pt x="519" y="155"/>
                      <a:pt x="537" y="170"/>
                    </a:cubicBezTo>
                    <a:cubicBezTo>
                      <a:pt x="576" y="201"/>
                      <a:pt x="607" y="238"/>
                      <a:pt x="635" y="278"/>
                    </a:cubicBezTo>
                    <a:cubicBezTo>
                      <a:pt x="714" y="393"/>
                      <a:pt x="764" y="520"/>
                      <a:pt x="788" y="657"/>
                    </a:cubicBezTo>
                    <a:cubicBezTo>
                      <a:pt x="802" y="730"/>
                      <a:pt x="805" y="803"/>
                      <a:pt x="787" y="8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2381250" y="5221288"/>
                <a:ext cx="285750" cy="509588"/>
              </a:xfrm>
              <a:custGeom>
                <a:rect b="b" l="l" r="r" t="t"/>
                <a:pathLst>
                  <a:path extrusionOk="0" h="1016" w="567">
                    <a:moveTo>
                      <a:pt x="502" y="438"/>
                    </a:moveTo>
                    <a:cubicBezTo>
                      <a:pt x="451" y="314"/>
                      <a:pt x="393" y="228"/>
                      <a:pt x="310" y="149"/>
                    </a:cubicBezTo>
                    <a:cubicBezTo>
                      <a:pt x="250" y="93"/>
                      <a:pt x="182" y="49"/>
                      <a:pt x="107" y="15"/>
                    </a:cubicBezTo>
                    <a:cubicBezTo>
                      <a:pt x="74" y="0"/>
                      <a:pt x="37" y="10"/>
                      <a:pt x="21" y="38"/>
                    </a:cubicBezTo>
                    <a:cubicBezTo>
                      <a:pt x="0" y="73"/>
                      <a:pt x="12" y="114"/>
                      <a:pt x="49" y="133"/>
                    </a:cubicBezTo>
                    <a:cubicBezTo>
                      <a:pt x="68" y="143"/>
                      <a:pt x="89" y="152"/>
                      <a:pt x="107" y="163"/>
                    </a:cubicBezTo>
                    <a:cubicBezTo>
                      <a:pt x="242" y="242"/>
                      <a:pt x="335" y="356"/>
                      <a:pt x="385" y="504"/>
                    </a:cubicBezTo>
                    <a:cubicBezTo>
                      <a:pt x="414" y="590"/>
                      <a:pt x="422" y="678"/>
                      <a:pt x="412" y="767"/>
                    </a:cubicBezTo>
                    <a:cubicBezTo>
                      <a:pt x="407" y="820"/>
                      <a:pt x="394" y="871"/>
                      <a:pt x="375" y="921"/>
                    </a:cubicBezTo>
                    <a:cubicBezTo>
                      <a:pt x="367" y="941"/>
                      <a:pt x="366" y="962"/>
                      <a:pt x="378" y="982"/>
                    </a:cubicBezTo>
                    <a:cubicBezTo>
                      <a:pt x="391" y="1004"/>
                      <a:pt x="411" y="1016"/>
                      <a:pt x="438" y="1014"/>
                    </a:cubicBezTo>
                    <a:cubicBezTo>
                      <a:pt x="467" y="1012"/>
                      <a:pt x="487" y="996"/>
                      <a:pt x="497" y="969"/>
                    </a:cubicBezTo>
                    <a:cubicBezTo>
                      <a:pt x="567" y="783"/>
                      <a:pt x="565" y="599"/>
                      <a:pt x="502" y="4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2330450" y="5322888"/>
                <a:ext cx="222250" cy="373063"/>
              </a:xfrm>
              <a:custGeom>
                <a:rect b="b" l="l" r="r" t="t"/>
                <a:pathLst>
                  <a:path extrusionOk="0" h="745" w="442">
                    <a:moveTo>
                      <a:pt x="281" y="131"/>
                    </a:moveTo>
                    <a:cubicBezTo>
                      <a:pt x="231" y="80"/>
                      <a:pt x="174" y="40"/>
                      <a:pt x="108" y="11"/>
                    </a:cubicBezTo>
                    <a:cubicBezTo>
                      <a:pt x="83" y="0"/>
                      <a:pt x="58" y="2"/>
                      <a:pt x="37" y="21"/>
                    </a:cubicBezTo>
                    <a:cubicBezTo>
                      <a:pt x="0" y="54"/>
                      <a:pt x="8" y="108"/>
                      <a:pt x="52" y="130"/>
                    </a:cubicBezTo>
                    <a:cubicBezTo>
                      <a:pt x="71" y="140"/>
                      <a:pt x="90" y="148"/>
                      <a:pt x="107" y="159"/>
                    </a:cubicBezTo>
                    <a:cubicBezTo>
                      <a:pt x="207" y="222"/>
                      <a:pt x="269" y="311"/>
                      <a:pt x="290" y="427"/>
                    </a:cubicBezTo>
                    <a:cubicBezTo>
                      <a:pt x="304" y="501"/>
                      <a:pt x="296" y="573"/>
                      <a:pt x="269" y="642"/>
                    </a:cubicBezTo>
                    <a:cubicBezTo>
                      <a:pt x="265" y="652"/>
                      <a:pt x="262" y="663"/>
                      <a:pt x="261" y="674"/>
                    </a:cubicBezTo>
                    <a:cubicBezTo>
                      <a:pt x="261" y="706"/>
                      <a:pt x="283" y="733"/>
                      <a:pt x="313" y="739"/>
                    </a:cubicBezTo>
                    <a:cubicBezTo>
                      <a:pt x="346" y="745"/>
                      <a:pt x="376" y="729"/>
                      <a:pt x="388" y="698"/>
                    </a:cubicBezTo>
                    <a:cubicBezTo>
                      <a:pt x="441" y="564"/>
                      <a:pt x="442" y="431"/>
                      <a:pt x="389" y="297"/>
                    </a:cubicBezTo>
                    <a:cubicBezTo>
                      <a:pt x="363" y="235"/>
                      <a:pt x="328" y="179"/>
                      <a:pt x="281" y="1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4"/>
            <p:cNvSpPr/>
            <p:nvPr/>
          </p:nvSpPr>
          <p:spPr>
            <a:xfrm flipH="1" rot="10335272">
              <a:off x="577140" y="2980197"/>
              <a:ext cx="864950" cy="1016474"/>
            </a:xfrm>
            <a:custGeom>
              <a:rect b="b" l="l" r="r" t="t"/>
              <a:pathLst>
                <a:path extrusionOk="0" h="20779" w="20582">
                  <a:moveTo>
                    <a:pt x="14737" y="1"/>
                  </a:moveTo>
                  <a:cubicBezTo>
                    <a:pt x="12598" y="22"/>
                    <a:pt x="10477" y="434"/>
                    <a:pt x="8544" y="1209"/>
                  </a:cubicBezTo>
                  <a:cubicBezTo>
                    <a:pt x="3347" y="3293"/>
                    <a:pt x="124" y="7533"/>
                    <a:pt x="5" y="12131"/>
                  </a:cubicBezTo>
                  <a:cubicBezTo>
                    <a:pt x="-12" y="12494"/>
                    <a:pt x="16" y="12855"/>
                    <a:pt x="58" y="13217"/>
                  </a:cubicBezTo>
                  <a:cubicBezTo>
                    <a:pt x="76" y="13443"/>
                    <a:pt x="60" y="13666"/>
                    <a:pt x="93" y="13893"/>
                  </a:cubicBezTo>
                  <a:lnTo>
                    <a:pt x="138" y="13893"/>
                  </a:lnTo>
                  <a:cubicBezTo>
                    <a:pt x="492" y="15522"/>
                    <a:pt x="1435" y="17078"/>
                    <a:pt x="2990" y="18337"/>
                  </a:cubicBezTo>
                  <a:cubicBezTo>
                    <a:pt x="7016" y="21594"/>
                    <a:pt x="13537" y="21594"/>
                    <a:pt x="17563" y="18337"/>
                  </a:cubicBezTo>
                  <a:cubicBezTo>
                    <a:pt x="21588" y="15079"/>
                    <a:pt x="21588" y="9802"/>
                    <a:pt x="17563" y="6544"/>
                  </a:cubicBezTo>
                  <a:cubicBezTo>
                    <a:pt x="15799" y="5117"/>
                    <a:pt x="13557" y="4348"/>
                    <a:pt x="11254" y="4172"/>
                  </a:cubicBezTo>
                  <a:cubicBezTo>
                    <a:pt x="12535" y="2393"/>
                    <a:pt x="14484" y="953"/>
                    <a:pt x="16878" y="109"/>
                  </a:cubicBezTo>
                  <a:cubicBezTo>
                    <a:pt x="16166" y="30"/>
                    <a:pt x="15450" y="-6"/>
                    <a:pt x="1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29850" spcFirstLastPara="1" rIns="2985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6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5" name="Google Shape;115;p4"/>
            <p:cNvCxnSpPr/>
            <p:nvPr/>
          </p:nvCxnSpPr>
          <p:spPr>
            <a:xfrm>
              <a:off x="1295400" y="3947994"/>
              <a:ext cx="10309223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diamond"/>
            </a:ln>
          </p:spPr>
        </p:cxnSp>
        <p:sp>
          <p:nvSpPr>
            <p:cNvPr id="116" name="Google Shape;116;p4"/>
            <p:cNvSpPr/>
            <p:nvPr/>
          </p:nvSpPr>
          <p:spPr>
            <a:xfrm>
              <a:off x="1589722" y="3492202"/>
              <a:ext cx="9916478" cy="453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4400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grpSp>
          <p:nvGrpSpPr>
            <p:cNvPr id="117" name="Google Shape;117;p4"/>
            <p:cNvGrpSpPr/>
            <p:nvPr/>
          </p:nvGrpSpPr>
          <p:grpSpPr>
            <a:xfrm>
              <a:off x="777872" y="3165674"/>
              <a:ext cx="463486" cy="381241"/>
              <a:chOff x="1808163" y="5221288"/>
              <a:chExt cx="858837" cy="706438"/>
            </a:xfrm>
          </p:grpSpPr>
          <p:sp>
            <p:nvSpPr>
              <p:cNvPr id="118" name="Google Shape;118;p4"/>
              <p:cNvSpPr/>
              <p:nvPr/>
            </p:nvSpPr>
            <p:spPr>
              <a:xfrm>
                <a:off x="1944688" y="5805488"/>
                <a:ext cx="160338" cy="122238"/>
              </a:xfrm>
              <a:custGeom>
                <a:rect b="b" l="l" r="r" t="t"/>
                <a:pathLst>
                  <a:path extrusionOk="0" h="245" w="319">
                    <a:moveTo>
                      <a:pt x="165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44" y="245"/>
                      <a:pt x="159" y="245"/>
                    </a:cubicBezTo>
                    <a:cubicBezTo>
                      <a:pt x="274" y="244"/>
                      <a:pt x="319" y="195"/>
                      <a:pt x="305" y="165"/>
                    </a:cubicBezTo>
                    <a:cubicBezTo>
                      <a:pt x="290" y="134"/>
                      <a:pt x="174" y="77"/>
                      <a:pt x="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2176463" y="5518150"/>
                <a:ext cx="87313" cy="130175"/>
              </a:xfrm>
              <a:custGeom>
                <a:rect b="b" l="l" r="r" t="t"/>
                <a:pathLst>
                  <a:path extrusionOk="0" h="258" w="176">
                    <a:moveTo>
                      <a:pt x="102" y="17"/>
                    </a:moveTo>
                    <a:cubicBezTo>
                      <a:pt x="81" y="5"/>
                      <a:pt x="58" y="0"/>
                      <a:pt x="32" y="9"/>
                    </a:cubicBezTo>
                    <a:cubicBezTo>
                      <a:pt x="32" y="9"/>
                      <a:pt x="0" y="166"/>
                      <a:pt x="124" y="258"/>
                    </a:cubicBezTo>
                    <a:cubicBezTo>
                      <a:pt x="133" y="250"/>
                      <a:pt x="141" y="244"/>
                      <a:pt x="147" y="236"/>
                    </a:cubicBezTo>
                    <a:cubicBezTo>
                      <a:pt x="165" y="213"/>
                      <a:pt x="175" y="186"/>
                      <a:pt x="175" y="157"/>
                    </a:cubicBezTo>
                    <a:cubicBezTo>
                      <a:pt x="176" y="97"/>
                      <a:pt x="155" y="48"/>
                      <a:pt x="102" y="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808163" y="5554663"/>
                <a:ext cx="193675" cy="250825"/>
              </a:xfrm>
              <a:custGeom>
                <a:rect b="b" l="l" r="r" t="t"/>
                <a:pathLst>
                  <a:path extrusionOk="0" h="500" w="388">
                    <a:moveTo>
                      <a:pt x="367" y="452"/>
                    </a:moveTo>
                    <a:cubicBezTo>
                      <a:pt x="374" y="449"/>
                      <a:pt x="381" y="446"/>
                      <a:pt x="388" y="444"/>
                    </a:cubicBezTo>
                    <a:cubicBezTo>
                      <a:pt x="263" y="335"/>
                      <a:pt x="197" y="164"/>
                      <a:pt x="211" y="0"/>
                    </a:cubicBezTo>
                    <a:cubicBezTo>
                      <a:pt x="186" y="9"/>
                      <a:pt x="160" y="19"/>
                      <a:pt x="135" y="28"/>
                    </a:cubicBezTo>
                    <a:cubicBezTo>
                      <a:pt x="107" y="38"/>
                      <a:pt x="83" y="53"/>
                      <a:pt x="64" y="76"/>
                    </a:cubicBezTo>
                    <a:cubicBezTo>
                      <a:pt x="16" y="140"/>
                      <a:pt x="0" y="212"/>
                      <a:pt x="11" y="290"/>
                    </a:cubicBezTo>
                    <a:cubicBezTo>
                      <a:pt x="21" y="362"/>
                      <a:pt x="60" y="416"/>
                      <a:pt x="121" y="454"/>
                    </a:cubicBezTo>
                    <a:cubicBezTo>
                      <a:pt x="176" y="489"/>
                      <a:pt x="236" y="500"/>
                      <a:pt x="299" y="476"/>
                    </a:cubicBezTo>
                    <a:cubicBezTo>
                      <a:pt x="322" y="468"/>
                      <a:pt x="344" y="460"/>
                      <a:pt x="367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941513" y="5297488"/>
                <a:ext cx="460375" cy="541338"/>
              </a:xfrm>
              <a:custGeom>
                <a:rect b="b" l="l" r="r" t="t"/>
                <a:pathLst>
                  <a:path extrusionOk="0" h="1080" w="917">
                    <a:moveTo>
                      <a:pt x="775" y="299"/>
                    </a:moveTo>
                    <a:cubicBezTo>
                      <a:pt x="730" y="216"/>
                      <a:pt x="676" y="139"/>
                      <a:pt x="604" y="77"/>
                    </a:cubicBezTo>
                    <a:cubicBezTo>
                      <a:pt x="568" y="46"/>
                      <a:pt x="528" y="20"/>
                      <a:pt x="480" y="10"/>
                    </a:cubicBezTo>
                    <a:cubicBezTo>
                      <a:pt x="438" y="0"/>
                      <a:pt x="401" y="10"/>
                      <a:pt x="370" y="42"/>
                    </a:cubicBezTo>
                    <a:cubicBezTo>
                      <a:pt x="347" y="67"/>
                      <a:pt x="332" y="96"/>
                      <a:pt x="322" y="128"/>
                    </a:cubicBezTo>
                    <a:cubicBezTo>
                      <a:pt x="318" y="143"/>
                      <a:pt x="314" y="159"/>
                      <a:pt x="309" y="173"/>
                    </a:cubicBezTo>
                    <a:cubicBezTo>
                      <a:pt x="282" y="239"/>
                      <a:pt x="249" y="302"/>
                      <a:pt x="206" y="358"/>
                    </a:cubicBezTo>
                    <a:cubicBezTo>
                      <a:pt x="166" y="411"/>
                      <a:pt x="118" y="453"/>
                      <a:pt x="53" y="474"/>
                    </a:cubicBezTo>
                    <a:cubicBezTo>
                      <a:pt x="47" y="476"/>
                      <a:pt x="40" y="478"/>
                      <a:pt x="34" y="480"/>
                    </a:cubicBezTo>
                    <a:cubicBezTo>
                      <a:pt x="0" y="649"/>
                      <a:pt x="75" y="837"/>
                      <a:pt x="226" y="927"/>
                    </a:cubicBezTo>
                    <a:cubicBezTo>
                      <a:pt x="227" y="927"/>
                      <a:pt x="228" y="928"/>
                      <a:pt x="229" y="929"/>
                    </a:cubicBezTo>
                    <a:cubicBezTo>
                      <a:pt x="244" y="927"/>
                      <a:pt x="257" y="927"/>
                      <a:pt x="266" y="927"/>
                    </a:cubicBezTo>
                    <a:cubicBezTo>
                      <a:pt x="269" y="928"/>
                      <a:pt x="273" y="928"/>
                      <a:pt x="277" y="928"/>
                    </a:cubicBezTo>
                    <a:cubicBezTo>
                      <a:pt x="296" y="926"/>
                      <a:pt x="314" y="924"/>
                      <a:pt x="332" y="924"/>
                    </a:cubicBezTo>
                    <a:cubicBezTo>
                      <a:pt x="401" y="924"/>
                      <a:pt x="466" y="941"/>
                      <a:pt x="529" y="969"/>
                    </a:cubicBezTo>
                    <a:cubicBezTo>
                      <a:pt x="564" y="984"/>
                      <a:pt x="599" y="1001"/>
                      <a:pt x="630" y="1026"/>
                    </a:cubicBezTo>
                    <a:cubicBezTo>
                      <a:pt x="656" y="1047"/>
                      <a:pt x="687" y="1061"/>
                      <a:pt x="720" y="1068"/>
                    </a:cubicBezTo>
                    <a:cubicBezTo>
                      <a:pt x="772" y="1080"/>
                      <a:pt x="815" y="1064"/>
                      <a:pt x="848" y="1023"/>
                    </a:cubicBezTo>
                    <a:cubicBezTo>
                      <a:pt x="877" y="987"/>
                      <a:pt x="890" y="945"/>
                      <a:pt x="899" y="901"/>
                    </a:cubicBezTo>
                    <a:cubicBezTo>
                      <a:pt x="917" y="805"/>
                      <a:pt x="909" y="709"/>
                      <a:pt x="890" y="614"/>
                    </a:cubicBezTo>
                    <a:cubicBezTo>
                      <a:pt x="868" y="503"/>
                      <a:pt x="829" y="398"/>
                      <a:pt x="775" y="299"/>
                    </a:cubicBezTo>
                    <a:close/>
                    <a:moveTo>
                      <a:pt x="787" y="875"/>
                    </a:moveTo>
                    <a:cubicBezTo>
                      <a:pt x="782" y="892"/>
                      <a:pt x="775" y="909"/>
                      <a:pt x="766" y="925"/>
                    </a:cubicBezTo>
                    <a:cubicBezTo>
                      <a:pt x="755" y="944"/>
                      <a:pt x="741" y="948"/>
                      <a:pt x="720" y="940"/>
                    </a:cubicBezTo>
                    <a:cubicBezTo>
                      <a:pt x="686" y="928"/>
                      <a:pt x="659" y="906"/>
                      <a:pt x="634" y="881"/>
                    </a:cubicBezTo>
                    <a:cubicBezTo>
                      <a:pt x="566" y="812"/>
                      <a:pt x="520" y="729"/>
                      <a:pt x="484" y="641"/>
                    </a:cubicBezTo>
                    <a:cubicBezTo>
                      <a:pt x="454" y="570"/>
                      <a:pt x="432" y="496"/>
                      <a:pt x="420" y="420"/>
                    </a:cubicBezTo>
                    <a:cubicBezTo>
                      <a:pt x="414" y="382"/>
                      <a:pt x="412" y="343"/>
                      <a:pt x="409" y="320"/>
                    </a:cubicBezTo>
                    <a:cubicBezTo>
                      <a:pt x="410" y="265"/>
                      <a:pt x="412" y="227"/>
                      <a:pt x="424" y="191"/>
                    </a:cubicBezTo>
                    <a:cubicBezTo>
                      <a:pt x="429" y="176"/>
                      <a:pt x="437" y="161"/>
                      <a:pt x="445" y="147"/>
                    </a:cubicBezTo>
                    <a:cubicBezTo>
                      <a:pt x="452" y="136"/>
                      <a:pt x="463" y="133"/>
                      <a:pt x="476" y="136"/>
                    </a:cubicBezTo>
                    <a:cubicBezTo>
                      <a:pt x="499" y="142"/>
                      <a:pt x="519" y="155"/>
                      <a:pt x="537" y="170"/>
                    </a:cubicBezTo>
                    <a:cubicBezTo>
                      <a:pt x="576" y="201"/>
                      <a:pt x="607" y="238"/>
                      <a:pt x="635" y="278"/>
                    </a:cubicBezTo>
                    <a:cubicBezTo>
                      <a:pt x="714" y="393"/>
                      <a:pt x="764" y="520"/>
                      <a:pt x="788" y="657"/>
                    </a:cubicBezTo>
                    <a:cubicBezTo>
                      <a:pt x="802" y="730"/>
                      <a:pt x="805" y="803"/>
                      <a:pt x="787" y="8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2381250" y="5221288"/>
                <a:ext cx="285750" cy="509588"/>
              </a:xfrm>
              <a:custGeom>
                <a:rect b="b" l="l" r="r" t="t"/>
                <a:pathLst>
                  <a:path extrusionOk="0" h="1016" w="567">
                    <a:moveTo>
                      <a:pt x="502" y="438"/>
                    </a:moveTo>
                    <a:cubicBezTo>
                      <a:pt x="451" y="314"/>
                      <a:pt x="393" y="228"/>
                      <a:pt x="310" y="149"/>
                    </a:cubicBezTo>
                    <a:cubicBezTo>
                      <a:pt x="250" y="93"/>
                      <a:pt x="182" y="49"/>
                      <a:pt x="107" y="15"/>
                    </a:cubicBezTo>
                    <a:cubicBezTo>
                      <a:pt x="74" y="0"/>
                      <a:pt x="37" y="10"/>
                      <a:pt x="21" y="38"/>
                    </a:cubicBezTo>
                    <a:cubicBezTo>
                      <a:pt x="0" y="73"/>
                      <a:pt x="12" y="114"/>
                      <a:pt x="49" y="133"/>
                    </a:cubicBezTo>
                    <a:cubicBezTo>
                      <a:pt x="68" y="143"/>
                      <a:pt x="89" y="152"/>
                      <a:pt x="107" y="163"/>
                    </a:cubicBezTo>
                    <a:cubicBezTo>
                      <a:pt x="242" y="242"/>
                      <a:pt x="335" y="356"/>
                      <a:pt x="385" y="504"/>
                    </a:cubicBezTo>
                    <a:cubicBezTo>
                      <a:pt x="414" y="590"/>
                      <a:pt x="422" y="678"/>
                      <a:pt x="412" y="767"/>
                    </a:cubicBezTo>
                    <a:cubicBezTo>
                      <a:pt x="407" y="820"/>
                      <a:pt x="394" y="871"/>
                      <a:pt x="375" y="921"/>
                    </a:cubicBezTo>
                    <a:cubicBezTo>
                      <a:pt x="367" y="941"/>
                      <a:pt x="366" y="962"/>
                      <a:pt x="378" y="982"/>
                    </a:cubicBezTo>
                    <a:cubicBezTo>
                      <a:pt x="391" y="1004"/>
                      <a:pt x="411" y="1016"/>
                      <a:pt x="438" y="1014"/>
                    </a:cubicBezTo>
                    <a:cubicBezTo>
                      <a:pt x="467" y="1012"/>
                      <a:pt x="487" y="996"/>
                      <a:pt x="497" y="969"/>
                    </a:cubicBezTo>
                    <a:cubicBezTo>
                      <a:pt x="567" y="783"/>
                      <a:pt x="565" y="599"/>
                      <a:pt x="502" y="4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2330450" y="5322888"/>
                <a:ext cx="222250" cy="373063"/>
              </a:xfrm>
              <a:custGeom>
                <a:rect b="b" l="l" r="r" t="t"/>
                <a:pathLst>
                  <a:path extrusionOk="0" h="745" w="442">
                    <a:moveTo>
                      <a:pt x="281" y="131"/>
                    </a:moveTo>
                    <a:cubicBezTo>
                      <a:pt x="231" y="80"/>
                      <a:pt x="174" y="40"/>
                      <a:pt x="108" y="11"/>
                    </a:cubicBezTo>
                    <a:cubicBezTo>
                      <a:pt x="83" y="0"/>
                      <a:pt x="58" y="2"/>
                      <a:pt x="37" y="21"/>
                    </a:cubicBezTo>
                    <a:cubicBezTo>
                      <a:pt x="0" y="54"/>
                      <a:pt x="8" y="108"/>
                      <a:pt x="52" y="130"/>
                    </a:cubicBezTo>
                    <a:cubicBezTo>
                      <a:pt x="71" y="140"/>
                      <a:pt x="90" y="148"/>
                      <a:pt x="107" y="159"/>
                    </a:cubicBezTo>
                    <a:cubicBezTo>
                      <a:pt x="207" y="222"/>
                      <a:pt x="269" y="311"/>
                      <a:pt x="290" y="427"/>
                    </a:cubicBezTo>
                    <a:cubicBezTo>
                      <a:pt x="304" y="501"/>
                      <a:pt x="296" y="573"/>
                      <a:pt x="269" y="642"/>
                    </a:cubicBezTo>
                    <a:cubicBezTo>
                      <a:pt x="265" y="652"/>
                      <a:pt x="262" y="663"/>
                      <a:pt x="261" y="674"/>
                    </a:cubicBezTo>
                    <a:cubicBezTo>
                      <a:pt x="261" y="706"/>
                      <a:pt x="283" y="733"/>
                      <a:pt x="313" y="739"/>
                    </a:cubicBezTo>
                    <a:cubicBezTo>
                      <a:pt x="346" y="745"/>
                      <a:pt x="376" y="729"/>
                      <a:pt x="388" y="698"/>
                    </a:cubicBezTo>
                    <a:cubicBezTo>
                      <a:pt x="441" y="564"/>
                      <a:pt x="442" y="431"/>
                      <a:pt x="389" y="297"/>
                    </a:cubicBezTo>
                    <a:cubicBezTo>
                      <a:pt x="363" y="235"/>
                      <a:pt x="328" y="179"/>
                      <a:pt x="281" y="1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" name="Google Shape;124;p4"/>
            <p:cNvSpPr/>
            <p:nvPr/>
          </p:nvSpPr>
          <p:spPr>
            <a:xfrm flipH="1" rot="10335272">
              <a:off x="577140" y="4393270"/>
              <a:ext cx="864950" cy="1016474"/>
            </a:xfrm>
            <a:custGeom>
              <a:rect b="b" l="l" r="r" t="t"/>
              <a:pathLst>
                <a:path extrusionOk="0" h="20779" w="20582">
                  <a:moveTo>
                    <a:pt x="14737" y="1"/>
                  </a:moveTo>
                  <a:cubicBezTo>
                    <a:pt x="12598" y="22"/>
                    <a:pt x="10477" y="434"/>
                    <a:pt x="8544" y="1209"/>
                  </a:cubicBezTo>
                  <a:cubicBezTo>
                    <a:pt x="3347" y="3293"/>
                    <a:pt x="124" y="7533"/>
                    <a:pt x="5" y="12131"/>
                  </a:cubicBezTo>
                  <a:cubicBezTo>
                    <a:pt x="-12" y="12494"/>
                    <a:pt x="16" y="12855"/>
                    <a:pt x="58" y="13217"/>
                  </a:cubicBezTo>
                  <a:cubicBezTo>
                    <a:pt x="76" y="13443"/>
                    <a:pt x="60" y="13666"/>
                    <a:pt x="93" y="13893"/>
                  </a:cubicBezTo>
                  <a:lnTo>
                    <a:pt x="138" y="13893"/>
                  </a:lnTo>
                  <a:cubicBezTo>
                    <a:pt x="492" y="15522"/>
                    <a:pt x="1435" y="17078"/>
                    <a:pt x="2990" y="18337"/>
                  </a:cubicBezTo>
                  <a:cubicBezTo>
                    <a:pt x="7016" y="21594"/>
                    <a:pt x="13537" y="21594"/>
                    <a:pt x="17563" y="18337"/>
                  </a:cubicBezTo>
                  <a:cubicBezTo>
                    <a:pt x="21588" y="15079"/>
                    <a:pt x="21588" y="9802"/>
                    <a:pt x="17563" y="6544"/>
                  </a:cubicBezTo>
                  <a:cubicBezTo>
                    <a:pt x="15799" y="5117"/>
                    <a:pt x="13557" y="4348"/>
                    <a:pt x="11254" y="4172"/>
                  </a:cubicBezTo>
                  <a:cubicBezTo>
                    <a:pt x="12535" y="2393"/>
                    <a:pt x="14484" y="953"/>
                    <a:pt x="16878" y="109"/>
                  </a:cubicBezTo>
                  <a:cubicBezTo>
                    <a:pt x="16166" y="30"/>
                    <a:pt x="15450" y="-6"/>
                    <a:pt x="14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29850" spcFirstLastPara="1" rIns="29850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66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" name="Google Shape;125;p4"/>
            <p:cNvCxnSpPr/>
            <p:nvPr/>
          </p:nvCxnSpPr>
          <p:spPr>
            <a:xfrm>
              <a:off x="1295400" y="5361067"/>
              <a:ext cx="10309223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med" w="med" type="diamond"/>
            </a:ln>
          </p:spPr>
        </p:cxnSp>
        <p:sp>
          <p:nvSpPr>
            <p:cNvPr id="126" name="Google Shape;126;p4"/>
            <p:cNvSpPr/>
            <p:nvPr/>
          </p:nvSpPr>
          <p:spPr>
            <a:xfrm>
              <a:off x="1589722" y="4905275"/>
              <a:ext cx="9916478" cy="4531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4400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grpSp>
          <p:nvGrpSpPr>
            <p:cNvPr id="127" name="Google Shape;127;p4"/>
            <p:cNvGrpSpPr/>
            <p:nvPr/>
          </p:nvGrpSpPr>
          <p:grpSpPr>
            <a:xfrm>
              <a:off x="777872" y="4578747"/>
              <a:ext cx="463486" cy="381241"/>
              <a:chOff x="1808163" y="5221288"/>
              <a:chExt cx="858837" cy="706438"/>
            </a:xfrm>
          </p:grpSpPr>
          <p:sp>
            <p:nvSpPr>
              <p:cNvPr id="128" name="Google Shape;128;p4"/>
              <p:cNvSpPr/>
              <p:nvPr/>
            </p:nvSpPr>
            <p:spPr>
              <a:xfrm>
                <a:off x="1944688" y="5805488"/>
                <a:ext cx="160338" cy="122238"/>
              </a:xfrm>
              <a:custGeom>
                <a:rect b="b" l="l" r="r" t="t"/>
                <a:pathLst>
                  <a:path extrusionOk="0" h="245" w="319">
                    <a:moveTo>
                      <a:pt x="165" y="0"/>
                    </a:moveTo>
                    <a:cubicBezTo>
                      <a:pt x="0" y="66"/>
                      <a:pt x="0" y="66"/>
                      <a:pt x="0" y="66"/>
                    </a:cubicBezTo>
                    <a:cubicBezTo>
                      <a:pt x="0" y="66"/>
                      <a:pt x="44" y="245"/>
                      <a:pt x="159" y="245"/>
                    </a:cubicBezTo>
                    <a:cubicBezTo>
                      <a:pt x="274" y="244"/>
                      <a:pt x="319" y="195"/>
                      <a:pt x="305" y="165"/>
                    </a:cubicBezTo>
                    <a:cubicBezTo>
                      <a:pt x="290" y="134"/>
                      <a:pt x="174" y="77"/>
                      <a:pt x="1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176463" y="5518150"/>
                <a:ext cx="87313" cy="130175"/>
              </a:xfrm>
              <a:custGeom>
                <a:rect b="b" l="l" r="r" t="t"/>
                <a:pathLst>
                  <a:path extrusionOk="0" h="258" w="176">
                    <a:moveTo>
                      <a:pt x="102" y="17"/>
                    </a:moveTo>
                    <a:cubicBezTo>
                      <a:pt x="81" y="5"/>
                      <a:pt x="58" y="0"/>
                      <a:pt x="32" y="9"/>
                    </a:cubicBezTo>
                    <a:cubicBezTo>
                      <a:pt x="32" y="9"/>
                      <a:pt x="0" y="166"/>
                      <a:pt x="124" y="258"/>
                    </a:cubicBezTo>
                    <a:cubicBezTo>
                      <a:pt x="133" y="250"/>
                      <a:pt x="141" y="244"/>
                      <a:pt x="147" y="236"/>
                    </a:cubicBezTo>
                    <a:cubicBezTo>
                      <a:pt x="165" y="213"/>
                      <a:pt x="175" y="186"/>
                      <a:pt x="175" y="157"/>
                    </a:cubicBezTo>
                    <a:cubicBezTo>
                      <a:pt x="176" y="97"/>
                      <a:pt x="155" y="48"/>
                      <a:pt x="102" y="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1808163" y="5554663"/>
                <a:ext cx="193675" cy="250825"/>
              </a:xfrm>
              <a:custGeom>
                <a:rect b="b" l="l" r="r" t="t"/>
                <a:pathLst>
                  <a:path extrusionOk="0" h="500" w="388">
                    <a:moveTo>
                      <a:pt x="367" y="452"/>
                    </a:moveTo>
                    <a:cubicBezTo>
                      <a:pt x="374" y="449"/>
                      <a:pt x="381" y="446"/>
                      <a:pt x="388" y="444"/>
                    </a:cubicBezTo>
                    <a:cubicBezTo>
                      <a:pt x="263" y="335"/>
                      <a:pt x="197" y="164"/>
                      <a:pt x="211" y="0"/>
                    </a:cubicBezTo>
                    <a:cubicBezTo>
                      <a:pt x="186" y="9"/>
                      <a:pt x="160" y="19"/>
                      <a:pt x="135" y="28"/>
                    </a:cubicBezTo>
                    <a:cubicBezTo>
                      <a:pt x="107" y="38"/>
                      <a:pt x="83" y="53"/>
                      <a:pt x="64" y="76"/>
                    </a:cubicBezTo>
                    <a:cubicBezTo>
                      <a:pt x="16" y="140"/>
                      <a:pt x="0" y="212"/>
                      <a:pt x="11" y="290"/>
                    </a:cubicBezTo>
                    <a:cubicBezTo>
                      <a:pt x="21" y="362"/>
                      <a:pt x="60" y="416"/>
                      <a:pt x="121" y="454"/>
                    </a:cubicBezTo>
                    <a:cubicBezTo>
                      <a:pt x="176" y="489"/>
                      <a:pt x="236" y="500"/>
                      <a:pt x="299" y="476"/>
                    </a:cubicBezTo>
                    <a:cubicBezTo>
                      <a:pt x="322" y="468"/>
                      <a:pt x="344" y="460"/>
                      <a:pt x="367" y="4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1941513" y="5297488"/>
                <a:ext cx="460375" cy="541338"/>
              </a:xfrm>
              <a:custGeom>
                <a:rect b="b" l="l" r="r" t="t"/>
                <a:pathLst>
                  <a:path extrusionOk="0" h="1080" w="917">
                    <a:moveTo>
                      <a:pt x="775" y="299"/>
                    </a:moveTo>
                    <a:cubicBezTo>
                      <a:pt x="730" y="216"/>
                      <a:pt x="676" y="139"/>
                      <a:pt x="604" y="77"/>
                    </a:cubicBezTo>
                    <a:cubicBezTo>
                      <a:pt x="568" y="46"/>
                      <a:pt x="528" y="20"/>
                      <a:pt x="480" y="10"/>
                    </a:cubicBezTo>
                    <a:cubicBezTo>
                      <a:pt x="438" y="0"/>
                      <a:pt x="401" y="10"/>
                      <a:pt x="370" y="42"/>
                    </a:cubicBezTo>
                    <a:cubicBezTo>
                      <a:pt x="347" y="67"/>
                      <a:pt x="332" y="96"/>
                      <a:pt x="322" y="128"/>
                    </a:cubicBezTo>
                    <a:cubicBezTo>
                      <a:pt x="318" y="143"/>
                      <a:pt x="314" y="159"/>
                      <a:pt x="309" y="173"/>
                    </a:cubicBezTo>
                    <a:cubicBezTo>
                      <a:pt x="282" y="239"/>
                      <a:pt x="249" y="302"/>
                      <a:pt x="206" y="358"/>
                    </a:cubicBezTo>
                    <a:cubicBezTo>
                      <a:pt x="166" y="411"/>
                      <a:pt x="118" y="453"/>
                      <a:pt x="53" y="474"/>
                    </a:cubicBezTo>
                    <a:cubicBezTo>
                      <a:pt x="47" y="476"/>
                      <a:pt x="40" y="478"/>
                      <a:pt x="34" y="480"/>
                    </a:cubicBezTo>
                    <a:cubicBezTo>
                      <a:pt x="0" y="649"/>
                      <a:pt x="75" y="837"/>
                      <a:pt x="226" y="927"/>
                    </a:cubicBezTo>
                    <a:cubicBezTo>
                      <a:pt x="227" y="927"/>
                      <a:pt x="228" y="928"/>
                      <a:pt x="229" y="929"/>
                    </a:cubicBezTo>
                    <a:cubicBezTo>
                      <a:pt x="244" y="927"/>
                      <a:pt x="257" y="927"/>
                      <a:pt x="266" y="927"/>
                    </a:cubicBezTo>
                    <a:cubicBezTo>
                      <a:pt x="269" y="928"/>
                      <a:pt x="273" y="928"/>
                      <a:pt x="277" y="928"/>
                    </a:cubicBezTo>
                    <a:cubicBezTo>
                      <a:pt x="296" y="926"/>
                      <a:pt x="314" y="924"/>
                      <a:pt x="332" y="924"/>
                    </a:cubicBezTo>
                    <a:cubicBezTo>
                      <a:pt x="401" y="924"/>
                      <a:pt x="466" y="941"/>
                      <a:pt x="529" y="969"/>
                    </a:cubicBezTo>
                    <a:cubicBezTo>
                      <a:pt x="564" y="984"/>
                      <a:pt x="599" y="1001"/>
                      <a:pt x="630" y="1026"/>
                    </a:cubicBezTo>
                    <a:cubicBezTo>
                      <a:pt x="656" y="1047"/>
                      <a:pt x="687" y="1061"/>
                      <a:pt x="720" y="1068"/>
                    </a:cubicBezTo>
                    <a:cubicBezTo>
                      <a:pt x="772" y="1080"/>
                      <a:pt x="815" y="1064"/>
                      <a:pt x="848" y="1023"/>
                    </a:cubicBezTo>
                    <a:cubicBezTo>
                      <a:pt x="877" y="987"/>
                      <a:pt x="890" y="945"/>
                      <a:pt x="899" y="901"/>
                    </a:cubicBezTo>
                    <a:cubicBezTo>
                      <a:pt x="917" y="805"/>
                      <a:pt x="909" y="709"/>
                      <a:pt x="890" y="614"/>
                    </a:cubicBezTo>
                    <a:cubicBezTo>
                      <a:pt x="868" y="503"/>
                      <a:pt x="829" y="398"/>
                      <a:pt x="775" y="299"/>
                    </a:cubicBezTo>
                    <a:close/>
                    <a:moveTo>
                      <a:pt x="787" y="875"/>
                    </a:moveTo>
                    <a:cubicBezTo>
                      <a:pt x="782" y="892"/>
                      <a:pt x="775" y="909"/>
                      <a:pt x="766" y="925"/>
                    </a:cubicBezTo>
                    <a:cubicBezTo>
                      <a:pt x="755" y="944"/>
                      <a:pt x="741" y="948"/>
                      <a:pt x="720" y="940"/>
                    </a:cubicBezTo>
                    <a:cubicBezTo>
                      <a:pt x="686" y="928"/>
                      <a:pt x="659" y="906"/>
                      <a:pt x="634" y="881"/>
                    </a:cubicBezTo>
                    <a:cubicBezTo>
                      <a:pt x="566" y="812"/>
                      <a:pt x="520" y="729"/>
                      <a:pt x="484" y="641"/>
                    </a:cubicBezTo>
                    <a:cubicBezTo>
                      <a:pt x="454" y="570"/>
                      <a:pt x="432" y="496"/>
                      <a:pt x="420" y="420"/>
                    </a:cubicBezTo>
                    <a:cubicBezTo>
                      <a:pt x="414" y="382"/>
                      <a:pt x="412" y="343"/>
                      <a:pt x="409" y="320"/>
                    </a:cubicBezTo>
                    <a:cubicBezTo>
                      <a:pt x="410" y="265"/>
                      <a:pt x="412" y="227"/>
                      <a:pt x="424" y="191"/>
                    </a:cubicBezTo>
                    <a:cubicBezTo>
                      <a:pt x="429" y="176"/>
                      <a:pt x="437" y="161"/>
                      <a:pt x="445" y="147"/>
                    </a:cubicBezTo>
                    <a:cubicBezTo>
                      <a:pt x="452" y="136"/>
                      <a:pt x="463" y="133"/>
                      <a:pt x="476" y="136"/>
                    </a:cubicBezTo>
                    <a:cubicBezTo>
                      <a:pt x="499" y="142"/>
                      <a:pt x="519" y="155"/>
                      <a:pt x="537" y="170"/>
                    </a:cubicBezTo>
                    <a:cubicBezTo>
                      <a:pt x="576" y="201"/>
                      <a:pt x="607" y="238"/>
                      <a:pt x="635" y="278"/>
                    </a:cubicBezTo>
                    <a:cubicBezTo>
                      <a:pt x="714" y="393"/>
                      <a:pt x="764" y="520"/>
                      <a:pt x="788" y="657"/>
                    </a:cubicBezTo>
                    <a:cubicBezTo>
                      <a:pt x="802" y="730"/>
                      <a:pt x="805" y="803"/>
                      <a:pt x="787" y="8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381250" y="5221288"/>
                <a:ext cx="285750" cy="509588"/>
              </a:xfrm>
              <a:custGeom>
                <a:rect b="b" l="l" r="r" t="t"/>
                <a:pathLst>
                  <a:path extrusionOk="0" h="1016" w="567">
                    <a:moveTo>
                      <a:pt x="502" y="438"/>
                    </a:moveTo>
                    <a:cubicBezTo>
                      <a:pt x="451" y="314"/>
                      <a:pt x="393" y="228"/>
                      <a:pt x="310" y="149"/>
                    </a:cubicBezTo>
                    <a:cubicBezTo>
                      <a:pt x="250" y="93"/>
                      <a:pt x="182" y="49"/>
                      <a:pt x="107" y="15"/>
                    </a:cubicBezTo>
                    <a:cubicBezTo>
                      <a:pt x="74" y="0"/>
                      <a:pt x="37" y="10"/>
                      <a:pt x="21" y="38"/>
                    </a:cubicBezTo>
                    <a:cubicBezTo>
                      <a:pt x="0" y="73"/>
                      <a:pt x="12" y="114"/>
                      <a:pt x="49" y="133"/>
                    </a:cubicBezTo>
                    <a:cubicBezTo>
                      <a:pt x="68" y="143"/>
                      <a:pt x="89" y="152"/>
                      <a:pt x="107" y="163"/>
                    </a:cubicBezTo>
                    <a:cubicBezTo>
                      <a:pt x="242" y="242"/>
                      <a:pt x="335" y="356"/>
                      <a:pt x="385" y="504"/>
                    </a:cubicBezTo>
                    <a:cubicBezTo>
                      <a:pt x="414" y="590"/>
                      <a:pt x="422" y="678"/>
                      <a:pt x="412" y="767"/>
                    </a:cubicBezTo>
                    <a:cubicBezTo>
                      <a:pt x="407" y="820"/>
                      <a:pt x="394" y="871"/>
                      <a:pt x="375" y="921"/>
                    </a:cubicBezTo>
                    <a:cubicBezTo>
                      <a:pt x="367" y="941"/>
                      <a:pt x="366" y="962"/>
                      <a:pt x="378" y="982"/>
                    </a:cubicBezTo>
                    <a:cubicBezTo>
                      <a:pt x="391" y="1004"/>
                      <a:pt x="411" y="1016"/>
                      <a:pt x="438" y="1014"/>
                    </a:cubicBezTo>
                    <a:cubicBezTo>
                      <a:pt x="467" y="1012"/>
                      <a:pt x="487" y="996"/>
                      <a:pt x="497" y="969"/>
                    </a:cubicBezTo>
                    <a:cubicBezTo>
                      <a:pt x="567" y="783"/>
                      <a:pt x="565" y="599"/>
                      <a:pt x="502" y="4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330450" y="5322888"/>
                <a:ext cx="222250" cy="373063"/>
              </a:xfrm>
              <a:custGeom>
                <a:rect b="b" l="l" r="r" t="t"/>
                <a:pathLst>
                  <a:path extrusionOk="0" h="745" w="442">
                    <a:moveTo>
                      <a:pt x="281" y="131"/>
                    </a:moveTo>
                    <a:cubicBezTo>
                      <a:pt x="231" y="80"/>
                      <a:pt x="174" y="40"/>
                      <a:pt x="108" y="11"/>
                    </a:cubicBezTo>
                    <a:cubicBezTo>
                      <a:pt x="83" y="0"/>
                      <a:pt x="58" y="2"/>
                      <a:pt x="37" y="21"/>
                    </a:cubicBezTo>
                    <a:cubicBezTo>
                      <a:pt x="0" y="54"/>
                      <a:pt x="8" y="108"/>
                      <a:pt x="52" y="130"/>
                    </a:cubicBezTo>
                    <a:cubicBezTo>
                      <a:pt x="71" y="140"/>
                      <a:pt x="90" y="148"/>
                      <a:pt x="107" y="159"/>
                    </a:cubicBezTo>
                    <a:cubicBezTo>
                      <a:pt x="207" y="222"/>
                      <a:pt x="269" y="311"/>
                      <a:pt x="290" y="427"/>
                    </a:cubicBezTo>
                    <a:cubicBezTo>
                      <a:pt x="304" y="501"/>
                      <a:pt x="296" y="573"/>
                      <a:pt x="269" y="642"/>
                    </a:cubicBezTo>
                    <a:cubicBezTo>
                      <a:pt x="265" y="652"/>
                      <a:pt x="262" y="663"/>
                      <a:pt x="261" y="674"/>
                    </a:cubicBezTo>
                    <a:cubicBezTo>
                      <a:pt x="261" y="706"/>
                      <a:pt x="283" y="733"/>
                      <a:pt x="313" y="739"/>
                    </a:cubicBezTo>
                    <a:cubicBezTo>
                      <a:pt x="346" y="745"/>
                      <a:pt x="376" y="729"/>
                      <a:pt x="388" y="698"/>
                    </a:cubicBezTo>
                    <a:cubicBezTo>
                      <a:pt x="441" y="564"/>
                      <a:pt x="442" y="431"/>
                      <a:pt x="389" y="297"/>
                    </a:cubicBezTo>
                    <a:cubicBezTo>
                      <a:pt x="363" y="235"/>
                      <a:pt x="328" y="179"/>
                      <a:pt x="281" y="13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62175" lIns="124375" spcFirstLastPara="1" rIns="124375" wrap="square" tIns="621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49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ee Notebook Desk photo and picture" id="1014" name="Google Shape;1014;p40"/>
          <p:cNvPicPr preferRelativeResize="0"/>
          <p:nvPr/>
        </p:nvPicPr>
        <p:blipFill rotWithShape="1">
          <a:blip r:embed="rId3">
            <a:alphaModFix/>
          </a:blip>
          <a:srcRect b="0" l="0" r="29389" t="0"/>
          <a:stretch/>
        </p:blipFill>
        <p:spPr>
          <a:xfrm>
            <a:off x="7648815" y="1242368"/>
            <a:ext cx="4543184" cy="48255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5" name="Google Shape;1015;p4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4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 </a:t>
            </a:r>
            <a:endParaRPr/>
          </a:p>
        </p:txBody>
      </p:sp>
      <p:sp>
        <p:nvSpPr>
          <p:cNvPr id="1017" name="Google Shape;1017;p40"/>
          <p:cNvSpPr/>
          <p:nvPr/>
        </p:nvSpPr>
        <p:spPr>
          <a:xfrm flipH="1" rot="-5400000">
            <a:off x="7351376" y="1217768"/>
            <a:ext cx="4816022" cy="486522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40"/>
          <p:cNvSpPr/>
          <p:nvPr/>
        </p:nvSpPr>
        <p:spPr>
          <a:xfrm rot="5400000">
            <a:off x="3348693" y="1825077"/>
            <a:ext cx="4816020" cy="3656337"/>
          </a:xfrm>
          <a:prstGeom prst="roundRect">
            <a:avLst>
              <a:gd fmla="val 0" name="adj"/>
            </a:avLst>
          </a:prstGeom>
          <a:solidFill>
            <a:srgbClr val="D3E3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9" name="Google Shape;1019;p40"/>
          <p:cNvSpPr/>
          <p:nvPr/>
        </p:nvSpPr>
        <p:spPr>
          <a:xfrm rot="5400000">
            <a:off x="-443743" y="1688980"/>
            <a:ext cx="4816020" cy="3928531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50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0" name="Google Shape;1020;p40"/>
          <p:cNvSpPr/>
          <p:nvPr/>
        </p:nvSpPr>
        <p:spPr>
          <a:xfrm rot="5400000">
            <a:off x="3967389" y="-2043943"/>
            <a:ext cx="1125191" cy="7856425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40"/>
          <p:cNvSpPr txBox="1"/>
          <p:nvPr/>
        </p:nvSpPr>
        <p:spPr>
          <a:xfrm>
            <a:off x="1064289" y="1730382"/>
            <a:ext cx="64033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40"/>
          <p:cNvSpPr/>
          <p:nvPr/>
        </p:nvSpPr>
        <p:spPr>
          <a:xfrm rot="5400000">
            <a:off x="3967392" y="-864628"/>
            <a:ext cx="1125188" cy="7856428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40"/>
          <p:cNvSpPr txBox="1"/>
          <p:nvPr/>
        </p:nvSpPr>
        <p:spPr>
          <a:xfrm>
            <a:off x="1064289" y="2909697"/>
            <a:ext cx="64033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40"/>
          <p:cNvSpPr/>
          <p:nvPr/>
        </p:nvSpPr>
        <p:spPr>
          <a:xfrm rot="5400000">
            <a:off x="3967392" y="314688"/>
            <a:ext cx="1125191" cy="7856431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40"/>
          <p:cNvSpPr txBox="1"/>
          <p:nvPr/>
        </p:nvSpPr>
        <p:spPr>
          <a:xfrm>
            <a:off x="1064289" y="4089015"/>
            <a:ext cx="64033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40"/>
          <p:cNvSpPr/>
          <p:nvPr/>
        </p:nvSpPr>
        <p:spPr>
          <a:xfrm rot="5400000">
            <a:off x="3967391" y="1494011"/>
            <a:ext cx="1125190" cy="7856425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40"/>
          <p:cNvSpPr txBox="1"/>
          <p:nvPr/>
        </p:nvSpPr>
        <p:spPr>
          <a:xfrm>
            <a:off x="1064289" y="5268335"/>
            <a:ext cx="64033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4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4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 </a:t>
            </a:r>
            <a:endParaRPr/>
          </a:p>
        </p:txBody>
      </p:sp>
      <p:grpSp>
        <p:nvGrpSpPr>
          <p:cNvPr id="1034" name="Google Shape;1034;p41"/>
          <p:cNvGrpSpPr/>
          <p:nvPr/>
        </p:nvGrpSpPr>
        <p:grpSpPr>
          <a:xfrm>
            <a:off x="7832013" y="1687191"/>
            <a:ext cx="3434279" cy="4110571"/>
            <a:chOff x="7620000" y="876300"/>
            <a:chExt cx="4266170" cy="5106282"/>
          </a:xfrm>
        </p:grpSpPr>
        <p:grpSp>
          <p:nvGrpSpPr>
            <p:cNvPr id="1035" name="Google Shape;1035;p41"/>
            <p:cNvGrpSpPr/>
            <p:nvPr/>
          </p:nvGrpSpPr>
          <p:grpSpPr>
            <a:xfrm>
              <a:off x="7620000" y="876300"/>
              <a:ext cx="3611297" cy="5106282"/>
              <a:chOff x="7620000" y="876300"/>
              <a:chExt cx="3611297" cy="5106282"/>
            </a:xfrm>
          </p:grpSpPr>
          <p:sp>
            <p:nvSpPr>
              <p:cNvPr id="1036" name="Google Shape;1036;p41"/>
              <p:cNvSpPr/>
              <p:nvPr/>
            </p:nvSpPr>
            <p:spPr>
              <a:xfrm>
                <a:off x="7699450" y="955750"/>
                <a:ext cx="3531847" cy="5026832"/>
              </a:xfrm>
              <a:custGeom>
                <a:rect b="b" l="l" r="r" t="t"/>
                <a:pathLst>
                  <a:path extrusionOk="0" h="5026832" w="3531847">
                    <a:moveTo>
                      <a:pt x="3440480" y="512158"/>
                    </a:moveTo>
                    <a:lnTo>
                      <a:pt x="2729255" y="512158"/>
                    </a:lnTo>
                    <a:lnTo>
                      <a:pt x="2729255" y="363852"/>
                    </a:lnTo>
                    <a:cubicBezTo>
                      <a:pt x="2729255" y="307207"/>
                      <a:pt x="2683351" y="261155"/>
                      <a:pt x="2626706" y="261155"/>
                    </a:cubicBezTo>
                    <a:lnTo>
                      <a:pt x="2115283" y="261008"/>
                    </a:lnTo>
                    <a:cubicBezTo>
                      <a:pt x="2069673" y="261008"/>
                      <a:pt x="2029948" y="230846"/>
                      <a:pt x="2017001" y="187149"/>
                    </a:cubicBezTo>
                    <a:cubicBezTo>
                      <a:pt x="1984779" y="79009"/>
                      <a:pt x="1884731" y="0"/>
                      <a:pt x="1765997" y="0"/>
                    </a:cubicBezTo>
                    <a:cubicBezTo>
                      <a:pt x="1647411" y="0"/>
                      <a:pt x="1547215" y="78714"/>
                      <a:pt x="1514994" y="187002"/>
                    </a:cubicBezTo>
                    <a:cubicBezTo>
                      <a:pt x="1502047" y="230699"/>
                      <a:pt x="1462175" y="260861"/>
                      <a:pt x="1416712" y="260861"/>
                    </a:cubicBezTo>
                    <a:lnTo>
                      <a:pt x="905436" y="260714"/>
                    </a:lnTo>
                    <a:cubicBezTo>
                      <a:pt x="848791" y="260714"/>
                      <a:pt x="802739" y="306618"/>
                      <a:pt x="802739" y="363410"/>
                    </a:cubicBezTo>
                    <a:lnTo>
                      <a:pt x="802739" y="512158"/>
                    </a:lnTo>
                    <a:lnTo>
                      <a:pt x="91368" y="512158"/>
                    </a:lnTo>
                    <a:cubicBezTo>
                      <a:pt x="40902" y="512158"/>
                      <a:pt x="0" y="553061"/>
                      <a:pt x="0" y="603526"/>
                    </a:cubicBezTo>
                    <a:lnTo>
                      <a:pt x="0" y="4935466"/>
                    </a:lnTo>
                    <a:cubicBezTo>
                      <a:pt x="0" y="4985931"/>
                      <a:pt x="40902" y="5026833"/>
                      <a:pt x="91368" y="5026833"/>
                    </a:cubicBezTo>
                    <a:lnTo>
                      <a:pt x="3440480" y="5026833"/>
                    </a:lnTo>
                    <a:cubicBezTo>
                      <a:pt x="3490945" y="5026833"/>
                      <a:pt x="3531847" y="4985931"/>
                      <a:pt x="3531847" y="4935466"/>
                    </a:cubicBezTo>
                    <a:lnTo>
                      <a:pt x="3531847" y="603526"/>
                    </a:lnTo>
                    <a:cubicBezTo>
                      <a:pt x="3531847" y="553208"/>
                      <a:pt x="3490945" y="512158"/>
                      <a:pt x="3440480" y="512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7620000" y="1388458"/>
                <a:ext cx="3531847" cy="4514674"/>
              </a:xfrm>
              <a:custGeom>
                <a:rect b="b" l="l" r="r" t="t"/>
                <a:pathLst>
                  <a:path extrusionOk="0" h="4514674" w="3531847">
                    <a:moveTo>
                      <a:pt x="3531848" y="4423307"/>
                    </a:moveTo>
                    <a:cubicBezTo>
                      <a:pt x="3531848" y="4473773"/>
                      <a:pt x="3490946" y="4514675"/>
                      <a:pt x="3440480" y="4514675"/>
                    </a:cubicBezTo>
                    <a:lnTo>
                      <a:pt x="91220" y="4514675"/>
                    </a:lnTo>
                    <a:cubicBezTo>
                      <a:pt x="40755" y="4514675"/>
                      <a:pt x="0" y="4473773"/>
                      <a:pt x="0" y="4423307"/>
                    </a:cubicBezTo>
                    <a:lnTo>
                      <a:pt x="0" y="91368"/>
                    </a:lnTo>
                    <a:cubicBezTo>
                      <a:pt x="0" y="40902"/>
                      <a:pt x="40902" y="0"/>
                      <a:pt x="91220" y="0"/>
                    </a:cubicBezTo>
                    <a:lnTo>
                      <a:pt x="3440480" y="0"/>
                    </a:lnTo>
                    <a:cubicBezTo>
                      <a:pt x="3490946" y="0"/>
                      <a:pt x="3531848" y="40902"/>
                      <a:pt x="3531848" y="91368"/>
                    </a:cubicBezTo>
                    <a:lnTo>
                      <a:pt x="3531848" y="44233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41"/>
              <p:cNvSpPr/>
              <p:nvPr/>
            </p:nvSpPr>
            <p:spPr>
              <a:xfrm>
                <a:off x="7802587" y="1571193"/>
                <a:ext cx="3166524" cy="4149057"/>
              </a:xfrm>
              <a:custGeom>
                <a:rect b="b" l="l" r="r" t="t"/>
                <a:pathLst>
                  <a:path extrusionOk="0" h="4149057" w="3166524">
                    <a:moveTo>
                      <a:pt x="0" y="0"/>
                    </a:moveTo>
                    <a:lnTo>
                      <a:pt x="3166525" y="0"/>
                    </a:lnTo>
                    <a:lnTo>
                      <a:pt x="3166525" y="4149057"/>
                    </a:lnTo>
                    <a:lnTo>
                      <a:pt x="0" y="41490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39" name="Google Shape;1039;p41"/>
              <p:cNvGrpSpPr/>
              <p:nvPr/>
            </p:nvGrpSpPr>
            <p:grpSpPr>
              <a:xfrm>
                <a:off x="8422592" y="876300"/>
                <a:ext cx="1926809" cy="849379"/>
                <a:chOff x="8422592" y="876300"/>
                <a:chExt cx="1926809" cy="849379"/>
              </a:xfrm>
            </p:grpSpPr>
            <p:grpSp>
              <p:nvGrpSpPr>
                <p:cNvPr id="1040" name="Google Shape;1040;p41"/>
                <p:cNvGrpSpPr/>
                <p:nvPr/>
              </p:nvGrpSpPr>
              <p:grpSpPr>
                <a:xfrm>
                  <a:off x="8422739" y="876300"/>
                  <a:ext cx="1926662" cy="849232"/>
                  <a:chOff x="8422739" y="876300"/>
                  <a:chExt cx="1926662" cy="849232"/>
                </a:xfrm>
              </p:grpSpPr>
              <p:sp>
                <p:nvSpPr>
                  <p:cNvPr id="1041" name="Google Shape;1041;p41"/>
                  <p:cNvSpPr/>
                  <p:nvPr/>
                </p:nvSpPr>
                <p:spPr>
                  <a:xfrm>
                    <a:off x="8422739" y="876300"/>
                    <a:ext cx="1926662" cy="849232"/>
                  </a:xfrm>
                  <a:custGeom>
                    <a:rect b="b" l="l" r="r" t="t"/>
                    <a:pathLst>
                      <a:path extrusionOk="0" h="849232" w="1926662">
                        <a:moveTo>
                          <a:pt x="1312544" y="261008"/>
                        </a:moveTo>
                        <a:cubicBezTo>
                          <a:pt x="1266933" y="261008"/>
                          <a:pt x="1227209" y="230846"/>
                          <a:pt x="1214261" y="187149"/>
                        </a:cubicBezTo>
                        <a:cubicBezTo>
                          <a:pt x="1182040" y="78862"/>
                          <a:pt x="1081844" y="0"/>
                          <a:pt x="963258" y="0"/>
                        </a:cubicBezTo>
                        <a:cubicBezTo>
                          <a:pt x="844671" y="0"/>
                          <a:pt x="744476" y="78714"/>
                          <a:pt x="712255" y="187002"/>
                        </a:cubicBezTo>
                        <a:cubicBezTo>
                          <a:pt x="699307" y="230699"/>
                          <a:pt x="659435" y="260861"/>
                          <a:pt x="613972" y="260861"/>
                        </a:cubicBezTo>
                        <a:lnTo>
                          <a:pt x="102696" y="260714"/>
                        </a:lnTo>
                        <a:cubicBezTo>
                          <a:pt x="46052" y="260714"/>
                          <a:pt x="0" y="306618"/>
                          <a:pt x="0" y="363410"/>
                        </a:cubicBezTo>
                        <a:lnTo>
                          <a:pt x="0" y="746242"/>
                        </a:lnTo>
                        <a:cubicBezTo>
                          <a:pt x="0" y="802887"/>
                          <a:pt x="45904" y="848938"/>
                          <a:pt x="102696" y="848938"/>
                        </a:cubicBezTo>
                        <a:lnTo>
                          <a:pt x="1823966" y="849233"/>
                        </a:lnTo>
                        <a:cubicBezTo>
                          <a:pt x="1880611" y="849233"/>
                          <a:pt x="1926663" y="803328"/>
                          <a:pt x="1926663" y="746536"/>
                        </a:cubicBezTo>
                        <a:lnTo>
                          <a:pt x="1926663" y="363705"/>
                        </a:lnTo>
                        <a:cubicBezTo>
                          <a:pt x="1926663" y="307060"/>
                          <a:pt x="1880758" y="261008"/>
                          <a:pt x="1824113" y="261008"/>
                        </a:cubicBezTo>
                        <a:lnTo>
                          <a:pt x="1312544" y="261008"/>
                        </a:lnTo>
                        <a:close/>
                      </a:path>
                    </a:pathLst>
                  </a:custGeom>
                  <a:solidFill>
                    <a:srgbClr val="FFDD5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2" name="Google Shape;1042;p41"/>
                  <p:cNvSpPr/>
                  <p:nvPr/>
                </p:nvSpPr>
                <p:spPr>
                  <a:xfrm>
                    <a:off x="9272413" y="1032110"/>
                    <a:ext cx="227168" cy="227315"/>
                  </a:xfrm>
                  <a:custGeom>
                    <a:rect b="b" l="l" r="r" t="t"/>
                    <a:pathLst>
                      <a:path extrusionOk="0" h="227315" w="227168">
                        <a:moveTo>
                          <a:pt x="227168" y="113731"/>
                        </a:moveTo>
                        <a:cubicBezTo>
                          <a:pt x="227168" y="176556"/>
                          <a:pt x="176261" y="227315"/>
                          <a:pt x="113584" y="227315"/>
                        </a:cubicBezTo>
                        <a:cubicBezTo>
                          <a:pt x="50907" y="227315"/>
                          <a:pt x="0" y="176408"/>
                          <a:pt x="0" y="113584"/>
                        </a:cubicBezTo>
                        <a:cubicBezTo>
                          <a:pt x="0" y="50907"/>
                          <a:pt x="51054" y="0"/>
                          <a:pt x="113731" y="0"/>
                        </a:cubicBezTo>
                        <a:cubicBezTo>
                          <a:pt x="176261" y="147"/>
                          <a:pt x="227168" y="50907"/>
                          <a:pt x="227168" y="113731"/>
                        </a:cubicBezTo>
                        <a:close/>
                      </a:path>
                    </a:pathLst>
                  </a:custGeom>
                  <a:solidFill>
                    <a:srgbClr val="BA7C00">
                      <a:alpha val="49411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043" name="Google Shape;1043;p41"/>
                <p:cNvSpPr/>
                <p:nvPr/>
              </p:nvSpPr>
              <p:spPr>
                <a:xfrm>
                  <a:off x="8422592" y="1570016"/>
                  <a:ext cx="1926515" cy="155663"/>
                </a:xfrm>
                <a:custGeom>
                  <a:rect b="b" l="l" r="r" t="t"/>
                  <a:pathLst>
                    <a:path extrusionOk="0" h="155663" w="1926515">
                      <a:moveTo>
                        <a:pt x="0" y="0"/>
                      </a:moveTo>
                      <a:lnTo>
                        <a:pt x="1926516" y="0"/>
                      </a:lnTo>
                      <a:lnTo>
                        <a:pt x="1926516" y="155663"/>
                      </a:lnTo>
                      <a:lnTo>
                        <a:pt x="0" y="155663"/>
                      </a:lnTo>
                      <a:close/>
                    </a:path>
                  </a:pathLst>
                </a:custGeom>
                <a:solidFill>
                  <a:srgbClr val="E0A126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44" name="Google Shape;1044;p41"/>
              <p:cNvSpPr/>
              <p:nvPr/>
            </p:nvSpPr>
            <p:spPr>
              <a:xfrm>
                <a:off x="9150148" y="2029061"/>
                <a:ext cx="739915" cy="88719"/>
              </a:xfrm>
              <a:custGeom>
                <a:rect b="b" l="l" r="r" t="t"/>
                <a:pathLst>
                  <a:path extrusionOk="0" h="88719" w="739915">
                    <a:moveTo>
                      <a:pt x="0" y="0"/>
                    </a:moveTo>
                    <a:lnTo>
                      <a:pt x="739915" y="0"/>
                    </a:lnTo>
                    <a:lnTo>
                      <a:pt x="739915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41"/>
              <p:cNvSpPr/>
              <p:nvPr/>
            </p:nvSpPr>
            <p:spPr>
              <a:xfrm>
                <a:off x="9150148" y="2253728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41"/>
              <p:cNvSpPr/>
              <p:nvPr/>
            </p:nvSpPr>
            <p:spPr>
              <a:xfrm>
                <a:off x="9150148" y="2472362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41"/>
              <p:cNvSpPr/>
              <p:nvPr/>
            </p:nvSpPr>
            <p:spPr>
              <a:xfrm>
                <a:off x="9150148" y="2690997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48" name="Google Shape;1048;p41"/>
              <p:cNvGrpSpPr/>
              <p:nvPr/>
            </p:nvGrpSpPr>
            <p:grpSpPr>
              <a:xfrm>
                <a:off x="8147165" y="2029061"/>
                <a:ext cx="750508" cy="750508"/>
                <a:chOff x="8147165" y="2029061"/>
                <a:chExt cx="750508" cy="750508"/>
              </a:xfrm>
            </p:grpSpPr>
            <p:sp>
              <p:nvSpPr>
                <p:cNvPr id="1049" name="Google Shape;1049;p41"/>
                <p:cNvSpPr/>
                <p:nvPr/>
              </p:nvSpPr>
              <p:spPr>
                <a:xfrm>
                  <a:off x="8147165" y="2029061"/>
                  <a:ext cx="750508" cy="750508"/>
                </a:xfrm>
                <a:custGeom>
                  <a:rect b="b" l="l" r="r" t="t"/>
                  <a:pathLst>
                    <a:path extrusionOk="0" h="750508" w="750508">
                      <a:moveTo>
                        <a:pt x="118292" y="750509"/>
                      </a:moveTo>
                      <a:cubicBezTo>
                        <a:pt x="86806" y="750509"/>
                        <a:pt x="57086" y="738150"/>
                        <a:pt x="34723" y="715786"/>
                      </a:cubicBezTo>
                      <a:cubicBezTo>
                        <a:pt x="12359" y="693422"/>
                        <a:pt x="0" y="663702"/>
                        <a:pt x="0" y="632216"/>
                      </a:cubicBezTo>
                      <a:lnTo>
                        <a:pt x="0" y="118292"/>
                      </a:lnTo>
                      <a:cubicBezTo>
                        <a:pt x="0" y="53114"/>
                        <a:pt x="53114" y="0"/>
                        <a:pt x="118292" y="0"/>
                      </a:cubicBezTo>
                      <a:lnTo>
                        <a:pt x="632216" y="0"/>
                      </a:lnTo>
                      <a:cubicBezTo>
                        <a:pt x="697395" y="0"/>
                        <a:pt x="750508" y="53114"/>
                        <a:pt x="750508" y="118292"/>
                      </a:cubicBezTo>
                      <a:lnTo>
                        <a:pt x="750508" y="632216"/>
                      </a:lnTo>
                      <a:cubicBezTo>
                        <a:pt x="750508" y="663702"/>
                        <a:pt x="738149" y="693422"/>
                        <a:pt x="715786" y="715786"/>
                      </a:cubicBezTo>
                      <a:cubicBezTo>
                        <a:pt x="693422" y="738150"/>
                        <a:pt x="663702" y="750509"/>
                        <a:pt x="632216" y="750509"/>
                      </a:cubicBezTo>
                      <a:lnTo>
                        <a:pt x="118292" y="750509"/>
                      </a:lnTo>
                      <a:close/>
                      <a:moveTo>
                        <a:pt x="118292" y="83128"/>
                      </a:moveTo>
                      <a:cubicBezTo>
                        <a:pt x="108876" y="83128"/>
                        <a:pt x="100048" y="86807"/>
                        <a:pt x="93427" y="93427"/>
                      </a:cubicBezTo>
                      <a:cubicBezTo>
                        <a:pt x="86806" y="100048"/>
                        <a:pt x="83128" y="109023"/>
                        <a:pt x="83128" y="118292"/>
                      </a:cubicBezTo>
                      <a:lnTo>
                        <a:pt x="83128" y="632216"/>
                      </a:lnTo>
                      <a:cubicBezTo>
                        <a:pt x="83128" y="651637"/>
                        <a:pt x="99018" y="667527"/>
                        <a:pt x="118439" y="667527"/>
                      </a:cubicBezTo>
                      <a:lnTo>
                        <a:pt x="632216" y="667527"/>
                      </a:lnTo>
                      <a:cubicBezTo>
                        <a:pt x="651637" y="667527"/>
                        <a:pt x="667527" y="651637"/>
                        <a:pt x="667527" y="632216"/>
                      </a:cubicBezTo>
                      <a:lnTo>
                        <a:pt x="667527" y="118292"/>
                      </a:lnTo>
                      <a:cubicBezTo>
                        <a:pt x="667527" y="98871"/>
                        <a:pt x="651784" y="82981"/>
                        <a:pt x="632216" y="82981"/>
                      </a:cubicBezTo>
                      <a:lnTo>
                        <a:pt x="632216" y="82981"/>
                      </a:lnTo>
                      <a:lnTo>
                        <a:pt x="118292" y="83128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0" name="Google Shape;1050;p41"/>
                <p:cNvSpPr/>
                <p:nvPr/>
              </p:nvSpPr>
              <p:spPr>
                <a:xfrm>
                  <a:off x="8272519" y="2218122"/>
                  <a:ext cx="499946" cy="380477"/>
                </a:xfrm>
                <a:custGeom>
                  <a:rect b="b" l="l" r="r" t="t"/>
                  <a:pathLst>
                    <a:path extrusionOk="0" h="380477" w="499946">
                      <a:moveTo>
                        <a:pt x="210543" y="380477"/>
                      </a:moveTo>
                      <a:lnTo>
                        <a:pt x="0" y="178910"/>
                      </a:lnTo>
                      <a:lnTo>
                        <a:pt x="78714" y="96664"/>
                      </a:lnTo>
                      <a:lnTo>
                        <a:pt x="207159" y="219518"/>
                      </a:lnTo>
                      <a:lnTo>
                        <a:pt x="417701" y="0"/>
                      </a:lnTo>
                      <a:lnTo>
                        <a:pt x="499947" y="78714"/>
                      </a:lnTo>
                      <a:lnTo>
                        <a:pt x="210543" y="380477"/>
                      </a:lnTo>
                      <a:close/>
                    </a:path>
                  </a:pathLst>
                </a:custGeom>
                <a:solidFill>
                  <a:srgbClr val="00D39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1" name="Google Shape;1051;p41"/>
              <p:cNvSpPr/>
              <p:nvPr/>
            </p:nvSpPr>
            <p:spPr>
              <a:xfrm>
                <a:off x="9150148" y="2908160"/>
                <a:ext cx="739915" cy="88719"/>
              </a:xfrm>
              <a:custGeom>
                <a:rect b="b" l="l" r="r" t="t"/>
                <a:pathLst>
                  <a:path extrusionOk="0" h="88719" w="739915">
                    <a:moveTo>
                      <a:pt x="0" y="0"/>
                    </a:moveTo>
                    <a:lnTo>
                      <a:pt x="739915" y="0"/>
                    </a:lnTo>
                    <a:lnTo>
                      <a:pt x="739915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41"/>
              <p:cNvSpPr/>
              <p:nvPr/>
            </p:nvSpPr>
            <p:spPr>
              <a:xfrm>
                <a:off x="9150148" y="3132680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41"/>
              <p:cNvSpPr/>
              <p:nvPr/>
            </p:nvSpPr>
            <p:spPr>
              <a:xfrm>
                <a:off x="9150148" y="3351315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41"/>
              <p:cNvSpPr/>
              <p:nvPr/>
            </p:nvSpPr>
            <p:spPr>
              <a:xfrm>
                <a:off x="9150148" y="3569950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55" name="Google Shape;1055;p41"/>
              <p:cNvGrpSpPr/>
              <p:nvPr/>
            </p:nvGrpSpPr>
            <p:grpSpPr>
              <a:xfrm>
                <a:off x="8147165" y="2908161"/>
                <a:ext cx="750508" cy="750508"/>
                <a:chOff x="8147165" y="2908161"/>
                <a:chExt cx="750508" cy="750508"/>
              </a:xfrm>
            </p:grpSpPr>
            <p:sp>
              <p:nvSpPr>
                <p:cNvPr id="1056" name="Google Shape;1056;p41"/>
                <p:cNvSpPr/>
                <p:nvPr/>
              </p:nvSpPr>
              <p:spPr>
                <a:xfrm>
                  <a:off x="8147165" y="2908161"/>
                  <a:ext cx="750508" cy="750508"/>
                </a:xfrm>
                <a:custGeom>
                  <a:rect b="b" l="l" r="r" t="t"/>
                  <a:pathLst>
                    <a:path extrusionOk="0" h="750508" w="750508">
                      <a:moveTo>
                        <a:pt x="118292" y="750508"/>
                      </a:moveTo>
                      <a:cubicBezTo>
                        <a:pt x="86806" y="750508"/>
                        <a:pt x="57086" y="738150"/>
                        <a:pt x="34723" y="715786"/>
                      </a:cubicBezTo>
                      <a:cubicBezTo>
                        <a:pt x="12359" y="693422"/>
                        <a:pt x="0" y="663702"/>
                        <a:pt x="0" y="632216"/>
                      </a:cubicBezTo>
                      <a:lnTo>
                        <a:pt x="0" y="118292"/>
                      </a:lnTo>
                      <a:cubicBezTo>
                        <a:pt x="0" y="53114"/>
                        <a:pt x="53114" y="0"/>
                        <a:pt x="118292" y="0"/>
                      </a:cubicBezTo>
                      <a:lnTo>
                        <a:pt x="632216" y="0"/>
                      </a:lnTo>
                      <a:cubicBezTo>
                        <a:pt x="697395" y="0"/>
                        <a:pt x="750508" y="53114"/>
                        <a:pt x="750508" y="118292"/>
                      </a:cubicBezTo>
                      <a:lnTo>
                        <a:pt x="750508" y="632216"/>
                      </a:lnTo>
                      <a:cubicBezTo>
                        <a:pt x="750508" y="663702"/>
                        <a:pt x="738149" y="693422"/>
                        <a:pt x="715786" y="715786"/>
                      </a:cubicBezTo>
                      <a:cubicBezTo>
                        <a:pt x="693422" y="738150"/>
                        <a:pt x="663702" y="750508"/>
                        <a:pt x="632216" y="750508"/>
                      </a:cubicBezTo>
                      <a:lnTo>
                        <a:pt x="118292" y="750508"/>
                      </a:lnTo>
                      <a:close/>
                      <a:moveTo>
                        <a:pt x="118292" y="82981"/>
                      </a:moveTo>
                      <a:cubicBezTo>
                        <a:pt x="108876" y="82981"/>
                        <a:pt x="100048" y="86659"/>
                        <a:pt x="93427" y="93280"/>
                      </a:cubicBezTo>
                      <a:cubicBezTo>
                        <a:pt x="86806" y="99901"/>
                        <a:pt x="83128" y="108876"/>
                        <a:pt x="83128" y="118145"/>
                      </a:cubicBezTo>
                      <a:lnTo>
                        <a:pt x="83128" y="632069"/>
                      </a:lnTo>
                      <a:cubicBezTo>
                        <a:pt x="83128" y="651490"/>
                        <a:pt x="99018" y="667380"/>
                        <a:pt x="118439" y="667380"/>
                      </a:cubicBezTo>
                      <a:lnTo>
                        <a:pt x="632216" y="667380"/>
                      </a:lnTo>
                      <a:cubicBezTo>
                        <a:pt x="651637" y="667380"/>
                        <a:pt x="667527" y="651490"/>
                        <a:pt x="667527" y="632069"/>
                      </a:cubicBezTo>
                      <a:lnTo>
                        <a:pt x="667527" y="118145"/>
                      </a:lnTo>
                      <a:cubicBezTo>
                        <a:pt x="667527" y="98724"/>
                        <a:pt x="651784" y="82834"/>
                        <a:pt x="632216" y="82834"/>
                      </a:cubicBezTo>
                      <a:lnTo>
                        <a:pt x="632216" y="82834"/>
                      </a:lnTo>
                      <a:lnTo>
                        <a:pt x="118292" y="8298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7" name="Google Shape;1057;p41"/>
                <p:cNvSpPr/>
                <p:nvPr/>
              </p:nvSpPr>
              <p:spPr>
                <a:xfrm>
                  <a:off x="8272519" y="3096928"/>
                  <a:ext cx="500093" cy="380624"/>
                </a:xfrm>
                <a:custGeom>
                  <a:rect b="b" l="l" r="r" t="t"/>
                  <a:pathLst>
                    <a:path extrusionOk="0" h="380624" w="500093">
                      <a:moveTo>
                        <a:pt x="210543" y="380625"/>
                      </a:moveTo>
                      <a:lnTo>
                        <a:pt x="0" y="179057"/>
                      </a:lnTo>
                      <a:lnTo>
                        <a:pt x="78714" y="96811"/>
                      </a:lnTo>
                      <a:lnTo>
                        <a:pt x="207159" y="219665"/>
                      </a:lnTo>
                      <a:lnTo>
                        <a:pt x="417848" y="0"/>
                      </a:lnTo>
                      <a:lnTo>
                        <a:pt x="500094" y="78714"/>
                      </a:lnTo>
                      <a:lnTo>
                        <a:pt x="210543" y="380625"/>
                      </a:lnTo>
                      <a:close/>
                    </a:path>
                  </a:pathLst>
                </a:custGeom>
                <a:solidFill>
                  <a:srgbClr val="00D39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58" name="Google Shape;1058;p41"/>
              <p:cNvSpPr/>
              <p:nvPr/>
            </p:nvSpPr>
            <p:spPr>
              <a:xfrm>
                <a:off x="9150148" y="3787113"/>
                <a:ext cx="739915" cy="88719"/>
              </a:xfrm>
              <a:custGeom>
                <a:rect b="b" l="l" r="r" t="t"/>
                <a:pathLst>
                  <a:path extrusionOk="0" h="88719" w="739915">
                    <a:moveTo>
                      <a:pt x="0" y="0"/>
                    </a:moveTo>
                    <a:lnTo>
                      <a:pt x="739915" y="0"/>
                    </a:lnTo>
                    <a:lnTo>
                      <a:pt x="739915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41"/>
              <p:cNvSpPr/>
              <p:nvPr/>
            </p:nvSpPr>
            <p:spPr>
              <a:xfrm>
                <a:off x="9150148" y="4011780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41"/>
              <p:cNvSpPr/>
              <p:nvPr/>
            </p:nvSpPr>
            <p:spPr>
              <a:xfrm>
                <a:off x="9150148" y="4230268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41"/>
              <p:cNvSpPr/>
              <p:nvPr/>
            </p:nvSpPr>
            <p:spPr>
              <a:xfrm>
                <a:off x="9150148" y="4448902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62" name="Google Shape;1062;p41"/>
              <p:cNvGrpSpPr/>
              <p:nvPr/>
            </p:nvGrpSpPr>
            <p:grpSpPr>
              <a:xfrm>
                <a:off x="8147165" y="3787113"/>
                <a:ext cx="750508" cy="750508"/>
                <a:chOff x="8147165" y="3787113"/>
                <a:chExt cx="750508" cy="750508"/>
              </a:xfrm>
            </p:grpSpPr>
            <p:sp>
              <p:nvSpPr>
                <p:cNvPr id="1063" name="Google Shape;1063;p41"/>
                <p:cNvSpPr/>
                <p:nvPr/>
              </p:nvSpPr>
              <p:spPr>
                <a:xfrm>
                  <a:off x="8147165" y="3787113"/>
                  <a:ext cx="750508" cy="750508"/>
                </a:xfrm>
                <a:custGeom>
                  <a:rect b="b" l="l" r="r" t="t"/>
                  <a:pathLst>
                    <a:path extrusionOk="0" h="750508" w="750508">
                      <a:moveTo>
                        <a:pt x="118292" y="750509"/>
                      </a:moveTo>
                      <a:cubicBezTo>
                        <a:pt x="86806" y="750509"/>
                        <a:pt x="57086" y="738150"/>
                        <a:pt x="34723" y="715786"/>
                      </a:cubicBezTo>
                      <a:cubicBezTo>
                        <a:pt x="12359" y="693422"/>
                        <a:pt x="0" y="663702"/>
                        <a:pt x="0" y="632216"/>
                      </a:cubicBezTo>
                      <a:lnTo>
                        <a:pt x="0" y="118292"/>
                      </a:lnTo>
                      <a:cubicBezTo>
                        <a:pt x="0" y="53114"/>
                        <a:pt x="53114" y="0"/>
                        <a:pt x="118292" y="0"/>
                      </a:cubicBezTo>
                      <a:lnTo>
                        <a:pt x="632216" y="0"/>
                      </a:lnTo>
                      <a:cubicBezTo>
                        <a:pt x="697395" y="0"/>
                        <a:pt x="750508" y="53114"/>
                        <a:pt x="750508" y="118292"/>
                      </a:cubicBezTo>
                      <a:lnTo>
                        <a:pt x="750508" y="632216"/>
                      </a:lnTo>
                      <a:cubicBezTo>
                        <a:pt x="750508" y="663702"/>
                        <a:pt x="738149" y="693422"/>
                        <a:pt x="715786" y="715786"/>
                      </a:cubicBezTo>
                      <a:cubicBezTo>
                        <a:pt x="693422" y="738150"/>
                        <a:pt x="663702" y="750509"/>
                        <a:pt x="632216" y="750509"/>
                      </a:cubicBezTo>
                      <a:lnTo>
                        <a:pt x="118292" y="750509"/>
                      </a:lnTo>
                      <a:close/>
                      <a:moveTo>
                        <a:pt x="118292" y="82981"/>
                      </a:moveTo>
                      <a:cubicBezTo>
                        <a:pt x="108876" y="82981"/>
                        <a:pt x="100048" y="86659"/>
                        <a:pt x="93427" y="93280"/>
                      </a:cubicBezTo>
                      <a:cubicBezTo>
                        <a:pt x="86806" y="99901"/>
                        <a:pt x="83128" y="108876"/>
                        <a:pt x="83128" y="118145"/>
                      </a:cubicBezTo>
                      <a:lnTo>
                        <a:pt x="83128" y="632069"/>
                      </a:lnTo>
                      <a:cubicBezTo>
                        <a:pt x="83128" y="651490"/>
                        <a:pt x="99018" y="667380"/>
                        <a:pt x="118439" y="667380"/>
                      </a:cubicBezTo>
                      <a:lnTo>
                        <a:pt x="632216" y="667380"/>
                      </a:lnTo>
                      <a:cubicBezTo>
                        <a:pt x="651637" y="667380"/>
                        <a:pt x="667527" y="651490"/>
                        <a:pt x="667527" y="632069"/>
                      </a:cubicBezTo>
                      <a:lnTo>
                        <a:pt x="667527" y="118145"/>
                      </a:lnTo>
                      <a:cubicBezTo>
                        <a:pt x="667527" y="98724"/>
                        <a:pt x="651784" y="82834"/>
                        <a:pt x="632216" y="82834"/>
                      </a:cubicBezTo>
                      <a:lnTo>
                        <a:pt x="632216" y="82834"/>
                      </a:lnTo>
                      <a:lnTo>
                        <a:pt x="118292" y="8298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41"/>
                <p:cNvSpPr/>
                <p:nvPr/>
              </p:nvSpPr>
              <p:spPr>
                <a:xfrm>
                  <a:off x="8272519" y="3976028"/>
                  <a:ext cx="500093" cy="380624"/>
                </a:xfrm>
                <a:custGeom>
                  <a:rect b="b" l="l" r="r" t="t"/>
                  <a:pathLst>
                    <a:path extrusionOk="0" h="380624" w="500093">
                      <a:moveTo>
                        <a:pt x="210543" y="380625"/>
                      </a:moveTo>
                      <a:lnTo>
                        <a:pt x="0" y="179057"/>
                      </a:lnTo>
                      <a:lnTo>
                        <a:pt x="78714" y="96811"/>
                      </a:lnTo>
                      <a:lnTo>
                        <a:pt x="207159" y="219665"/>
                      </a:lnTo>
                      <a:lnTo>
                        <a:pt x="417848" y="0"/>
                      </a:lnTo>
                      <a:lnTo>
                        <a:pt x="500094" y="78714"/>
                      </a:lnTo>
                      <a:lnTo>
                        <a:pt x="210543" y="380625"/>
                      </a:lnTo>
                      <a:close/>
                    </a:path>
                  </a:pathLst>
                </a:custGeom>
                <a:solidFill>
                  <a:srgbClr val="00D39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5" name="Google Shape;1065;p41"/>
              <p:cNvSpPr/>
              <p:nvPr/>
            </p:nvSpPr>
            <p:spPr>
              <a:xfrm>
                <a:off x="9150148" y="4666066"/>
                <a:ext cx="739915" cy="88719"/>
              </a:xfrm>
              <a:custGeom>
                <a:rect b="b" l="l" r="r" t="t"/>
                <a:pathLst>
                  <a:path extrusionOk="0" h="88719" w="739915">
                    <a:moveTo>
                      <a:pt x="0" y="0"/>
                    </a:moveTo>
                    <a:lnTo>
                      <a:pt x="739915" y="0"/>
                    </a:lnTo>
                    <a:lnTo>
                      <a:pt x="739915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41"/>
              <p:cNvSpPr/>
              <p:nvPr/>
            </p:nvSpPr>
            <p:spPr>
              <a:xfrm>
                <a:off x="9150148" y="4890733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41"/>
              <p:cNvSpPr/>
              <p:nvPr/>
            </p:nvSpPr>
            <p:spPr>
              <a:xfrm>
                <a:off x="9150148" y="5109368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41"/>
              <p:cNvSpPr/>
              <p:nvPr/>
            </p:nvSpPr>
            <p:spPr>
              <a:xfrm>
                <a:off x="9150148" y="5327855"/>
                <a:ext cx="1479682" cy="88719"/>
              </a:xfrm>
              <a:custGeom>
                <a:rect b="b" l="l" r="r" t="t"/>
                <a:pathLst>
                  <a:path extrusionOk="0" h="88719" w="1479682">
                    <a:moveTo>
                      <a:pt x="0" y="0"/>
                    </a:moveTo>
                    <a:lnTo>
                      <a:pt x="1479683" y="0"/>
                    </a:lnTo>
                    <a:lnTo>
                      <a:pt x="1479683" y="88719"/>
                    </a:lnTo>
                    <a:lnTo>
                      <a:pt x="0" y="88719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69" name="Google Shape;1069;p41"/>
              <p:cNvGrpSpPr/>
              <p:nvPr/>
            </p:nvGrpSpPr>
            <p:grpSpPr>
              <a:xfrm>
                <a:off x="8147165" y="4666066"/>
                <a:ext cx="750508" cy="750508"/>
                <a:chOff x="8147165" y="4666066"/>
                <a:chExt cx="750508" cy="750508"/>
              </a:xfrm>
            </p:grpSpPr>
            <p:sp>
              <p:nvSpPr>
                <p:cNvPr id="1070" name="Google Shape;1070;p41"/>
                <p:cNvSpPr/>
                <p:nvPr/>
              </p:nvSpPr>
              <p:spPr>
                <a:xfrm>
                  <a:off x="8147165" y="4666066"/>
                  <a:ext cx="750508" cy="750508"/>
                </a:xfrm>
                <a:custGeom>
                  <a:rect b="b" l="l" r="r" t="t"/>
                  <a:pathLst>
                    <a:path extrusionOk="0" h="750508" w="750508">
                      <a:moveTo>
                        <a:pt x="118292" y="750509"/>
                      </a:moveTo>
                      <a:cubicBezTo>
                        <a:pt x="86806" y="750509"/>
                        <a:pt x="57086" y="738150"/>
                        <a:pt x="34723" y="715786"/>
                      </a:cubicBezTo>
                      <a:cubicBezTo>
                        <a:pt x="12359" y="693422"/>
                        <a:pt x="0" y="663702"/>
                        <a:pt x="0" y="632216"/>
                      </a:cubicBezTo>
                      <a:lnTo>
                        <a:pt x="0" y="118292"/>
                      </a:lnTo>
                      <a:cubicBezTo>
                        <a:pt x="0" y="53114"/>
                        <a:pt x="53114" y="0"/>
                        <a:pt x="118292" y="0"/>
                      </a:cubicBezTo>
                      <a:lnTo>
                        <a:pt x="632216" y="0"/>
                      </a:lnTo>
                      <a:cubicBezTo>
                        <a:pt x="697395" y="0"/>
                        <a:pt x="750508" y="53114"/>
                        <a:pt x="750508" y="118292"/>
                      </a:cubicBezTo>
                      <a:lnTo>
                        <a:pt x="750508" y="632216"/>
                      </a:lnTo>
                      <a:cubicBezTo>
                        <a:pt x="750508" y="663702"/>
                        <a:pt x="738149" y="693422"/>
                        <a:pt x="715786" y="715786"/>
                      </a:cubicBezTo>
                      <a:cubicBezTo>
                        <a:pt x="693422" y="738150"/>
                        <a:pt x="663702" y="750509"/>
                        <a:pt x="632216" y="750509"/>
                      </a:cubicBezTo>
                      <a:lnTo>
                        <a:pt x="118292" y="750509"/>
                      </a:lnTo>
                      <a:close/>
                      <a:moveTo>
                        <a:pt x="118292" y="82981"/>
                      </a:moveTo>
                      <a:cubicBezTo>
                        <a:pt x="108876" y="82981"/>
                        <a:pt x="100048" y="86660"/>
                        <a:pt x="93427" y="93281"/>
                      </a:cubicBezTo>
                      <a:cubicBezTo>
                        <a:pt x="86806" y="99901"/>
                        <a:pt x="83128" y="108876"/>
                        <a:pt x="83128" y="118145"/>
                      </a:cubicBezTo>
                      <a:lnTo>
                        <a:pt x="83128" y="632069"/>
                      </a:lnTo>
                      <a:cubicBezTo>
                        <a:pt x="83128" y="651490"/>
                        <a:pt x="99018" y="667381"/>
                        <a:pt x="118439" y="667381"/>
                      </a:cubicBezTo>
                      <a:lnTo>
                        <a:pt x="632216" y="667381"/>
                      </a:lnTo>
                      <a:cubicBezTo>
                        <a:pt x="651637" y="667381"/>
                        <a:pt x="667527" y="651490"/>
                        <a:pt x="667527" y="632069"/>
                      </a:cubicBezTo>
                      <a:lnTo>
                        <a:pt x="667527" y="118145"/>
                      </a:lnTo>
                      <a:cubicBezTo>
                        <a:pt x="667527" y="98724"/>
                        <a:pt x="651784" y="82834"/>
                        <a:pt x="632216" y="82834"/>
                      </a:cubicBezTo>
                      <a:lnTo>
                        <a:pt x="632216" y="82834"/>
                      </a:lnTo>
                      <a:lnTo>
                        <a:pt x="118292" y="82981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41"/>
                <p:cNvSpPr/>
                <p:nvPr/>
              </p:nvSpPr>
              <p:spPr>
                <a:xfrm>
                  <a:off x="8272519" y="4854981"/>
                  <a:ext cx="500093" cy="380624"/>
                </a:xfrm>
                <a:custGeom>
                  <a:rect b="b" l="l" r="r" t="t"/>
                  <a:pathLst>
                    <a:path extrusionOk="0" h="380624" w="500093">
                      <a:moveTo>
                        <a:pt x="210543" y="380624"/>
                      </a:moveTo>
                      <a:lnTo>
                        <a:pt x="0" y="179057"/>
                      </a:lnTo>
                      <a:lnTo>
                        <a:pt x="78714" y="96811"/>
                      </a:lnTo>
                      <a:lnTo>
                        <a:pt x="207159" y="219665"/>
                      </a:lnTo>
                      <a:lnTo>
                        <a:pt x="417848" y="0"/>
                      </a:lnTo>
                      <a:lnTo>
                        <a:pt x="500094" y="78714"/>
                      </a:lnTo>
                      <a:lnTo>
                        <a:pt x="210543" y="380624"/>
                      </a:lnTo>
                      <a:close/>
                    </a:path>
                  </a:pathLst>
                </a:custGeom>
                <a:solidFill>
                  <a:srgbClr val="00D39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72" name="Google Shape;1072;p41"/>
              <p:cNvSpPr/>
              <p:nvPr/>
            </p:nvSpPr>
            <p:spPr>
              <a:xfrm rot="-1356795">
                <a:off x="9272077" y="1032264"/>
                <a:ext cx="227457" cy="227162"/>
              </a:xfrm>
              <a:custGeom>
                <a:rect b="b" l="l" r="r" t="t"/>
                <a:pathLst>
                  <a:path extrusionOk="0" h="227162" w="227457">
                    <a:moveTo>
                      <a:pt x="227457" y="113581"/>
                    </a:moveTo>
                    <a:cubicBezTo>
                      <a:pt x="227457" y="176311"/>
                      <a:pt x="176539" y="227163"/>
                      <a:pt x="113729" y="227163"/>
                    </a:cubicBezTo>
                    <a:cubicBezTo>
                      <a:pt x="50918" y="227163"/>
                      <a:pt x="0" y="176311"/>
                      <a:pt x="0" y="113581"/>
                    </a:cubicBezTo>
                    <a:cubicBezTo>
                      <a:pt x="0" y="50852"/>
                      <a:pt x="50918" y="0"/>
                      <a:pt x="113729" y="0"/>
                    </a:cubicBezTo>
                    <a:cubicBezTo>
                      <a:pt x="176539" y="0"/>
                      <a:pt x="227457" y="50852"/>
                      <a:pt x="227457" y="1135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73" name="Google Shape;1073;p41"/>
            <p:cNvGrpSpPr/>
            <p:nvPr/>
          </p:nvGrpSpPr>
          <p:grpSpPr>
            <a:xfrm>
              <a:off x="11485096" y="2158388"/>
              <a:ext cx="401074" cy="3343668"/>
              <a:chOff x="11485096" y="2158388"/>
              <a:chExt cx="401074" cy="3343668"/>
            </a:xfrm>
          </p:grpSpPr>
          <p:sp>
            <p:nvSpPr>
              <p:cNvPr id="1074" name="Google Shape;1074;p41"/>
              <p:cNvSpPr/>
              <p:nvPr/>
            </p:nvSpPr>
            <p:spPr>
              <a:xfrm>
                <a:off x="11560131" y="2233571"/>
                <a:ext cx="326039" cy="3268485"/>
              </a:xfrm>
              <a:custGeom>
                <a:rect b="b" l="l" r="r" t="t"/>
                <a:pathLst>
                  <a:path extrusionOk="0" h="3268485" w="326039">
                    <a:moveTo>
                      <a:pt x="289993" y="191269"/>
                    </a:moveTo>
                    <a:lnTo>
                      <a:pt x="252916" y="191269"/>
                    </a:lnTo>
                    <a:lnTo>
                      <a:pt x="252916" y="123736"/>
                    </a:lnTo>
                    <a:lnTo>
                      <a:pt x="252916" y="41932"/>
                    </a:lnTo>
                    <a:cubicBezTo>
                      <a:pt x="252916" y="18833"/>
                      <a:pt x="234083" y="0"/>
                      <a:pt x="210984" y="0"/>
                    </a:cubicBezTo>
                    <a:lnTo>
                      <a:pt x="115056" y="0"/>
                    </a:lnTo>
                    <a:cubicBezTo>
                      <a:pt x="91956" y="0"/>
                      <a:pt x="73123" y="18833"/>
                      <a:pt x="73123" y="41932"/>
                    </a:cubicBezTo>
                    <a:lnTo>
                      <a:pt x="73123" y="123883"/>
                    </a:lnTo>
                    <a:lnTo>
                      <a:pt x="73123" y="191416"/>
                    </a:lnTo>
                    <a:lnTo>
                      <a:pt x="36047" y="191416"/>
                    </a:lnTo>
                    <a:cubicBezTo>
                      <a:pt x="16184" y="191416"/>
                      <a:pt x="0" y="207600"/>
                      <a:pt x="0" y="227462"/>
                    </a:cubicBezTo>
                    <a:lnTo>
                      <a:pt x="0" y="317065"/>
                    </a:lnTo>
                    <a:lnTo>
                      <a:pt x="0" y="344136"/>
                    </a:lnTo>
                    <a:lnTo>
                      <a:pt x="0" y="1839415"/>
                    </a:lnTo>
                    <a:lnTo>
                      <a:pt x="53408" y="2831364"/>
                    </a:lnTo>
                    <a:lnTo>
                      <a:pt x="53408" y="2906400"/>
                    </a:lnTo>
                    <a:lnTo>
                      <a:pt x="77096" y="2906400"/>
                    </a:lnTo>
                    <a:lnTo>
                      <a:pt x="110789" y="3178737"/>
                    </a:lnTo>
                    <a:lnTo>
                      <a:pt x="140803" y="3178737"/>
                    </a:lnTo>
                    <a:lnTo>
                      <a:pt x="140803" y="3245534"/>
                    </a:lnTo>
                    <a:cubicBezTo>
                      <a:pt x="140803" y="3258187"/>
                      <a:pt x="150808" y="3268486"/>
                      <a:pt x="163020" y="3268486"/>
                    </a:cubicBezTo>
                    <a:cubicBezTo>
                      <a:pt x="175231" y="3268486"/>
                      <a:pt x="185237" y="3258187"/>
                      <a:pt x="185237" y="3245534"/>
                    </a:cubicBezTo>
                    <a:lnTo>
                      <a:pt x="185237" y="3178737"/>
                    </a:lnTo>
                    <a:lnTo>
                      <a:pt x="215251" y="3178737"/>
                    </a:lnTo>
                    <a:lnTo>
                      <a:pt x="248944" y="2906400"/>
                    </a:lnTo>
                    <a:lnTo>
                      <a:pt x="269689" y="2906400"/>
                    </a:lnTo>
                    <a:lnTo>
                      <a:pt x="272631" y="2906400"/>
                    </a:lnTo>
                    <a:lnTo>
                      <a:pt x="272631" y="2831364"/>
                    </a:lnTo>
                    <a:lnTo>
                      <a:pt x="326039" y="1839415"/>
                    </a:lnTo>
                    <a:lnTo>
                      <a:pt x="326039" y="1839415"/>
                    </a:lnTo>
                    <a:lnTo>
                      <a:pt x="326039" y="1839415"/>
                    </a:lnTo>
                    <a:lnTo>
                      <a:pt x="326039" y="1734218"/>
                    </a:lnTo>
                    <a:lnTo>
                      <a:pt x="326039" y="344283"/>
                    </a:lnTo>
                    <a:lnTo>
                      <a:pt x="326039" y="317212"/>
                    </a:lnTo>
                    <a:lnTo>
                      <a:pt x="326039" y="227610"/>
                    </a:lnTo>
                    <a:cubicBezTo>
                      <a:pt x="326039" y="207453"/>
                      <a:pt x="309708" y="191269"/>
                      <a:pt x="289993" y="191269"/>
                    </a:cubicBezTo>
                    <a:close/>
                  </a:path>
                </a:pathLst>
              </a:custGeom>
              <a:solidFill>
                <a:srgbClr val="000000">
                  <a:alpha val="11372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41"/>
              <p:cNvSpPr/>
              <p:nvPr/>
            </p:nvSpPr>
            <p:spPr>
              <a:xfrm>
                <a:off x="11558219" y="2158388"/>
                <a:ext cx="179792" cy="356789"/>
              </a:xfrm>
              <a:custGeom>
                <a:rect b="b" l="l" r="r" t="t"/>
                <a:pathLst>
                  <a:path extrusionOk="0" h="356789" w="179792">
                    <a:moveTo>
                      <a:pt x="137860" y="356789"/>
                    </a:moveTo>
                    <a:lnTo>
                      <a:pt x="41932" y="356789"/>
                    </a:lnTo>
                    <a:cubicBezTo>
                      <a:pt x="18833" y="356789"/>
                      <a:pt x="0" y="337957"/>
                      <a:pt x="0" y="314858"/>
                    </a:cubicBezTo>
                    <a:lnTo>
                      <a:pt x="0" y="41932"/>
                    </a:lnTo>
                    <a:cubicBezTo>
                      <a:pt x="0" y="18833"/>
                      <a:pt x="18833" y="0"/>
                      <a:pt x="41932" y="0"/>
                    </a:cubicBezTo>
                    <a:lnTo>
                      <a:pt x="137860" y="0"/>
                    </a:lnTo>
                    <a:cubicBezTo>
                      <a:pt x="160959" y="0"/>
                      <a:pt x="179792" y="18833"/>
                      <a:pt x="179792" y="41932"/>
                    </a:cubicBezTo>
                    <a:lnTo>
                      <a:pt x="179792" y="314858"/>
                    </a:lnTo>
                    <a:cubicBezTo>
                      <a:pt x="179645" y="337810"/>
                      <a:pt x="160813" y="356789"/>
                      <a:pt x="137860" y="356789"/>
                    </a:cubicBezTo>
                    <a:close/>
                  </a:path>
                </a:pathLst>
              </a:custGeom>
              <a:solidFill>
                <a:srgbClr val="0725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41"/>
              <p:cNvSpPr/>
              <p:nvPr/>
            </p:nvSpPr>
            <p:spPr>
              <a:xfrm>
                <a:off x="11485096" y="2349803"/>
                <a:ext cx="325893" cy="188767"/>
              </a:xfrm>
              <a:custGeom>
                <a:rect b="b" l="l" r="r" t="t"/>
                <a:pathLst>
                  <a:path extrusionOk="0" h="188767" w="325893">
                    <a:moveTo>
                      <a:pt x="289845" y="188767"/>
                    </a:moveTo>
                    <a:lnTo>
                      <a:pt x="36046" y="188767"/>
                    </a:lnTo>
                    <a:cubicBezTo>
                      <a:pt x="16184" y="188767"/>
                      <a:pt x="0" y="172583"/>
                      <a:pt x="0" y="152721"/>
                    </a:cubicBezTo>
                    <a:lnTo>
                      <a:pt x="0" y="36047"/>
                    </a:lnTo>
                    <a:cubicBezTo>
                      <a:pt x="0" y="16184"/>
                      <a:pt x="16184" y="0"/>
                      <a:pt x="36046" y="0"/>
                    </a:cubicBezTo>
                    <a:lnTo>
                      <a:pt x="289845" y="0"/>
                    </a:lnTo>
                    <a:cubicBezTo>
                      <a:pt x="309708" y="0"/>
                      <a:pt x="325892" y="16184"/>
                      <a:pt x="325892" y="36047"/>
                    </a:cubicBezTo>
                    <a:lnTo>
                      <a:pt x="325892" y="152721"/>
                    </a:lnTo>
                    <a:cubicBezTo>
                      <a:pt x="326039" y="172583"/>
                      <a:pt x="309708" y="188767"/>
                      <a:pt x="289845" y="188767"/>
                    </a:cubicBezTo>
                    <a:close/>
                  </a:path>
                </a:pathLst>
              </a:custGeom>
              <a:solidFill>
                <a:srgbClr val="0725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41"/>
              <p:cNvSpPr/>
              <p:nvPr/>
            </p:nvSpPr>
            <p:spPr>
              <a:xfrm>
                <a:off x="11485096" y="2475452"/>
                <a:ext cx="326038" cy="2514298"/>
              </a:xfrm>
              <a:custGeom>
                <a:rect b="b" l="l" r="r" t="t"/>
                <a:pathLst>
                  <a:path extrusionOk="0" h="2514298" w="326038">
                    <a:moveTo>
                      <a:pt x="163019" y="0"/>
                    </a:moveTo>
                    <a:lnTo>
                      <a:pt x="163019" y="0"/>
                    </a:lnTo>
                    <a:lnTo>
                      <a:pt x="0" y="0"/>
                    </a:lnTo>
                    <a:lnTo>
                      <a:pt x="0" y="1522351"/>
                    </a:lnTo>
                    <a:lnTo>
                      <a:pt x="53408" y="2514299"/>
                    </a:lnTo>
                    <a:lnTo>
                      <a:pt x="163019" y="2514299"/>
                    </a:lnTo>
                    <a:lnTo>
                      <a:pt x="163019" y="2514299"/>
                    </a:lnTo>
                    <a:lnTo>
                      <a:pt x="272631" y="2514299"/>
                    </a:lnTo>
                    <a:lnTo>
                      <a:pt x="326039" y="1522351"/>
                    </a:lnTo>
                    <a:lnTo>
                      <a:pt x="3260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41"/>
              <p:cNvSpPr/>
              <p:nvPr/>
            </p:nvSpPr>
            <p:spPr>
              <a:xfrm>
                <a:off x="11661357" y="2475452"/>
                <a:ext cx="149777" cy="2514298"/>
              </a:xfrm>
              <a:custGeom>
                <a:rect b="b" l="l" r="r" t="t"/>
                <a:pathLst>
                  <a:path extrusionOk="0" h="2514298" w="149777">
                    <a:moveTo>
                      <a:pt x="53408" y="0"/>
                    </a:moveTo>
                    <a:lnTo>
                      <a:pt x="53408" y="1522351"/>
                    </a:lnTo>
                    <a:lnTo>
                      <a:pt x="0" y="2514299"/>
                    </a:lnTo>
                    <a:lnTo>
                      <a:pt x="96370" y="2514299"/>
                    </a:lnTo>
                    <a:lnTo>
                      <a:pt x="149778" y="1522351"/>
                    </a:lnTo>
                    <a:lnTo>
                      <a:pt x="149778" y="0"/>
                    </a:lnTo>
                    <a:close/>
                  </a:path>
                </a:pathLst>
              </a:custGeom>
              <a:solidFill>
                <a:srgbClr val="0725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41"/>
              <p:cNvSpPr/>
              <p:nvPr/>
            </p:nvSpPr>
            <p:spPr>
              <a:xfrm>
                <a:off x="11533648" y="4884407"/>
                <a:ext cx="228786" cy="105344"/>
              </a:xfrm>
              <a:custGeom>
                <a:rect b="b" l="l" r="r" t="t"/>
                <a:pathLst>
                  <a:path extrusionOk="0" h="105344" w="228786">
                    <a:moveTo>
                      <a:pt x="0" y="0"/>
                    </a:moveTo>
                    <a:lnTo>
                      <a:pt x="5296" y="105344"/>
                    </a:lnTo>
                    <a:lnTo>
                      <a:pt x="114467" y="105344"/>
                    </a:lnTo>
                    <a:lnTo>
                      <a:pt x="114467" y="105344"/>
                    </a:lnTo>
                    <a:lnTo>
                      <a:pt x="224079" y="105344"/>
                    </a:lnTo>
                    <a:lnTo>
                      <a:pt x="228786" y="0"/>
                    </a:lnTo>
                    <a:close/>
                  </a:path>
                </a:pathLst>
              </a:custGeom>
              <a:solidFill>
                <a:srgbClr val="FFE96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41"/>
              <p:cNvSpPr/>
              <p:nvPr/>
            </p:nvSpPr>
            <p:spPr>
              <a:xfrm>
                <a:off x="11625898" y="5197793"/>
                <a:ext cx="44433" cy="229081"/>
              </a:xfrm>
              <a:custGeom>
                <a:rect b="b" l="l" r="r" t="t"/>
                <a:pathLst>
                  <a:path extrusionOk="0" h="229081" w="44433">
                    <a:moveTo>
                      <a:pt x="22217" y="229081"/>
                    </a:moveTo>
                    <a:cubicBezTo>
                      <a:pt x="10005" y="229081"/>
                      <a:pt x="0" y="218782"/>
                      <a:pt x="0" y="206129"/>
                    </a:cubicBezTo>
                    <a:lnTo>
                      <a:pt x="0" y="22952"/>
                    </a:lnTo>
                    <a:cubicBezTo>
                      <a:pt x="0" y="10299"/>
                      <a:pt x="10005" y="0"/>
                      <a:pt x="22217" y="0"/>
                    </a:cubicBezTo>
                    <a:cubicBezTo>
                      <a:pt x="34428" y="0"/>
                      <a:pt x="44433" y="10299"/>
                      <a:pt x="44433" y="22952"/>
                    </a:cubicBezTo>
                    <a:lnTo>
                      <a:pt x="44433" y="206129"/>
                    </a:lnTo>
                    <a:cubicBezTo>
                      <a:pt x="44433" y="218782"/>
                      <a:pt x="34428" y="229081"/>
                      <a:pt x="22217" y="229081"/>
                    </a:cubicBezTo>
                    <a:close/>
                  </a:path>
                </a:pathLst>
              </a:custGeom>
              <a:solidFill>
                <a:srgbClr val="0725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41"/>
              <p:cNvSpPr/>
              <p:nvPr/>
            </p:nvSpPr>
            <p:spPr>
              <a:xfrm>
                <a:off x="11485096" y="3892458"/>
                <a:ext cx="326039" cy="105344"/>
              </a:xfrm>
              <a:custGeom>
                <a:rect b="b" l="l" r="r" t="t"/>
                <a:pathLst>
                  <a:path extrusionOk="0" h="105344" w="326039">
                    <a:moveTo>
                      <a:pt x="0" y="0"/>
                    </a:moveTo>
                    <a:lnTo>
                      <a:pt x="326040" y="0"/>
                    </a:lnTo>
                    <a:lnTo>
                      <a:pt x="326040" y="105345"/>
                    </a:lnTo>
                    <a:lnTo>
                      <a:pt x="0" y="105345"/>
                    </a:lnTo>
                    <a:close/>
                  </a:path>
                </a:pathLst>
              </a:custGeom>
              <a:solidFill>
                <a:srgbClr val="FFE96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41"/>
              <p:cNvSpPr/>
              <p:nvPr/>
            </p:nvSpPr>
            <p:spPr>
              <a:xfrm>
                <a:off x="11538503" y="4989751"/>
                <a:ext cx="219223" cy="75036"/>
              </a:xfrm>
              <a:custGeom>
                <a:rect b="b" l="l" r="r" t="t"/>
                <a:pathLst>
                  <a:path extrusionOk="0" h="75036" w="219223">
                    <a:moveTo>
                      <a:pt x="216281" y="0"/>
                    </a:moveTo>
                    <a:lnTo>
                      <a:pt x="165815" y="0"/>
                    </a:lnTo>
                    <a:lnTo>
                      <a:pt x="0" y="0"/>
                    </a:lnTo>
                    <a:lnTo>
                      <a:pt x="0" y="75036"/>
                    </a:lnTo>
                    <a:lnTo>
                      <a:pt x="165815" y="75036"/>
                    </a:lnTo>
                    <a:lnTo>
                      <a:pt x="216281" y="75036"/>
                    </a:lnTo>
                    <a:lnTo>
                      <a:pt x="219224" y="75036"/>
                    </a:lnTo>
                    <a:lnTo>
                      <a:pt x="2192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41"/>
              <p:cNvSpPr/>
              <p:nvPr/>
            </p:nvSpPr>
            <p:spPr>
              <a:xfrm>
                <a:off x="11562192" y="5064787"/>
                <a:ext cx="171847" cy="272337"/>
              </a:xfrm>
              <a:custGeom>
                <a:rect b="b" l="l" r="r" t="t"/>
                <a:pathLst>
                  <a:path extrusionOk="0" h="272337" w="171847">
                    <a:moveTo>
                      <a:pt x="0" y="0"/>
                    </a:moveTo>
                    <a:lnTo>
                      <a:pt x="33693" y="272337"/>
                    </a:lnTo>
                    <a:lnTo>
                      <a:pt x="138155" y="272337"/>
                    </a:lnTo>
                    <a:lnTo>
                      <a:pt x="171847" y="0"/>
                    </a:lnTo>
                    <a:close/>
                  </a:path>
                </a:pathLst>
              </a:custGeom>
              <a:solidFill>
                <a:srgbClr val="0725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41"/>
              <p:cNvSpPr/>
              <p:nvPr/>
            </p:nvSpPr>
            <p:spPr>
              <a:xfrm>
                <a:off x="11714765" y="3892458"/>
                <a:ext cx="96369" cy="105197"/>
              </a:xfrm>
              <a:custGeom>
                <a:rect b="b" l="l" r="r" t="t"/>
                <a:pathLst>
                  <a:path extrusionOk="0" h="105197" w="96369">
                    <a:moveTo>
                      <a:pt x="0" y="0"/>
                    </a:moveTo>
                    <a:lnTo>
                      <a:pt x="96370" y="0"/>
                    </a:lnTo>
                    <a:lnTo>
                      <a:pt x="96370" y="105198"/>
                    </a:lnTo>
                    <a:lnTo>
                      <a:pt x="0" y="105198"/>
                    </a:lnTo>
                    <a:close/>
                  </a:path>
                </a:pathLst>
              </a:custGeom>
              <a:solidFill>
                <a:srgbClr val="F4B30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41"/>
              <p:cNvSpPr/>
              <p:nvPr/>
            </p:nvSpPr>
            <p:spPr>
              <a:xfrm>
                <a:off x="11666212" y="4884407"/>
                <a:ext cx="96222" cy="105344"/>
              </a:xfrm>
              <a:custGeom>
                <a:rect b="b" l="l" r="r" t="t"/>
                <a:pathLst>
                  <a:path extrusionOk="0" h="105344" w="96222">
                    <a:moveTo>
                      <a:pt x="0" y="0"/>
                    </a:moveTo>
                    <a:lnTo>
                      <a:pt x="0" y="105344"/>
                    </a:lnTo>
                    <a:lnTo>
                      <a:pt x="91515" y="105344"/>
                    </a:lnTo>
                    <a:lnTo>
                      <a:pt x="96222" y="0"/>
                    </a:lnTo>
                    <a:close/>
                  </a:path>
                </a:pathLst>
              </a:custGeom>
              <a:solidFill>
                <a:srgbClr val="F4B30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41"/>
              <p:cNvSpPr/>
              <p:nvPr/>
            </p:nvSpPr>
            <p:spPr>
              <a:xfrm>
                <a:off x="11558219" y="2282271"/>
                <a:ext cx="179645" cy="67532"/>
              </a:xfrm>
              <a:custGeom>
                <a:rect b="b" l="l" r="r" t="t"/>
                <a:pathLst>
                  <a:path extrusionOk="0" h="67532" w="179645">
                    <a:moveTo>
                      <a:pt x="0" y="0"/>
                    </a:moveTo>
                    <a:lnTo>
                      <a:pt x="179645" y="0"/>
                    </a:lnTo>
                    <a:lnTo>
                      <a:pt x="179645" y="67532"/>
                    </a:lnTo>
                    <a:lnTo>
                      <a:pt x="0" y="6753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41"/>
              <p:cNvSpPr/>
              <p:nvPr/>
            </p:nvSpPr>
            <p:spPr>
              <a:xfrm>
                <a:off x="11594707" y="2645534"/>
                <a:ext cx="114466" cy="809066"/>
              </a:xfrm>
              <a:custGeom>
                <a:rect b="b" l="l" r="r" t="t"/>
                <a:pathLst>
                  <a:path extrusionOk="0" h="809066" w="114466">
                    <a:moveTo>
                      <a:pt x="104462" y="809066"/>
                    </a:moveTo>
                    <a:lnTo>
                      <a:pt x="10005" y="809066"/>
                    </a:lnTo>
                    <a:cubicBezTo>
                      <a:pt x="4561" y="809066"/>
                      <a:pt x="0" y="804652"/>
                      <a:pt x="0" y="799061"/>
                    </a:cubicBezTo>
                    <a:lnTo>
                      <a:pt x="0" y="10005"/>
                    </a:lnTo>
                    <a:cubicBezTo>
                      <a:pt x="0" y="4561"/>
                      <a:pt x="4414" y="0"/>
                      <a:pt x="10005" y="0"/>
                    </a:cubicBezTo>
                    <a:lnTo>
                      <a:pt x="104462" y="0"/>
                    </a:lnTo>
                    <a:cubicBezTo>
                      <a:pt x="109906" y="0"/>
                      <a:pt x="114467" y="4414"/>
                      <a:pt x="114467" y="10005"/>
                    </a:cubicBezTo>
                    <a:lnTo>
                      <a:pt x="114467" y="799061"/>
                    </a:lnTo>
                    <a:cubicBezTo>
                      <a:pt x="114467" y="804652"/>
                      <a:pt x="110053" y="809066"/>
                      <a:pt x="104462" y="809066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41"/>
              <p:cNvSpPr/>
              <p:nvPr/>
            </p:nvSpPr>
            <p:spPr>
              <a:xfrm>
                <a:off x="11594854" y="3565389"/>
                <a:ext cx="114319" cy="94015"/>
              </a:xfrm>
              <a:custGeom>
                <a:rect b="b" l="l" r="r" t="t"/>
                <a:pathLst>
                  <a:path extrusionOk="0" h="94015" w="114319">
                    <a:moveTo>
                      <a:pt x="74742" y="40755"/>
                    </a:moveTo>
                    <a:lnTo>
                      <a:pt x="39578" y="40755"/>
                    </a:lnTo>
                    <a:cubicBezTo>
                      <a:pt x="17655" y="40755"/>
                      <a:pt x="0" y="22511"/>
                      <a:pt x="0" y="0"/>
                    </a:cubicBezTo>
                    <a:lnTo>
                      <a:pt x="0" y="53261"/>
                    </a:lnTo>
                    <a:cubicBezTo>
                      <a:pt x="0" y="75772"/>
                      <a:pt x="17803" y="94016"/>
                      <a:pt x="39578" y="94016"/>
                    </a:cubicBezTo>
                    <a:lnTo>
                      <a:pt x="74742" y="94016"/>
                    </a:lnTo>
                    <a:cubicBezTo>
                      <a:pt x="96664" y="94016"/>
                      <a:pt x="114320" y="75772"/>
                      <a:pt x="114320" y="53261"/>
                    </a:cubicBezTo>
                    <a:lnTo>
                      <a:pt x="114320" y="0"/>
                    </a:lnTo>
                    <a:cubicBezTo>
                      <a:pt x="114320" y="22511"/>
                      <a:pt x="96664" y="40755"/>
                      <a:pt x="74742" y="40755"/>
                    </a:cubicBezTo>
                    <a:close/>
                  </a:path>
                </a:pathLst>
              </a:custGeom>
              <a:solidFill>
                <a:srgbClr val="353D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41"/>
              <p:cNvSpPr/>
              <p:nvPr/>
            </p:nvSpPr>
            <p:spPr>
              <a:xfrm>
                <a:off x="11594854" y="2645828"/>
                <a:ext cx="114319" cy="964729"/>
              </a:xfrm>
              <a:custGeom>
                <a:rect b="b" l="l" r="r" t="t"/>
                <a:pathLst>
                  <a:path extrusionOk="0" h="964729" w="114319">
                    <a:moveTo>
                      <a:pt x="74153" y="964729"/>
                    </a:moveTo>
                    <a:lnTo>
                      <a:pt x="40167" y="964729"/>
                    </a:lnTo>
                    <a:cubicBezTo>
                      <a:pt x="17950" y="964729"/>
                      <a:pt x="0" y="946780"/>
                      <a:pt x="0" y="924563"/>
                    </a:cubicBezTo>
                    <a:lnTo>
                      <a:pt x="0" y="40166"/>
                    </a:lnTo>
                    <a:cubicBezTo>
                      <a:pt x="0" y="17950"/>
                      <a:pt x="17950" y="0"/>
                      <a:pt x="40167" y="0"/>
                    </a:cubicBezTo>
                    <a:lnTo>
                      <a:pt x="74153" y="0"/>
                    </a:lnTo>
                    <a:cubicBezTo>
                      <a:pt x="96370" y="0"/>
                      <a:pt x="114320" y="17950"/>
                      <a:pt x="114320" y="40166"/>
                    </a:cubicBezTo>
                    <a:lnTo>
                      <a:pt x="114320" y="924563"/>
                    </a:lnTo>
                    <a:cubicBezTo>
                      <a:pt x="114320" y="946632"/>
                      <a:pt x="96370" y="964729"/>
                      <a:pt x="74153" y="964729"/>
                    </a:cubicBezTo>
                    <a:close/>
                  </a:path>
                </a:pathLst>
              </a:custGeom>
              <a:solidFill>
                <a:srgbClr val="FFDD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41"/>
              <p:cNvSpPr/>
              <p:nvPr/>
            </p:nvSpPr>
            <p:spPr>
              <a:xfrm>
                <a:off x="11594854" y="3516542"/>
                <a:ext cx="114319" cy="94015"/>
              </a:xfrm>
              <a:custGeom>
                <a:rect b="b" l="l" r="r" t="t"/>
                <a:pathLst>
                  <a:path extrusionOk="0" h="94015" w="114319">
                    <a:moveTo>
                      <a:pt x="74742" y="40755"/>
                    </a:moveTo>
                    <a:lnTo>
                      <a:pt x="39578" y="40755"/>
                    </a:lnTo>
                    <a:cubicBezTo>
                      <a:pt x="17655" y="40755"/>
                      <a:pt x="0" y="22511"/>
                      <a:pt x="0" y="0"/>
                    </a:cubicBezTo>
                    <a:lnTo>
                      <a:pt x="0" y="53261"/>
                    </a:lnTo>
                    <a:cubicBezTo>
                      <a:pt x="0" y="75772"/>
                      <a:pt x="17803" y="94016"/>
                      <a:pt x="39578" y="94016"/>
                    </a:cubicBezTo>
                    <a:lnTo>
                      <a:pt x="74742" y="94016"/>
                    </a:lnTo>
                    <a:cubicBezTo>
                      <a:pt x="96664" y="94016"/>
                      <a:pt x="114320" y="75772"/>
                      <a:pt x="114320" y="53261"/>
                    </a:cubicBezTo>
                    <a:lnTo>
                      <a:pt x="114320" y="0"/>
                    </a:lnTo>
                    <a:cubicBezTo>
                      <a:pt x="114320" y="22511"/>
                      <a:pt x="96664" y="40755"/>
                      <a:pt x="74742" y="40755"/>
                    </a:cubicBezTo>
                    <a:close/>
                  </a:path>
                </a:pathLst>
              </a:custGeom>
              <a:solidFill>
                <a:srgbClr val="FEFFC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1091" name="Google Shape;1091;p41"/>
          <p:cNvCxnSpPr/>
          <p:nvPr/>
        </p:nvCxnSpPr>
        <p:spPr>
          <a:xfrm>
            <a:off x="1004539" y="2047167"/>
            <a:ext cx="6221707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41"/>
          <p:cNvCxnSpPr/>
          <p:nvPr/>
        </p:nvCxnSpPr>
        <p:spPr>
          <a:xfrm>
            <a:off x="1004539" y="2734672"/>
            <a:ext cx="6221707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41"/>
          <p:cNvCxnSpPr/>
          <p:nvPr/>
        </p:nvCxnSpPr>
        <p:spPr>
          <a:xfrm>
            <a:off x="1004539" y="3422177"/>
            <a:ext cx="6221707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41"/>
          <p:cNvCxnSpPr/>
          <p:nvPr/>
        </p:nvCxnSpPr>
        <p:spPr>
          <a:xfrm>
            <a:off x="1004539" y="4109682"/>
            <a:ext cx="6221707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41"/>
          <p:cNvCxnSpPr/>
          <p:nvPr/>
        </p:nvCxnSpPr>
        <p:spPr>
          <a:xfrm>
            <a:off x="1004539" y="4797187"/>
            <a:ext cx="6221707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p41"/>
          <p:cNvCxnSpPr/>
          <p:nvPr/>
        </p:nvCxnSpPr>
        <p:spPr>
          <a:xfrm>
            <a:off x="1004539" y="5484692"/>
            <a:ext cx="6221707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7" name="Google Shape;1097;p41"/>
          <p:cNvSpPr/>
          <p:nvPr/>
        </p:nvSpPr>
        <p:spPr>
          <a:xfrm>
            <a:off x="692554" y="1312754"/>
            <a:ext cx="10885723" cy="4859445"/>
          </a:xfrm>
          <a:custGeom>
            <a:rect b="b" l="l" r="r" t="t"/>
            <a:pathLst>
              <a:path extrusionOk="0" h="2914185" w="5694557">
                <a:moveTo>
                  <a:pt x="5694557" y="0"/>
                </a:moveTo>
                <a:lnTo>
                  <a:pt x="0" y="0"/>
                </a:lnTo>
                <a:lnTo>
                  <a:pt x="0" y="2914185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diamond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98"/>
              <a:buFont typeface="Arial"/>
              <a:buNone/>
            </a:pPr>
            <a:r>
              <a:t/>
            </a:r>
            <a:endParaRPr b="0" i="0" sz="2398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41"/>
          <p:cNvSpPr txBox="1"/>
          <p:nvPr/>
        </p:nvSpPr>
        <p:spPr>
          <a:xfrm>
            <a:off x="1004539" y="1549526"/>
            <a:ext cx="6221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41"/>
          <p:cNvSpPr/>
          <p:nvPr/>
        </p:nvSpPr>
        <p:spPr>
          <a:xfrm flipH="1" rot="8072477">
            <a:off x="576509" y="1583271"/>
            <a:ext cx="229854" cy="240287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1200" lIns="162400" spcFirstLastPara="1" rIns="162400" wrap="square" tIns="81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7"/>
              <a:buFont typeface="Arial"/>
              <a:buNone/>
            </a:pPr>
            <a:r>
              <a:t/>
            </a:r>
            <a:endParaRPr b="0" i="0" sz="319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41"/>
          <p:cNvSpPr/>
          <p:nvPr/>
        </p:nvSpPr>
        <p:spPr>
          <a:xfrm flipH="1" rot="8072477">
            <a:off x="599812" y="1607631"/>
            <a:ext cx="183248" cy="191566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1"/>
              <a:buFont typeface="Arial"/>
              <a:buNone/>
            </a:pPr>
            <a:r>
              <a:t/>
            </a:r>
            <a:endParaRPr b="0" i="0" sz="296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41"/>
          <p:cNvSpPr txBox="1"/>
          <p:nvPr/>
        </p:nvSpPr>
        <p:spPr>
          <a:xfrm>
            <a:off x="1004539" y="2237031"/>
            <a:ext cx="6221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41"/>
          <p:cNvSpPr/>
          <p:nvPr/>
        </p:nvSpPr>
        <p:spPr>
          <a:xfrm flipH="1" rot="8072477">
            <a:off x="576509" y="2270776"/>
            <a:ext cx="229854" cy="240287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1200" lIns="162400" spcFirstLastPara="1" rIns="162400" wrap="square" tIns="81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7"/>
              <a:buFont typeface="Arial"/>
              <a:buNone/>
            </a:pPr>
            <a:r>
              <a:t/>
            </a:r>
            <a:endParaRPr b="0" i="0" sz="319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41"/>
          <p:cNvSpPr/>
          <p:nvPr/>
        </p:nvSpPr>
        <p:spPr>
          <a:xfrm flipH="1" rot="8072477">
            <a:off x="599812" y="2295136"/>
            <a:ext cx="183248" cy="191566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1"/>
              <a:buFont typeface="Arial"/>
              <a:buNone/>
            </a:pPr>
            <a:r>
              <a:t/>
            </a:r>
            <a:endParaRPr b="0" i="0" sz="296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41"/>
          <p:cNvSpPr txBox="1"/>
          <p:nvPr/>
        </p:nvSpPr>
        <p:spPr>
          <a:xfrm>
            <a:off x="1004539" y="2924536"/>
            <a:ext cx="6221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41"/>
          <p:cNvSpPr/>
          <p:nvPr/>
        </p:nvSpPr>
        <p:spPr>
          <a:xfrm flipH="1" rot="8072477">
            <a:off x="576509" y="2958281"/>
            <a:ext cx="229854" cy="240287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1200" lIns="162400" spcFirstLastPara="1" rIns="162400" wrap="square" tIns="81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7"/>
              <a:buFont typeface="Arial"/>
              <a:buNone/>
            </a:pPr>
            <a:r>
              <a:t/>
            </a:r>
            <a:endParaRPr b="0" i="0" sz="319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41"/>
          <p:cNvSpPr/>
          <p:nvPr/>
        </p:nvSpPr>
        <p:spPr>
          <a:xfrm flipH="1" rot="8072477">
            <a:off x="599812" y="2982641"/>
            <a:ext cx="183248" cy="191566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1"/>
              <a:buFont typeface="Arial"/>
              <a:buNone/>
            </a:pPr>
            <a:r>
              <a:t/>
            </a:r>
            <a:endParaRPr b="0" i="0" sz="296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41"/>
          <p:cNvSpPr txBox="1"/>
          <p:nvPr/>
        </p:nvSpPr>
        <p:spPr>
          <a:xfrm>
            <a:off x="1004539" y="3612041"/>
            <a:ext cx="6221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41"/>
          <p:cNvSpPr/>
          <p:nvPr/>
        </p:nvSpPr>
        <p:spPr>
          <a:xfrm flipH="1" rot="8072477">
            <a:off x="576509" y="3645786"/>
            <a:ext cx="229854" cy="240287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1200" lIns="162400" spcFirstLastPara="1" rIns="162400" wrap="square" tIns="81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7"/>
              <a:buFont typeface="Arial"/>
              <a:buNone/>
            </a:pPr>
            <a:r>
              <a:t/>
            </a:r>
            <a:endParaRPr b="0" i="0" sz="319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41"/>
          <p:cNvSpPr/>
          <p:nvPr/>
        </p:nvSpPr>
        <p:spPr>
          <a:xfrm flipH="1" rot="8072477">
            <a:off x="599812" y="3670146"/>
            <a:ext cx="183248" cy="191566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1"/>
              <a:buFont typeface="Arial"/>
              <a:buNone/>
            </a:pPr>
            <a:r>
              <a:t/>
            </a:r>
            <a:endParaRPr b="0" i="0" sz="296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41"/>
          <p:cNvSpPr txBox="1"/>
          <p:nvPr/>
        </p:nvSpPr>
        <p:spPr>
          <a:xfrm>
            <a:off x="1004539" y="4299546"/>
            <a:ext cx="6221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41"/>
          <p:cNvSpPr/>
          <p:nvPr/>
        </p:nvSpPr>
        <p:spPr>
          <a:xfrm flipH="1" rot="8072477">
            <a:off x="576509" y="4333291"/>
            <a:ext cx="229854" cy="240287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1200" lIns="162400" spcFirstLastPara="1" rIns="162400" wrap="square" tIns="81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7"/>
              <a:buFont typeface="Arial"/>
              <a:buNone/>
            </a:pPr>
            <a:r>
              <a:t/>
            </a:r>
            <a:endParaRPr b="0" i="0" sz="319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41"/>
          <p:cNvSpPr/>
          <p:nvPr/>
        </p:nvSpPr>
        <p:spPr>
          <a:xfrm flipH="1" rot="8072477">
            <a:off x="599812" y="4357651"/>
            <a:ext cx="183248" cy="191566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1"/>
              <a:buFont typeface="Arial"/>
              <a:buNone/>
            </a:pPr>
            <a:r>
              <a:t/>
            </a:r>
            <a:endParaRPr b="0" i="0" sz="296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41"/>
          <p:cNvSpPr txBox="1"/>
          <p:nvPr/>
        </p:nvSpPr>
        <p:spPr>
          <a:xfrm>
            <a:off x="1004539" y="4987051"/>
            <a:ext cx="6221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41"/>
          <p:cNvSpPr/>
          <p:nvPr/>
        </p:nvSpPr>
        <p:spPr>
          <a:xfrm flipH="1" rot="8072477">
            <a:off x="576509" y="5020796"/>
            <a:ext cx="229854" cy="240287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1200" lIns="162400" spcFirstLastPara="1" rIns="162400" wrap="square" tIns="81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7"/>
              <a:buFont typeface="Arial"/>
              <a:buNone/>
            </a:pPr>
            <a:r>
              <a:t/>
            </a:r>
            <a:endParaRPr b="0" i="0" sz="319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41"/>
          <p:cNvSpPr/>
          <p:nvPr/>
        </p:nvSpPr>
        <p:spPr>
          <a:xfrm flipH="1" rot="8072477">
            <a:off x="599812" y="5045156"/>
            <a:ext cx="183248" cy="191566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1"/>
              <a:buFont typeface="Arial"/>
              <a:buNone/>
            </a:pPr>
            <a:r>
              <a:t/>
            </a:r>
            <a:endParaRPr b="0" i="0" sz="296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41"/>
          <p:cNvSpPr txBox="1"/>
          <p:nvPr/>
        </p:nvSpPr>
        <p:spPr>
          <a:xfrm>
            <a:off x="1004539" y="5674556"/>
            <a:ext cx="6221707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41"/>
          <p:cNvSpPr/>
          <p:nvPr/>
        </p:nvSpPr>
        <p:spPr>
          <a:xfrm flipH="1" rot="8072477">
            <a:off x="576509" y="5708301"/>
            <a:ext cx="229854" cy="240287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81200" lIns="162400" spcFirstLastPara="1" rIns="162400" wrap="square" tIns="812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97"/>
              <a:buFont typeface="Arial"/>
              <a:buNone/>
            </a:pPr>
            <a:r>
              <a:t/>
            </a:r>
            <a:endParaRPr b="0" i="0" sz="319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41"/>
          <p:cNvSpPr/>
          <p:nvPr/>
        </p:nvSpPr>
        <p:spPr>
          <a:xfrm flipH="1" rot="8072477">
            <a:off x="599812" y="5732661"/>
            <a:ext cx="183248" cy="191566"/>
          </a:xfrm>
          <a:prstGeom prst="ellipse">
            <a:avLst/>
          </a:prstGeom>
          <a:solidFill>
            <a:schemeClr val="accent2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61"/>
              <a:buFont typeface="Arial"/>
              <a:buNone/>
            </a:pPr>
            <a:r>
              <a:t/>
            </a:r>
            <a:endParaRPr b="0" i="0" sz="296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9" name="Google Shape;1119;p41"/>
          <p:cNvCxnSpPr/>
          <p:nvPr/>
        </p:nvCxnSpPr>
        <p:spPr>
          <a:xfrm>
            <a:off x="0" y="6172200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0" name="Google Shape;1120;p41"/>
          <p:cNvSpPr/>
          <p:nvPr/>
        </p:nvSpPr>
        <p:spPr>
          <a:xfrm>
            <a:off x="1004540" y="1267012"/>
            <a:ext cx="10261752" cy="9265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68335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99"/>
              <a:buFont typeface="Arial"/>
              <a:buNone/>
            </a:pPr>
            <a:r>
              <a:t/>
            </a:r>
            <a:endParaRPr b="0" i="0" sz="139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4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4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6" name="Google Shape;1126;p4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 </a:t>
            </a:r>
            <a:endParaRPr/>
          </a:p>
        </p:txBody>
      </p:sp>
      <p:sp>
        <p:nvSpPr>
          <p:cNvPr id="1127" name="Google Shape;1127;p42"/>
          <p:cNvSpPr/>
          <p:nvPr/>
        </p:nvSpPr>
        <p:spPr>
          <a:xfrm>
            <a:off x="5206201" y="1418575"/>
            <a:ext cx="5849073" cy="49005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42"/>
          <p:cNvSpPr txBox="1"/>
          <p:nvPr/>
        </p:nvSpPr>
        <p:spPr>
          <a:xfrm>
            <a:off x="550863" y="1424567"/>
            <a:ext cx="11641138" cy="4897574"/>
          </a:xfrm>
          <a:prstGeom prst="rect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72000" lIns="72000" spcFirstLastPara="1" rIns="72000" wrap="square" tIns="72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1A2648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p42"/>
          <p:cNvSpPr/>
          <p:nvPr/>
        </p:nvSpPr>
        <p:spPr>
          <a:xfrm>
            <a:off x="550862" y="1793895"/>
            <a:ext cx="2314326" cy="693137"/>
          </a:xfrm>
          <a:prstGeom prst="homePlate">
            <a:avLst>
              <a:gd fmla="val 1611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p42"/>
          <p:cNvSpPr/>
          <p:nvPr/>
        </p:nvSpPr>
        <p:spPr>
          <a:xfrm>
            <a:off x="773135" y="1924921"/>
            <a:ext cx="1853607" cy="393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1" marL="121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p42"/>
          <p:cNvSpPr/>
          <p:nvPr/>
        </p:nvSpPr>
        <p:spPr>
          <a:xfrm>
            <a:off x="550862" y="4102961"/>
            <a:ext cx="2314326" cy="693136"/>
          </a:xfrm>
          <a:prstGeom prst="homePlate">
            <a:avLst>
              <a:gd fmla="val 1611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p42"/>
          <p:cNvSpPr/>
          <p:nvPr/>
        </p:nvSpPr>
        <p:spPr>
          <a:xfrm>
            <a:off x="773135" y="4240760"/>
            <a:ext cx="1853607" cy="393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1" marL="121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42"/>
          <p:cNvSpPr/>
          <p:nvPr/>
        </p:nvSpPr>
        <p:spPr>
          <a:xfrm>
            <a:off x="550862" y="5257887"/>
            <a:ext cx="2314326" cy="693137"/>
          </a:xfrm>
          <a:prstGeom prst="homePlate">
            <a:avLst>
              <a:gd fmla="val 1611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42"/>
          <p:cNvSpPr/>
          <p:nvPr/>
        </p:nvSpPr>
        <p:spPr>
          <a:xfrm>
            <a:off x="773135" y="5407875"/>
            <a:ext cx="1853607" cy="393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1" marL="121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42"/>
          <p:cNvSpPr/>
          <p:nvPr/>
        </p:nvSpPr>
        <p:spPr>
          <a:xfrm>
            <a:off x="550862" y="2948032"/>
            <a:ext cx="2314326" cy="693136"/>
          </a:xfrm>
          <a:prstGeom prst="homePlate">
            <a:avLst>
              <a:gd fmla="val 1611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42"/>
          <p:cNvSpPr/>
          <p:nvPr/>
        </p:nvSpPr>
        <p:spPr>
          <a:xfrm>
            <a:off x="773135" y="3098020"/>
            <a:ext cx="1853607" cy="393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1" marL="1216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42"/>
          <p:cNvSpPr/>
          <p:nvPr/>
        </p:nvSpPr>
        <p:spPr>
          <a:xfrm>
            <a:off x="3100337" y="1971187"/>
            <a:ext cx="83169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1" marL="12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42"/>
          <p:cNvSpPr/>
          <p:nvPr/>
        </p:nvSpPr>
        <p:spPr>
          <a:xfrm>
            <a:off x="3100337" y="3125326"/>
            <a:ext cx="83169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1" marL="12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42"/>
          <p:cNvSpPr/>
          <p:nvPr/>
        </p:nvSpPr>
        <p:spPr>
          <a:xfrm>
            <a:off x="3100337" y="4280255"/>
            <a:ext cx="83169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1" marL="12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p42"/>
          <p:cNvSpPr/>
          <p:nvPr/>
        </p:nvSpPr>
        <p:spPr>
          <a:xfrm>
            <a:off x="3100337" y="5435182"/>
            <a:ext cx="8316962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1" marL="12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1" name="Google Shape;1141;p42"/>
          <p:cNvGrpSpPr/>
          <p:nvPr/>
        </p:nvGrpSpPr>
        <p:grpSpPr>
          <a:xfrm>
            <a:off x="2987616" y="2722885"/>
            <a:ext cx="8316962" cy="2309855"/>
            <a:chOff x="2401103" y="2614205"/>
            <a:chExt cx="7452070" cy="2309855"/>
          </a:xfrm>
        </p:grpSpPr>
        <p:cxnSp>
          <p:nvCxnSpPr>
            <p:cNvPr id="1142" name="Google Shape;1142;p42"/>
            <p:cNvCxnSpPr/>
            <p:nvPr/>
          </p:nvCxnSpPr>
          <p:spPr>
            <a:xfrm>
              <a:off x="2401103" y="2614205"/>
              <a:ext cx="7452070" cy="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3" name="Google Shape;1143;p42"/>
            <p:cNvCxnSpPr/>
            <p:nvPr/>
          </p:nvCxnSpPr>
          <p:spPr>
            <a:xfrm>
              <a:off x="2401103" y="3769133"/>
              <a:ext cx="7452070" cy="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4" name="Google Shape;1144;p42"/>
            <p:cNvCxnSpPr/>
            <p:nvPr/>
          </p:nvCxnSpPr>
          <p:spPr>
            <a:xfrm>
              <a:off x="2401103" y="4924060"/>
              <a:ext cx="7452070" cy="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4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4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cxnSp>
        <p:nvCxnSpPr>
          <p:cNvPr id="1151" name="Google Shape;1151;p43"/>
          <p:cNvCxnSpPr/>
          <p:nvPr/>
        </p:nvCxnSpPr>
        <p:spPr>
          <a:xfrm>
            <a:off x="594584" y="2195970"/>
            <a:ext cx="0" cy="3855661"/>
          </a:xfrm>
          <a:prstGeom prst="straightConnector1">
            <a:avLst/>
          </a:prstGeom>
          <a:noFill/>
          <a:ln cap="sq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2" name="Google Shape;1152;p43"/>
          <p:cNvCxnSpPr/>
          <p:nvPr/>
        </p:nvCxnSpPr>
        <p:spPr>
          <a:xfrm>
            <a:off x="3500907" y="2195970"/>
            <a:ext cx="0" cy="3855661"/>
          </a:xfrm>
          <a:prstGeom prst="straightConnector1">
            <a:avLst/>
          </a:prstGeom>
          <a:noFill/>
          <a:ln cap="sq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3" name="Google Shape;1153;p43"/>
          <p:cNvCxnSpPr/>
          <p:nvPr/>
        </p:nvCxnSpPr>
        <p:spPr>
          <a:xfrm>
            <a:off x="6369759" y="2195970"/>
            <a:ext cx="0" cy="3855661"/>
          </a:xfrm>
          <a:prstGeom prst="straightConnector1">
            <a:avLst/>
          </a:prstGeom>
          <a:noFill/>
          <a:ln cap="sq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4" name="Google Shape;1154;p43"/>
          <p:cNvCxnSpPr/>
          <p:nvPr/>
        </p:nvCxnSpPr>
        <p:spPr>
          <a:xfrm>
            <a:off x="9246603" y="2195970"/>
            <a:ext cx="0" cy="3855661"/>
          </a:xfrm>
          <a:prstGeom prst="straightConnector1">
            <a:avLst/>
          </a:prstGeom>
          <a:noFill/>
          <a:ln cap="sq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5" name="Google Shape;1155;p43"/>
          <p:cNvSpPr/>
          <p:nvPr/>
        </p:nvSpPr>
        <p:spPr>
          <a:xfrm>
            <a:off x="9129997" y="2424164"/>
            <a:ext cx="233211" cy="2332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43"/>
          <p:cNvSpPr txBox="1"/>
          <p:nvPr/>
        </p:nvSpPr>
        <p:spPr>
          <a:xfrm>
            <a:off x="9502073" y="2397141"/>
            <a:ext cx="20658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157" name="Google Shape;1157;p43"/>
          <p:cNvSpPr txBox="1"/>
          <p:nvPr/>
        </p:nvSpPr>
        <p:spPr>
          <a:xfrm>
            <a:off x="9502073" y="3073638"/>
            <a:ext cx="20658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158" name="Google Shape;1158;p43"/>
          <p:cNvSpPr/>
          <p:nvPr/>
        </p:nvSpPr>
        <p:spPr>
          <a:xfrm>
            <a:off x="9129997" y="3101503"/>
            <a:ext cx="233211" cy="23321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43"/>
          <p:cNvSpPr/>
          <p:nvPr/>
        </p:nvSpPr>
        <p:spPr>
          <a:xfrm>
            <a:off x="6253153" y="2424164"/>
            <a:ext cx="233211" cy="2332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43"/>
          <p:cNvSpPr txBox="1"/>
          <p:nvPr/>
        </p:nvSpPr>
        <p:spPr>
          <a:xfrm>
            <a:off x="6625229" y="2397141"/>
            <a:ext cx="20658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161" name="Google Shape;1161;p43"/>
          <p:cNvSpPr txBox="1"/>
          <p:nvPr/>
        </p:nvSpPr>
        <p:spPr>
          <a:xfrm>
            <a:off x="6625229" y="3073638"/>
            <a:ext cx="20658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162" name="Google Shape;1162;p43"/>
          <p:cNvSpPr/>
          <p:nvPr/>
        </p:nvSpPr>
        <p:spPr>
          <a:xfrm>
            <a:off x="6253153" y="3101503"/>
            <a:ext cx="233211" cy="23321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43"/>
          <p:cNvSpPr/>
          <p:nvPr/>
        </p:nvSpPr>
        <p:spPr>
          <a:xfrm>
            <a:off x="3384301" y="2424164"/>
            <a:ext cx="233211" cy="2332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43"/>
          <p:cNvSpPr txBox="1"/>
          <p:nvPr/>
        </p:nvSpPr>
        <p:spPr>
          <a:xfrm>
            <a:off x="3756377" y="2397141"/>
            <a:ext cx="20658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165" name="Google Shape;1165;p43"/>
          <p:cNvSpPr txBox="1"/>
          <p:nvPr/>
        </p:nvSpPr>
        <p:spPr>
          <a:xfrm>
            <a:off x="3756377" y="3073638"/>
            <a:ext cx="20658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166" name="Google Shape;1166;p43"/>
          <p:cNvSpPr/>
          <p:nvPr/>
        </p:nvSpPr>
        <p:spPr>
          <a:xfrm>
            <a:off x="3384301" y="3101503"/>
            <a:ext cx="233211" cy="23321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43"/>
          <p:cNvSpPr/>
          <p:nvPr/>
        </p:nvSpPr>
        <p:spPr>
          <a:xfrm>
            <a:off x="422988" y="1397533"/>
            <a:ext cx="2652979" cy="83924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6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43"/>
          <p:cNvSpPr/>
          <p:nvPr/>
        </p:nvSpPr>
        <p:spPr>
          <a:xfrm>
            <a:off x="3309988" y="1397533"/>
            <a:ext cx="2652979" cy="83924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6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43"/>
          <p:cNvSpPr/>
          <p:nvPr/>
        </p:nvSpPr>
        <p:spPr>
          <a:xfrm>
            <a:off x="6196988" y="1397533"/>
            <a:ext cx="2652979" cy="83924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6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43"/>
          <p:cNvSpPr/>
          <p:nvPr/>
        </p:nvSpPr>
        <p:spPr>
          <a:xfrm>
            <a:off x="9083988" y="1397533"/>
            <a:ext cx="2652979" cy="83924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26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43"/>
          <p:cNvSpPr/>
          <p:nvPr/>
        </p:nvSpPr>
        <p:spPr>
          <a:xfrm>
            <a:off x="477979" y="2424164"/>
            <a:ext cx="233211" cy="233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72" name="Google Shape;1172;p43"/>
          <p:cNvCxnSpPr/>
          <p:nvPr/>
        </p:nvCxnSpPr>
        <p:spPr>
          <a:xfrm>
            <a:off x="0" y="6045008"/>
            <a:ext cx="12192000" cy="0"/>
          </a:xfrm>
          <a:prstGeom prst="straightConnector1">
            <a:avLst/>
          </a:prstGeom>
          <a:noFill/>
          <a:ln cap="sq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3" name="Google Shape;1173;p43"/>
          <p:cNvSpPr txBox="1"/>
          <p:nvPr/>
        </p:nvSpPr>
        <p:spPr>
          <a:xfrm>
            <a:off x="850055" y="2397141"/>
            <a:ext cx="20658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174" name="Google Shape;1174;p43"/>
          <p:cNvSpPr txBox="1"/>
          <p:nvPr/>
        </p:nvSpPr>
        <p:spPr>
          <a:xfrm>
            <a:off x="850055" y="3073638"/>
            <a:ext cx="206586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175" name="Google Shape;1175;p43"/>
          <p:cNvSpPr/>
          <p:nvPr/>
        </p:nvSpPr>
        <p:spPr>
          <a:xfrm>
            <a:off x="477979" y="3101503"/>
            <a:ext cx="233211" cy="2332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50" lIns="121900" spcFirstLastPara="1" rIns="121900" wrap="square" tIns="609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4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4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182" name="Google Shape;1182;p44"/>
          <p:cNvSpPr/>
          <p:nvPr/>
        </p:nvSpPr>
        <p:spPr>
          <a:xfrm>
            <a:off x="3824387" y="1823350"/>
            <a:ext cx="74141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183" name="Google Shape;1183;p44"/>
          <p:cNvSpPr/>
          <p:nvPr/>
        </p:nvSpPr>
        <p:spPr>
          <a:xfrm>
            <a:off x="0" y="1457283"/>
            <a:ext cx="3544179" cy="4530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44"/>
          <p:cNvSpPr/>
          <p:nvPr/>
        </p:nvSpPr>
        <p:spPr>
          <a:xfrm>
            <a:off x="1" y="3272607"/>
            <a:ext cx="3445644" cy="271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44"/>
          <p:cNvSpPr/>
          <p:nvPr/>
        </p:nvSpPr>
        <p:spPr>
          <a:xfrm>
            <a:off x="216177" y="3486204"/>
            <a:ext cx="30132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pic>
        <p:nvPicPr>
          <p:cNvPr id="1186" name="Google Shape;118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977" y="1894201"/>
            <a:ext cx="1167692" cy="10720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7" name="Google Shape;1187;p44"/>
          <p:cNvCxnSpPr/>
          <p:nvPr/>
        </p:nvCxnSpPr>
        <p:spPr>
          <a:xfrm>
            <a:off x="0" y="1457283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44"/>
          <p:cNvCxnSpPr/>
          <p:nvPr/>
        </p:nvCxnSpPr>
        <p:spPr>
          <a:xfrm>
            <a:off x="0" y="5987309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4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grpSp>
        <p:nvGrpSpPr>
          <p:cNvPr id="1195" name="Google Shape;1195;p45"/>
          <p:cNvGrpSpPr/>
          <p:nvPr/>
        </p:nvGrpSpPr>
        <p:grpSpPr>
          <a:xfrm>
            <a:off x="550863" y="1217854"/>
            <a:ext cx="11197442" cy="4801787"/>
            <a:chOff x="778935" y="1098307"/>
            <a:chExt cx="10635499" cy="4560808"/>
          </a:xfrm>
        </p:grpSpPr>
        <p:sp>
          <p:nvSpPr>
            <p:cNvPr id="1196" name="Google Shape;1196;p45"/>
            <p:cNvSpPr/>
            <p:nvPr/>
          </p:nvSpPr>
          <p:spPr>
            <a:xfrm rot="5556366">
              <a:off x="4043366" y="-1731541"/>
              <a:ext cx="4100329" cy="10220504"/>
            </a:xfrm>
            <a:prstGeom prst="roundRect">
              <a:avLst>
                <a:gd fmla="val 7071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5"/>
            <p:cNvSpPr/>
            <p:nvPr/>
          </p:nvSpPr>
          <p:spPr>
            <a:xfrm rot="5400000">
              <a:off x="4026019" y="-1925794"/>
              <a:ext cx="4141332" cy="10635499"/>
            </a:xfrm>
            <a:prstGeom prst="roundRect">
              <a:avLst>
                <a:gd fmla="val 7071" name="adj"/>
              </a:avLst>
            </a:pr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1453481" y="1556438"/>
              <a:ext cx="265099" cy="330744"/>
            </a:xfrm>
            <a:custGeom>
              <a:rect b="b" l="l" r="r" t="t"/>
              <a:pathLst>
                <a:path extrusionOk="0" h="20779" w="20582">
                  <a:moveTo>
                    <a:pt x="14737" y="1"/>
                  </a:moveTo>
                  <a:cubicBezTo>
                    <a:pt x="12598" y="22"/>
                    <a:pt x="10477" y="434"/>
                    <a:pt x="8544" y="1209"/>
                  </a:cubicBezTo>
                  <a:cubicBezTo>
                    <a:pt x="3347" y="3293"/>
                    <a:pt x="124" y="7533"/>
                    <a:pt x="5" y="12131"/>
                  </a:cubicBezTo>
                  <a:cubicBezTo>
                    <a:pt x="-12" y="12494"/>
                    <a:pt x="16" y="12855"/>
                    <a:pt x="58" y="13217"/>
                  </a:cubicBezTo>
                  <a:cubicBezTo>
                    <a:pt x="76" y="13443"/>
                    <a:pt x="60" y="13666"/>
                    <a:pt x="93" y="13893"/>
                  </a:cubicBezTo>
                  <a:lnTo>
                    <a:pt x="138" y="13893"/>
                  </a:lnTo>
                  <a:cubicBezTo>
                    <a:pt x="492" y="15522"/>
                    <a:pt x="1435" y="17078"/>
                    <a:pt x="2990" y="18337"/>
                  </a:cubicBezTo>
                  <a:cubicBezTo>
                    <a:pt x="7016" y="21594"/>
                    <a:pt x="13537" y="21594"/>
                    <a:pt x="17563" y="18337"/>
                  </a:cubicBezTo>
                  <a:cubicBezTo>
                    <a:pt x="21588" y="15079"/>
                    <a:pt x="21588" y="9802"/>
                    <a:pt x="17563" y="6544"/>
                  </a:cubicBezTo>
                  <a:cubicBezTo>
                    <a:pt x="15799" y="5117"/>
                    <a:pt x="13557" y="4348"/>
                    <a:pt x="11254" y="4172"/>
                  </a:cubicBezTo>
                  <a:cubicBezTo>
                    <a:pt x="12535" y="2393"/>
                    <a:pt x="14484" y="953"/>
                    <a:pt x="16878" y="109"/>
                  </a:cubicBezTo>
                  <a:cubicBezTo>
                    <a:pt x="16166" y="30"/>
                    <a:pt x="15450" y="-6"/>
                    <a:pt x="14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30475" spcFirstLastPara="1" rIns="3047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33" u="none" cap="none" strike="noStrike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5"/>
            <p:cNvSpPr/>
            <p:nvPr/>
          </p:nvSpPr>
          <p:spPr>
            <a:xfrm>
              <a:off x="1144353" y="1556438"/>
              <a:ext cx="265100" cy="330744"/>
            </a:xfrm>
            <a:custGeom>
              <a:rect b="b" l="l" r="r" t="t"/>
              <a:pathLst>
                <a:path extrusionOk="0" h="20779" w="20582">
                  <a:moveTo>
                    <a:pt x="14737" y="1"/>
                  </a:moveTo>
                  <a:cubicBezTo>
                    <a:pt x="12598" y="22"/>
                    <a:pt x="10477" y="434"/>
                    <a:pt x="8544" y="1209"/>
                  </a:cubicBezTo>
                  <a:cubicBezTo>
                    <a:pt x="3347" y="3293"/>
                    <a:pt x="124" y="7533"/>
                    <a:pt x="5" y="12131"/>
                  </a:cubicBezTo>
                  <a:cubicBezTo>
                    <a:pt x="-12" y="12494"/>
                    <a:pt x="16" y="12855"/>
                    <a:pt x="58" y="13217"/>
                  </a:cubicBezTo>
                  <a:cubicBezTo>
                    <a:pt x="76" y="13443"/>
                    <a:pt x="60" y="13666"/>
                    <a:pt x="93" y="13893"/>
                  </a:cubicBezTo>
                  <a:lnTo>
                    <a:pt x="138" y="13893"/>
                  </a:lnTo>
                  <a:cubicBezTo>
                    <a:pt x="492" y="15522"/>
                    <a:pt x="1435" y="17078"/>
                    <a:pt x="2990" y="18337"/>
                  </a:cubicBezTo>
                  <a:cubicBezTo>
                    <a:pt x="7016" y="21594"/>
                    <a:pt x="13537" y="21594"/>
                    <a:pt x="17563" y="18337"/>
                  </a:cubicBezTo>
                  <a:cubicBezTo>
                    <a:pt x="21588" y="15079"/>
                    <a:pt x="21588" y="9802"/>
                    <a:pt x="17563" y="6544"/>
                  </a:cubicBezTo>
                  <a:cubicBezTo>
                    <a:pt x="15799" y="5117"/>
                    <a:pt x="13557" y="4348"/>
                    <a:pt x="11254" y="4172"/>
                  </a:cubicBezTo>
                  <a:cubicBezTo>
                    <a:pt x="12535" y="2393"/>
                    <a:pt x="14484" y="953"/>
                    <a:pt x="16878" y="109"/>
                  </a:cubicBezTo>
                  <a:cubicBezTo>
                    <a:pt x="16166" y="30"/>
                    <a:pt x="15450" y="-6"/>
                    <a:pt x="14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30475" spcFirstLastPara="1" rIns="3047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33" u="none" cap="none" strike="noStrike">
                <a:solidFill>
                  <a:srgbClr val="3939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0" name="Google Shape;1200;p45"/>
          <p:cNvSpPr txBox="1"/>
          <p:nvPr/>
        </p:nvSpPr>
        <p:spPr>
          <a:xfrm>
            <a:off x="935587" y="2235023"/>
            <a:ext cx="99830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4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4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grpSp>
        <p:nvGrpSpPr>
          <p:cNvPr id="1207" name="Google Shape;1207;p46"/>
          <p:cNvGrpSpPr/>
          <p:nvPr/>
        </p:nvGrpSpPr>
        <p:grpSpPr>
          <a:xfrm>
            <a:off x="797601" y="1480126"/>
            <a:ext cx="2895600" cy="531024"/>
            <a:chOff x="797601" y="1480126"/>
            <a:chExt cx="2895600" cy="531024"/>
          </a:xfrm>
        </p:grpSpPr>
        <p:sp>
          <p:nvSpPr>
            <p:cNvPr id="1208" name="Google Shape;1208;p46"/>
            <p:cNvSpPr/>
            <p:nvPr/>
          </p:nvSpPr>
          <p:spPr>
            <a:xfrm>
              <a:off x="797601" y="1480126"/>
              <a:ext cx="2895600" cy="531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6"/>
            <p:cNvSpPr txBox="1"/>
            <p:nvPr/>
          </p:nvSpPr>
          <p:spPr>
            <a:xfrm>
              <a:off x="1098210" y="1607139"/>
              <a:ext cx="236639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Light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</p:grpSp>
      <p:sp>
        <p:nvSpPr>
          <p:cNvPr id="1210" name="Google Shape;1210;p46"/>
          <p:cNvSpPr txBox="1"/>
          <p:nvPr/>
        </p:nvSpPr>
        <p:spPr>
          <a:xfrm>
            <a:off x="3998001" y="160713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211" name="Google Shape;1211;p46"/>
          <p:cNvSpPr/>
          <p:nvPr/>
        </p:nvSpPr>
        <p:spPr>
          <a:xfrm>
            <a:off x="650199" y="1598236"/>
            <a:ext cx="294804" cy="2948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cxnSp>
        <p:nvCxnSpPr>
          <p:cNvPr id="1212" name="Google Shape;1212;p46"/>
          <p:cNvCxnSpPr/>
          <p:nvPr/>
        </p:nvCxnSpPr>
        <p:spPr>
          <a:xfrm>
            <a:off x="3998001" y="2134258"/>
            <a:ext cx="7543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13" name="Google Shape;1213;p46"/>
          <p:cNvSpPr/>
          <p:nvPr/>
        </p:nvSpPr>
        <p:spPr>
          <a:xfrm>
            <a:off x="797601" y="2257366"/>
            <a:ext cx="2895600" cy="531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46"/>
          <p:cNvSpPr txBox="1"/>
          <p:nvPr/>
        </p:nvSpPr>
        <p:spPr>
          <a:xfrm>
            <a:off x="1098210" y="238437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15" name="Google Shape;1215;p46"/>
          <p:cNvSpPr txBox="1"/>
          <p:nvPr/>
        </p:nvSpPr>
        <p:spPr>
          <a:xfrm>
            <a:off x="3998001" y="238437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216" name="Google Shape;1216;p46"/>
          <p:cNvSpPr/>
          <p:nvPr/>
        </p:nvSpPr>
        <p:spPr>
          <a:xfrm>
            <a:off x="650199" y="2375476"/>
            <a:ext cx="294804" cy="2948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17" name="Google Shape;1217;p46"/>
          <p:cNvSpPr/>
          <p:nvPr/>
        </p:nvSpPr>
        <p:spPr>
          <a:xfrm>
            <a:off x="797601" y="3034606"/>
            <a:ext cx="2895600" cy="531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46"/>
          <p:cNvSpPr txBox="1"/>
          <p:nvPr/>
        </p:nvSpPr>
        <p:spPr>
          <a:xfrm>
            <a:off x="1098210" y="316161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19" name="Google Shape;1219;p46"/>
          <p:cNvSpPr txBox="1"/>
          <p:nvPr/>
        </p:nvSpPr>
        <p:spPr>
          <a:xfrm>
            <a:off x="3998001" y="316161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220" name="Google Shape;1220;p46"/>
          <p:cNvSpPr/>
          <p:nvPr/>
        </p:nvSpPr>
        <p:spPr>
          <a:xfrm>
            <a:off x="650199" y="3152716"/>
            <a:ext cx="294804" cy="2948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21" name="Google Shape;1221;p46"/>
          <p:cNvSpPr/>
          <p:nvPr/>
        </p:nvSpPr>
        <p:spPr>
          <a:xfrm>
            <a:off x="797601" y="3811846"/>
            <a:ext cx="2895600" cy="531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46"/>
          <p:cNvSpPr txBox="1"/>
          <p:nvPr/>
        </p:nvSpPr>
        <p:spPr>
          <a:xfrm>
            <a:off x="1098210" y="393885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23" name="Google Shape;1223;p46"/>
          <p:cNvSpPr txBox="1"/>
          <p:nvPr/>
        </p:nvSpPr>
        <p:spPr>
          <a:xfrm>
            <a:off x="3998001" y="393885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224" name="Google Shape;1224;p46"/>
          <p:cNvSpPr/>
          <p:nvPr/>
        </p:nvSpPr>
        <p:spPr>
          <a:xfrm>
            <a:off x="650199" y="3929956"/>
            <a:ext cx="294804" cy="2948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25" name="Google Shape;1225;p46"/>
          <p:cNvSpPr/>
          <p:nvPr/>
        </p:nvSpPr>
        <p:spPr>
          <a:xfrm>
            <a:off x="797601" y="4589086"/>
            <a:ext cx="2895600" cy="531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46"/>
          <p:cNvSpPr txBox="1"/>
          <p:nvPr/>
        </p:nvSpPr>
        <p:spPr>
          <a:xfrm>
            <a:off x="1098210" y="471609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27" name="Google Shape;1227;p46"/>
          <p:cNvSpPr txBox="1"/>
          <p:nvPr/>
        </p:nvSpPr>
        <p:spPr>
          <a:xfrm>
            <a:off x="3998001" y="471609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228" name="Google Shape;1228;p46"/>
          <p:cNvSpPr/>
          <p:nvPr/>
        </p:nvSpPr>
        <p:spPr>
          <a:xfrm>
            <a:off x="650199" y="4707196"/>
            <a:ext cx="294804" cy="2948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229" name="Google Shape;1229;p46"/>
          <p:cNvSpPr/>
          <p:nvPr/>
        </p:nvSpPr>
        <p:spPr>
          <a:xfrm>
            <a:off x="797601" y="5366326"/>
            <a:ext cx="2895600" cy="531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46"/>
          <p:cNvSpPr txBox="1"/>
          <p:nvPr/>
        </p:nvSpPr>
        <p:spPr>
          <a:xfrm>
            <a:off x="1098210" y="549333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231" name="Google Shape;1231;p46"/>
          <p:cNvSpPr txBox="1"/>
          <p:nvPr/>
        </p:nvSpPr>
        <p:spPr>
          <a:xfrm>
            <a:off x="3998001" y="5493339"/>
            <a:ext cx="23663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 Light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232" name="Google Shape;1232;p46"/>
          <p:cNvSpPr/>
          <p:nvPr/>
        </p:nvSpPr>
        <p:spPr>
          <a:xfrm>
            <a:off x="650199" y="5484436"/>
            <a:ext cx="294804" cy="2948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cxnSp>
        <p:nvCxnSpPr>
          <p:cNvPr id="1233" name="Google Shape;1233;p46"/>
          <p:cNvCxnSpPr/>
          <p:nvPr/>
        </p:nvCxnSpPr>
        <p:spPr>
          <a:xfrm>
            <a:off x="3998001" y="2911498"/>
            <a:ext cx="7543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4" name="Google Shape;1234;p46"/>
          <p:cNvCxnSpPr/>
          <p:nvPr/>
        </p:nvCxnSpPr>
        <p:spPr>
          <a:xfrm>
            <a:off x="3998001" y="3688738"/>
            <a:ext cx="7543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5" name="Google Shape;1235;p46"/>
          <p:cNvCxnSpPr/>
          <p:nvPr/>
        </p:nvCxnSpPr>
        <p:spPr>
          <a:xfrm>
            <a:off x="3998001" y="4465978"/>
            <a:ext cx="7543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6" name="Google Shape;1236;p46"/>
          <p:cNvCxnSpPr/>
          <p:nvPr/>
        </p:nvCxnSpPr>
        <p:spPr>
          <a:xfrm>
            <a:off x="3998001" y="5243218"/>
            <a:ext cx="7543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4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4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cxnSp>
        <p:nvCxnSpPr>
          <p:cNvPr id="1243" name="Google Shape;1243;p47"/>
          <p:cNvCxnSpPr/>
          <p:nvPr/>
        </p:nvCxnSpPr>
        <p:spPr>
          <a:xfrm rot="10800000">
            <a:off x="0" y="6266245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44" name="Google Shape;1244;p47"/>
          <p:cNvGrpSpPr/>
          <p:nvPr/>
        </p:nvGrpSpPr>
        <p:grpSpPr>
          <a:xfrm>
            <a:off x="7095280" y="1284795"/>
            <a:ext cx="5096719" cy="4981449"/>
            <a:chOff x="6457044" y="208345"/>
            <a:chExt cx="5734956" cy="6057900"/>
          </a:xfrm>
        </p:grpSpPr>
        <p:sp>
          <p:nvSpPr>
            <p:cNvPr id="1245" name="Google Shape;1245;p47"/>
            <p:cNvSpPr/>
            <p:nvPr/>
          </p:nvSpPr>
          <p:spPr>
            <a:xfrm flipH="1">
              <a:off x="6457044" y="208345"/>
              <a:ext cx="5734956" cy="6057900"/>
            </a:xfrm>
            <a:prstGeom prst="round1Rect">
              <a:avLst>
                <a:gd fmla="val 7512" name="adj"/>
              </a:avLst>
            </a:prstGeom>
            <a:solidFill>
              <a:srgbClr val="CAC7EB"/>
            </a:solidFill>
            <a:ln>
              <a:noFill/>
            </a:ln>
          </p:spPr>
          <p:txBody>
            <a:bodyPr anchorCtr="0" anchor="ctr" bIns="60950" lIns="121900" spcFirstLastPara="1" rIns="121900" wrap="square" tIns="60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7"/>
            <p:cNvSpPr/>
            <p:nvPr/>
          </p:nvSpPr>
          <p:spPr>
            <a:xfrm>
              <a:off x="6719990" y="1249260"/>
              <a:ext cx="5210042" cy="4055171"/>
            </a:xfrm>
            <a:custGeom>
              <a:rect b="b" l="l" r="r" t="t"/>
              <a:pathLst>
                <a:path extrusionOk="0" h="4055171" w="5210042">
                  <a:moveTo>
                    <a:pt x="5006146" y="2638302"/>
                  </a:moveTo>
                  <a:cubicBezTo>
                    <a:pt x="4958316" y="2712057"/>
                    <a:pt x="4899991" y="2768168"/>
                    <a:pt x="4840438" y="2826012"/>
                  </a:cubicBezTo>
                  <a:cubicBezTo>
                    <a:pt x="4821446" y="2844451"/>
                    <a:pt x="4801731" y="2862143"/>
                    <a:pt x="4781343" y="2879017"/>
                  </a:cubicBezTo>
                  <a:cubicBezTo>
                    <a:pt x="4772147" y="2886624"/>
                    <a:pt x="4763120" y="2894062"/>
                    <a:pt x="4754045" y="2901524"/>
                  </a:cubicBezTo>
                  <a:cubicBezTo>
                    <a:pt x="4637082" y="2997834"/>
                    <a:pt x="4500115" y="3067545"/>
                    <a:pt x="4352677" y="3102449"/>
                  </a:cubicBezTo>
                  <a:cubicBezTo>
                    <a:pt x="4347983" y="3103556"/>
                    <a:pt x="4343241" y="3104639"/>
                    <a:pt x="4338523" y="3105699"/>
                  </a:cubicBezTo>
                  <a:cubicBezTo>
                    <a:pt x="4199703" y="3135716"/>
                    <a:pt x="4059871" y="3153529"/>
                    <a:pt x="3915370" y="3143322"/>
                  </a:cubicBezTo>
                  <a:cubicBezTo>
                    <a:pt x="3768149" y="3138965"/>
                    <a:pt x="3620398" y="3120334"/>
                    <a:pt x="3468603" y="3098670"/>
                  </a:cubicBezTo>
                  <a:cubicBezTo>
                    <a:pt x="3449177" y="3095902"/>
                    <a:pt x="3429631" y="3093735"/>
                    <a:pt x="3410085" y="3092098"/>
                  </a:cubicBezTo>
                  <a:cubicBezTo>
                    <a:pt x="3347427" y="3086899"/>
                    <a:pt x="3288620" y="3082397"/>
                    <a:pt x="3229380" y="3085406"/>
                  </a:cubicBezTo>
                  <a:cubicBezTo>
                    <a:pt x="2993865" y="3087236"/>
                    <a:pt x="2793229" y="3179165"/>
                    <a:pt x="2612091" y="3308501"/>
                  </a:cubicBezTo>
                  <a:cubicBezTo>
                    <a:pt x="2521510" y="3373181"/>
                    <a:pt x="2435743" y="3446936"/>
                    <a:pt x="2352769" y="3522882"/>
                  </a:cubicBezTo>
                  <a:cubicBezTo>
                    <a:pt x="2058687" y="3855863"/>
                    <a:pt x="1650242" y="4137596"/>
                    <a:pt x="1177887" y="4033029"/>
                  </a:cubicBezTo>
                  <a:cubicBezTo>
                    <a:pt x="1136893" y="4024941"/>
                    <a:pt x="1098764" y="4016588"/>
                    <a:pt x="1057770" y="4008500"/>
                  </a:cubicBezTo>
                  <a:cubicBezTo>
                    <a:pt x="989840" y="3988256"/>
                    <a:pt x="922175" y="3970852"/>
                    <a:pt x="856388" y="3941798"/>
                  </a:cubicBezTo>
                  <a:cubicBezTo>
                    <a:pt x="820401" y="3924635"/>
                    <a:pt x="784655" y="3910337"/>
                    <a:pt x="748668" y="3893198"/>
                  </a:cubicBezTo>
                  <a:cubicBezTo>
                    <a:pt x="607344" y="3821489"/>
                    <a:pt x="491030" y="3739044"/>
                    <a:pt x="378063" y="3627521"/>
                  </a:cubicBezTo>
                  <a:cubicBezTo>
                    <a:pt x="346842" y="3598442"/>
                    <a:pt x="321326" y="3568907"/>
                    <a:pt x="295594" y="3536482"/>
                  </a:cubicBezTo>
                  <a:cubicBezTo>
                    <a:pt x="231467" y="3458322"/>
                    <a:pt x="182145" y="3384687"/>
                    <a:pt x="140670" y="3301761"/>
                  </a:cubicBezTo>
                  <a:cubicBezTo>
                    <a:pt x="-37628" y="2959560"/>
                    <a:pt x="98159" y="2585393"/>
                    <a:pt x="172251" y="2230772"/>
                  </a:cubicBezTo>
                  <a:cubicBezTo>
                    <a:pt x="194157" y="2113760"/>
                    <a:pt x="175573" y="1994365"/>
                    <a:pt x="147987" y="1880724"/>
                  </a:cubicBezTo>
                  <a:cubicBezTo>
                    <a:pt x="120498" y="1774400"/>
                    <a:pt x="81021" y="1672529"/>
                    <a:pt x="44673" y="1564689"/>
                  </a:cubicBezTo>
                  <a:cubicBezTo>
                    <a:pt x="-101225" y="1127599"/>
                    <a:pt x="119150" y="628284"/>
                    <a:pt x="575762" y="509563"/>
                  </a:cubicBezTo>
                  <a:cubicBezTo>
                    <a:pt x="637722" y="492881"/>
                    <a:pt x="699923" y="479040"/>
                    <a:pt x="763303" y="479522"/>
                  </a:cubicBezTo>
                  <a:cubicBezTo>
                    <a:pt x="861250" y="479979"/>
                    <a:pt x="952048" y="498322"/>
                    <a:pt x="1046432" y="525017"/>
                  </a:cubicBezTo>
                  <a:cubicBezTo>
                    <a:pt x="1303107" y="598628"/>
                    <a:pt x="1552174" y="753504"/>
                    <a:pt x="1826758" y="702183"/>
                  </a:cubicBezTo>
                  <a:cubicBezTo>
                    <a:pt x="1906387" y="689522"/>
                    <a:pt x="1983801" y="660034"/>
                    <a:pt x="2053969" y="617307"/>
                  </a:cubicBezTo>
                  <a:cubicBezTo>
                    <a:pt x="2163663" y="551327"/>
                    <a:pt x="2271648" y="482795"/>
                    <a:pt x="2379608" y="414745"/>
                  </a:cubicBezTo>
                  <a:cubicBezTo>
                    <a:pt x="2436008" y="375774"/>
                    <a:pt x="2494261" y="338944"/>
                    <a:pt x="2554079" y="304811"/>
                  </a:cubicBezTo>
                  <a:cubicBezTo>
                    <a:pt x="2613896" y="270677"/>
                    <a:pt x="2675279" y="239192"/>
                    <a:pt x="2737961" y="210956"/>
                  </a:cubicBezTo>
                  <a:cubicBezTo>
                    <a:pt x="3116846" y="41252"/>
                    <a:pt x="3550976" y="-62352"/>
                    <a:pt x="3945411" y="41637"/>
                  </a:cubicBezTo>
                  <a:cubicBezTo>
                    <a:pt x="5459990" y="440839"/>
                    <a:pt x="5323626" y="2148784"/>
                    <a:pt x="5006146" y="2638302"/>
                  </a:cubicBezTo>
                  <a:close/>
                </a:path>
              </a:pathLst>
            </a:custGeom>
            <a:solidFill>
              <a:srgbClr val="CBCA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7"/>
            <p:cNvSpPr/>
            <p:nvPr/>
          </p:nvSpPr>
          <p:spPr>
            <a:xfrm rot="-542307">
              <a:off x="8446681" y="1116897"/>
              <a:ext cx="482978" cy="482978"/>
            </a:xfrm>
            <a:custGeom>
              <a:rect b="b" l="l" r="r" t="t"/>
              <a:pathLst>
                <a:path extrusionOk="0" h="482978" w="482978">
                  <a:moveTo>
                    <a:pt x="482979" y="241489"/>
                  </a:moveTo>
                  <a:cubicBezTo>
                    <a:pt x="482979" y="374860"/>
                    <a:pt x="374860" y="482979"/>
                    <a:pt x="241489" y="482979"/>
                  </a:cubicBezTo>
                  <a:cubicBezTo>
                    <a:pt x="108119" y="482979"/>
                    <a:pt x="0" y="374860"/>
                    <a:pt x="0" y="241489"/>
                  </a:cubicBezTo>
                  <a:cubicBezTo>
                    <a:pt x="0" y="108119"/>
                    <a:pt x="108119" y="0"/>
                    <a:pt x="241489" y="0"/>
                  </a:cubicBezTo>
                  <a:cubicBezTo>
                    <a:pt x="374860" y="0"/>
                    <a:pt x="482979" y="108119"/>
                    <a:pt x="482979" y="2414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7"/>
            <p:cNvSpPr/>
            <p:nvPr/>
          </p:nvSpPr>
          <p:spPr>
            <a:xfrm rot="-4197460">
              <a:off x="9388119" y="4887413"/>
              <a:ext cx="302036" cy="302036"/>
            </a:xfrm>
            <a:custGeom>
              <a:rect b="b" l="l" r="r" t="t"/>
              <a:pathLst>
                <a:path extrusionOk="0" h="302036" w="302036">
                  <a:moveTo>
                    <a:pt x="302036" y="151018"/>
                  </a:moveTo>
                  <a:cubicBezTo>
                    <a:pt x="302036" y="234423"/>
                    <a:pt x="234423" y="302036"/>
                    <a:pt x="151018" y="302036"/>
                  </a:cubicBezTo>
                  <a:cubicBezTo>
                    <a:pt x="67613" y="302036"/>
                    <a:pt x="0" y="234423"/>
                    <a:pt x="0" y="151018"/>
                  </a:cubicBezTo>
                  <a:cubicBezTo>
                    <a:pt x="0" y="67613"/>
                    <a:pt x="67613" y="0"/>
                    <a:pt x="151018" y="0"/>
                  </a:cubicBezTo>
                  <a:cubicBezTo>
                    <a:pt x="234423" y="0"/>
                    <a:pt x="302036" y="67613"/>
                    <a:pt x="302036" y="1510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7"/>
            <p:cNvSpPr/>
            <p:nvPr/>
          </p:nvSpPr>
          <p:spPr>
            <a:xfrm rot="-3374019">
              <a:off x="9177739" y="5121207"/>
              <a:ext cx="194302" cy="194302"/>
            </a:xfrm>
            <a:custGeom>
              <a:rect b="b" l="l" r="r" t="t"/>
              <a:pathLst>
                <a:path extrusionOk="0" h="194302" w="194302">
                  <a:moveTo>
                    <a:pt x="194303" y="97151"/>
                  </a:moveTo>
                  <a:cubicBezTo>
                    <a:pt x="194303" y="150806"/>
                    <a:pt x="150806" y="194303"/>
                    <a:pt x="97151" y="194303"/>
                  </a:cubicBezTo>
                  <a:cubicBezTo>
                    <a:pt x="43496" y="194303"/>
                    <a:pt x="0" y="150806"/>
                    <a:pt x="0" y="97151"/>
                  </a:cubicBezTo>
                  <a:cubicBezTo>
                    <a:pt x="0" y="43496"/>
                    <a:pt x="43496" y="0"/>
                    <a:pt x="97151" y="0"/>
                  </a:cubicBezTo>
                  <a:cubicBezTo>
                    <a:pt x="150806" y="0"/>
                    <a:pt x="194303" y="43496"/>
                    <a:pt x="194303" y="97151"/>
                  </a:cubicBezTo>
                  <a:close/>
                </a:path>
              </a:pathLst>
            </a:custGeom>
            <a:solidFill>
              <a:srgbClr val="BAE4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7"/>
            <p:cNvSpPr/>
            <p:nvPr/>
          </p:nvSpPr>
          <p:spPr>
            <a:xfrm>
              <a:off x="10295374" y="972600"/>
              <a:ext cx="534170" cy="2407"/>
            </a:xfrm>
            <a:custGeom>
              <a:rect b="b" l="l" r="r" t="t"/>
              <a:pathLst>
                <a:path extrusionOk="0" h="2407" w="534170">
                  <a:moveTo>
                    <a:pt x="0" y="0"/>
                  </a:moveTo>
                  <a:lnTo>
                    <a:pt x="534171" y="0"/>
                  </a:lnTo>
                </a:path>
              </a:pathLst>
            </a:custGeom>
            <a:noFill/>
            <a:ln cap="rnd" cmpd="sng" w="28650">
              <a:solidFill>
                <a:srgbClr val="BBE5F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10401433" y="887820"/>
              <a:ext cx="962523" cy="2407"/>
            </a:xfrm>
            <a:custGeom>
              <a:rect b="b" l="l" r="r" t="t"/>
              <a:pathLst>
                <a:path extrusionOk="0" h="2407" w="962523">
                  <a:moveTo>
                    <a:pt x="0" y="0"/>
                  </a:moveTo>
                  <a:lnTo>
                    <a:pt x="962523" y="0"/>
                  </a:lnTo>
                </a:path>
              </a:pathLst>
            </a:custGeom>
            <a:noFill/>
            <a:ln cap="rnd" cmpd="sng" w="28650">
              <a:solidFill>
                <a:srgbClr val="BBE5F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6768177" y="5587011"/>
              <a:ext cx="907254" cy="2407"/>
            </a:xfrm>
            <a:custGeom>
              <a:rect b="b" l="l" r="r" t="t"/>
              <a:pathLst>
                <a:path extrusionOk="0" h="2407" w="907254">
                  <a:moveTo>
                    <a:pt x="0" y="0"/>
                  </a:moveTo>
                  <a:lnTo>
                    <a:pt x="907255" y="0"/>
                  </a:lnTo>
                </a:path>
              </a:pathLst>
            </a:custGeom>
            <a:noFill/>
            <a:ln cap="rnd" cmpd="sng" w="28650">
              <a:solidFill>
                <a:srgbClr val="BBE5F7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7"/>
            <p:cNvSpPr/>
            <p:nvPr/>
          </p:nvSpPr>
          <p:spPr>
            <a:xfrm rot="477305">
              <a:off x="8269496" y="2081591"/>
              <a:ext cx="2275387" cy="2666245"/>
            </a:xfrm>
            <a:custGeom>
              <a:rect b="b" l="l" r="r" t="t"/>
              <a:pathLst>
                <a:path extrusionOk="0" h="2666245" w="2275387">
                  <a:moveTo>
                    <a:pt x="0" y="0"/>
                  </a:moveTo>
                  <a:lnTo>
                    <a:pt x="2275388" y="0"/>
                  </a:lnTo>
                  <a:lnTo>
                    <a:pt x="2275388" y="2666246"/>
                  </a:lnTo>
                  <a:lnTo>
                    <a:pt x="0" y="2666246"/>
                  </a:lnTo>
                  <a:close/>
                </a:path>
              </a:pathLst>
            </a:custGeom>
            <a:solidFill>
              <a:srgbClr val="363636">
                <a:alpha val="1843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7"/>
            <p:cNvSpPr/>
            <p:nvPr/>
          </p:nvSpPr>
          <p:spPr>
            <a:xfrm rot="477305">
              <a:off x="8118669" y="1885979"/>
              <a:ext cx="2275387" cy="2666245"/>
            </a:xfrm>
            <a:custGeom>
              <a:rect b="b" l="l" r="r" t="t"/>
              <a:pathLst>
                <a:path extrusionOk="0" h="2666245" w="2275387">
                  <a:moveTo>
                    <a:pt x="0" y="0"/>
                  </a:moveTo>
                  <a:lnTo>
                    <a:pt x="2275388" y="0"/>
                  </a:lnTo>
                  <a:lnTo>
                    <a:pt x="2275388" y="2666246"/>
                  </a:lnTo>
                  <a:lnTo>
                    <a:pt x="0" y="266624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7"/>
            <p:cNvSpPr/>
            <p:nvPr/>
          </p:nvSpPr>
          <p:spPr>
            <a:xfrm>
              <a:off x="8611620" y="2342678"/>
              <a:ext cx="336110" cy="205907"/>
            </a:xfrm>
            <a:custGeom>
              <a:rect b="b" l="l" r="r" t="t"/>
              <a:pathLst>
                <a:path extrusionOk="0" h="205907" w="336110">
                  <a:moveTo>
                    <a:pt x="0" y="72431"/>
                  </a:moveTo>
                  <a:lnTo>
                    <a:pt x="100739" y="205908"/>
                  </a:lnTo>
                  <a:lnTo>
                    <a:pt x="336110" y="0"/>
                  </a:lnTo>
                </a:path>
              </a:pathLst>
            </a:custGeom>
            <a:noFill/>
            <a:ln cap="rnd" cmpd="sng" w="86900">
              <a:solidFill>
                <a:srgbClr val="05BD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6" name="Google Shape;1256;p47"/>
            <p:cNvGrpSpPr/>
            <p:nvPr/>
          </p:nvGrpSpPr>
          <p:grpSpPr>
            <a:xfrm>
              <a:off x="9145960" y="2412990"/>
              <a:ext cx="978746" cy="249188"/>
              <a:chOff x="9145960" y="2204645"/>
              <a:chExt cx="978746" cy="249188"/>
            </a:xfrm>
          </p:grpSpPr>
          <p:sp>
            <p:nvSpPr>
              <p:cNvPr id="1257" name="Google Shape;1257;p47"/>
              <p:cNvSpPr/>
              <p:nvPr/>
            </p:nvSpPr>
            <p:spPr>
              <a:xfrm>
                <a:off x="9168081" y="2204645"/>
                <a:ext cx="956625" cy="133644"/>
              </a:xfrm>
              <a:custGeom>
                <a:rect b="b" l="l" r="r" t="t"/>
                <a:pathLst>
                  <a:path extrusionOk="0" h="133644" w="956625">
                    <a:moveTo>
                      <a:pt x="0" y="0"/>
                    </a:moveTo>
                    <a:lnTo>
                      <a:pt x="956626" y="133645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47"/>
              <p:cNvSpPr/>
              <p:nvPr/>
            </p:nvSpPr>
            <p:spPr>
              <a:xfrm>
                <a:off x="9145960" y="2362988"/>
                <a:ext cx="650315" cy="90845"/>
              </a:xfrm>
              <a:custGeom>
                <a:rect b="b" l="l" r="r" t="t"/>
                <a:pathLst>
                  <a:path extrusionOk="0" h="90845" w="650315">
                    <a:moveTo>
                      <a:pt x="0" y="0"/>
                    </a:moveTo>
                    <a:lnTo>
                      <a:pt x="650316" y="90846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59" name="Google Shape;1259;p47"/>
            <p:cNvGrpSpPr/>
            <p:nvPr/>
          </p:nvGrpSpPr>
          <p:grpSpPr>
            <a:xfrm>
              <a:off x="8527081" y="3006666"/>
              <a:ext cx="235371" cy="235371"/>
              <a:chOff x="8527081" y="2798321"/>
              <a:chExt cx="235371" cy="235371"/>
            </a:xfrm>
          </p:grpSpPr>
          <p:sp>
            <p:nvSpPr>
              <p:cNvPr id="1260" name="Google Shape;1260;p47"/>
              <p:cNvSpPr/>
              <p:nvPr/>
            </p:nvSpPr>
            <p:spPr>
              <a:xfrm>
                <a:off x="8527081" y="2813053"/>
                <a:ext cx="235371" cy="205907"/>
              </a:xfrm>
              <a:custGeom>
                <a:rect b="b" l="l" r="r" t="t"/>
                <a:pathLst>
                  <a:path extrusionOk="0" h="205907" w="235371">
                    <a:moveTo>
                      <a:pt x="235371" y="0"/>
                    </a:moveTo>
                    <a:lnTo>
                      <a:pt x="0" y="205908"/>
                    </a:lnTo>
                  </a:path>
                </a:pathLst>
              </a:custGeom>
              <a:noFill/>
              <a:ln cap="rnd" cmpd="sng" w="86900">
                <a:solidFill>
                  <a:srgbClr val="ED295C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47"/>
              <p:cNvSpPr/>
              <p:nvPr/>
            </p:nvSpPr>
            <p:spPr>
              <a:xfrm>
                <a:off x="8541813" y="2798321"/>
                <a:ext cx="205907" cy="235371"/>
              </a:xfrm>
              <a:custGeom>
                <a:rect b="b" l="l" r="r" t="t"/>
                <a:pathLst>
                  <a:path extrusionOk="0" h="235371" w="205907">
                    <a:moveTo>
                      <a:pt x="205908" y="235371"/>
                    </a:moveTo>
                    <a:lnTo>
                      <a:pt x="0" y="0"/>
                    </a:lnTo>
                  </a:path>
                </a:pathLst>
              </a:custGeom>
              <a:noFill/>
              <a:ln cap="rnd" cmpd="sng" w="86900">
                <a:solidFill>
                  <a:srgbClr val="ED295C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2" name="Google Shape;1262;p47"/>
            <p:cNvGrpSpPr/>
            <p:nvPr/>
          </p:nvGrpSpPr>
          <p:grpSpPr>
            <a:xfrm>
              <a:off x="9049409" y="3104107"/>
              <a:ext cx="978747" cy="224419"/>
              <a:chOff x="9049409" y="2895762"/>
              <a:chExt cx="978747" cy="224419"/>
            </a:xfrm>
          </p:grpSpPr>
          <p:sp>
            <p:nvSpPr>
              <p:cNvPr id="1263" name="Google Shape;1263;p47"/>
              <p:cNvSpPr/>
              <p:nvPr/>
            </p:nvSpPr>
            <p:spPr>
              <a:xfrm>
                <a:off x="9071531" y="2895762"/>
                <a:ext cx="956625" cy="133644"/>
              </a:xfrm>
              <a:custGeom>
                <a:rect b="b" l="l" r="r" t="t"/>
                <a:pathLst>
                  <a:path extrusionOk="0" h="133644" w="956625">
                    <a:moveTo>
                      <a:pt x="0" y="0"/>
                    </a:moveTo>
                    <a:lnTo>
                      <a:pt x="956626" y="133645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47"/>
              <p:cNvSpPr/>
              <p:nvPr/>
            </p:nvSpPr>
            <p:spPr>
              <a:xfrm>
                <a:off x="9049409" y="3054105"/>
                <a:ext cx="472980" cy="66076"/>
              </a:xfrm>
              <a:custGeom>
                <a:rect b="b" l="l" r="r" t="t"/>
                <a:pathLst>
                  <a:path extrusionOk="0" h="66076" w="472980">
                    <a:moveTo>
                      <a:pt x="0" y="0"/>
                    </a:moveTo>
                    <a:lnTo>
                      <a:pt x="472981" y="66076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5" name="Google Shape;1265;p47"/>
            <p:cNvSpPr/>
            <p:nvPr/>
          </p:nvSpPr>
          <p:spPr>
            <a:xfrm>
              <a:off x="8418519" y="3724911"/>
              <a:ext cx="336110" cy="205907"/>
            </a:xfrm>
            <a:custGeom>
              <a:rect b="b" l="l" r="r" t="t"/>
              <a:pathLst>
                <a:path extrusionOk="0" h="205907" w="336110">
                  <a:moveTo>
                    <a:pt x="0" y="72431"/>
                  </a:moveTo>
                  <a:lnTo>
                    <a:pt x="100739" y="205908"/>
                  </a:lnTo>
                  <a:lnTo>
                    <a:pt x="336110" y="0"/>
                  </a:lnTo>
                </a:path>
              </a:pathLst>
            </a:custGeom>
            <a:noFill/>
            <a:ln cap="rnd" cmpd="sng" w="86900">
              <a:solidFill>
                <a:srgbClr val="05BD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6" name="Google Shape;1266;p47"/>
            <p:cNvGrpSpPr/>
            <p:nvPr/>
          </p:nvGrpSpPr>
          <p:grpSpPr>
            <a:xfrm>
              <a:off x="8952858" y="3795224"/>
              <a:ext cx="771515" cy="266135"/>
              <a:chOff x="8952858" y="3586879"/>
              <a:chExt cx="771515" cy="266135"/>
            </a:xfrm>
          </p:grpSpPr>
          <p:sp>
            <p:nvSpPr>
              <p:cNvPr id="1267" name="Google Shape;1267;p47"/>
              <p:cNvSpPr/>
              <p:nvPr/>
            </p:nvSpPr>
            <p:spPr>
              <a:xfrm>
                <a:off x="8974980" y="3586879"/>
                <a:ext cx="204728" cy="28596"/>
              </a:xfrm>
              <a:custGeom>
                <a:rect b="b" l="l" r="r" t="t"/>
                <a:pathLst>
                  <a:path extrusionOk="0" h="28596" w="204728">
                    <a:moveTo>
                      <a:pt x="0" y="0"/>
                    </a:moveTo>
                    <a:lnTo>
                      <a:pt x="204728" y="28597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47"/>
              <p:cNvSpPr/>
              <p:nvPr/>
            </p:nvSpPr>
            <p:spPr>
              <a:xfrm>
                <a:off x="8952858" y="3745222"/>
                <a:ext cx="771515" cy="107792"/>
              </a:xfrm>
              <a:custGeom>
                <a:rect b="b" l="l" r="r" t="t"/>
                <a:pathLst>
                  <a:path extrusionOk="0" h="107792" w="771515">
                    <a:moveTo>
                      <a:pt x="0" y="0"/>
                    </a:moveTo>
                    <a:lnTo>
                      <a:pt x="771516" y="107792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69" name="Google Shape;1269;p47"/>
            <p:cNvSpPr/>
            <p:nvPr/>
          </p:nvSpPr>
          <p:spPr>
            <a:xfrm>
              <a:off x="7945851" y="1704735"/>
              <a:ext cx="2275310" cy="2666183"/>
            </a:xfrm>
            <a:custGeom>
              <a:rect b="b" l="l" r="r" t="t"/>
              <a:pathLst>
                <a:path extrusionOk="0" h="2666183" w="2275310">
                  <a:moveTo>
                    <a:pt x="2275311" y="2666184"/>
                  </a:moveTo>
                  <a:lnTo>
                    <a:pt x="0" y="2666184"/>
                  </a:lnTo>
                  <a:lnTo>
                    <a:pt x="0" y="0"/>
                  </a:lnTo>
                  <a:lnTo>
                    <a:pt x="2275311" y="307971"/>
                  </a:lnTo>
                  <a:close/>
                </a:path>
              </a:pathLst>
            </a:custGeom>
            <a:solidFill>
              <a:srgbClr val="363636">
                <a:alpha val="1843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7769383" y="1531901"/>
              <a:ext cx="2275334" cy="2666183"/>
            </a:xfrm>
            <a:custGeom>
              <a:rect b="b" l="l" r="r" t="t"/>
              <a:pathLst>
                <a:path extrusionOk="0" h="2666183" w="2275334">
                  <a:moveTo>
                    <a:pt x="0" y="0"/>
                  </a:moveTo>
                  <a:lnTo>
                    <a:pt x="2275335" y="0"/>
                  </a:lnTo>
                  <a:lnTo>
                    <a:pt x="2275335" y="2666184"/>
                  </a:lnTo>
                  <a:lnTo>
                    <a:pt x="0" y="266618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8157271" y="2039810"/>
              <a:ext cx="322846" cy="236502"/>
            </a:xfrm>
            <a:custGeom>
              <a:rect b="b" l="l" r="r" t="t"/>
              <a:pathLst>
                <a:path extrusionOk="0" h="236502" w="322846">
                  <a:moveTo>
                    <a:pt x="0" y="118263"/>
                  </a:moveTo>
                  <a:lnTo>
                    <a:pt x="118239" y="236503"/>
                  </a:lnTo>
                  <a:lnTo>
                    <a:pt x="322847" y="0"/>
                  </a:lnTo>
                </a:path>
              </a:pathLst>
            </a:custGeom>
            <a:noFill/>
            <a:ln cap="rnd" cmpd="sng" w="86900">
              <a:solidFill>
                <a:srgbClr val="05BD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2" name="Google Shape;1272;p47"/>
            <p:cNvGrpSpPr/>
            <p:nvPr/>
          </p:nvGrpSpPr>
          <p:grpSpPr>
            <a:xfrm>
              <a:off x="8708075" y="2078974"/>
              <a:ext cx="965941" cy="162290"/>
              <a:chOff x="8708075" y="1870629"/>
              <a:chExt cx="965941" cy="162290"/>
            </a:xfrm>
          </p:grpSpPr>
          <p:sp>
            <p:nvSpPr>
              <p:cNvPr id="1273" name="Google Shape;1273;p47"/>
              <p:cNvSpPr/>
              <p:nvPr/>
            </p:nvSpPr>
            <p:spPr>
              <a:xfrm>
                <a:off x="8708075" y="1870629"/>
                <a:ext cx="965941" cy="2407"/>
              </a:xfrm>
              <a:custGeom>
                <a:rect b="b" l="l" r="r" t="t"/>
                <a:pathLst>
                  <a:path extrusionOk="0" h="2407" w="965941">
                    <a:moveTo>
                      <a:pt x="0" y="0"/>
                    </a:moveTo>
                    <a:lnTo>
                      <a:pt x="965941" y="0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47"/>
              <p:cNvSpPr/>
              <p:nvPr/>
            </p:nvSpPr>
            <p:spPr>
              <a:xfrm>
                <a:off x="8708075" y="2030512"/>
                <a:ext cx="656646" cy="2407"/>
              </a:xfrm>
              <a:custGeom>
                <a:rect b="b" l="l" r="r" t="t"/>
                <a:pathLst>
                  <a:path extrusionOk="0" h="2407" w="656646">
                    <a:moveTo>
                      <a:pt x="0" y="0"/>
                    </a:moveTo>
                    <a:lnTo>
                      <a:pt x="656646" y="0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5" name="Google Shape;1275;p47"/>
            <p:cNvGrpSpPr/>
            <p:nvPr/>
          </p:nvGrpSpPr>
          <p:grpSpPr>
            <a:xfrm>
              <a:off x="8708075" y="2776807"/>
              <a:ext cx="965941" cy="162290"/>
              <a:chOff x="8708075" y="2568462"/>
              <a:chExt cx="965941" cy="162290"/>
            </a:xfrm>
          </p:grpSpPr>
          <p:sp>
            <p:nvSpPr>
              <p:cNvPr id="1276" name="Google Shape;1276;p47"/>
              <p:cNvSpPr/>
              <p:nvPr/>
            </p:nvSpPr>
            <p:spPr>
              <a:xfrm>
                <a:off x="8708075" y="2568462"/>
                <a:ext cx="965941" cy="2407"/>
              </a:xfrm>
              <a:custGeom>
                <a:rect b="b" l="l" r="r" t="t"/>
                <a:pathLst>
                  <a:path extrusionOk="0" h="2407" w="965941">
                    <a:moveTo>
                      <a:pt x="0" y="0"/>
                    </a:moveTo>
                    <a:lnTo>
                      <a:pt x="965941" y="0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47"/>
              <p:cNvSpPr/>
              <p:nvPr/>
            </p:nvSpPr>
            <p:spPr>
              <a:xfrm>
                <a:off x="8708075" y="2728345"/>
                <a:ext cx="477602" cy="2407"/>
              </a:xfrm>
              <a:custGeom>
                <a:rect b="b" l="l" r="r" t="t"/>
                <a:pathLst>
                  <a:path extrusionOk="0" h="2407" w="477602">
                    <a:moveTo>
                      <a:pt x="0" y="0"/>
                    </a:moveTo>
                    <a:lnTo>
                      <a:pt x="477603" y="0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8" name="Google Shape;1278;p47"/>
            <p:cNvSpPr/>
            <p:nvPr/>
          </p:nvSpPr>
          <p:spPr>
            <a:xfrm>
              <a:off x="8157271" y="3435500"/>
              <a:ext cx="322846" cy="236478"/>
            </a:xfrm>
            <a:custGeom>
              <a:rect b="b" l="l" r="r" t="t"/>
              <a:pathLst>
                <a:path extrusionOk="0" h="236478" w="322846">
                  <a:moveTo>
                    <a:pt x="0" y="118239"/>
                  </a:moveTo>
                  <a:lnTo>
                    <a:pt x="118239" y="236478"/>
                  </a:lnTo>
                  <a:lnTo>
                    <a:pt x="322847" y="0"/>
                  </a:lnTo>
                </a:path>
              </a:pathLst>
            </a:custGeom>
            <a:noFill/>
            <a:ln cap="rnd" cmpd="sng" w="86900">
              <a:solidFill>
                <a:srgbClr val="05BD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9" name="Google Shape;1279;p47"/>
            <p:cNvGrpSpPr/>
            <p:nvPr/>
          </p:nvGrpSpPr>
          <p:grpSpPr>
            <a:xfrm>
              <a:off x="8708075" y="3474640"/>
              <a:ext cx="965941" cy="162290"/>
              <a:chOff x="8708075" y="3266295"/>
              <a:chExt cx="965941" cy="162290"/>
            </a:xfrm>
          </p:grpSpPr>
          <p:sp>
            <p:nvSpPr>
              <p:cNvPr id="1280" name="Google Shape;1280;p47"/>
              <p:cNvSpPr/>
              <p:nvPr/>
            </p:nvSpPr>
            <p:spPr>
              <a:xfrm>
                <a:off x="8708075" y="3266295"/>
                <a:ext cx="965941" cy="2407"/>
              </a:xfrm>
              <a:custGeom>
                <a:rect b="b" l="l" r="r" t="t"/>
                <a:pathLst>
                  <a:path extrusionOk="0" h="2407" w="965941">
                    <a:moveTo>
                      <a:pt x="0" y="0"/>
                    </a:moveTo>
                    <a:lnTo>
                      <a:pt x="965941" y="0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47"/>
              <p:cNvSpPr/>
              <p:nvPr/>
            </p:nvSpPr>
            <p:spPr>
              <a:xfrm>
                <a:off x="8708075" y="3426178"/>
                <a:ext cx="779026" cy="2407"/>
              </a:xfrm>
              <a:custGeom>
                <a:rect b="b" l="l" r="r" t="t"/>
                <a:pathLst>
                  <a:path extrusionOk="0" h="2407" w="779026">
                    <a:moveTo>
                      <a:pt x="0" y="0"/>
                    </a:moveTo>
                    <a:lnTo>
                      <a:pt x="779026" y="0"/>
                    </a:lnTo>
                  </a:path>
                </a:pathLst>
              </a:custGeom>
              <a:noFill/>
              <a:ln cap="rnd" cmpd="sng" w="86900">
                <a:solidFill>
                  <a:srgbClr val="D4D4D4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2" name="Google Shape;1282;p47"/>
            <p:cNvSpPr/>
            <p:nvPr/>
          </p:nvSpPr>
          <p:spPr>
            <a:xfrm>
              <a:off x="10967474" y="3214090"/>
              <a:ext cx="62369" cy="111956"/>
            </a:xfrm>
            <a:custGeom>
              <a:rect b="b" l="l" r="r" t="t"/>
              <a:pathLst>
                <a:path extrusionOk="0" h="111956" w="62369">
                  <a:moveTo>
                    <a:pt x="0" y="0"/>
                  </a:moveTo>
                  <a:lnTo>
                    <a:pt x="62369" y="0"/>
                  </a:lnTo>
                  <a:lnTo>
                    <a:pt x="62369" y="111957"/>
                  </a:lnTo>
                  <a:lnTo>
                    <a:pt x="0" y="1119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11014317" y="3157642"/>
              <a:ext cx="28885" cy="805263"/>
            </a:xfrm>
            <a:custGeom>
              <a:rect b="b" l="l" r="r" t="t"/>
              <a:pathLst>
                <a:path extrusionOk="0" h="805263" w="28885">
                  <a:moveTo>
                    <a:pt x="0" y="805264"/>
                  </a:moveTo>
                  <a:lnTo>
                    <a:pt x="0" y="805264"/>
                  </a:lnTo>
                  <a:lnTo>
                    <a:pt x="0" y="0"/>
                  </a:lnTo>
                  <a:lnTo>
                    <a:pt x="28886" y="0"/>
                  </a:lnTo>
                  <a:lnTo>
                    <a:pt x="28886" y="776354"/>
                  </a:lnTo>
                  <a:cubicBezTo>
                    <a:pt x="28886" y="792314"/>
                    <a:pt x="15959" y="805264"/>
                    <a:pt x="0" y="805264"/>
                  </a:cubicBezTo>
                  <a:close/>
                </a:path>
              </a:pathLst>
            </a:custGeom>
            <a:solidFill>
              <a:srgbClr val="177D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10896776" y="3023636"/>
              <a:ext cx="159377" cy="2048340"/>
            </a:xfrm>
            <a:custGeom>
              <a:rect b="b" l="l" r="r" t="t"/>
              <a:pathLst>
                <a:path extrusionOk="0" h="2048340" w="159377">
                  <a:moveTo>
                    <a:pt x="159377" y="1878516"/>
                  </a:moveTo>
                  <a:lnTo>
                    <a:pt x="79677" y="2048341"/>
                  </a:lnTo>
                  <a:lnTo>
                    <a:pt x="0" y="1878516"/>
                  </a:lnTo>
                  <a:lnTo>
                    <a:pt x="0" y="79701"/>
                  </a:lnTo>
                  <a:cubicBezTo>
                    <a:pt x="0" y="35698"/>
                    <a:pt x="35674" y="0"/>
                    <a:pt x="79677" y="0"/>
                  </a:cubicBezTo>
                  <a:lnTo>
                    <a:pt x="79677" y="0"/>
                  </a:lnTo>
                  <a:cubicBezTo>
                    <a:pt x="123679" y="0"/>
                    <a:pt x="159377" y="35674"/>
                    <a:pt x="159377" y="79701"/>
                  </a:cubicBezTo>
                  <a:lnTo>
                    <a:pt x="159377" y="1878516"/>
                  </a:lnTo>
                  <a:close/>
                </a:path>
              </a:pathLst>
            </a:custGeom>
            <a:solidFill>
              <a:srgbClr val="363636">
                <a:alpha val="1843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10808795" y="2988396"/>
              <a:ext cx="159377" cy="1878491"/>
            </a:xfrm>
            <a:custGeom>
              <a:rect b="b" l="l" r="r" t="t"/>
              <a:pathLst>
                <a:path extrusionOk="0" h="1878491" w="159377">
                  <a:moveTo>
                    <a:pt x="159377" y="1878492"/>
                  </a:moveTo>
                  <a:lnTo>
                    <a:pt x="0" y="1878492"/>
                  </a:lnTo>
                  <a:lnTo>
                    <a:pt x="0" y="79677"/>
                  </a:lnTo>
                  <a:cubicBezTo>
                    <a:pt x="0" y="35674"/>
                    <a:pt x="35674" y="0"/>
                    <a:pt x="79677" y="0"/>
                  </a:cubicBezTo>
                  <a:lnTo>
                    <a:pt x="79677" y="0"/>
                  </a:lnTo>
                  <a:cubicBezTo>
                    <a:pt x="123679" y="0"/>
                    <a:pt x="159377" y="35674"/>
                    <a:pt x="159377" y="79677"/>
                  </a:cubicBezTo>
                  <a:lnTo>
                    <a:pt x="159377" y="18784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10888471" y="2988396"/>
              <a:ext cx="79700" cy="1878491"/>
            </a:xfrm>
            <a:custGeom>
              <a:rect b="b" l="l" r="r" t="t"/>
              <a:pathLst>
                <a:path extrusionOk="0" h="1878491" w="79700">
                  <a:moveTo>
                    <a:pt x="79701" y="1878492"/>
                  </a:moveTo>
                  <a:lnTo>
                    <a:pt x="0" y="187849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44003" y="0"/>
                    <a:pt x="79701" y="35674"/>
                    <a:pt x="79701" y="79677"/>
                  </a:cubicBezTo>
                  <a:lnTo>
                    <a:pt x="79701" y="1878492"/>
                  </a:lnTo>
                  <a:close/>
                </a:path>
              </a:pathLst>
            </a:custGeom>
            <a:solidFill>
              <a:srgbClr val="2074D9">
                <a:alpha val="1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10808795" y="3763594"/>
              <a:ext cx="159377" cy="39525"/>
            </a:xfrm>
            <a:custGeom>
              <a:rect b="b" l="l" r="r" t="t"/>
              <a:pathLst>
                <a:path extrusionOk="0" h="39525" w="159377">
                  <a:moveTo>
                    <a:pt x="0" y="0"/>
                  </a:moveTo>
                  <a:lnTo>
                    <a:pt x="159377" y="0"/>
                  </a:lnTo>
                  <a:lnTo>
                    <a:pt x="159377" y="39526"/>
                  </a:lnTo>
                  <a:lnTo>
                    <a:pt x="0" y="395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10818640" y="4866887"/>
              <a:ext cx="137761" cy="169439"/>
            </a:xfrm>
            <a:custGeom>
              <a:rect b="b" l="l" r="r" t="t"/>
              <a:pathLst>
                <a:path extrusionOk="0" h="169439" w="137761">
                  <a:moveTo>
                    <a:pt x="77438" y="169439"/>
                  </a:moveTo>
                  <a:lnTo>
                    <a:pt x="60299" y="169439"/>
                  </a:lnTo>
                  <a:lnTo>
                    <a:pt x="0" y="0"/>
                  </a:lnTo>
                  <a:lnTo>
                    <a:pt x="137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10867168" y="5007417"/>
              <a:ext cx="40680" cy="50044"/>
            </a:xfrm>
            <a:custGeom>
              <a:rect b="b" l="l" r="r" t="t"/>
              <a:pathLst>
                <a:path extrusionOk="0" h="50044" w="40680">
                  <a:moveTo>
                    <a:pt x="20341" y="50045"/>
                  </a:moveTo>
                  <a:lnTo>
                    <a:pt x="20341" y="50045"/>
                  </a:lnTo>
                  <a:cubicBezTo>
                    <a:pt x="18824" y="50045"/>
                    <a:pt x="17476" y="49082"/>
                    <a:pt x="16971" y="47662"/>
                  </a:cubicBezTo>
                  <a:lnTo>
                    <a:pt x="0" y="0"/>
                  </a:lnTo>
                  <a:lnTo>
                    <a:pt x="40681" y="0"/>
                  </a:lnTo>
                  <a:lnTo>
                    <a:pt x="23710" y="47662"/>
                  </a:lnTo>
                  <a:cubicBezTo>
                    <a:pt x="23205" y="49106"/>
                    <a:pt x="21857" y="50045"/>
                    <a:pt x="20341" y="50045"/>
                  </a:cubicBezTo>
                  <a:close/>
                </a:path>
              </a:pathLst>
            </a:custGeom>
            <a:solidFill>
              <a:srgbClr val="177D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8157271" y="2727720"/>
              <a:ext cx="322846" cy="236502"/>
            </a:xfrm>
            <a:custGeom>
              <a:rect b="b" l="l" r="r" t="t"/>
              <a:pathLst>
                <a:path extrusionOk="0" h="236502" w="322846">
                  <a:moveTo>
                    <a:pt x="0" y="118263"/>
                  </a:moveTo>
                  <a:lnTo>
                    <a:pt x="118239" y="236503"/>
                  </a:lnTo>
                  <a:lnTo>
                    <a:pt x="322847" y="0"/>
                  </a:lnTo>
                </a:path>
              </a:pathLst>
            </a:custGeom>
            <a:noFill/>
            <a:ln cap="rnd" cmpd="sng" w="86900">
              <a:solidFill>
                <a:srgbClr val="05BD6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1" name="Google Shape;1291;p47"/>
          <p:cNvSpPr txBox="1"/>
          <p:nvPr/>
        </p:nvSpPr>
        <p:spPr>
          <a:xfrm>
            <a:off x="550863" y="1549176"/>
            <a:ext cx="56782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A7E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2" name="Google Shape;1292;p47"/>
          <p:cNvCxnSpPr/>
          <p:nvPr/>
        </p:nvCxnSpPr>
        <p:spPr>
          <a:xfrm>
            <a:off x="550863" y="2724989"/>
            <a:ext cx="6463395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3" name="Google Shape;1293;p47"/>
          <p:cNvCxnSpPr/>
          <p:nvPr/>
        </p:nvCxnSpPr>
        <p:spPr>
          <a:xfrm>
            <a:off x="550863" y="4368729"/>
            <a:ext cx="6463395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4" name="Google Shape;1294;p47"/>
          <p:cNvSpPr txBox="1"/>
          <p:nvPr/>
        </p:nvSpPr>
        <p:spPr>
          <a:xfrm>
            <a:off x="550863" y="3192916"/>
            <a:ext cx="56782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47"/>
          <p:cNvSpPr txBox="1"/>
          <p:nvPr/>
        </p:nvSpPr>
        <p:spPr>
          <a:xfrm>
            <a:off x="550863" y="4836656"/>
            <a:ext cx="56782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4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4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302" name="Google Shape;1302;p48"/>
          <p:cNvSpPr/>
          <p:nvPr/>
        </p:nvSpPr>
        <p:spPr>
          <a:xfrm>
            <a:off x="1506659" y="3682414"/>
            <a:ext cx="948730" cy="1985142"/>
          </a:xfrm>
          <a:custGeom>
            <a:rect b="b" l="l" r="r" t="t"/>
            <a:pathLst>
              <a:path extrusionOk="0" h="3575610" w="1708838">
                <a:moveTo>
                  <a:pt x="1708838" y="0"/>
                </a:moveTo>
                <a:lnTo>
                  <a:pt x="1708838" y="1464288"/>
                </a:lnTo>
                <a:lnTo>
                  <a:pt x="1684228" y="1465531"/>
                </a:lnTo>
                <a:cubicBezTo>
                  <a:pt x="1149457" y="1519840"/>
                  <a:pt x="732144" y="1971472"/>
                  <a:pt x="732144" y="2520571"/>
                </a:cubicBezTo>
                <a:cubicBezTo>
                  <a:pt x="732144" y="3033064"/>
                  <a:pt x="1095670" y="3460651"/>
                  <a:pt x="1578928" y="3559540"/>
                </a:cubicBezTo>
                <a:lnTo>
                  <a:pt x="1684217" y="3575610"/>
                </a:lnTo>
                <a:lnTo>
                  <a:pt x="1609370" y="3571830"/>
                </a:lnTo>
                <a:cubicBezTo>
                  <a:pt x="705411" y="3480028"/>
                  <a:pt x="0" y="2716606"/>
                  <a:pt x="0" y="1788426"/>
                </a:cubicBezTo>
                <a:cubicBezTo>
                  <a:pt x="0" y="860247"/>
                  <a:pt x="705411" y="96825"/>
                  <a:pt x="1609370" y="5022"/>
                </a:cubicBezTo>
                <a:lnTo>
                  <a:pt x="17088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48"/>
          <p:cNvSpPr/>
          <p:nvPr/>
        </p:nvSpPr>
        <p:spPr>
          <a:xfrm>
            <a:off x="1913138" y="4495374"/>
            <a:ext cx="542251" cy="1172876"/>
          </a:xfrm>
          <a:custGeom>
            <a:rect b="b" l="l" r="r" t="t"/>
            <a:pathLst>
              <a:path extrusionOk="0" h="2112565" w="976694">
                <a:moveTo>
                  <a:pt x="976694" y="0"/>
                </a:moveTo>
                <a:lnTo>
                  <a:pt x="976694" y="2112565"/>
                </a:lnTo>
                <a:lnTo>
                  <a:pt x="952073" y="2111322"/>
                </a:lnTo>
                <a:lnTo>
                  <a:pt x="846784" y="2095252"/>
                </a:lnTo>
                <a:cubicBezTo>
                  <a:pt x="363526" y="1996363"/>
                  <a:pt x="0" y="1568776"/>
                  <a:pt x="0" y="1056283"/>
                </a:cubicBezTo>
                <a:cubicBezTo>
                  <a:pt x="0" y="507184"/>
                  <a:pt x="417313" y="55552"/>
                  <a:pt x="952084" y="1243"/>
                </a:cubicBezTo>
                <a:lnTo>
                  <a:pt x="97669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48"/>
          <p:cNvSpPr/>
          <p:nvPr/>
        </p:nvSpPr>
        <p:spPr>
          <a:xfrm>
            <a:off x="1101552" y="2883132"/>
            <a:ext cx="1353838" cy="2796048"/>
          </a:xfrm>
          <a:custGeom>
            <a:rect b="b" l="l" r="r" t="t"/>
            <a:pathLst>
              <a:path extrusionOk="0" h="5036201" w="2438513">
                <a:moveTo>
                  <a:pt x="2438513" y="0"/>
                </a:moveTo>
                <a:lnTo>
                  <a:pt x="2438513" y="1439657"/>
                </a:lnTo>
                <a:lnTo>
                  <a:pt x="2339045" y="1444679"/>
                </a:lnTo>
                <a:cubicBezTo>
                  <a:pt x="1435086" y="1536482"/>
                  <a:pt x="729675" y="2299904"/>
                  <a:pt x="729675" y="3228083"/>
                </a:cubicBezTo>
                <a:cubicBezTo>
                  <a:pt x="729675" y="4156263"/>
                  <a:pt x="1435086" y="4919685"/>
                  <a:pt x="2339045" y="5011487"/>
                </a:cubicBezTo>
                <a:lnTo>
                  <a:pt x="2413892" y="5015267"/>
                </a:lnTo>
                <a:lnTo>
                  <a:pt x="2413903" y="5015268"/>
                </a:lnTo>
                <a:lnTo>
                  <a:pt x="2438513" y="5016511"/>
                </a:lnTo>
                <a:lnTo>
                  <a:pt x="2438513" y="5036201"/>
                </a:lnTo>
                <a:lnTo>
                  <a:pt x="2264439" y="5027410"/>
                </a:lnTo>
                <a:cubicBezTo>
                  <a:pt x="992538" y="4898242"/>
                  <a:pt x="0" y="3824081"/>
                  <a:pt x="0" y="2518100"/>
                </a:cubicBezTo>
                <a:cubicBezTo>
                  <a:pt x="0" y="1212120"/>
                  <a:pt x="992538" y="137958"/>
                  <a:pt x="2264439" y="8790"/>
                </a:cubicBezTo>
                <a:lnTo>
                  <a:pt x="24385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48"/>
          <p:cNvSpPr txBox="1"/>
          <p:nvPr/>
        </p:nvSpPr>
        <p:spPr>
          <a:xfrm>
            <a:off x="2100493" y="2958150"/>
            <a:ext cx="35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48"/>
          <p:cNvSpPr txBox="1"/>
          <p:nvPr/>
        </p:nvSpPr>
        <p:spPr>
          <a:xfrm>
            <a:off x="2100493" y="3783277"/>
            <a:ext cx="35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48"/>
          <p:cNvSpPr txBox="1"/>
          <p:nvPr/>
        </p:nvSpPr>
        <p:spPr>
          <a:xfrm>
            <a:off x="2100493" y="4618131"/>
            <a:ext cx="35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48"/>
          <p:cNvSpPr/>
          <p:nvPr/>
        </p:nvSpPr>
        <p:spPr>
          <a:xfrm>
            <a:off x="542103" y="1765415"/>
            <a:ext cx="1913286" cy="3912336"/>
          </a:xfrm>
          <a:custGeom>
            <a:rect b="b" l="l" r="r" t="t"/>
            <a:pathLst>
              <a:path extrusionOk="0" h="5036201" w="2438513">
                <a:moveTo>
                  <a:pt x="2438513" y="0"/>
                </a:moveTo>
                <a:lnTo>
                  <a:pt x="2438513" y="1439657"/>
                </a:lnTo>
                <a:lnTo>
                  <a:pt x="2339045" y="1444679"/>
                </a:lnTo>
                <a:cubicBezTo>
                  <a:pt x="1435086" y="1536482"/>
                  <a:pt x="729675" y="2299904"/>
                  <a:pt x="729675" y="3228083"/>
                </a:cubicBezTo>
                <a:cubicBezTo>
                  <a:pt x="729675" y="4156263"/>
                  <a:pt x="1435086" y="4919685"/>
                  <a:pt x="2339045" y="5011487"/>
                </a:cubicBezTo>
                <a:lnTo>
                  <a:pt x="2413892" y="5015267"/>
                </a:lnTo>
                <a:lnTo>
                  <a:pt x="2413903" y="5015268"/>
                </a:lnTo>
                <a:lnTo>
                  <a:pt x="2438513" y="5016511"/>
                </a:lnTo>
                <a:lnTo>
                  <a:pt x="2438513" y="5036201"/>
                </a:lnTo>
                <a:lnTo>
                  <a:pt x="2264439" y="5027410"/>
                </a:lnTo>
                <a:cubicBezTo>
                  <a:pt x="992538" y="4898242"/>
                  <a:pt x="0" y="3824081"/>
                  <a:pt x="0" y="2518100"/>
                </a:cubicBezTo>
                <a:cubicBezTo>
                  <a:pt x="0" y="1212120"/>
                  <a:pt x="992538" y="137958"/>
                  <a:pt x="2264439" y="8790"/>
                </a:cubicBezTo>
                <a:lnTo>
                  <a:pt x="243851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6475" lIns="193000" spcFirstLastPara="1" rIns="193000" wrap="square" tIns="96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48"/>
          <p:cNvSpPr txBox="1"/>
          <p:nvPr/>
        </p:nvSpPr>
        <p:spPr>
          <a:xfrm>
            <a:off x="2100493" y="1786609"/>
            <a:ext cx="3526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0" name="Google Shape;1310;p48"/>
          <p:cNvGrpSpPr/>
          <p:nvPr/>
        </p:nvGrpSpPr>
        <p:grpSpPr>
          <a:xfrm>
            <a:off x="2443626" y="1765413"/>
            <a:ext cx="8805899" cy="2729958"/>
            <a:chOff x="2780512" y="1636800"/>
            <a:chExt cx="7674946" cy="2729958"/>
          </a:xfrm>
        </p:grpSpPr>
        <p:cxnSp>
          <p:nvCxnSpPr>
            <p:cNvPr id="1311" name="Google Shape;1311;p48"/>
            <p:cNvCxnSpPr/>
            <p:nvPr/>
          </p:nvCxnSpPr>
          <p:spPr>
            <a:xfrm>
              <a:off x="2780512" y="4366758"/>
              <a:ext cx="7674946" cy="0"/>
            </a:xfrm>
            <a:prstGeom prst="straightConnector1">
              <a:avLst/>
            </a:prstGeom>
            <a:noFill/>
            <a:ln cap="rnd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2" name="Google Shape;1312;p48"/>
            <p:cNvCxnSpPr/>
            <p:nvPr/>
          </p:nvCxnSpPr>
          <p:spPr>
            <a:xfrm>
              <a:off x="2780512" y="2754518"/>
              <a:ext cx="7674946" cy="0"/>
            </a:xfrm>
            <a:prstGeom prst="straightConnector1">
              <a:avLst/>
            </a:prstGeom>
            <a:noFill/>
            <a:ln cap="rnd" cmpd="sng" w="9525">
              <a:solidFill>
                <a:srgbClr val="0B8A9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3" name="Google Shape;1313;p48"/>
            <p:cNvCxnSpPr/>
            <p:nvPr/>
          </p:nvCxnSpPr>
          <p:spPr>
            <a:xfrm>
              <a:off x="2780512" y="3553799"/>
              <a:ext cx="7674946" cy="0"/>
            </a:xfrm>
            <a:prstGeom prst="straightConnector1">
              <a:avLst/>
            </a:pr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14" name="Google Shape;1314;p48"/>
            <p:cNvCxnSpPr/>
            <p:nvPr/>
          </p:nvCxnSpPr>
          <p:spPr>
            <a:xfrm>
              <a:off x="2780512" y="1636800"/>
              <a:ext cx="7674946" cy="0"/>
            </a:xfrm>
            <a:prstGeom prst="straightConnector1">
              <a:avLst/>
            </a:prstGeom>
            <a:noFill/>
            <a:ln cap="rnd" cmpd="sng" w="9525">
              <a:solidFill>
                <a:srgbClr val="195167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315" name="Google Shape;1315;p48"/>
          <p:cNvGrpSpPr/>
          <p:nvPr/>
        </p:nvGrpSpPr>
        <p:grpSpPr>
          <a:xfrm>
            <a:off x="2597429" y="3865896"/>
            <a:ext cx="6855631" cy="407879"/>
            <a:chOff x="3562401" y="3916401"/>
            <a:chExt cx="6730616" cy="464565"/>
          </a:xfrm>
        </p:grpSpPr>
        <p:sp>
          <p:nvSpPr>
            <p:cNvPr id="1316" name="Google Shape;1316;p48"/>
            <p:cNvSpPr txBox="1"/>
            <p:nvPr/>
          </p:nvSpPr>
          <p:spPr>
            <a:xfrm>
              <a:off x="3562401" y="4170635"/>
              <a:ext cx="6730616" cy="210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8"/>
            <p:cNvSpPr txBox="1"/>
            <p:nvPr/>
          </p:nvSpPr>
          <p:spPr>
            <a:xfrm>
              <a:off x="3562401" y="3916401"/>
              <a:ext cx="6730616" cy="21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8" name="Google Shape;1318;p48"/>
          <p:cNvGrpSpPr/>
          <p:nvPr/>
        </p:nvGrpSpPr>
        <p:grpSpPr>
          <a:xfrm>
            <a:off x="2597429" y="1893613"/>
            <a:ext cx="6855631" cy="400698"/>
            <a:chOff x="3562401" y="1670018"/>
            <a:chExt cx="6730616" cy="456387"/>
          </a:xfrm>
        </p:grpSpPr>
        <p:sp>
          <p:nvSpPr>
            <p:cNvPr id="1319" name="Google Shape;1319;p48"/>
            <p:cNvSpPr txBox="1"/>
            <p:nvPr/>
          </p:nvSpPr>
          <p:spPr>
            <a:xfrm>
              <a:off x="3562401" y="1916075"/>
              <a:ext cx="6730616" cy="21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8"/>
            <p:cNvSpPr txBox="1"/>
            <p:nvPr/>
          </p:nvSpPr>
          <p:spPr>
            <a:xfrm>
              <a:off x="3562401" y="1670018"/>
              <a:ext cx="6730616" cy="210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48"/>
          <p:cNvGrpSpPr/>
          <p:nvPr/>
        </p:nvGrpSpPr>
        <p:grpSpPr>
          <a:xfrm>
            <a:off x="2597429" y="3074147"/>
            <a:ext cx="6855631" cy="400698"/>
            <a:chOff x="3562401" y="3014619"/>
            <a:chExt cx="6730616" cy="456387"/>
          </a:xfrm>
        </p:grpSpPr>
        <p:sp>
          <p:nvSpPr>
            <p:cNvPr id="1322" name="Google Shape;1322;p48"/>
            <p:cNvSpPr txBox="1"/>
            <p:nvPr/>
          </p:nvSpPr>
          <p:spPr>
            <a:xfrm>
              <a:off x="3562401" y="3260676"/>
              <a:ext cx="6730616" cy="21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8"/>
            <p:cNvSpPr txBox="1"/>
            <p:nvPr/>
          </p:nvSpPr>
          <p:spPr>
            <a:xfrm>
              <a:off x="3562401" y="3014619"/>
              <a:ext cx="6730616" cy="210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4" name="Google Shape;1324;p48"/>
          <p:cNvGrpSpPr/>
          <p:nvPr/>
        </p:nvGrpSpPr>
        <p:grpSpPr>
          <a:xfrm>
            <a:off x="2597429" y="4692887"/>
            <a:ext cx="6855631" cy="400698"/>
            <a:chOff x="3562401" y="4858332"/>
            <a:chExt cx="6730616" cy="456387"/>
          </a:xfrm>
        </p:grpSpPr>
        <p:sp>
          <p:nvSpPr>
            <p:cNvPr id="1325" name="Google Shape;1325;p48"/>
            <p:cNvSpPr txBox="1"/>
            <p:nvPr/>
          </p:nvSpPr>
          <p:spPr>
            <a:xfrm>
              <a:off x="3562401" y="5104389"/>
              <a:ext cx="6730616" cy="210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8"/>
            <p:cNvSpPr txBox="1"/>
            <p:nvPr/>
          </p:nvSpPr>
          <p:spPr>
            <a:xfrm>
              <a:off x="3562401" y="4858332"/>
              <a:ext cx="6730616" cy="210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4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332" name="Google Shape;1332;p4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3" name="Google Shape;1333;p49"/>
          <p:cNvSpPr/>
          <p:nvPr/>
        </p:nvSpPr>
        <p:spPr>
          <a:xfrm>
            <a:off x="706436" y="1467017"/>
            <a:ext cx="11344112" cy="4153024"/>
          </a:xfrm>
          <a:custGeom>
            <a:rect b="b" l="l" r="r" t="t"/>
            <a:pathLst>
              <a:path extrusionOk="0" h="4745620" w="11296892">
                <a:moveTo>
                  <a:pt x="0" y="4745620"/>
                </a:moveTo>
                <a:lnTo>
                  <a:pt x="0" y="0"/>
                </a:lnTo>
                <a:lnTo>
                  <a:pt x="11296892" y="0"/>
                </a:lnTo>
              </a:path>
            </a:pathLst>
          </a:custGeom>
          <a:noFill/>
          <a:ln cap="flat" cmpd="sng" w="12700">
            <a:solidFill>
              <a:schemeClr val="accent1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4" name="Google Shape;1334;p49"/>
          <p:cNvGrpSpPr/>
          <p:nvPr/>
        </p:nvGrpSpPr>
        <p:grpSpPr>
          <a:xfrm>
            <a:off x="419099" y="1735505"/>
            <a:ext cx="8669338" cy="601760"/>
            <a:chOff x="550862" y="2274766"/>
            <a:chExt cx="8669338" cy="601760"/>
          </a:xfrm>
        </p:grpSpPr>
        <p:sp>
          <p:nvSpPr>
            <p:cNvPr id="1335" name="Google Shape;1335;p49"/>
            <p:cNvSpPr txBox="1"/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grpSp>
          <p:nvGrpSpPr>
            <p:cNvPr id="1336" name="Google Shape;1336;p49"/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1337" name="Google Shape;1337;p49"/>
              <p:cNvSpPr/>
              <p:nvPr/>
            </p:nvSpPr>
            <p:spPr>
              <a:xfrm>
                <a:off x="454269" y="1828800"/>
                <a:ext cx="839005" cy="836765"/>
              </a:xfrm>
              <a:custGeom>
                <a:rect b="b" l="l" r="r" t="t"/>
                <a:pathLst>
                  <a:path extrusionOk="0" h="158" w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49"/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0" spcFirstLastPara="1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9" name="Google Shape;1339;p49"/>
            <p:cNvSpPr/>
            <p:nvPr/>
          </p:nvSpPr>
          <p:spPr>
            <a:xfrm>
              <a:off x="741792" y="2365046"/>
              <a:ext cx="345852" cy="305232"/>
            </a:xfrm>
            <a:custGeom>
              <a:rect b="b" l="l" r="r" t="t"/>
              <a:pathLst>
                <a:path extrusionOk="0" h="2884" w="3040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29"/>
                <a:buFont typeface="Arial"/>
                <a:buNone/>
              </a:pPr>
              <a:r>
                <a:t/>
              </a:r>
              <a:endParaRPr b="0" i="0" sz="10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49"/>
          <p:cNvGrpSpPr/>
          <p:nvPr/>
        </p:nvGrpSpPr>
        <p:grpSpPr>
          <a:xfrm>
            <a:off x="419099" y="2697318"/>
            <a:ext cx="8669338" cy="601760"/>
            <a:chOff x="550862" y="2274766"/>
            <a:chExt cx="8669338" cy="601760"/>
          </a:xfrm>
        </p:grpSpPr>
        <p:sp>
          <p:nvSpPr>
            <p:cNvPr id="1341" name="Google Shape;1341;p49"/>
            <p:cNvSpPr txBox="1"/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grpSp>
          <p:nvGrpSpPr>
            <p:cNvPr id="1342" name="Google Shape;1342;p49"/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1343" name="Google Shape;1343;p49"/>
              <p:cNvSpPr/>
              <p:nvPr/>
            </p:nvSpPr>
            <p:spPr>
              <a:xfrm>
                <a:off x="454269" y="1828800"/>
                <a:ext cx="839005" cy="836765"/>
              </a:xfrm>
              <a:custGeom>
                <a:rect b="b" l="l" r="r" t="t"/>
                <a:pathLst>
                  <a:path extrusionOk="0" h="158" w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49"/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0" spcFirstLastPara="1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5" name="Google Shape;1345;p49"/>
            <p:cNvSpPr/>
            <p:nvPr/>
          </p:nvSpPr>
          <p:spPr>
            <a:xfrm>
              <a:off x="741792" y="2365046"/>
              <a:ext cx="345852" cy="305232"/>
            </a:xfrm>
            <a:custGeom>
              <a:rect b="b" l="l" r="r" t="t"/>
              <a:pathLst>
                <a:path extrusionOk="0" h="2884" w="3040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29"/>
                <a:buFont typeface="Arial"/>
                <a:buNone/>
              </a:pPr>
              <a:r>
                <a:t/>
              </a:r>
              <a:endParaRPr b="0" i="0" sz="10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6" name="Google Shape;1346;p49"/>
          <p:cNvGrpSpPr/>
          <p:nvPr/>
        </p:nvGrpSpPr>
        <p:grpSpPr>
          <a:xfrm>
            <a:off x="419099" y="3659131"/>
            <a:ext cx="8669338" cy="601760"/>
            <a:chOff x="550862" y="2274766"/>
            <a:chExt cx="8669338" cy="601760"/>
          </a:xfrm>
        </p:grpSpPr>
        <p:sp>
          <p:nvSpPr>
            <p:cNvPr id="1347" name="Google Shape;1347;p49"/>
            <p:cNvSpPr txBox="1"/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grpSp>
          <p:nvGrpSpPr>
            <p:cNvPr id="1348" name="Google Shape;1348;p49"/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1349" name="Google Shape;1349;p49"/>
              <p:cNvSpPr/>
              <p:nvPr/>
            </p:nvSpPr>
            <p:spPr>
              <a:xfrm>
                <a:off x="454269" y="1828800"/>
                <a:ext cx="839005" cy="836765"/>
              </a:xfrm>
              <a:custGeom>
                <a:rect b="b" l="l" r="r" t="t"/>
                <a:pathLst>
                  <a:path extrusionOk="0" h="158" w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49"/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0" spcFirstLastPara="1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1" name="Google Shape;1351;p49"/>
            <p:cNvSpPr/>
            <p:nvPr/>
          </p:nvSpPr>
          <p:spPr>
            <a:xfrm>
              <a:off x="741792" y="2365046"/>
              <a:ext cx="345852" cy="305232"/>
            </a:xfrm>
            <a:custGeom>
              <a:rect b="b" l="l" r="r" t="t"/>
              <a:pathLst>
                <a:path extrusionOk="0" h="2884" w="3040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29"/>
                <a:buFont typeface="Arial"/>
                <a:buNone/>
              </a:pPr>
              <a:r>
                <a:t/>
              </a:r>
              <a:endParaRPr b="0" i="0" sz="10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9"/>
          <p:cNvGrpSpPr/>
          <p:nvPr/>
        </p:nvGrpSpPr>
        <p:grpSpPr>
          <a:xfrm>
            <a:off x="419099" y="4620945"/>
            <a:ext cx="8669338" cy="601760"/>
            <a:chOff x="550862" y="2274766"/>
            <a:chExt cx="8669338" cy="601760"/>
          </a:xfrm>
        </p:grpSpPr>
        <p:sp>
          <p:nvSpPr>
            <p:cNvPr id="1353" name="Google Shape;1353;p49"/>
            <p:cNvSpPr txBox="1"/>
            <p:nvPr/>
          </p:nvSpPr>
          <p:spPr>
            <a:xfrm>
              <a:off x="1379614" y="2437147"/>
              <a:ext cx="7840586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grpSp>
          <p:nvGrpSpPr>
            <p:cNvPr id="1354" name="Google Shape;1354;p49"/>
            <p:cNvGrpSpPr/>
            <p:nvPr/>
          </p:nvGrpSpPr>
          <p:grpSpPr>
            <a:xfrm>
              <a:off x="550862" y="2274766"/>
              <a:ext cx="603372" cy="601760"/>
              <a:chOff x="454269" y="1828800"/>
              <a:chExt cx="839005" cy="836765"/>
            </a:xfrm>
          </p:grpSpPr>
          <p:sp>
            <p:nvSpPr>
              <p:cNvPr id="1355" name="Google Shape;1355;p49"/>
              <p:cNvSpPr/>
              <p:nvPr/>
            </p:nvSpPr>
            <p:spPr>
              <a:xfrm>
                <a:off x="454269" y="1828800"/>
                <a:ext cx="839005" cy="836765"/>
              </a:xfrm>
              <a:custGeom>
                <a:rect b="b" l="l" r="r" t="t"/>
                <a:pathLst>
                  <a:path extrusionOk="0" h="158" w="158">
                    <a:moveTo>
                      <a:pt x="151" y="64"/>
                    </a:moveTo>
                    <a:cubicBezTo>
                      <a:pt x="137" y="60"/>
                      <a:pt x="137" y="60"/>
                      <a:pt x="137" y="60"/>
                    </a:cubicBezTo>
                    <a:cubicBezTo>
                      <a:pt x="136" y="57"/>
                      <a:pt x="135" y="54"/>
                      <a:pt x="133" y="51"/>
                    </a:cubicBezTo>
                    <a:cubicBezTo>
                      <a:pt x="141" y="39"/>
                      <a:pt x="141" y="39"/>
                      <a:pt x="141" y="39"/>
                    </a:cubicBezTo>
                    <a:cubicBezTo>
                      <a:pt x="143" y="35"/>
                      <a:pt x="142" y="30"/>
                      <a:pt x="139" y="26"/>
                    </a:cubicBezTo>
                    <a:cubicBezTo>
                      <a:pt x="132" y="19"/>
                      <a:pt x="132" y="19"/>
                      <a:pt x="132" y="19"/>
                    </a:cubicBezTo>
                    <a:cubicBezTo>
                      <a:pt x="129" y="16"/>
                      <a:pt x="123" y="15"/>
                      <a:pt x="119" y="18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3"/>
                      <a:pt x="101" y="22"/>
                      <a:pt x="98" y="21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3" y="3"/>
                      <a:pt x="89" y="0"/>
                      <a:pt x="8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0" y="0"/>
                      <a:pt x="66" y="3"/>
                      <a:pt x="64" y="7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58" y="22"/>
                      <a:pt x="55" y="23"/>
                      <a:pt x="52" y="25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6" y="15"/>
                      <a:pt x="30" y="16"/>
                      <a:pt x="27" y="1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7" y="30"/>
                      <a:pt x="16" y="35"/>
                      <a:pt x="18" y="39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4" y="54"/>
                      <a:pt x="23" y="57"/>
                      <a:pt x="22" y="60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4" y="65"/>
                      <a:pt x="0" y="69"/>
                      <a:pt x="0" y="74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8"/>
                      <a:pt x="4" y="93"/>
                      <a:pt x="8" y="9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4" y="103"/>
                      <a:pt x="26" y="106"/>
                    </a:cubicBezTo>
                    <a:cubicBezTo>
                      <a:pt x="18" y="118"/>
                      <a:pt x="18" y="118"/>
                      <a:pt x="18" y="118"/>
                    </a:cubicBezTo>
                    <a:cubicBezTo>
                      <a:pt x="16" y="122"/>
                      <a:pt x="17" y="128"/>
                      <a:pt x="20" y="131"/>
                    </a:cubicBezTo>
                    <a:cubicBezTo>
                      <a:pt x="27" y="138"/>
                      <a:pt x="27" y="138"/>
                      <a:pt x="27" y="138"/>
                    </a:cubicBezTo>
                    <a:cubicBezTo>
                      <a:pt x="30" y="141"/>
                      <a:pt x="36" y="142"/>
                      <a:pt x="40" y="140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5" y="134"/>
                      <a:pt x="58" y="135"/>
                      <a:pt x="61" y="136"/>
                    </a:cubicBezTo>
                    <a:cubicBezTo>
                      <a:pt x="64" y="150"/>
                      <a:pt x="64" y="150"/>
                      <a:pt x="64" y="150"/>
                    </a:cubicBezTo>
                    <a:cubicBezTo>
                      <a:pt x="66" y="154"/>
                      <a:pt x="70" y="158"/>
                      <a:pt x="74" y="158"/>
                    </a:cubicBezTo>
                    <a:cubicBezTo>
                      <a:pt x="84" y="158"/>
                      <a:pt x="84" y="158"/>
                      <a:pt x="84" y="158"/>
                    </a:cubicBezTo>
                    <a:cubicBezTo>
                      <a:pt x="89" y="158"/>
                      <a:pt x="93" y="154"/>
                      <a:pt x="95" y="150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101" y="135"/>
                      <a:pt x="104" y="134"/>
                      <a:pt x="107" y="133"/>
                    </a:cubicBezTo>
                    <a:cubicBezTo>
                      <a:pt x="119" y="140"/>
                      <a:pt x="119" y="140"/>
                      <a:pt x="119" y="140"/>
                    </a:cubicBezTo>
                    <a:cubicBezTo>
                      <a:pt x="123" y="142"/>
                      <a:pt x="129" y="141"/>
                      <a:pt x="132" y="138"/>
                    </a:cubicBezTo>
                    <a:cubicBezTo>
                      <a:pt x="139" y="131"/>
                      <a:pt x="139" y="131"/>
                      <a:pt x="139" y="131"/>
                    </a:cubicBezTo>
                    <a:cubicBezTo>
                      <a:pt x="142" y="128"/>
                      <a:pt x="143" y="122"/>
                      <a:pt x="141" y="118"/>
                    </a:cubicBez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5" y="103"/>
                      <a:pt x="136" y="100"/>
                      <a:pt x="137" y="98"/>
                    </a:cubicBezTo>
                    <a:cubicBezTo>
                      <a:pt x="151" y="94"/>
                      <a:pt x="151" y="94"/>
                      <a:pt x="151" y="94"/>
                    </a:cubicBezTo>
                    <a:cubicBezTo>
                      <a:pt x="155" y="93"/>
                      <a:pt x="158" y="88"/>
                      <a:pt x="158" y="84"/>
                    </a:cubicBezTo>
                    <a:cubicBezTo>
                      <a:pt x="158" y="74"/>
                      <a:pt x="158" y="74"/>
                      <a:pt x="158" y="74"/>
                    </a:cubicBezTo>
                    <a:cubicBezTo>
                      <a:pt x="158" y="69"/>
                      <a:pt x="155" y="65"/>
                      <a:pt x="151" y="64"/>
                    </a:cubicBezTo>
                    <a:close/>
                    <a:moveTo>
                      <a:pt x="79" y="127"/>
                    </a:moveTo>
                    <a:cubicBezTo>
                      <a:pt x="53" y="127"/>
                      <a:pt x="32" y="105"/>
                      <a:pt x="32" y="79"/>
                    </a:cubicBezTo>
                    <a:cubicBezTo>
                      <a:pt x="32" y="52"/>
                      <a:pt x="53" y="31"/>
                      <a:pt x="79" y="31"/>
                    </a:cubicBezTo>
                    <a:cubicBezTo>
                      <a:pt x="106" y="31"/>
                      <a:pt x="127" y="52"/>
                      <a:pt x="127" y="79"/>
                    </a:cubicBezTo>
                    <a:cubicBezTo>
                      <a:pt x="127" y="105"/>
                      <a:pt x="106" y="127"/>
                      <a:pt x="79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60950" lIns="121900" spcFirstLastPara="1" rIns="121900" wrap="square" tIns="609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49"/>
              <p:cNvSpPr/>
              <p:nvPr/>
            </p:nvSpPr>
            <p:spPr>
              <a:xfrm>
                <a:off x="604542" y="1977953"/>
                <a:ext cx="538458" cy="538458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0" spcFirstLastPara="1" rIns="0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7" name="Google Shape;1357;p49"/>
            <p:cNvSpPr/>
            <p:nvPr/>
          </p:nvSpPr>
          <p:spPr>
            <a:xfrm>
              <a:off x="741792" y="2365046"/>
              <a:ext cx="345852" cy="305232"/>
            </a:xfrm>
            <a:custGeom>
              <a:rect b="b" l="l" r="r" t="t"/>
              <a:pathLst>
                <a:path extrusionOk="0" h="2884" w="3040">
                  <a:moveTo>
                    <a:pt x="2963" y="0"/>
                  </a:moveTo>
                  <a:lnTo>
                    <a:pt x="3040" y="109"/>
                  </a:lnTo>
                  <a:lnTo>
                    <a:pt x="3040" y="109"/>
                  </a:lnTo>
                  <a:lnTo>
                    <a:pt x="2981" y="155"/>
                  </a:lnTo>
                  <a:lnTo>
                    <a:pt x="2922" y="203"/>
                  </a:lnTo>
                  <a:lnTo>
                    <a:pt x="2860" y="256"/>
                  </a:lnTo>
                  <a:lnTo>
                    <a:pt x="2799" y="309"/>
                  </a:lnTo>
                  <a:lnTo>
                    <a:pt x="2736" y="367"/>
                  </a:lnTo>
                  <a:lnTo>
                    <a:pt x="2673" y="428"/>
                  </a:lnTo>
                  <a:lnTo>
                    <a:pt x="2610" y="491"/>
                  </a:lnTo>
                  <a:lnTo>
                    <a:pt x="2545" y="557"/>
                  </a:lnTo>
                  <a:lnTo>
                    <a:pt x="2479" y="627"/>
                  </a:lnTo>
                  <a:lnTo>
                    <a:pt x="2413" y="699"/>
                  </a:lnTo>
                  <a:lnTo>
                    <a:pt x="2346" y="775"/>
                  </a:lnTo>
                  <a:lnTo>
                    <a:pt x="2277" y="853"/>
                  </a:lnTo>
                  <a:lnTo>
                    <a:pt x="2209" y="934"/>
                  </a:lnTo>
                  <a:lnTo>
                    <a:pt x="2139" y="1018"/>
                  </a:lnTo>
                  <a:lnTo>
                    <a:pt x="2067" y="1106"/>
                  </a:lnTo>
                  <a:lnTo>
                    <a:pt x="1996" y="1196"/>
                  </a:lnTo>
                  <a:lnTo>
                    <a:pt x="1996" y="1196"/>
                  </a:lnTo>
                  <a:lnTo>
                    <a:pt x="1926" y="1287"/>
                  </a:lnTo>
                  <a:lnTo>
                    <a:pt x="1858" y="1377"/>
                  </a:lnTo>
                  <a:lnTo>
                    <a:pt x="1790" y="1468"/>
                  </a:lnTo>
                  <a:lnTo>
                    <a:pt x="1727" y="1556"/>
                  </a:lnTo>
                  <a:lnTo>
                    <a:pt x="1664" y="1645"/>
                  </a:lnTo>
                  <a:lnTo>
                    <a:pt x="1605" y="1733"/>
                  </a:lnTo>
                  <a:lnTo>
                    <a:pt x="1546" y="1819"/>
                  </a:lnTo>
                  <a:lnTo>
                    <a:pt x="1490" y="1905"/>
                  </a:lnTo>
                  <a:lnTo>
                    <a:pt x="1437" y="1991"/>
                  </a:lnTo>
                  <a:lnTo>
                    <a:pt x="1385" y="2076"/>
                  </a:lnTo>
                  <a:lnTo>
                    <a:pt x="1336" y="2159"/>
                  </a:lnTo>
                  <a:lnTo>
                    <a:pt x="1289" y="2242"/>
                  </a:lnTo>
                  <a:lnTo>
                    <a:pt x="1243" y="2324"/>
                  </a:lnTo>
                  <a:lnTo>
                    <a:pt x="1200" y="2405"/>
                  </a:lnTo>
                  <a:lnTo>
                    <a:pt x="1160" y="2486"/>
                  </a:lnTo>
                  <a:lnTo>
                    <a:pt x="1120" y="2567"/>
                  </a:lnTo>
                  <a:lnTo>
                    <a:pt x="958" y="2676"/>
                  </a:lnTo>
                  <a:lnTo>
                    <a:pt x="958" y="2676"/>
                  </a:lnTo>
                  <a:lnTo>
                    <a:pt x="865" y="2741"/>
                  </a:lnTo>
                  <a:lnTo>
                    <a:pt x="788" y="2798"/>
                  </a:lnTo>
                  <a:lnTo>
                    <a:pt x="728" y="2845"/>
                  </a:lnTo>
                  <a:lnTo>
                    <a:pt x="704" y="2867"/>
                  </a:lnTo>
                  <a:lnTo>
                    <a:pt x="683" y="2884"/>
                  </a:lnTo>
                  <a:lnTo>
                    <a:pt x="683" y="2884"/>
                  </a:lnTo>
                  <a:lnTo>
                    <a:pt x="675" y="2856"/>
                  </a:lnTo>
                  <a:lnTo>
                    <a:pt x="666" y="2825"/>
                  </a:lnTo>
                  <a:lnTo>
                    <a:pt x="639" y="2748"/>
                  </a:lnTo>
                  <a:lnTo>
                    <a:pt x="603" y="2655"/>
                  </a:lnTo>
                  <a:lnTo>
                    <a:pt x="560" y="2546"/>
                  </a:lnTo>
                  <a:lnTo>
                    <a:pt x="498" y="2404"/>
                  </a:lnTo>
                  <a:lnTo>
                    <a:pt x="498" y="2404"/>
                  </a:lnTo>
                  <a:lnTo>
                    <a:pt x="465" y="2330"/>
                  </a:lnTo>
                  <a:lnTo>
                    <a:pt x="433" y="2261"/>
                  </a:lnTo>
                  <a:lnTo>
                    <a:pt x="401" y="2197"/>
                  </a:lnTo>
                  <a:lnTo>
                    <a:pt x="371" y="2137"/>
                  </a:lnTo>
                  <a:lnTo>
                    <a:pt x="340" y="2084"/>
                  </a:lnTo>
                  <a:lnTo>
                    <a:pt x="311" y="2034"/>
                  </a:lnTo>
                  <a:lnTo>
                    <a:pt x="281" y="1991"/>
                  </a:lnTo>
                  <a:lnTo>
                    <a:pt x="253" y="1950"/>
                  </a:lnTo>
                  <a:lnTo>
                    <a:pt x="253" y="1950"/>
                  </a:lnTo>
                  <a:lnTo>
                    <a:pt x="225" y="1915"/>
                  </a:lnTo>
                  <a:lnTo>
                    <a:pt x="195" y="1885"/>
                  </a:lnTo>
                  <a:lnTo>
                    <a:pt x="164" y="1855"/>
                  </a:lnTo>
                  <a:lnTo>
                    <a:pt x="133" y="1829"/>
                  </a:lnTo>
                  <a:lnTo>
                    <a:pt x="101" y="1807"/>
                  </a:lnTo>
                  <a:lnTo>
                    <a:pt x="69" y="1786"/>
                  </a:lnTo>
                  <a:lnTo>
                    <a:pt x="35" y="1770"/>
                  </a:lnTo>
                  <a:lnTo>
                    <a:pt x="0" y="1757"/>
                  </a:lnTo>
                  <a:lnTo>
                    <a:pt x="0" y="1757"/>
                  </a:lnTo>
                  <a:lnTo>
                    <a:pt x="30" y="1726"/>
                  </a:lnTo>
                  <a:lnTo>
                    <a:pt x="59" y="1698"/>
                  </a:lnTo>
                  <a:lnTo>
                    <a:pt x="87" y="1672"/>
                  </a:lnTo>
                  <a:lnTo>
                    <a:pt x="116" y="1646"/>
                  </a:lnTo>
                  <a:lnTo>
                    <a:pt x="144" y="1625"/>
                  </a:lnTo>
                  <a:lnTo>
                    <a:pt x="172" y="1605"/>
                  </a:lnTo>
                  <a:lnTo>
                    <a:pt x="199" y="1586"/>
                  </a:lnTo>
                  <a:lnTo>
                    <a:pt x="227" y="1568"/>
                  </a:lnTo>
                  <a:lnTo>
                    <a:pt x="254" y="1555"/>
                  </a:lnTo>
                  <a:lnTo>
                    <a:pt x="281" y="1542"/>
                  </a:lnTo>
                  <a:lnTo>
                    <a:pt x="307" y="1531"/>
                  </a:lnTo>
                  <a:lnTo>
                    <a:pt x="332" y="1523"/>
                  </a:lnTo>
                  <a:lnTo>
                    <a:pt x="359" y="1516"/>
                  </a:lnTo>
                  <a:lnTo>
                    <a:pt x="385" y="1511"/>
                  </a:lnTo>
                  <a:lnTo>
                    <a:pt x="409" y="1508"/>
                  </a:lnTo>
                  <a:lnTo>
                    <a:pt x="434" y="1507"/>
                  </a:lnTo>
                  <a:lnTo>
                    <a:pt x="434" y="1507"/>
                  </a:lnTo>
                  <a:lnTo>
                    <a:pt x="444" y="1507"/>
                  </a:lnTo>
                  <a:lnTo>
                    <a:pt x="455" y="1508"/>
                  </a:lnTo>
                  <a:lnTo>
                    <a:pt x="465" y="1511"/>
                  </a:lnTo>
                  <a:lnTo>
                    <a:pt x="476" y="1513"/>
                  </a:lnTo>
                  <a:lnTo>
                    <a:pt x="499" y="1523"/>
                  </a:lnTo>
                  <a:lnTo>
                    <a:pt x="521" y="1535"/>
                  </a:lnTo>
                  <a:lnTo>
                    <a:pt x="543" y="1551"/>
                  </a:lnTo>
                  <a:lnTo>
                    <a:pt x="566" y="1571"/>
                  </a:lnTo>
                  <a:lnTo>
                    <a:pt x="589" y="1594"/>
                  </a:lnTo>
                  <a:lnTo>
                    <a:pt x="612" y="1621"/>
                  </a:lnTo>
                  <a:lnTo>
                    <a:pt x="636" y="1652"/>
                  </a:lnTo>
                  <a:lnTo>
                    <a:pt x="659" y="1685"/>
                  </a:lnTo>
                  <a:lnTo>
                    <a:pt x="683" y="1723"/>
                  </a:lnTo>
                  <a:lnTo>
                    <a:pt x="708" y="1763"/>
                  </a:lnTo>
                  <a:lnTo>
                    <a:pt x="733" y="1809"/>
                  </a:lnTo>
                  <a:lnTo>
                    <a:pt x="757" y="1858"/>
                  </a:lnTo>
                  <a:lnTo>
                    <a:pt x="783" y="1909"/>
                  </a:lnTo>
                  <a:lnTo>
                    <a:pt x="808" y="1964"/>
                  </a:lnTo>
                  <a:lnTo>
                    <a:pt x="877" y="2117"/>
                  </a:lnTo>
                  <a:lnTo>
                    <a:pt x="877" y="2117"/>
                  </a:lnTo>
                  <a:lnTo>
                    <a:pt x="924" y="2039"/>
                  </a:lnTo>
                  <a:lnTo>
                    <a:pt x="973" y="1963"/>
                  </a:lnTo>
                  <a:lnTo>
                    <a:pt x="1024" y="1885"/>
                  </a:lnTo>
                  <a:lnTo>
                    <a:pt x="1075" y="1808"/>
                  </a:lnTo>
                  <a:lnTo>
                    <a:pt x="1129" y="1731"/>
                  </a:lnTo>
                  <a:lnTo>
                    <a:pt x="1184" y="1655"/>
                  </a:lnTo>
                  <a:lnTo>
                    <a:pt x="1242" y="1578"/>
                  </a:lnTo>
                  <a:lnTo>
                    <a:pt x="1299" y="1503"/>
                  </a:lnTo>
                  <a:lnTo>
                    <a:pt x="1360" y="1427"/>
                  </a:lnTo>
                  <a:lnTo>
                    <a:pt x="1422" y="1351"/>
                  </a:lnTo>
                  <a:lnTo>
                    <a:pt x="1485" y="1277"/>
                  </a:lnTo>
                  <a:lnTo>
                    <a:pt x="1551" y="1201"/>
                  </a:lnTo>
                  <a:lnTo>
                    <a:pt x="1618" y="1127"/>
                  </a:lnTo>
                  <a:lnTo>
                    <a:pt x="1685" y="1052"/>
                  </a:lnTo>
                  <a:lnTo>
                    <a:pt x="1757" y="978"/>
                  </a:lnTo>
                  <a:lnTo>
                    <a:pt x="1828" y="904"/>
                  </a:lnTo>
                  <a:lnTo>
                    <a:pt x="1828" y="904"/>
                  </a:lnTo>
                  <a:lnTo>
                    <a:pt x="1901" y="831"/>
                  </a:lnTo>
                  <a:lnTo>
                    <a:pt x="1973" y="761"/>
                  </a:lnTo>
                  <a:lnTo>
                    <a:pt x="2045" y="693"/>
                  </a:lnTo>
                  <a:lnTo>
                    <a:pt x="2117" y="627"/>
                  </a:lnTo>
                  <a:lnTo>
                    <a:pt x="2189" y="564"/>
                  </a:lnTo>
                  <a:lnTo>
                    <a:pt x="2260" y="502"/>
                  </a:lnTo>
                  <a:lnTo>
                    <a:pt x="2331" y="441"/>
                  </a:lnTo>
                  <a:lnTo>
                    <a:pt x="2402" y="383"/>
                  </a:lnTo>
                  <a:lnTo>
                    <a:pt x="2474" y="328"/>
                  </a:lnTo>
                  <a:lnTo>
                    <a:pt x="2544" y="274"/>
                  </a:lnTo>
                  <a:lnTo>
                    <a:pt x="2614" y="223"/>
                  </a:lnTo>
                  <a:lnTo>
                    <a:pt x="2685" y="175"/>
                  </a:lnTo>
                  <a:lnTo>
                    <a:pt x="2755" y="128"/>
                  </a:lnTo>
                  <a:lnTo>
                    <a:pt x="2825" y="83"/>
                  </a:lnTo>
                  <a:lnTo>
                    <a:pt x="2893" y="40"/>
                  </a:lnTo>
                  <a:lnTo>
                    <a:pt x="2963" y="0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29"/>
                <a:buFont typeface="Arial"/>
                <a:buNone/>
              </a:pPr>
              <a:r>
                <a:t/>
              </a:r>
              <a:endParaRPr b="0" i="0" sz="10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Quotes</a:t>
            </a:r>
            <a:endParaRPr/>
          </a:p>
        </p:txBody>
      </p:sp>
      <p:sp>
        <p:nvSpPr>
          <p:cNvPr id="139" name="Google Shape;139;p5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699644" y="1578058"/>
            <a:ext cx="5345767" cy="2013839"/>
          </a:xfrm>
          <a:custGeom>
            <a:rect b="b" l="l" r="r" t="t"/>
            <a:pathLst>
              <a:path extrusionOk="0" h="1475838" w="4384906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00275" lIns="300275" spcFirstLastPara="1" rIns="300275" wrap="square" tIns="300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i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 rot="10800000">
            <a:off x="630476" y="1484655"/>
            <a:ext cx="346228" cy="230183"/>
          </a:xfrm>
          <a:custGeom>
            <a:rect b="b" l="l" r="r" t="t"/>
            <a:pathLst>
              <a:path extrusionOk="0" h="960" w="144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6417445" y="1578058"/>
            <a:ext cx="5345767" cy="2013839"/>
          </a:xfrm>
          <a:custGeom>
            <a:rect b="b" l="l" r="r" t="t"/>
            <a:pathLst>
              <a:path extrusionOk="0" h="1475838" w="4384906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00275" lIns="300275" spcFirstLastPara="1" rIns="300275" wrap="square" tIns="300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i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"/>
          <p:cNvSpPr/>
          <p:nvPr/>
        </p:nvSpPr>
        <p:spPr>
          <a:xfrm rot="10800000">
            <a:off x="6348278" y="1484655"/>
            <a:ext cx="346228" cy="230183"/>
          </a:xfrm>
          <a:custGeom>
            <a:rect b="b" l="l" r="r" t="t"/>
            <a:pathLst>
              <a:path extrusionOk="0" h="960" w="144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699644" y="3867507"/>
            <a:ext cx="5345767" cy="2013839"/>
          </a:xfrm>
          <a:custGeom>
            <a:rect b="b" l="l" r="r" t="t"/>
            <a:pathLst>
              <a:path extrusionOk="0" h="1475838" w="4384906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00275" lIns="300275" spcFirstLastPara="1" rIns="300275" wrap="square" tIns="300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i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/>
          <p:nvPr/>
        </p:nvSpPr>
        <p:spPr>
          <a:xfrm rot="10800000">
            <a:off x="630476" y="3774104"/>
            <a:ext cx="346228" cy="230183"/>
          </a:xfrm>
          <a:custGeom>
            <a:rect b="b" l="l" r="r" t="t"/>
            <a:pathLst>
              <a:path extrusionOk="0" h="960" w="144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6417445" y="3867507"/>
            <a:ext cx="5345767" cy="2013839"/>
          </a:xfrm>
          <a:custGeom>
            <a:rect b="b" l="l" r="r" t="t"/>
            <a:pathLst>
              <a:path extrusionOk="0" h="1475838" w="4384906">
                <a:moveTo>
                  <a:pt x="367960" y="0"/>
                </a:moveTo>
                <a:lnTo>
                  <a:pt x="4384906" y="0"/>
                </a:lnTo>
                <a:lnTo>
                  <a:pt x="4384906" y="1475838"/>
                </a:lnTo>
                <a:lnTo>
                  <a:pt x="0" y="1475838"/>
                </a:lnTo>
                <a:lnTo>
                  <a:pt x="0" y="210711"/>
                </a:lnTo>
              </a:path>
            </a:pathLst>
          </a:cu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00275" lIns="300275" spcFirstLastPara="1" rIns="300275" wrap="square" tIns="300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i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 rot="10800000">
            <a:off x="6348278" y="3774104"/>
            <a:ext cx="346228" cy="230183"/>
          </a:xfrm>
          <a:custGeom>
            <a:rect b="b" l="l" r="r" t="t"/>
            <a:pathLst>
              <a:path extrusionOk="0" h="960" w="1440">
                <a:moveTo>
                  <a:pt x="319" y="640"/>
                </a:moveTo>
                <a:cubicBezTo>
                  <a:pt x="143" y="640"/>
                  <a:pt x="0" y="496"/>
                  <a:pt x="0" y="320"/>
                </a:cubicBezTo>
                <a:cubicBezTo>
                  <a:pt x="0" y="144"/>
                  <a:pt x="144" y="0"/>
                  <a:pt x="320" y="0"/>
                </a:cubicBezTo>
                <a:cubicBezTo>
                  <a:pt x="496" y="0"/>
                  <a:pt x="640" y="144"/>
                  <a:pt x="640" y="320"/>
                </a:cubicBezTo>
                <a:cubicBezTo>
                  <a:pt x="640" y="674"/>
                  <a:pt x="354" y="960"/>
                  <a:pt x="0" y="960"/>
                </a:cubicBezTo>
                <a:cubicBezTo>
                  <a:pt x="0" y="960"/>
                  <a:pt x="210" y="882"/>
                  <a:pt x="319" y="640"/>
                </a:cubicBezTo>
                <a:close/>
                <a:moveTo>
                  <a:pt x="800" y="320"/>
                </a:moveTo>
                <a:cubicBezTo>
                  <a:pt x="800" y="144"/>
                  <a:pt x="944" y="0"/>
                  <a:pt x="1120" y="0"/>
                </a:cubicBezTo>
                <a:cubicBezTo>
                  <a:pt x="1296" y="0"/>
                  <a:pt x="1440" y="144"/>
                  <a:pt x="1440" y="320"/>
                </a:cubicBezTo>
                <a:lnTo>
                  <a:pt x="1440" y="320"/>
                </a:lnTo>
                <a:cubicBezTo>
                  <a:pt x="1440" y="674"/>
                  <a:pt x="1154" y="960"/>
                  <a:pt x="800" y="960"/>
                </a:cubicBezTo>
                <a:cubicBezTo>
                  <a:pt x="800" y="960"/>
                  <a:pt x="1010" y="882"/>
                  <a:pt x="1119" y="640"/>
                </a:cubicBezTo>
                <a:cubicBezTo>
                  <a:pt x="943" y="640"/>
                  <a:pt x="800" y="496"/>
                  <a:pt x="800" y="3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5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363" name="Google Shape;1363;p5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4" name="Google Shape;1364;p50"/>
          <p:cNvSpPr/>
          <p:nvPr/>
        </p:nvSpPr>
        <p:spPr>
          <a:xfrm>
            <a:off x="767554" y="1122826"/>
            <a:ext cx="10493982" cy="95162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50"/>
          <p:cNvSpPr/>
          <p:nvPr/>
        </p:nvSpPr>
        <p:spPr>
          <a:xfrm>
            <a:off x="738432" y="1033853"/>
            <a:ext cx="1046163" cy="1095375"/>
          </a:xfrm>
          <a:custGeom>
            <a:rect b="b" l="l" r="r" t="t"/>
            <a:pathLst>
              <a:path extrusionOk="0" h="515" w="492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50"/>
          <p:cNvSpPr txBox="1"/>
          <p:nvPr/>
        </p:nvSpPr>
        <p:spPr>
          <a:xfrm>
            <a:off x="887903" y="1263596"/>
            <a:ext cx="6786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367" name="Google Shape;1367;p50"/>
          <p:cNvSpPr/>
          <p:nvPr/>
        </p:nvSpPr>
        <p:spPr>
          <a:xfrm>
            <a:off x="767554" y="2413146"/>
            <a:ext cx="10493982" cy="95162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50"/>
          <p:cNvSpPr/>
          <p:nvPr/>
        </p:nvSpPr>
        <p:spPr>
          <a:xfrm>
            <a:off x="738432" y="2324173"/>
            <a:ext cx="1046163" cy="1095375"/>
          </a:xfrm>
          <a:custGeom>
            <a:rect b="b" l="l" r="r" t="t"/>
            <a:pathLst>
              <a:path extrusionOk="0" h="515" w="492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50"/>
          <p:cNvSpPr txBox="1"/>
          <p:nvPr/>
        </p:nvSpPr>
        <p:spPr>
          <a:xfrm>
            <a:off x="887903" y="2553916"/>
            <a:ext cx="6786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370" name="Google Shape;1370;p50"/>
          <p:cNvSpPr/>
          <p:nvPr/>
        </p:nvSpPr>
        <p:spPr>
          <a:xfrm>
            <a:off x="767554" y="3703466"/>
            <a:ext cx="10493982" cy="95162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50"/>
          <p:cNvSpPr/>
          <p:nvPr/>
        </p:nvSpPr>
        <p:spPr>
          <a:xfrm>
            <a:off x="738432" y="3614493"/>
            <a:ext cx="1046163" cy="1095375"/>
          </a:xfrm>
          <a:custGeom>
            <a:rect b="b" l="l" r="r" t="t"/>
            <a:pathLst>
              <a:path extrusionOk="0" h="515" w="492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50"/>
          <p:cNvSpPr txBox="1"/>
          <p:nvPr/>
        </p:nvSpPr>
        <p:spPr>
          <a:xfrm>
            <a:off x="887903" y="3844236"/>
            <a:ext cx="6786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373" name="Google Shape;1373;p50"/>
          <p:cNvSpPr/>
          <p:nvPr/>
        </p:nvSpPr>
        <p:spPr>
          <a:xfrm>
            <a:off x="767554" y="4993786"/>
            <a:ext cx="10493982" cy="95162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05BAD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50"/>
          <p:cNvSpPr/>
          <p:nvPr/>
        </p:nvSpPr>
        <p:spPr>
          <a:xfrm>
            <a:off x="738432" y="4904813"/>
            <a:ext cx="1046163" cy="1095375"/>
          </a:xfrm>
          <a:custGeom>
            <a:rect b="b" l="l" r="r" t="t"/>
            <a:pathLst>
              <a:path extrusionOk="0" h="515" w="492">
                <a:moveTo>
                  <a:pt x="141" y="0"/>
                </a:moveTo>
                <a:cubicBezTo>
                  <a:pt x="110" y="2"/>
                  <a:pt x="78" y="3"/>
                  <a:pt x="47" y="9"/>
                </a:cubicBezTo>
                <a:cubicBezTo>
                  <a:pt x="26" y="14"/>
                  <a:pt x="9" y="23"/>
                  <a:pt x="4" y="49"/>
                </a:cubicBezTo>
                <a:cubicBezTo>
                  <a:pt x="0" y="66"/>
                  <a:pt x="1" y="84"/>
                  <a:pt x="1" y="102"/>
                </a:cubicBezTo>
                <a:cubicBezTo>
                  <a:pt x="1" y="433"/>
                  <a:pt x="1" y="433"/>
                  <a:pt x="1" y="433"/>
                </a:cubicBezTo>
                <a:cubicBezTo>
                  <a:pt x="3" y="450"/>
                  <a:pt x="3" y="466"/>
                  <a:pt x="15" y="480"/>
                </a:cubicBezTo>
                <a:cubicBezTo>
                  <a:pt x="27" y="494"/>
                  <a:pt x="48" y="499"/>
                  <a:pt x="65" y="504"/>
                </a:cubicBezTo>
                <a:cubicBezTo>
                  <a:pt x="84" y="510"/>
                  <a:pt x="104" y="512"/>
                  <a:pt x="123" y="515"/>
                </a:cubicBezTo>
                <a:cubicBezTo>
                  <a:pt x="94" y="510"/>
                  <a:pt x="54" y="504"/>
                  <a:pt x="28" y="486"/>
                </a:cubicBezTo>
                <a:cubicBezTo>
                  <a:pt x="23" y="483"/>
                  <a:pt x="20" y="478"/>
                  <a:pt x="21" y="472"/>
                </a:cubicBezTo>
                <a:cubicBezTo>
                  <a:pt x="23" y="460"/>
                  <a:pt x="52" y="458"/>
                  <a:pt x="61" y="457"/>
                </a:cubicBezTo>
                <a:cubicBezTo>
                  <a:pt x="84" y="454"/>
                  <a:pt x="108" y="452"/>
                  <a:pt x="131" y="451"/>
                </a:cubicBezTo>
                <a:cubicBezTo>
                  <a:pt x="138" y="450"/>
                  <a:pt x="145" y="450"/>
                  <a:pt x="152" y="450"/>
                </a:cubicBezTo>
                <a:cubicBezTo>
                  <a:pt x="170" y="449"/>
                  <a:pt x="188" y="449"/>
                  <a:pt x="207" y="448"/>
                </a:cubicBezTo>
                <a:cubicBezTo>
                  <a:pt x="380" y="447"/>
                  <a:pt x="380" y="447"/>
                  <a:pt x="380" y="447"/>
                </a:cubicBezTo>
                <a:cubicBezTo>
                  <a:pt x="492" y="210"/>
                  <a:pt x="492" y="210"/>
                  <a:pt x="492" y="210"/>
                </a:cubicBezTo>
                <a:cubicBezTo>
                  <a:pt x="380" y="0"/>
                  <a:pt x="380" y="0"/>
                  <a:pt x="380" y="0"/>
                </a:cubicBezTo>
                <a:lnTo>
                  <a:pt x="14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50"/>
          <p:cNvSpPr txBox="1"/>
          <p:nvPr/>
        </p:nvSpPr>
        <p:spPr>
          <a:xfrm>
            <a:off x="887903" y="5134556"/>
            <a:ext cx="678641" cy="584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376" name="Google Shape;1376;p50"/>
          <p:cNvSpPr txBox="1"/>
          <p:nvPr/>
        </p:nvSpPr>
        <p:spPr>
          <a:xfrm>
            <a:off x="2168770" y="1413972"/>
            <a:ext cx="838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103C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377" name="Google Shape;1377;p50"/>
          <p:cNvSpPr txBox="1"/>
          <p:nvPr/>
        </p:nvSpPr>
        <p:spPr>
          <a:xfrm>
            <a:off x="2168770" y="2704292"/>
            <a:ext cx="838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103C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378" name="Google Shape;1378;p50"/>
          <p:cNvSpPr txBox="1"/>
          <p:nvPr/>
        </p:nvSpPr>
        <p:spPr>
          <a:xfrm>
            <a:off x="2168770" y="3994612"/>
            <a:ext cx="838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103C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379" name="Google Shape;1379;p50"/>
          <p:cNvSpPr txBox="1"/>
          <p:nvPr/>
        </p:nvSpPr>
        <p:spPr>
          <a:xfrm>
            <a:off x="2168770" y="5284932"/>
            <a:ext cx="8382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103C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5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385" name="Google Shape;1385;p5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86" name="Google Shape;1386;p51"/>
          <p:cNvCxnSpPr/>
          <p:nvPr/>
        </p:nvCxnSpPr>
        <p:spPr>
          <a:xfrm>
            <a:off x="975879" y="2673069"/>
            <a:ext cx="1017951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387" name="Google Shape;1387;p51"/>
          <p:cNvCxnSpPr/>
          <p:nvPr/>
        </p:nvCxnSpPr>
        <p:spPr>
          <a:xfrm>
            <a:off x="975879" y="3650171"/>
            <a:ext cx="1017951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388" name="Google Shape;1388;p51"/>
          <p:cNvCxnSpPr/>
          <p:nvPr/>
        </p:nvCxnSpPr>
        <p:spPr>
          <a:xfrm>
            <a:off x="975879" y="1693943"/>
            <a:ext cx="1017951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p51"/>
          <p:cNvCxnSpPr/>
          <p:nvPr/>
        </p:nvCxnSpPr>
        <p:spPr>
          <a:xfrm>
            <a:off x="975879" y="4628357"/>
            <a:ext cx="1017951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390" name="Google Shape;1390;p51"/>
          <p:cNvCxnSpPr/>
          <p:nvPr/>
        </p:nvCxnSpPr>
        <p:spPr>
          <a:xfrm>
            <a:off x="975879" y="5606002"/>
            <a:ext cx="10179517" cy="0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391" name="Google Shape;1391;p51"/>
          <p:cNvSpPr/>
          <p:nvPr/>
        </p:nvSpPr>
        <p:spPr>
          <a:xfrm>
            <a:off x="978822" y="2827251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92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392" name="Google Shape;1392;p51"/>
          <p:cNvSpPr/>
          <p:nvPr/>
        </p:nvSpPr>
        <p:spPr>
          <a:xfrm>
            <a:off x="978822" y="2339043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6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93" name="Google Shape;1393;p51"/>
          <p:cNvSpPr/>
          <p:nvPr/>
        </p:nvSpPr>
        <p:spPr>
          <a:xfrm>
            <a:off x="975880" y="3807535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92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394" name="Google Shape;1394;p51"/>
          <p:cNvSpPr/>
          <p:nvPr/>
        </p:nvSpPr>
        <p:spPr>
          <a:xfrm>
            <a:off x="975880" y="3318664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6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95" name="Google Shape;1395;p51"/>
          <p:cNvSpPr/>
          <p:nvPr/>
        </p:nvSpPr>
        <p:spPr>
          <a:xfrm>
            <a:off x="975880" y="1844805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92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396" name="Google Shape;1396;p51"/>
          <p:cNvSpPr/>
          <p:nvPr/>
        </p:nvSpPr>
        <p:spPr>
          <a:xfrm>
            <a:off x="975880" y="1368665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6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97" name="Google Shape;1397;p51"/>
          <p:cNvSpPr/>
          <p:nvPr/>
        </p:nvSpPr>
        <p:spPr>
          <a:xfrm>
            <a:off x="978822" y="4773508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92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398" name="Google Shape;1398;p51"/>
          <p:cNvSpPr/>
          <p:nvPr/>
        </p:nvSpPr>
        <p:spPr>
          <a:xfrm>
            <a:off x="978822" y="4299624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6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399" name="Google Shape;1399;p51"/>
          <p:cNvSpPr/>
          <p:nvPr/>
        </p:nvSpPr>
        <p:spPr>
          <a:xfrm>
            <a:off x="978822" y="5745301"/>
            <a:ext cx="65102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192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00" name="Google Shape;1400;p51"/>
          <p:cNvSpPr/>
          <p:nvPr/>
        </p:nvSpPr>
        <p:spPr>
          <a:xfrm>
            <a:off x="978822" y="5273287"/>
            <a:ext cx="6510276" cy="2769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1" marL="158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ts val="216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01" name="Google Shape;1401;p51"/>
          <p:cNvSpPr/>
          <p:nvPr/>
        </p:nvSpPr>
        <p:spPr>
          <a:xfrm rot="-5400000">
            <a:off x="217049" y="3660454"/>
            <a:ext cx="979992" cy="1826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51"/>
          <p:cNvSpPr/>
          <p:nvPr/>
        </p:nvSpPr>
        <p:spPr>
          <a:xfrm rot="-5400000">
            <a:off x="217049" y="2678923"/>
            <a:ext cx="979992" cy="1826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3" name="Google Shape;1403;p51"/>
          <p:cNvSpPr/>
          <p:nvPr/>
        </p:nvSpPr>
        <p:spPr>
          <a:xfrm>
            <a:off x="550862" y="2614061"/>
            <a:ext cx="312370" cy="31237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B48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404" name="Google Shape;1404;p51"/>
          <p:cNvSpPr/>
          <p:nvPr/>
        </p:nvSpPr>
        <p:spPr>
          <a:xfrm rot="-5400000">
            <a:off x="217049" y="1704226"/>
            <a:ext cx="979992" cy="182646"/>
          </a:xfrm>
          <a:custGeom>
            <a:rect b="b" l="l" r="r" t="t"/>
            <a:pathLst>
              <a:path extrusionOk="0" h="852940" w="5969418">
                <a:moveTo>
                  <a:pt x="0" y="0"/>
                </a:moveTo>
                <a:lnTo>
                  <a:pt x="5542948" y="0"/>
                </a:lnTo>
                <a:cubicBezTo>
                  <a:pt x="5778481" y="0"/>
                  <a:pt x="5969418" y="190937"/>
                  <a:pt x="5969418" y="426470"/>
                </a:cubicBezTo>
                <a:lnTo>
                  <a:pt x="5969417" y="426470"/>
                </a:lnTo>
                <a:cubicBezTo>
                  <a:pt x="5969417" y="662003"/>
                  <a:pt x="5778480" y="852940"/>
                  <a:pt x="5542947" y="852940"/>
                </a:cubicBezTo>
                <a:lnTo>
                  <a:pt x="0" y="8529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5" name="Google Shape;1405;p51"/>
          <p:cNvSpPr/>
          <p:nvPr/>
        </p:nvSpPr>
        <p:spPr>
          <a:xfrm>
            <a:off x="550862" y="3591163"/>
            <a:ext cx="312370" cy="31237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897CB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406" name="Google Shape;1406;p51"/>
          <p:cNvSpPr/>
          <p:nvPr/>
        </p:nvSpPr>
        <p:spPr>
          <a:xfrm>
            <a:off x="550862" y="1634935"/>
            <a:ext cx="312370" cy="31237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2F4A3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407" name="Google Shape;1407;p51"/>
          <p:cNvSpPr/>
          <p:nvPr/>
        </p:nvSpPr>
        <p:spPr>
          <a:xfrm rot="-5400000">
            <a:off x="217049" y="4634211"/>
            <a:ext cx="979992" cy="1826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51"/>
          <p:cNvSpPr/>
          <p:nvPr/>
        </p:nvSpPr>
        <p:spPr>
          <a:xfrm>
            <a:off x="550862" y="4569349"/>
            <a:ext cx="312370" cy="31237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409" name="Google Shape;1409;p51"/>
          <p:cNvSpPr/>
          <p:nvPr/>
        </p:nvSpPr>
        <p:spPr>
          <a:xfrm flipH="1" rot="-5400000">
            <a:off x="217049" y="5611857"/>
            <a:ext cx="979992" cy="182646"/>
          </a:xfrm>
          <a:custGeom>
            <a:rect b="b" l="l" r="r" t="t"/>
            <a:pathLst>
              <a:path extrusionOk="0" h="852940" w="5969418">
                <a:moveTo>
                  <a:pt x="0" y="0"/>
                </a:moveTo>
                <a:lnTo>
                  <a:pt x="5542948" y="0"/>
                </a:lnTo>
                <a:cubicBezTo>
                  <a:pt x="5778481" y="0"/>
                  <a:pt x="5969418" y="190937"/>
                  <a:pt x="5969418" y="426470"/>
                </a:cubicBezTo>
                <a:lnTo>
                  <a:pt x="5969417" y="426470"/>
                </a:lnTo>
                <a:cubicBezTo>
                  <a:pt x="5969417" y="662003"/>
                  <a:pt x="5778480" y="852940"/>
                  <a:pt x="5542947" y="852940"/>
                </a:cubicBezTo>
                <a:lnTo>
                  <a:pt x="0" y="8529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68"/>
              <a:buFont typeface="Arial"/>
              <a:buNone/>
            </a:pPr>
            <a:r>
              <a:t/>
            </a:r>
            <a:endParaRPr b="0" i="0" sz="15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51"/>
          <p:cNvSpPr/>
          <p:nvPr/>
        </p:nvSpPr>
        <p:spPr>
          <a:xfrm>
            <a:off x="550862" y="5546994"/>
            <a:ext cx="312370" cy="31237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5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416" name="Google Shape;1416;p5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17" name="Google Shape;1417;p52"/>
          <p:cNvGrpSpPr/>
          <p:nvPr/>
        </p:nvGrpSpPr>
        <p:grpSpPr>
          <a:xfrm>
            <a:off x="1144349" y="1292158"/>
            <a:ext cx="914400" cy="876300"/>
            <a:chOff x="858520" y="1447800"/>
            <a:chExt cx="914400" cy="876300"/>
          </a:xfrm>
        </p:grpSpPr>
        <p:sp>
          <p:nvSpPr>
            <p:cNvPr id="1418" name="Google Shape;1418;p52"/>
            <p:cNvSpPr/>
            <p:nvPr/>
          </p:nvSpPr>
          <p:spPr>
            <a:xfrm>
              <a:off x="858520" y="1447800"/>
              <a:ext cx="914400" cy="876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52"/>
            <p:cNvSpPr/>
            <p:nvPr/>
          </p:nvSpPr>
          <p:spPr>
            <a:xfrm>
              <a:off x="1389538" y="1447800"/>
              <a:ext cx="383382" cy="876300"/>
            </a:xfrm>
            <a:custGeom>
              <a:rect b="b" l="l" r="r" t="t"/>
              <a:pathLst>
                <a:path extrusionOk="0" h="876300" w="383382">
                  <a:moveTo>
                    <a:pt x="247650" y="0"/>
                  </a:moveTo>
                  <a:lnTo>
                    <a:pt x="383382" y="0"/>
                  </a:lnTo>
                  <a:lnTo>
                    <a:pt x="383382" y="876300"/>
                  </a:lnTo>
                  <a:lnTo>
                    <a:pt x="216099" y="876300"/>
                  </a:lnTo>
                  <a:lnTo>
                    <a:pt x="216099" y="245864"/>
                  </a:lnTo>
                  <a:cubicBezTo>
                    <a:pt x="154980" y="303014"/>
                    <a:pt x="82947" y="345281"/>
                    <a:pt x="0" y="372666"/>
                  </a:cubicBezTo>
                  <a:lnTo>
                    <a:pt x="0" y="220861"/>
                  </a:lnTo>
                  <a:cubicBezTo>
                    <a:pt x="43656" y="206574"/>
                    <a:pt x="91083" y="179487"/>
                    <a:pt x="142280" y="139601"/>
                  </a:cubicBezTo>
                  <a:cubicBezTo>
                    <a:pt x="193477" y="99715"/>
                    <a:pt x="228600" y="53181"/>
                    <a:pt x="247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52"/>
          <p:cNvSpPr txBox="1"/>
          <p:nvPr/>
        </p:nvSpPr>
        <p:spPr>
          <a:xfrm>
            <a:off x="2379475" y="1503957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1421" name="Google Shape;1421;p52"/>
          <p:cNvGrpSpPr/>
          <p:nvPr/>
        </p:nvGrpSpPr>
        <p:grpSpPr>
          <a:xfrm>
            <a:off x="1144349" y="3283235"/>
            <a:ext cx="914400" cy="876300"/>
            <a:chOff x="858520" y="3438877"/>
            <a:chExt cx="914400" cy="876300"/>
          </a:xfrm>
        </p:grpSpPr>
        <p:sp>
          <p:nvSpPr>
            <p:cNvPr id="1422" name="Google Shape;1422;p52"/>
            <p:cNvSpPr/>
            <p:nvPr/>
          </p:nvSpPr>
          <p:spPr>
            <a:xfrm>
              <a:off x="858520" y="3438877"/>
              <a:ext cx="914400" cy="876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52"/>
            <p:cNvSpPr/>
            <p:nvPr/>
          </p:nvSpPr>
          <p:spPr>
            <a:xfrm>
              <a:off x="1186538" y="3438877"/>
              <a:ext cx="586382" cy="876300"/>
            </a:xfrm>
            <a:custGeom>
              <a:rect b="b" l="l" r="r" t="t"/>
              <a:pathLst>
                <a:path extrusionOk="0" h="876300" w="586382">
                  <a:moveTo>
                    <a:pt x="309562" y="0"/>
                  </a:moveTo>
                  <a:cubicBezTo>
                    <a:pt x="395684" y="0"/>
                    <a:pt x="463351" y="23217"/>
                    <a:pt x="512564" y="69652"/>
                  </a:cubicBezTo>
                  <a:cubicBezTo>
                    <a:pt x="561776" y="116086"/>
                    <a:pt x="586382" y="173831"/>
                    <a:pt x="586382" y="242888"/>
                  </a:cubicBezTo>
                  <a:cubicBezTo>
                    <a:pt x="586382" y="282178"/>
                    <a:pt x="579338" y="319584"/>
                    <a:pt x="565249" y="355104"/>
                  </a:cubicBezTo>
                  <a:cubicBezTo>
                    <a:pt x="551160" y="390624"/>
                    <a:pt x="528836" y="427831"/>
                    <a:pt x="498276" y="466725"/>
                  </a:cubicBezTo>
                  <a:cubicBezTo>
                    <a:pt x="478036" y="492522"/>
                    <a:pt x="441523" y="529630"/>
                    <a:pt x="388739" y="578049"/>
                  </a:cubicBezTo>
                  <a:cubicBezTo>
                    <a:pt x="335954" y="626467"/>
                    <a:pt x="302518" y="658614"/>
                    <a:pt x="288428" y="674489"/>
                  </a:cubicBezTo>
                  <a:cubicBezTo>
                    <a:pt x="274339" y="690364"/>
                    <a:pt x="262929" y="705842"/>
                    <a:pt x="254198" y="720924"/>
                  </a:cubicBezTo>
                  <a:lnTo>
                    <a:pt x="586382" y="720924"/>
                  </a:lnTo>
                  <a:lnTo>
                    <a:pt x="586382" y="876300"/>
                  </a:lnTo>
                  <a:lnTo>
                    <a:pt x="0" y="876300"/>
                  </a:lnTo>
                  <a:cubicBezTo>
                    <a:pt x="6350" y="817563"/>
                    <a:pt x="25400" y="761901"/>
                    <a:pt x="57150" y="709315"/>
                  </a:cubicBezTo>
                  <a:cubicBezTo>
                    <a:pt x="88900" y="656729"/>
                    <a:pt x="151606" y="586978"/>
                    <a:pt x="245268" y="500063"/>
                  </a:cubicBezTo>
                  <a:cubicBezTo>
                    <a:pt x="320675" y="429816"/>
                    <a:pt x="366911" y="382191"/>
                    <a:pt x="383976" y="357188"/>
                  </a:cubicBezTo>
                  <a:cubicBezTo>
                    <a:pt x="406995" y="322660"/>
                    <a:pt x="418504" y="288528"/>
                    <a:pt x="418504" y="254794"/>
                  </a:cubicBezTo>
                  <a:cubicBezTo>
                    <a:pt x="418504" y="217488"/>
                    <a:pt x="408483" y="188813"/>
                    <a:pt x="388441" y="168771"/>
                  </a:cubicBezTo>
                  <a:cubicBezTo>
                    <a:pt x="368399" y="148729"/>
                    <a:pt x="340717" y="138708"/>
                    <a:pt x="305395" y="138708"/>
                  </a:cubicBezTo>
                  <a:cubicBezTo>
                    <a:pt x="270470" y="138708"/>
                    <a:pt x="242689" y="149225"/>
                    <a:pt x="222051" y="170260"/>
                  </a:cubicBezTo>
                  <a:cubicBezTo>
                    <a:pt x="201414" y="191294"/>
                    <a:pt x="189507" y="226219"/>
                    <a:pt x="186332" y="275035"/>
                  </a:cubicBezTo>
                  <a:lnTo>
                    <a:pt x="19645" y="258366"/>
                  </a:lnTo>
                  <a:cubicBezTo>
                    <a:pt x="29567" y="166291"/>
                    <a:pt x="60721" y="100211"/>
                    <a:pt x="113109" y="60127"/>
                  </a:cubicBezTo>
                  <a:cubicBezTo>
                    <a:pt x="165496" y="20042"/>
                    <a:pt x="230981" y="0"/>
                    <a:pt x="3095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4" name="Google Shape;1424;p52"/>
          <p:cNvSpPr txBox="1"/>
          <p:nvPr/>
        </p:nvSpPr>
        <p:spPr>
          <a:xfrm>
            <a:off x="2379475" y="3495034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1425" name="Google Shape;1425;p52"/>
          <p:cNvGrpSpPr/>
          <p:nvPr/>
        </p:nvGrpSpPr>
        <p:grpSpPr>
          <a:xfrm>
            <a:off x="1144349" y="5144803"/>
            <a:ext cx="914400" cy="891183"/>
            <a:chOff x="858520" y="5300445"/>
            <a:chExt cx="914400" cy="891183"/>
          </a:xfrm>
        </p:grpSpPr>
        <p:sp>
          <p:nvSpPr>
            <p:cNvPr id="1426" name="Google Shape;1426;p52"/>
            <p:cNvSpPr/>
            <p:nvPr/>
          </p:nvSpPr>
          <p:spPr>
            <a:xfrm>
              <a:off x="858520" y="5300445"/>
              <a:ext cx="914400" cy="876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52"/>
            <p:cNvSpPr/>
            <p:nvPr/>
          </p:nvSpPr>
          <p:spPr>
            <a:xfrm>
              <a:off x="1193086" y="5300445"/>
              <a:ext cx="579834" cy="891183"/>
            </a:xfrm>
            <a:custGeom>
              <a:rect b="b" l="l" r="r" t="t"/>
              <a:pathLst>
                <a:path extrusionOk="0" h="891183" w="579834">
                  <a:moveTo>
                    <a:pt x="281582" y="0"/>
                  </a:moveTo>
                  <a:cubicBezTo>
                    <a:pt x="363736" y="0"/>
                    <a:pt x="429617" y="26194"/>
                    <a:pt x="479226" y="78581"/>
                  </a:cubicBezTo>
                  <a:cubicBezTo>
                    <a:pt x="520104" y="121444"/>
                    <a:pt x="540543" y="169863"/>
                    <a:pt x="540543" y="223838"/>
                  </a:cubicBezTo>
                  <a:cubicBezTo>
                    <a:pt x="540543" y="300435"/>
                    <a:pt x="498673" y="361553"/>
                    <a:pt x="414933" y="407194"/>
                  </a:cubicBezTo>
                  <a:cubicBezTo>
                    <a:pt x="464939" y="417910"/>
                    <a:pt x="504924" y="441921"/>
                    <a:pt x="534888" y="479227"/>
                  </a:cubicBezTo>
                  <a:cubicBezTo>
                    <a:pt x="564852" y="516533"/>
                    <a:pt x="579834" y="561578"/>
                    <a:pt x="579834" y="614363"/>
                  </a:cubicBezTo>
                  <a:cubicBezTo>
                    <a:pt x="579834" y="690960"/>
                    <a:pt x="551854" y="756245"/>
                    <a:pt x="495895" y="810220"/>
                  </a:cubicBezTo>
                  <a:cubicBezTo>
                    <a:pt x="439936" y="864196"/>
                    <a:pt x="370284" y="891183"/>
                    <a:pt x="286940" y="891183"/>
                  </a:cubicBezTo>
                  <a:cubicBezTo>
                    <a:pt x="207962" y="891183"/>
                    <a:pt x="142478" y="868462"/>
                    <a:pt x="90487" y="823020"/>
                  </a:cubicBezTo>
                  <a:cubicBezTo>
                    <a:pt x="38497" y="777578"/>
                    <a:pt x="8334" y="718145"/>
                    <a:pt x="0" y="644724"/>
                  </a:cubicBezTo>
                  <a:lnTo>
                    <a:pt x="161925" y="625078"/>
                  </a:lnTo>
                  <a:cubicBezTo>
                    <a:pt x="167084" y="666353"/>
                    <a:pt x="180975" y="697905"/>
                    <a:pt x="203597" y="719733"/>
                  </a:cubicBezTo>
                  <a:cubicBezTo>
                    <a:pt x="226218" y="741561"/>
                    <a:pt x="253603" y="752475"/>
                    <a:pt x="285750" y="752475"/>
                  </a:cubicBezTo>
                  <a:cubicBezTo>
                    <a:pt x="320278" y="752475"/>
                    <a:pt x="349349" y="739378"/>
                    <a:pt x="372963" y="713185"/>
                  </a:cubicBezTo>
                  <a:cubicBezTo>
                    <a:pt x="396577" y="686991"/>
                    <a:pt x="408384" y="651669"/>
                    <a:pt x="408384" y="607219"/>
                  </a:cubicBezTo>
                  <a:cubicBezTo>
                    <a:pt x="408384" y="565150"/>
                    <a:pt x="397073" y="531813"/>
                    <a:pt x="374451" y="507206"/>
                  </a:cubicBezTo>
                  <a:cubicBezTo>
                    <a:pt x="351829" y="482600"/>
                    <a:pt x="324247" y="470297"/>
                    <a:pt x="291703" y="470297"/>
                  </a:cubicBezTo>
                  <a:cubicBezTo>
                    <a:pt x="270272" y="470297"/>
                    <a:pt x="244673" y="474464"/>
                    <a:pt x="214907" y="482799"/>
                  </a:cubicBezTo>
                  <a:lnTo>
                    <a:pt x="233362" y="346472"/>
                  </a:lnTo>
                  <a:cubicBezTo>
                    <a:pt x="278606" y="347663"/>
                    <a:pt x="313134" y="337840"/>
                    <a:pt x="336947" y="317004"/>
                  </a:cubicBezTo>
                  <a:cubicBezTo>
                    <a:pt x="360759" y="296168"/>
                    <a:pt x="372665" y="268486"/>
                    <a:pt x="372665" y="233958"/>
                  </a:cubicBezTo>
                  <a:cubicBezTo>
                    <a:pt x="372665" y="204589"/>
                    <a:pt x="363934" y="181174"/>
                    <a:pt x="346472" y="163711"/>
                  </a:cubicBezTo>
                  <a:cubicBezTo>
                    <a:pt x="329009" y="146249"/>
                    <a:pt x="305792" y="137517"/>
                    <a:pt x="276820" y="137517"/>
                  </a:cubicBezTo>
                  <a:cubicBezTo>
                    <a:pt x="248245" y="137517"/>
                    <a:pt x="223837" y="147439"/>
                    <a:pt x="203597" y="167283"/>
                  </a:cubicBezTo>
                  <a:cubicBezTo>
                    <a:pt x="183356" y="187127"/>
                    <a:pt x="171053" y="216099"/>
                    <a:pt x="166687" y="254199"/>
                  </a:cubicBezTo>
                  <a:lnTo>
                    <a:pt x="12501" y="228005"/>
                  </a:lnTo>
                  <a:cubicBezTo>
                    <a:pt x="23217" y="175221"/>
                    <a:pt x="39389" y="133053"/>
                    <a:pt x="61019" y="101501"/>
                  </a:cubicBezTo>
                  <a:cubicBezTo>
                    <a:pt x="82649" y="69949"/>
                    <a:pt x="112811" y="45145"/>
                    <a:pt x="151507" y="27087"/>
                  </a:cubicBezTo>
                  <a:cubicBezTo>
                    <a:pt x="190202" y="9029"/>
                    <a:pt x="233561" y="0"/>
                    <a:pt x="281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8" name="Google Shape;1428;p52"/>
          <p:cNvSpPr txBox="1"/>
          <p:nvPr/>
        </p:nvSpPr>
        <p:spPr>
          <a:xfrm>
            <a:off x="2379475" y="5364043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1429" name="Google Shape;1429;p52"/>
          <p:cNvGrpSpPr/>
          <p:nvPr/>
        </p:nvGrpSpPr>
        <p:grpSpPr>
          <a:xfrm>
            <a:off x="6870398" y="1292158"/>
            <a:ext cx="914400" cy="876300"/>
            <a:chOff x="5504180" y="1447800"/>
            <a:chExt cx="914400" cy="876300"/>
          </a:xfrm>
        </p:grpSpPr>
        <p:sp>
          <p:nvSpPr>
            <p:cNvPr id="1430" name="Google Shape;1430;p52"/>
            <p:cNvSpPr/>
            <p:nvPr/>
          </p:nvSpPr>
          <p:spPr>
            <a:xfrm>
              <a:off x="5504180" y="1447800"/>
              <a:ext cx="914400" cy="876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52"/>
            <p:cNvSpPr/>
            <p:nvPr/>
          </p:nvSpPr>
          <p:spPr>
            <a:xfrm>
              <a:off x="5791121" y="1447800"/>
              <a:ext cx="627459" cy="876300"/>
            </a:xfrm>
            <a:custGeom>
              <a:rect b="b" l="l" r="r" t="t"/>
              <a:pathLst>
                <a:path extrusionOk="0" h="876300" w="627459">
                  <a:moveTo>
                    <a:pt x="378618" y="0"/>
                  </a:moveTo>
                  <a:lnTo>
                    <a:pt x="519112" y="0"/>
                  </a:lnTo>
                  <a:lnTo>
                    <a:pt x="519112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2" y="700683"/>
                  </a:lnTo>
                  <a:lnTo>
                    <a:pt x="519112" y="876300"/>
                  </a:lnTo>
                  <a:lnTo>
                    <a:pt x="357187" y="876300"/>
                  </a:lnTo>
                  <a:lnTo>
                    <a:pt x="357187" y="700683"/>
                  </a:lnTo>
                  <a:lnTo>
                    <a:pt x="0" y="700683"/>
                  </a:lnTo>
                  <a:lnTo>
                    <a:pt x="0" y="554236"/>
                  </a:lnTo>
                  <a:lnTo>
                    <a:pt x="378618" y="0"/>
                  </a:lnTo>
                  <a:close/>
                  <a:moveTo>
                    <a:pt x="357187" y="255389"/>
                  </a:moveTo>
                  <a:lnTo>
                    <a:pt x="156567" y="553641"/>
                  </a:lnTo>
                  <a:lnTo>
                    <a:pt x="357187" y="553641"/>
                  </a:lnTo>
                  <a:lnTo>
                    <a:pt x="357187" y="2553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52"/>
          <p:cNvGrpSpPr/>
          <p:nvPr/>
        </p:nvGrpSpPr>
        <p:grpSpPr>
          <a:xfrm>
            <a:off x="6870398" y="3283235"/>
            <a:ext cx="914400" cy="876300"/>
            <a:chOff x="5504180" y="3438877"/>
            <a:chExt cx="914400" cy="876300"/>
          </a:xfrm>
        </p:grpSpPr>
        <p:sp>
          <p:nvSpPr>
            <p:cNvPr id="1433" name="Google Shape;1433;p52"/>
            <p:cNvSpPr/>
            <p:nvPr/>
          </p:nvSpPr>
          <p:spPr>
            <a:xfrm>
              <a:off x="5504180" y="3438877"/>
              <a:ext cx="914400" cy="8763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52"/>
            <p:cNvSpPr/>
            <p:nvPr/>
          </p:nvSpPr>
          <p:spPr>
            <a:xfrm>
              <a:off x="5831602" y="3438877"/>
              <a:ext cx="586978" cy="875705"/>
            </a:xfrm>
            <a:custGeom>
              <a:rect b="b" l="l" r="r" t="t"/>
              <a:pathLst>
                <a:path extrusionOk="0" h="875705" w="586978">
                  <a:moveTo>
                    <a:pt x="105966" y="0"/>
                  </a:moveTo>
                  <a:lnTo>
                    <a:pt x="548283" y="0"/>
                  </a:lnTo>
                  <a:lnTo>
                    <a:pt x="548283" y="156567"/>
                  </a:lnTo>
                  <a:lnTo>
                    <a:pt x="232767" y="156567"/>
                  </a:lnTo>
                  <a:lnTo>
                    <a:pt x="206574" y="304800"/>
                  </a:lnTo>
                  <a:cubicBezTo>
                    <a:pt x="243880" y="286147"/>
                    <a:pt x="281980" y="276821"/>
                    <a:pt x="320874" y="276821"/>
                  </a:cubicBezTo>
                  <a:cubicBezTo>
                    <a:pt x="395089" y="276821"/>
                    <a:pt x="457994" y="303808"/>
                    <a:pt x="509588" y="357783"/>
                  </a:cubicBezTo>
                  <a:cubicBezTo>
                    <a:pt x="561181" y="411758"/>
                    <a:pt x="586978" y="481807"/>
                    <a:pt x="586978" y="567928"/>
                  </a:cubicBezTo>
                  <a:cubicBezTo>
                    <a:pt x="586978" y="639763"/>
                    <a:pt x="566142" y="703858"/>
                    <a:pt x="524470" y="760214"/>
                  </a:cubicBezTo>
                  <a:cubicBezTo>
                    <a:pt x="467717" y="837208"/>
                    <a:pt x="388938" y="875705"/>
                    <a:pt x="288131" y="875705"/>
                  </a:cubicBezTo>
                  <a:cubicBezTo>
                    <a:pt x="207566" y="875705"/>
                    <a:pt x="141883" y="854075"/>
                    <a:pt x="91083" y="810816"/>
                  </a:cubicBezTo>
                  <a:cubicBezTo>
                    <a:pt x="40283" y="767557"/>
                    <a:pt x="9922" y="709414"/>
                    <a:pt x="0" y="636389"/>
                  </a:cubicBezTo>
                  <a:lnTo>
                    <a:pt x="166688" y="619125"/>
                  </a:lnTo>
                  <a:cubicBezTo>
                    <a:pt x="171450" y="656828"/>
                    <a:pt x="185539" y="686693"/>
                    <a:pt x="208955" y="708720"/>
                  </a:cubicBezTo>
                  <a:cubicBezTo>
                    <a:pt x="232370" y="730746"/>
                    <a:pt x="259358" y="741760"/>
                    <a:pt x="289917" y="741760"/>
                  </a:cubicBezTo>
                  <a:cubicBezTo>
                    <a:pt x="324842" y="741760"/>
                    <a:pt x="354410" y="727571"/>
                    <a:pt x="378619" y="699195"/>
                  </a:cubicBezTo>
                  <a:cubicBezTo>
                    <a:pt x="402828" y="670818"/>
                    <a:pt x="414933" y="628055"/>
                    <a:pt x="414933" y="570905"/>
                  </a:cubicBezTo>
                  <a:cubicBezTo>
                    <a:pt x="414933" y="517327"/>
                    <a:pt x="402927" y="477143"/>
                    <a:pt x="378917" y="450354"/>
                  </a:cubicBezTo>
                  <a:cubicBezTo>
                    <a:pt x="354906" y="423565"/>
                    <a:pt x="323652" y="410171"/>
                    <a:pt x="285155" y="410171"/>
                  </a:cubicBezTo>
                  <a:cubicBezTo>
                    <a:pt x="237133" y="410171"/>
                    <a:pt x="194072" y="431403"/>
                    <a:pt x="155972" y="473869"/>
                  </a:cubicBezTo>
                  <a:lnTo>
                    <a:pt x="20241" y="454224"/>
                  </a:lnTo>
                  <a:lnTo>
                    <a:pt x="1059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5" name="Google Shape;1435;p52"/>
          <p:cNvGrpSpPr/>
          <p:nvPr/>
        </p:nvGrpSpPr>
        <p:grpSpPr>
          <a:xfrm>
            <a:off x="6870398" y="5144803"/>
            <a:ext cx="914400" cy="891183"/>
            <a:chOff x="5504180" y="5300445"/>
            <a:chExt cx="914400" cy="891183"/>
          </a:xfrm>
        </p:grpSpPr>
        <p:sp>
          <p:nvSpPr>
            <p:cNvPr id="1436" name="Google Shape;1436;p52"/>
            <p:cNvSpPr/>
            <p:nvPr/>
          </p:nvSpPr>
          <p:spPr>
            <a:xfrm>
              <a:off x="5504180" y="5300445"/>
              <a:ext cx="914400" cy="876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52"/>
            <p:cNvSpPr/>
            <p:nvPr/>
          </p:nvSpPr>
          <p:spPr>
            <a:xfrm>
              <a:off x="5835769" y="5300445"/>
              <a:ext cx="582811" cy="891183"/>
            </a:xfrm>
            <a:custGeom>
              <a:rect b="b" l="l" r="r" t="t"/>
              <a:pathLst>
                <a:path extrusionOk="0" h="891183" w="582811">
                  <a:moveTo>
                    <a:pt x="319087" y="0"/>
                  </a:moveTo>
                  <a:cubicBezTo>
                    <a:pt x="385366" y="0"/>
                    <a:pt x="440234" y="18554"/>
                    <a:pt x="483691" y="55662"/>
                  </a:cubicBezTo>
                  <a:cubicBezTo>
                    <a:pt x="527149" y="92770"/>
                    <a:pt x="554831" y="146646"/>
                    <a:pt x="566737" y="217289"/>
                  </a:cubicBezTo>
                  <a:lnTo>
                    <a:pt x="404812" y="235149"/>
                  </a:lnTo>
                  <a:cubicBezTo>
                    <a:pt x="400844" y="201811"/>
                    <a:pt x="390525" y="177205"/>
                    <a:pt x="373856" y="161330"/>
                  </a:cubicBezTo>
                  <a:cubicBezTo>
                    <a:pt x="357187" y="145455"/>
                    <a:pt x="335558" y="137517"/>
                    <a:pt x="308967" y="137517"/>
                  </a:cubicBezTo>
                  <a:cubicBezTo>
                    <a:pt x="273645" y="137517"/>
                    <a:pt x="243780" y="153392"/>
                    <a:pt x="219373" y="185142"/>
                  </a:cubicBezTo>
                  <a:cubicBezTo>
                    <a:pt x="194965" y="216892"/>
                    <a:pt x="179586" y="282972"/>
                    <a:pt x="173236" y="383381"/>
                  </a:cubicBezTo>
                  <a:cubicBezTo>
                    <a:pt x="214908" y="334169"/>
                    <a:pt x="266700" y="309563"/>
                    <a:pt x="328612" y="309563"/>
                  </a:cubicBezTo>
                  <a:cubicBezTo>
                    <a:pt x="398462" y="309563"/>
                    <a:pt x="458291" y="336153"/>
                    <a:pt x="508099" y="389335"/>
                  </a:cubicBezTo>
                  <a:cubicBezTo>
                    <a:pt x="557907" y="442516"/>
                    <a:pt x="582811" y="511175"/>
                    <a:pt x="582811" y="595313"/>
                  </a:cubicBezTo>
                  <a:cubicBezTo>
                    <a:pt x="582811" y="684610"/>
                    <a:pt x="556617" y="756245"/>
                    <a:pt x="504230" y="810220"/>
                  </a:cubicBezTo>
                  <a:cubicBezTo>
                    <a:pt x="451842" y="864196"/>
                    <a:pt x="384572" y="891183"/>
                    <a:pt x="302419" y="891183"/>
                  </a:cubicBezTo>
                  <a:cubicBezTo>
                    <a:pt x="214312" y="891183"/>
                    <a:pt x="141883" y="856953"/>
                    <a:pt x="85130" y="788492"/>
                  </a:cubicBezTo>
                  <a:cubicBezTo>
                    <a:pt x="28376" y="720031"/>
                    <a:pt x="0" y="607814"/>
                    <a:pt x="0" y="451842"/>
                  </a:cubicBezTo>
                  <a:cubicBezTo>
                    <a:pt x="0" y="291902"/>
                    <a:pt x="29567" y="176610"/>
                    <a:pt x="88702" y="105966"/>
                  </a:cubicBezTo>
                  <a:cubicBezTo>
                    <a:pt x="147836" y="35322"/>
                    <a:pt x="224631" y="0"/>
                    <a:pt x="319087" y="0"/>
                  </a:cubicBezTo>
                  <a:close/>
                  <a:moveTo>
                    <a:pt x="302419" y="432792"/>
                  </a:moveTo>
                  <a:cubicBezTo>
                    <a:pt x="270272" y="432792"/>
                    <a:pt x="243086" y="445393"/>
                    <a:pt x="220861" y="470595"/>
                  </a:cubicBezTo>
                  <a:cubicBezTo>
                    <a:pt x="198636" y="495796"/>
                    <a:pt x="187523" y="533003"/>
                    <a:pt x="187523" y="582216"/>
                  </a:cubicBezTo>
                  <a:cubicBezTo>
                    <a:pt x="187523" y="636588"/>
                    <a:pt x="200025" y="678557"/>
                    <a:pt x="225028" y="708124"/>
                  </a:cubicBezTo>
                  <a:cubicBezTo>
                    <a:pt x="250031" y="737692"/>
                    <a:pt x="278606" y="752475"/>
                    <a:pt x="310753" y="752475"/>
                  </a:cubicBezTo>
                  <a:cubicBezTo>
                    <a:pt x="341709" y="752475"/>
                    <a:pt x="367506" y="740371"/>
                    <a:pt x="388144" y="716161"/>
                  </a:cubicBezTo>
                  <a:cubicBezTo>
                    <a:pt x="408781" y="691952"/>
                    <a:pt x="419100" y="652264"/>
                    <a:pt x="419100" y="597099"/>
                  </a:cubicBezTo>
                  <a:cubicBezTo>
                    <a:pt x="419100" y="540346"/>
                    <a:pt x="407987" y="498773"/>
                    <a:pt x="385762" y="472381"/>
                  </a:cubicBezTo>
                  <a:cubicBezTo>
                    <a:pt x="363537" y="445989"/>
                    <a:pt x="335756" y="432792"/>
                    <a:pt x="302419" y="432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8" name="Google Shape;1438;p52"/>
          <p:cNvSpPr txBox="1"/>
          <p:nvPr/>
        </p:nvSpPr>
        <p:spPr>
          <a:xfrm>
            <a:off x="8105523" y="1503957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39" name="Google Shape;1439;p52"/>
          <p:cNvSpPr txBox="1"/>
          <p:nvPr/>
        </p:nvSpPr>
        <p:spPr>
          <a:xfrm>
            <a:off x="8105523" y="3495034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40" name="Google Shape;1440;p52"/>
          <p:cNvSpPr txBox="1"/>
          <p:nvPr/>
        </p:nvSpPr>
        <p:spPr>
          <a:xfrm>
            <a:off x="8105523" y="5364043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5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446" name="Google Shape;1446;p5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7" name="Google Shape;1447;p53"/>
          <p:cNvSpPr/>
          <p:nvPr/>
        </p:nvSpPr>
        <p:spPr>
          <a:xfrm flipH="1" rot="10800000">
            <a:off x="1933452" y="2999068"/>
            <a:ext cx="576000" cy="336935"/>
          </a:xfrm>
          <a:prstGeom prst="round2SameRect">
            <a:avLst>
              <a:gd fmla="val 36365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53"/>
          <p:cNvSpPr/>
          <p:nvPr/>
        </p:nvSpPr>
        <p:spPr>
          <a:xfrm flipH="1" rot="10800000">
            <a:off x="1933452" y="5676852"/>
            <a:ext cx="576000" cy="336935"/>
          </a:xfrm>
          <a:prstGeom prst="round2SameRect">
            <a:avLst>
              <a:gd fmla="val 36365" name="adj1"/>
              <a:gd fmla="val 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9" name="Google Shape;1449;p53"/>
          <p:cNvSpPr/>
          <p:nvPr/>
        </p:nvSpPr>
        <p:spPr>
          <a:xfrm flipH="1" rot="10800000">
            <a:off x="7617552" y="2999068"/>
            <a:ext cx="576000" cy="336935"/>
          </a:xfrm>
          <a:prstGeom prst="round2SameRect">
            <a:avLst>
              <a:gd fmla="val 36365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53"/>
          <p:cNvSpPr/>
          <p:nvPr/>
        </p:nvSpPr>
        <p:spPr>
          <a:xfrm flipH="1" rot="10800000">
            <a:off x="7617552" y="5676852"/>
            <a:ext cx="576000" cy="336935"/>
          </a:xfrm>
          <a:prstGeom prst="round2SameRect">
            <a:avLst>
              <a:gd fmla="val 36365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1" name="Google Shape;1451;p53"/>
          <p:cNvSpPr/>
          <p:nvPr/>
        </p:nvSpPr>
        <p:spPr>
          <a:xfrm>
            <a:off x="1797978" y="1623484"/>
            <a:ext cx="3892042" cy="1525952"/>
          </a:xfrm>
          <a:prstGeom prst="roundRect">
            <a:avLst>
              <a:gd fmla="val 3334" name="adj"/>
            </a:avLst>
          </a:prstGeom>
          <a:solidFill>
            <a:schemeClr val="lt1"/>
          </a:solidFill>
          <a:ln>
            <a:noFill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2" name="Google Shape;1452;p53"/>
          <p:cNvSpPr/>
          <p:nvPr/>
        </p:nvSpPr>
        <p:spPr>
          <a:xfrm>
            <a:off x="858519" y="1289334"/>
            <a:ext cx="1433245" cy="2046669"/>
          </a:xfrm>
          <a:prstGeom prst="roundRect">
            <a:avLst>
              <a:gd fmla="val 91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3" name="Google Shape;1453;p53"/>
          <p:cNvSpPr/>
          <p:nvPr/>
        </p:nvSpPr>
        <p:spPr>
          <a:xfrm>
            <a:off x="1797978" y="4301268"/>
            <a:ext cx="3892042" cy="1525952"/>
          </a:xfrm>
          <a:prstGeom prst="roundRect">
            <a:avLst>
              <a:gd fmla="val 3334" name="adj"/>
            </a:avLst>
          </a:prstGeom>
          <a:solidFill>
            <a:schemeClr val="lt1"/>
          </a:solidFill>
          <a:ln>
            <a:noFill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53"/>
          <p:cNvSpPr/>
          <p:nvPr/>
        </p:nvSpPr>
        <p:spPr>
          <a:xfrm>
            <a:off x="858519" y="3967118"/>
            <a:ext cx="1433245" cy="2046669"/>
          </a:xfrm>
          <a:prstGeom prst="roundRect">
            <a:avLst>
              <a:gd fmla="val 9167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53"/>
          <p:cNvSpPr/>
          <p:nvPr/>
        </p:nvSpPr>
        <p:spPr>
          <a:xfrm>
            <a:off x="7482078" y="1623484"/>
            <a:ext cx="3892042" cy="1525952"/>
          </a:xfrm>
          <a:prstGeom prst="roundRect">
            <a:avLst>
              <a:gd fmla="val 3334" name="adj"/>
            </a:avLst>
          </a:prstGeom>
          <a:solidFill>
            <a:schemeClr val="lt1"/>
          </a:solidFill>
          <a:ln>
            <a:noFill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53"/>
          <p:cNvSpPr/>
          <p:nvPr/>
        </p:nvSpPr>
        <p:spPr>
          <a:xfrm>
            <a:off x="6542619" y="1289334"/>
            <a:ext cx="1433245" cy="2046669"/>
          </a:xfrm>
          <a:prstGeom prst="roundRect">
            <a:avLst>
              <a:gd fmla="val 9167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7" name="Google Shape;1457;p53"/>
          <p:cNvSpPr/>
          <p:nvPr/>
        </p:nvSpPr>
        <p:spPr>
          <a:xfrm>
            <a:off x="7482078" y="4301268"/>
            <a:ext cx="3892042" cy="1525952"/>
          </a:xfrm>
          <a:prstGeom prst="roundRect">
            <a:avLst>
              <a:gd fmla="val 3334" name="adj"/>
            </a:avLst>
          </a:prstGeom>
          <a:solidFill>
            <a:schemeClr val="lt1"/>
          </a:solidFill>
          <a:ln>
            <a:noFill/>
          </a:ln>
          <a:effectLst>
            <a:outerShdw blurRad="63500" rotWithShape="0" algn="ctr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8" name="Google Shape;1458;p53"/>
          <p:cNvSpPr/>
          <p:nvPr/>
        </p:nvSpPr>
        <p:spPr>
          <a:xfrm>
            <a:off x="6542619" y="3967118"/>
            <a:ext cx="1433245" cy="2046669"/>
          </a:xfrm>
          <a:prstGeom prst="roundRect">
            <a:avLst>
              <a:gd fmla="val 91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53"/>
          <p:cNvSpPr txBox="1"/>
          <p:nvPr/>
        </p:nvSpPr>
        <p:spPr>
          <a:xfrm>
            <a:off x="1305141" y="1565508"/>
            <a:ext cx="540000" cy="40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460" name="Google Shape;1460;p53"/>
          <p:cNvSpPr txBox="1"/>
          <p:nvPr/>
        </p:nvSpPr>
        <p:spPr>
          <a:xfrm>
            <a:off x="6989241" y="1565508"/>
            <a:ext cx="540000" cy="40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461" name="Google Shape;1461;p53"/>
          <p:cNvSpPr txBox="1"/>
          <p:nvPr/>
        </p:nvSpPr>
        <p:spPr>
          <a:xfrm>
            <a:off x="1305141" y="4243292"/>
            <a:ext cx="540000" cy="40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462" name="Google Shape;1462;p53"/>
          <p:cNvSpPr txBox="1"/>
          <p:nvPr/>
        </p:nvSpPr>
        <p:spPr>
          <a:xfrm>
            <a:off x="6989241" y="4243292"/>
            <a:ext cx="540000" cy="406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cxnSp>
        <p:nvCxnSpPr>
          <p:cNvPr id="1463" name="Google Shape;1463;p53"/>
          <p:cNvCxnSpPr/>
          <p:nvPr/>
        </p:nvCxnSpPr>
        <p:spPr>
          <a:xfrm>
            <a:off x="1403197" y="2103853"/>
            <a:ext cx="34388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4" name="Google Shape;1464;p53"/>
          <p:cNvCxnSpPr/>
          <p:nvPr/>
        </p:nvCxnSpPr>
        <p:spPr>
          <a:xfrm>
            <a:off x="7087297" y="2103853"/>
            <a:ext cx="34388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5" name="Google Shape;1465;p53"/>
          <p:cNvCxnSpPr/>
          <p:nvPr/>
        </p:nvCxnSpPr>
        <p:spPr>
          <a:xfrm>
            <a:off x="1403197" y="4781637"/>
            <a:ext cx="34388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6" name="Google Shape;1466;p53"/>
          <p:cNvCxnSpPr/>
          <p:nvPr/>
        </p:nvCxnSpPr>
        <p:spPr>
          <a:xfrm>
            <a:off x="7087297" y="4781637"/>
            <a:ext cx="343889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7" name="Google Shape;1467;p53"/>
          <p:cNvSpPr txBox="1"/>
          <p:nvPr/>
        </p:nvSpPr>
        <p:spPr>
          <a:xfrm>
            <a:off x="2427432" y="2160109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68" name="Google Shape;1468;p53"/>
          <p:cNvSpPr txBox="1"/>
          <p:nvPr/>
        </p:nvSpPr>
        <p:spPr>
          <a:xfrm>
            <a:off x="2427432" y="4837893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69" name="Google Shape;1469;p53"/>
          <p:cNvSpPr txBox="1"/>
          <p:nvPr/>
        </p:nvSpPr>
        <p:spPr>
          <a:xfrm>
            <a:off x="8111338" y="2160109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70" name="Google Shape;1470;p53"/>
          <p:cNvSpPr txBox="1"/>
          <p:nvPr/>
        </p:nvSpPr>
        <p:spPr>
          <a:xfrm>
            <a:off x="8111338" y="4837893"/>
            <a:ext cx="298276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0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71" name="Google Shape;1471;p53"/>
          <p:cNvSpPr txBox="1"/>
          <p:nvPr/>
        </p:nvSpPr>
        <p:spPr>
          <a:xfrm>
            <a:off x="1195528" y="2306623"/>
            <a:ext cx="759227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1" lang="en-US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2" name="Google Shape;1472;p53"/>
          <p:cNvSpPr txBox="1"/>
          <p:nvPr/>
        </p:nvSpPr>
        <p:spPr>
          <a:xfrm>
            <a:off x="1195528" y="4984407"/>
            <a:ext cx="759227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1" lang="en-US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3" name="Google Shape;1473;p53"/>
          <p:cNvSpPr txBox="1"/>
          <p:nvPr/>
        </p:nvSpPr>
        <p:spPr>
          <a:xfrm>
            <a:off x="6879628" y="2306623"/>
            <a:ext cx="759227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1" lang="en-US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474" name="Google Shape;1474;p53"/>
          <p:cNvSpPr txBox="1"/>
          <p:nvPr/>
        </p:nvSpPr>
        <p:spPr>
          <a:xfrm>
            <a:off x="6879628" y="4984407"/>
            <a:ext cx="759227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1" lang="en-US" sz="2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480" name="Google Shape;1480;p5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1" name="Google Shape;1481;p54"/>
          <p:cNvSpPr/>
          <p:nvPr/>
        </p:nvSpPr>
        <p:spPr>
          <a:xfrm>
            <a:off x="1106805" y="1358138"/>
            <a:ext cx="4704080" cy="1106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54"/>
          <p:cNvSpPr/>
          <p:nvPr/>
        </p:nvSpPr>
        <p:spPr>
          <a:xfrm>
            <a:off x="812219" y="1598962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483" name="Google Shape;1483;p54"/>
          <p:cNvSpPr/>
          <p:nvPr/>
        </p:nvSpPr>
        <p:spPr>
          <a:xfrm>
            <a:off x="6670040" y="1358138"/>
            <a:ext cx="4704080" cy="1106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54"/>
          <p:cNvSpPr/>
          <p:nvPr/>
        </p:nvSpPr>
        <p:spPr>
          <a:xfrm>
            <a:off x="6375454" y="1598962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485" name="Google Shape;1485;p54"/>
          <p:cNvSpPr/>
          <p:nvPr/>
        </p:nvSpPr>
        <p:spPr>
          <a:xfrm>
            <a:off x="1106805" y="3137490"/>
            <a:ext cx="4704080" cy="1106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54"/>
          <p:cNvSpPr/>
          <p:nvPr/>
        </p:nvSpPr>
        <p:spPr>
          <a:xfrm>
            <a:off x="812219" y="3378314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487" name="Google Shape;1487;p54"/>
          <p:cNvSpPr/>
          <p:nvPr/>
        </p:nvSpPr>
        <p:spPr>
          <a:xfrm>
            <a:off x="6670040" y="3137490"/>
            <a:ext cx="4704080" cy="1106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54"/>
          <p:cNvSpPr/>
          <p:nvPr/>
        </p:nvSpPr>
        <p:spPr>
          <a:xfrm>
            <a:off x="6375454" y="3378314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489" name="Google Shape;1489;p54"/>
          <p:cNvSpPr/>
          <p:nvPr/>
        </p:nvSpPr>
        <p:spPr>
          <a:xfrm>
            <a:off x="1106805" y="4916842"/>
            <a:ext cx="4704080" cy="1106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0" name="Google Shape;1490;p54"/>
          <p:cNvSpPr/>
          <p:nvPr/>
        </p:nvSpPr>
        <p:spPr>
          <a:xfrm>
            <a:off x="812219" y="5157666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491" name="Google Shape;1491;p54"/>
          <p:cNvSpPr/>
          <p:nvPr/>
        </p:nvSpPr>
        <p:spPr>
          <a:xfrm>
            <a:off x="6670040" y="4916842"/>
            <a:ext cx="4704080" cy="11064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54"/>
          <p:cNvSpPr/>
          <p:nvPr/>
        </p:nvSpPr>
        <p:spPr>
          <a:xfrm>
            <a:off x="6375454" y="5157666"/>
            <a:ext cx="588645" cy="624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1493" name="Google Shape;1493;p54"/>
          <p:cNvSpPr txBox="1"/>
          <p:nvPr/>
        </p:nvSpPr>
        <p:spPr>
          <a:xfrm>
            <a:off x="1524000" y="1684999"/>
            <a:ext cx="3352800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94" name="Google Shape;1494;p54"/>
          <p:cNvSpPr txBox="1"/>
          <p:nvPr/>
        </p:nvSpPr>
        <p:spPr>
          <a:xfrm>
            <a:off x="1524000" y="3464351"/>
            <a:ext cx="3352800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95" name="Google Shape;1495;p54"/>
          <p:cNvSpPr txBox="1"/>
          <p:nvPr/>
        </p:nvSpPr>
        <p:spPr>
          <a:xfrm>
            <a:off x="1524000" y="5243703"/>
            <a:ext cx="3352800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96" name="Google Shape;1496;p54"/>
          <p:cNvSpPr txBox="1"/>
          <p:nvPr/>
        </p:nvSpPr>
        <p:spPr>
          <a:xfrm>
            <a:off x="7086600" y="1684999"/>
            <a:ext cx="3352800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97" name="Google Shape;1497;p54"/>
          <p:cNvSpPr txBox="1"/>
          <p:nvPr/>
        </p:nvSpPr>
        <p:spPr>
          <a:xfrm>
            <a:off x="7086600" y="3464351"/>
            <a:ext cx="3352800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498" name="Google Shape;1498;p54"/>
          <p:cNvSpPr txBox="1"/>
          <p:nvPr/>
        </p:nvSpPr>
        <p:spPr>
          <a:xfrm>
            <a:off x="7086600" y="5243703"/>
            <a:ext cx="3352800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5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504" name="Google Shape;1504;p5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05" name="Google Shape;1505;p55"/>
          <p:cNvCxnSpPr/>
          <p:nvPr/>
        </p:nvCxnSpPr>
        <p:spPr>
          <a:xfrm>
            <a:off x="0" y="6019800"/>
            <a:ext cx="121920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6" name="Google Shape;1506;p55"/>
          <p:cNvSpPr txBox="1"/>
          <p:nvPr/>
        </p:nvSpPr>
        <p:spPr>
          <a:xfrm>
            <a:off x="1524000" y="1473067"/>
            <a:ext cx="1021079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07" name="Google Shape;1507;p55"/>
          <p:cNvSpPr/>
          <p:nvPr/>
        </p:nvSpPr>
        <p:spPr>
          <a:xfrm>
            <a:off x="556098" y="1507305"/>
            <a:ext cx="384228" cy="384228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55"/>
          <p:cNvSpPr txBox="1"/>
          <p:nvPr/>
        </p:nvSpPr>
        <p:spPr>
          <a:xfrm>
            <a:off x="1524000" y="2397184"/>
            <a:ext cx="1021079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09" name="Google Shape;1509;p55"/>
          <p:cNvSpPr/>
          <p:nvPr/>
        </p:nvSpPr>
        <p:spPr>
          <a:xfrm>
            <a:off x="556098" y="2431422"/>
            <a:ext cx="384228" cy="384228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55"/>
          <p:cNvSpPr txBox="1"/>
          <p:nvPr/>
        </p:nvSpPr>
        <p:spPr>
          <a:xfrm>
            <a:off x="1524000" y="3321301"/>
            <a:ext cx="1021079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11" name="Google Shape;1511;p55"/>
          <p:cNvSpPr/>
          <p:nvPr/>
        </p:nvSpPr>
        <p:spPr>
          <a:xfrm>
            <a:off x="556098" y="3355539"/>
            <a:ext cx="384228" cy="384228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55"/>
          <p:cNvSpPr txBox="1"/>
          <p:nvPr/>
        </p:nvSpPr>
        <p:spPr>
          <a:xfrm>
            <a:off x="1524000" y="4245418"/>
            <a:ext cx="1021079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13" name="Google Shape;1513;p55"/>
          <p:cNvSpPr/>
          <p:nvPr/>
        </p:nvSpPr>
        <p:spPr>
          <a:xfrm>
            <a:off x="556098" y="4279656"/>
            <a:ext cx="384228" cy="384228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4" name="Google Shape;1514;p55"/>
          <p:cNvCxnSpPr/>
          <p:nvPr/>
        </p:nvCxnSpPr>
        <p:spPr>
          <a:xfrm rot="10800000">
            <a:off x="1273456" y="1676400"/>
            <a:ext cx="0" cy="43434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15" name="Google Shape;1515;p55"/>
          <p:cNvSpPr/>
          <p:nvPr/>
        </p:nvSpPr>
        <p:spPr>
          <a:xfrm>
            <a:off x="1156616" y="1582578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55"/>
          <p:cNvSpPr/>
          <p:nvPr/>
        </p:nvSpPr>
        <p:spPr>
          <a:xfrm>
            <a:off x="1156616" y="2506695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55"/>
          <p:cNvSpPr/>
          <p:nvPr/>
        </p:nvSpPr>
        <p:spPr>
          <a:xfrm>
            <a:off x="1156616" y="3430812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55"/>
          <p:cNvSpPr/>
          <p:nvPr/>
        </p:nvSpPr>
        <p:spPr>
          <a:xfrm>
            <a:off x="1156616" y="4354929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55"/>
          <p:cNvSpPr/>
          <p:nvPr/>
        </p:nvSpPr>
        <p:spPr>
          <a:xfrm>
            <a:off x="1156616" y="5279046"/>
            <a:ext cx="233680" cy="2336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55"/>
          <p:cNvSpPr txBox="1"/>
          <p:nvPr/>
        </p:nvSpPr>
        <p:spPr>
          <a:xfrm>
            <a:off x="1524000" y="5169535"/>
            <a:ext cx="10210798" cy="452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Font typeface="Arial"/>
              <a:buNone/>
            </a:pPr>
            <a:r>
              <a:rPr b="0" lang="en-US" sz="2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21" name="Google Shape;1521;p55"/>
          <p:cNvSpPr/>
          <p:nvPr/>
        </p:nvSpPr>
        <p:spPr>
          <a:xfrm>
            <a:off x="556098" y="5203773"/>
            <a:ext cx="384228" cy="384228"/>
          </a:xfrm>
          <a:prstGeom prst="ellipse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2" name="Google Shape;1522;p55"/>
          <p:cNvCxnSpPr/>
          <p:nvPr/>
        </p:nvCxnSpPr>
        <p:spPr>
          <a:xfrm>
            <a:off x="1524000" y="2161477"/>
            <a:ext cx="10210798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523" name="Google Shape;1523;p55"/>
          <p:cNvCxnSpPr/>
          <p:nvPr/>
        </p:nvCxnSpPr>
        <p:spPr>
          <a:xfrm>
            <a:off x="1524000" y="3085594"/>
            <a:ext cx="10210798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524" name="Google Shape;1524;p55"/>
          <p:cNvCxnSpPr/>
          <p:nvPr/>
        </p:nvCxnSpPr>
        <p:spPr>
          <a:xfrm>
            <a:off x="1524000" y="4009711"/>
            <a:ext cx="10210798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525" name="Google Shape;1525;p55"/>
          <p:cNvCxnSpPr/>
          <p:nvPr/>
        </p:nvCxnSpPr>
        <p:spPr>
          <a:xfrm>
            <a:off x="1524000" y="4933828"/>
            <a:ext cx="10210798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1526" name="Google Shape;1526;p55"/>
          <p:cNvSpPr/>
          <p:nvPr/>
        </p:nvSpPr>
        <p:spPr>
          <a:xfrm>
            <a:off x="639322" y="1603318"/>
            <a:ext cx="217780" cy="192202"/>
          </a:xfrm>
          <a:custGeom>
            <a:rect b="b" l="l" r="r" t="t"/>
            <a:pathLst>
              <a:path extrusionOk="0" h="2884" w="3040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29"/>
              <a:buFont typeface="Arial"/>
              <a:buNone/>
            </a:pPr>
            <a:r>
              <a:t/>
            </a:r>
            <a:endParaRPr b="0" i="0" sz="102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55"/>
          <p:cNvSpPr/>
          <p:nvPr/>
        </p:nvSpPr>
        <p:spPr>
          <a:xfrm>
            <a:off x="639322" y="2527435"/>
            <a:ext cx="217780" cy="192202"/>
          </a:xfrm>
          <a:custGeom>
            <a:rect b="b" l="l" r="r" t="t"/>
            <a:pathLst>
              <a:path extrusionOk="0" h="2884" w="3040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2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55"/>
          <p:cNvSpPr/>
          <p:nvPr/>
        </p:nvSpPr>
        <p:spPr>
          <a:xfrm>
            <a:off x="639322" y="3451552"/>
            <a:ext cx="217780" cy="192202"/>
          </a:xfrm>
          <a:custGeom>
            <a:rect b="b" l="l" r="r" t="t"/>
            <a:pathLst>
              <a:path extrusionOk="0" h="2884" w="3040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2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55"/>
          <p:cNvSpPr/>
          <p:nvPr/>
        </p:nvSpPr>
        <p:spPr>
          <a:xfrm>
            <a:off x="639322" y="4375669"/>
            <a:ext cx="217780" cy="192202"/>
          </a:xfrm>
          <a:custGeom>
            <a:rect b="b" l="l" r="r" t="t"/>
            <a:pathLst>
              <a:path extrusionOk="0" h="2884" w="3040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2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55"/>
          <p:cNvSpPr/>
          <p:nvPr/>
        </p:nvSpPr>
        <p:spPr>
          <a:xfrm>
            <a:off x="639322" y="5299786"/>
            <a:ext cx="217780" cy="192202"/>
          </a:xfrm>
          <a:custGeom>
            <a:rect b="b" l="l" r="r" t="t"/>
            <a:pathLst>
              <a:path extrusionOk="0" h="2884" w="3040">
                <a:moveTo>
                  <a:pt x="2963" y="0"/>
                </a:moveTo>
                <a:lnTo>
                  <a:pt x="3040" y="109"/>
                </a:lnTo>
                <a:lnTo>
                  <a:pt x="3040" y="109"/>
                </a:lnTo>
                <a:lnTo>
                  <a:pt x="2981" y="155"/>
                </a:lnTo>
                <a:lnTo>
                  <a:pt x="2922" y="203"/>
                </a:lnTo>
                <a:lnTo>
                  <a:pt x="2860" y="256"/>
                </a:lnTo>
                <a:lnTo>
                  <a:pt x="2799" y="309"/>
                </a:lnTo>
                <a:lnTo>
                  <a:pt x="2736" y="367"/>
                </a:lnTo>
                <a:lnTo>
                  <a:pt x="2673" y="428"/>
                </a:lnTo>
                <a:lnTo>
                  <a:pt x="2610" y="491"/>
                </a:lnTo>
                <a:lnTo>
                  <a:pt x="2545" y="557"/>
                </a:lnTo>
                <a:lnTo>
                  <a:pt x="2479" y="627"/>
                </a:lnTo>
                <a:lnTo>
                  <a:pt x="2413" y="699"/>
                </a:lnTo>
                <a:lnTo>
                  <a:pt x="2346" y="775"/>
                </a:lnTo>
                <a:lnTo>
                  <a:pt x="2277" y="853"/>
                </a:lnTo>
                <a:lnTo>
                  <a:pt x="2209" y="934"/>
                </a:lnTo>
                <a:lnTo>
                  <a:pt x="2139" y="1018"/>
                </a:lnTo>
                <a:lnTo>
                  <a:pt x="2067" y="1106"/>
                </a:lnTo>
                <a:lnTo>
                  <a:pt x="1996" y="1196"/>
                </a:lnTo>
                <a:lnTo>
                  <a:pt x="1996" y="1196"/>
                </a:lnTo>
                <a:lnTo>
                  <a:pt x="1926" y="1287"/>
                </a:lnTo>
                <a:lnTo>
                  <a:pt x="1858" y="1377"/>
                </a:lnTo>
                <a:lnTo>
                  <a:pt x="1790" y="1468"/>
                </a:lnTo>
                <a:lnTo>
                  <a:pt x="1727" y="1556"/>
                </a:lnTo>
                <a:lnTo>
                  <a:pt x="1664" y="1645"/>
                </a:lnTo>
                <a:lnTo>
                  <a:pt x="1605" y="1733"/>
                </a:lnTo>
                <a:lnTo>
                  <a:pt x="1546" y="1819"/>
                </a:lnTo>
                <a:lnTo>
                  <a:pt x="1490" y="1905"/>
                </a:lnTo>
                <a:lnTo>
                  <a:pt x="1437" y="1991"/>
                </a:lnTo>
                <a:lnTo>
                  <a:pt x="1385" y="2076"/>
                </a:lnTo>
                <a:lnTo>
                  <a:pt x="1336" y="2159"/>
                </a:lnTo>
                <a:lnTo>
                  <a:pt x="1289" y="2242"/>
                </a:lnTo>
                <a:lnTo>
                  <a:pt x="1243" y="2324"/>
                </a:lnTo>
                <a:lnTo>
                  <a:pt x="1200" y="2405"/>
                </a:lnTo>
                <a:lnTo>
                  <a:pt x="1160" y="2486"/>
                </a:lnTo>
                <a:lnTo>
                  <a:pt x="1120" y="2567"/>
                </a:lnTo>
                <a:lnTo>
                  <a:pt x="958" y="2676"/>
                </a:lnTo>
                <a:lnTo>
                  <a:pt x="958" y="2676"/>
                </a:lnTo>
                <a:lnTo>
                  <a:pt x="865" y="2741"/>
                </a:lnTo>
                <a:lnTo>
                  <a:pt x="788" y="2798"/>
                </a:lnTo>
                <a:lnTo>
                  <a:pt x="728" y="2845"/>
                </a:lnTo>
                <a:lnTo>
                  <a:pt x="704" y="2867"/>
                </a:lnTo>
                <a:lnTo>
                  <a:pt x="683" y="2884"/>
                </a:lnTo>
                <a:lnTo>
                  <a:pt x="683" y="2884"/>
                </a:lnTo>
                <a:lnTo>
                  <a:pt x="675" y="2856"/>
                </a:lnTo>
                <a:lnTo>
                  <a:pt x="666" y="2825"/>
                </a:lnTo>
                <a:lnTo>
                  <a:pt x="639" y="2748"/>
                </a:lnTo>
                <a:lnTo>
                  <a:pt x="603" y="2655"/>
                </a:lnTo>
                <a:lnTo>
                  <a:pt x="560" y="2546"/>
                </a:lnTo>
                <a:lnTo>
                  <a:pt x="498" y="2404"/>
                </a:lnTo>
                <a:lnTo>
                  <a:pt x="498" y="2404"/>
                </a:lnTo>
                <a:lnTo>
                  <a:pt x="465" y="2330"/>
                </a:lnTo>
                <a:lnTo>
                  <a:pt x="433" y="2261"/>
                </a:lnTo>
                <a:lnTo>
                  <a:pt x="401" y="2197"/>
                </a:lnTo>
                <a:lnTo>
                  <a:pt x="371" y="2137"/>
                </a:lnTo>
                <a:lnTo>
                  <a:pt x="340" y="2084"/>
                </a:lnTo>
                <a:lnTo>
                  <a:pt x="311" y="2034"/>
                </a:lnTo>
                <a:lnTo>
                  <a:pt x="281" y="1991"/>
                </a:lnTo>
                <a:lnTo>
                  <a:pt x="253" y="1950"/>
                </a:lnTo>
                <a:lnTo>
                  <a:pt x="253" y="1950"/>
                </a:lnTo>
                <a:lnTo>
                  <a:pt x="225" y="1915"/>
                </a:lnTo>
                <a:lnTo>
                  <a:pt x="195" y="1885"/>
                </a:lnTo>
                <a:lnTo>
                  <a:pt x="164" y="1855"/>
                </a:lnTo>
                <a:lnTo>
                  <a:pt x="133" y="1829"/>
                </a:lnTo>
                <a:lnTo>
                  <a:pt x="101" y="1807"/>
                </a:lnTo>
                <a:lnTo>
                  <a:pt x="69" y="1786"/>
                </a:lnTo>
                <a:lnTo>
                  <a:pt x="35" y="1770"/>
                </a:lnTo>
                <a:lnTo>
                  <a:pt x="0" y="1757"/>
                </a:lnTo>
                <a:lnTo>
                  <a:pt x="0" y="1757"/>
                </a:lnTo>
                <a:lnTo>
                  <a:pt x="30" y="1726"/>
                </a:lnTo>
                <a:lnTo>
                  <a:pt x="59" y="1698"/>
                </a:lnTo>
                <a:lnTo>
                  <a:pt x="87" y="1672"/>
                </a:lnTo>
                <a:lnTo>
                  <a:pt x="116" y="1646"/>
                </a:lnTo>
                <a:lnTo>
                  <a:pt x="144" y="1625"/>
                </a:lnTo>
                <a:lnTo>
                  <a:pt x="172" y="1605"/>
                </a:lnTo>
                <a:lnTo>
                  <a:pt x="199" y="1586"/>
                </a:lnTo>
                <a:lnTo>
                  <a:pt x="227" y="1568"/>
                </a:lnTo>
                <a:lnTo>
                  <a:pt x="254" y="1555"/>
                </a:lnTo>
                <a:lnTo>
                  <a:pt x="281" y="1542"/>
                </a:lnTo>
                <a:lnTo>
                  <a:pt x="307" y="1531"/>
                </a:lnTo>
                <a:lnTo>
                  <a:pt x="332" y="1523"/>
                </a:lnTo>
                <a:lnTo>
                  <a:pt x="359" y="1516"/>
                </a:lnTo>
                <a:lnTo>
                  <a:pt x="385" y="1511"/>
                </a:lnTo>
                <a:lnTo>
                  <a:pt x="409" y="1508"/>
                </a:lnTo>
                <a:lnTo>
                  <a:pt x="434" y="1507"/>
                </a:lnTo>
                <a:lnTo>
                  <a:pt x="434" y="1507"/>
                </a:lnTo>
                <a:lnTo>
                  <a:pt x="444" y="1507"/>
                </a:lnTo>
                <a:lnTo>
                  <a:pt x="455" y="1508"/>
                </a:lnTo>
                <a:lnTo>
                  <a:pt x="465" y="1511"/>
                </a:lnTo>
                <a:lnTo>
                  <a:pt x="476" y="1513"/>
                </a:lnTo>
                <a:lnTo>
                  <a:pt x="499" y="1523"/>
                </a:lnTo>
                <a:lnTo>
                  <a:pt x="521" y="1535"/>
                </a:lnTo>
                <a:lnTo>
                  <a:pt x="543" y="1551"/>
                </a:lnTo>
                <a:lnTo>
                  <a:pt x="566" y="1571"/>
                </a:lnTo>
                <a:lnTo>
                  <a:pt x="589" y="1594"/>
                </a:lnTo>
                <a:lnTo>
                  <a:pt x="612" y="1621"/>
                </a:lnTo>
                <a:lnTo>
                  <a:pt x="636" y="1652"/>
                </a:lnTo>
                <a:lnTo>
                  <a:pt x="659" y="1685"/>
                </a:lnTo>
                <a:lnTo>
                  <a:pt x="683" y="1723"/>
                </a:lnTo>
                <a:lnTo>
                  <a:pt x="708" y="1763"/>
                </a:lnTo>
                <a:lnTo>
                  <a:pt x="733" y="1809"/>
                </a:lnTo>
                <a:lnTo>
                  <a:pt x="757" y="1858"/>
                </a:lnTo>
                <a:lnTo>
                  <a:pt x="783" y="1909"/>
                </a:lnTo>
                <a:lnTo>
                  <a:pt x="808" y="1964"/>
                </a:lnTo>
                <a:lnTo>
                  <a:pt x="877" y="2117"/>
                </a:lnTo>
                <a:lnTo>
                  <a:pt x="877" y="2117"/>
                </a:lnTo>
                <a:lnTo>
                  <a:pt x="924" y="2039"/>
                </a:lnTo>
                <a:lnTo>
                  <a:pt x="973" y="1963"/>
                </a:lnTo>
                <a:lnTo>
                  <a:pt x="1024" y="1885"/>
                </a:lnTo>
                <a:lnTo>
                  <a:pt x="1075" y="1808"/>
                </a:lnTo>
                <a:lnTo>
                  <a:pt x="1129" y="1731"/>
                </a:lnTo>
                <a:lnTo>
                  <a:pt x="1184" y="1655"/>
                </a:lnTo>
                <a:lnTo>
                  <a:pt x="1242" y="1578"/>
                </a:lnTo>
                <a:lnTo>
                  <a:pt x="1299" y="1503"/>
                </a:lnTo>
                <a:lnTo>
                  <a:pt x="1360" y="1427"/>
                </a:lnTo>
                <a:lnTo>
                  <a:pt x="1422" y="1351"/>
                </a:lnTo>
                <a:lnTo>
                  <a:pt x="1485" y="1277"/>
                </a:lnTo>
                <a:lnTo>
                  <a:pt x="1551" y="1201"/>
                </a:lnTo>
                <a:lnTo>
                  <a:pt x="1618" y="1127"/>
                </a:lnTo>
                <a:lnTo>
                  <a:pt x="1685" y="1052"/>
                </a:lnTo>
                <a:lnTo>
                  <a:pt x="1757" y="978"/>
                </a:lnTo>
                <a:lnTo>
                  <a:pt x="1828" y="904"/>
                </a:lnTo>
                <a:lnTo>
                  <a:pt x="1828" y="904"/>
                </a:lnTo>
                <a:lnTo>
                  <a:pt x="1901" y="831"/>
                </a:lnTo>
                <a:lnTo>
                  <a:pt x="1973" y="761"/>
                </a:lnTo>
                <a:lnTo>
                  <a:pt x="2045" y="693"/>
                </a:lnTo>
                <a:lnTo>
                  <a:pt x="2117" y="627"/>
                </a:lnTo>
                <a:lnTo>
                  <a:pt x="2189" y="564"/>
                </a:lnTo>
                <a:lnTo>
                  <a:pt x="2260" y="502"/>
                </a:lnTo>
                <a:lnTo>
                  <a:pt x="2331" y="441"/>
                </a:lnTo>
                <a:lnTo>
                  <a:pt x="2402" y="383"/>
                </a:lnTo>
                <a:lnTo>
                  <a:pt x="2474" y="328"/>
                </a:lnTo>
                <a:lnTo>
                  <a:pt x="2544" y="274"/>
                </a:lnTo>
                <a:lnTo>
                  <a:pt x="2614" y="223"/>
                </a:lnTo>
                <a:lnTo>
                  <a:pt x="2685" y="175"/>
                </a:lnTo>
                <a:lnTo>
                  <a:pt x="2755" y="128"/>
                </a:lnTo>
                <a:lnTo>
                  <a:pt x="2825" y="83"/>
                </a:lnTo>
                <a:lnTo>
                  <a:pt x="2893" y="40"/>
                </a:lnTo>
                <a:lnTo>
                  <a:pt x="2963" y="0"/>
                </a:lnTo>
                <a:lnTo>
                  <a:pt x="296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2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536" name="Google Shape;1536;p5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7" name="Google Shape;1537;p56"/>
          <p:cNvSpPr/>
          <p:nvPr/>
        </p:nvSpPr>
        <p:spPr>
          <a:xfrm>
            <a:off x="990600" y="1452177"/>
            <a:ext cx="2667000" cy="2065020"/>
          </a:xfrm>
          <a:custGeom>
            <a:rect b="b" l="l" r="r" t="t"/>
            <a:pathLst>
              <a:path extrusionOk="0" h="2065020" w="266700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56"/>
          <p:cNvSpPr/>
          <p:nvPr/>
        </p:nvSpPr>
        <p:spPr>
          <a:xfrm>
            <a:off x="758386" y="1745547"/>
            <a:ext cx="469284" cy="4854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/>
          </a:p>
        </p:txBody>
      </p:sp>
      <p:sp>
        <p:nvSpPr>
          <p:cNvPr id="1539" name="Google Shape;1539;p56"/>
          <p:cNvSpPr/>
          <p:nvPr/>
        </p:nvSpPr>
        <p:spPr>
          <a:xfrm>
            <a:off x="4762500" y="1452177"/>
            <a:ext cx="2667000" cy="2065020"/>
          </a:xfrm>
          <a:custGeom>
            <a:rect b="b" l="l" r="r" t="t"/>
            <a:pathLst>
              <a:path extrusionOk="0" h="2065020" w="266700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cap="flat" cmpd="sng" w="381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56"/>
          <p:cNvSpPr/>
          <p:nvPr/>
        </p:nvSpPr>
        <p:spPr>
          <a:xfrm>
            <a:off x="4530286" y="1745547"/>
            <a:ext cx="469284" cy="485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/>
          </a:p>
        </p:txBody>
      </p:sp>
      <p:sp>
        <p:nvSpPr>
          <p:cNvPr id="1541" name="Google Shape;1541;p56"/>
          <p:cNvSpPr/>
          <p:nvPr/>
        </p:nvSpPr>
        <p:spPr>
          <a:xfrm>
            <a:off x="8534400" y="1444557"/>
            <a:ext cx="2667000" cy="2065020"/>
          </a:xfrm>
          <a:custGeom>
            <a:rect b="b" l="l" r="r" t="t"/>
            <a:pathLst>
              <a:path extrusionOk="0" h="2065020" w="266700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cap="flat" cmpd="sng" w="38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56"/>
          <p:cNvSpPr/>
          <p:nvPr/>
        </p:nvSpPr>
        <p:spPr>
          <a:xfrm>
            <a:off x="8302186" y="1737927"/>
            <a:ext cx="469284" cy="485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/>
          </a:p>
        </p:txBody>
      </p:sp>
      <p:sp>
        <p:nvSpPr>
          <p:cNvPr id="1543" name="Google Shape;1543;p56"/>
          <p:cNvSpPr/>
          <p:nvPr/>
        </p:nvSpPr>
        <p:spPr>
          <a:xfrm>
            <a:off x="990600" y="4042977"/>
            <a:ext cx="2667000" cy="2065020"/>
          </a:xfrm>
          <a:custGeom>
            <a:rect b="b" l="l" r="r" t="t"/>
            <a:pathLst>
              <a:path extrusionOk="0" h="2065020" w="266700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56"/>
          <p:cNvSpPr/>
          <p:nvPr/>
        </p:nvSpPr>
        <p:spPr>
          <a:xfrm>
            <a:off x="758386" y="4336347"/>
            <a:ext cx="469284" cy="485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/>
          </a:p>
        </p:txBody>
      </p:sp>
      <p:sp>
        <p:nvSpPr>
          <p:cNvPr id="1545" name="Google Shape;1545;p56"/>
          <p:cNvSpPr/>
          <p:nvPr/>
        </p:nvSpPr>
        <p:spPr>
          <a:xfrm>
            <a:off x="4762500" y="4042977"/>
            <a:ext cx="2667000" cy="2065020"/>
          </a:xfrm>
          <a:custGeom>
            <a:rect b="b" l="l" r="r" t="t"/>
            <a:pathLst>
              <a:path extrusionOk="0" h="2065020" w="266700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cap="flat" cmpd="sng" w="381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6" name="Google Shape;1546;p56"/>
          <p:cNvSpPr/>
          <p:nvPr/>
        </p:nvSpPr>
        <p:spPr>
          <a:xfrm>
            <a:off x="4530286" y="4336347"/>
            <a:ext cx="469284" cy="48541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/>
          </a:p>
        </p:txBody>
      </p:sp>
      <p:sp>
        <p:nvSpPr>
          <p:cNvPr id="1547" name="Google Shape;1547;p56"/>
          <p:cNvSpPr/>
          <p:nvPr/>
        </p:nvSpPr>
        <p:spPr>
          <a:xfrm>
            <a:off x="8534400" y="4042977"/>
            <a:ext cx="2667000" cy="2065020"/>
          </a:xfrm>
          <a:custGeom>
            <a:rect b="b" l="l" r="r" t="t"/>
            <a:pathLst>
              <a:path extrusionOk="0" h="2065020" w="2667000">
                <a:moveTo>
                  <a:pt x="0" y="293370"/>
                </a:moveTo>
                <a:lnTo>
                  <a:pt x="0" y="0"/>
                </a:lnTo>
                <a:lnTo>
                  <a:pt x="2667000" y="0"/>
                </a:lnTo>
                <a:lnTo>
                  <a:pt x="2667000" y="2065020"/>
                </a:lnTo>
                <a:lnTo>
                  <a:pt x="0" y="2065020"/>
                </a:lnTo>
                <a:lnTo>
                  <a:pt x="0" y="1889760"/>
                </a:lnTo>
              </a:path>
            </a:pathLst>
          </a:custGeom>
          <a:noFill/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56"/>
          <p:cNvSpPr/>
          <p:nvPr/>
        </p:nvSpPr>
        <p:spPr>
          <a:xfrm>
            <a:off x="8302186" y="4336347"/>
            <a:ext cx="469284" cy="48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/>
          </a:p>
        </p:txBody>
      </p:sp>
      <p:sp>
        <p:nvSpPr>
          <p:cNvPr id="1549" name="Google Shape;1549;p56"/>
          <p:cNvSpPr txBox="1"/>
          <p:nvPr/>
        </p:nvSpPr>
        <p:spPr>
          <a:xfrm>
            <a:off x="1312956" y="1745547"/>
            <a:ext cx="2192244" cy="1634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lang="en-US" sz="1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lang="en-US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50" name="Google Shape;1550;p56"/>
          <p:cNvSpPr txBox="1"/>
          <p:nvPr/>
        </p:nvSpPr>
        <p:spPr>
          <a:xfrm>
            <a:off x="1312956" y="4336347"/>
            <a:ext cx="2192244" cy="1634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51" name="Google Shape;1551;p56"/>
          <p:cNvSpPr txBox="1"/>
          <p:nvPr/>
        </p:nvSpPr>
        <p:spPr>
          <a:xfrm>
            <a:off x="5081314" y="1745547"/>
            <a:ext cx="2192244" cy="1634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52" name="Google Shape;1552;p56"/>
          <p:cNvSpPr txBox="1"/>
          <p:nvPr/>
        </p:nvSpPr>
        <p:spPr>
          <a:xfrm>
            <a:off x="5081314" y="4336347"/>
            <a:ext cx="2192244" cy="1634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53" name="Google Shape;1553;p56"/>
          <p:cNvSpPr txBox="1"/>
          <p:nvPr/>
        </p:nvSpPr>
        <p:spPr>
          <a:xfrm>
            <a:off x="8849673" y="1745547"/>
            <a:ext cx="2192244" cy="1634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54" name="Google Shape;1554;p56"/>
          <p:cNvSpPr txBox="1"/>
          <p:nvPr/>
        </p:nvSpPr>
        <p:spPr>
          <a:xfrm>
            <a:off x="8849673" y="4336347"/>
            <a:ext cx="2192244" cy="1634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5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560" name="Google Shape;1560;p5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1" name="Google Shape;1561;p57"/>
          <p:cNvSpPr/>
          <p:nvPr/>
        </p:nvSpPr>
        <p:spPr>
          <a:xfrm>
            <a:off x="-6228581" y="205590"/>
            <a:ext cx="7293488" cy="7293488"/>
          </a:xfrm>
          <a:prstGeom prst="blockArc">
            <a:avLst>
              <a:gd fmla="val 18900000" name="adj1"/>
              <a:gd fmla="val 2700000" name="adj2"/>
              <a:gd fmla="val 296" name="adj3"/>
            </a:avLst>
          </a:prstGeom>
          <a:solidFill>
            <a:schemeClr val="accent1"/>
          </a:solidFill>
          <a:ln cap="flat" cmpd="sng" w="38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57"/>
          <p:cNvSpPr/>
          <p:nvPr/>
        </p:nvSpPr>
        <p:spPr>
          <a:xfrm>
            <a:off x="141181" y="1608667"/>
            <a:ext cx="735448" cy="735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57"/>
          <p:cNvSpPr/>
          <p:nvPr/>
        </p:nvSpPr>
        <p:spPr>
          <a:xfrm>
            <a:off x="619107" y="2859295"/>
            <a:ext cx="735448" cy="7354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57"/>
          <p:cNvSpPr/>
          <p:nvPr/>
        </p:nvSpPr>
        <p:spPr>
          <a:xfrm>
            <a:off x="619107" y="4109923"/>
            <a:ext cx="735448" cy="7354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57"/>
          <p:cNvSpPr/>
          <p:nvPr/>
        </p:nvSpPr>
        <p:spPr>
          <a:xfrm>
            <a:off x="141181" y="5360552"/>
            <a:ext cx="735448" cy="7354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57"/>
          <p:cNvSpPr/>
          <p:nvPr/>
        </p:nvSpPr>
        <p:spPr>
          <a:xfrm>
            <a:off x="205001" y="1672487"/>
            <a:ext cx="607808" cy="60780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57"/>
          <p:cNvSpPr/>
          <p:nvPr/>
        </p:nvSpPr>
        <p:spPr>
          <a:xfrm>
            <a:off x="682927" y="2923115"/>
            <a:ext cx="607808" cy="60780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57"/>
          <p:cNvSpPr/>
          <p:nvPr/>
        </p:nvSpPr>
        <p:spPr>
          <a:xfrm>
            <a:off x="682927" y="4173743"/>
            <a:ext cx="607808" cy="60780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57"/>
          <p:cNvSpPr/>
          <p:nvPr/>
        </p:nvSpPr>
        <p:spPr>
          <a:xfrm>
            <a:off x="205001" y="5424372"/>
            <a:ext cx="607808" cy="60780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57"/>
          <p:cNvSpPr txBox="1"/>
          <p:nvPr/>
        </p:nvSpPr>
        <p:spPr>
          <a:xfrm>
            <a:off x="1074553" y="1668615"/>
            <a:ext cx="9431244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lang="en-US" sz="18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lang="en-US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71" name="Google Shape;1571;p57"/>
          <p:cNvSpPr txBox="1"/>
          <p:nvPr/>
        </p:nvSpPr>
        <p:spPr>
          <a:xfrm>
            <a:off x="1446016" y="2919243"/>
            <a:ext cx="9431244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lang="en-US" sz="1800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lang="en-US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72" name="Google Shape;1572;p57"/>
          <p:cNvSpPr txBox="1"/>
          <p:nvPr/>
        </p:nvSpPr>
        <p:spPr>
          <a:xfrm>
            <a:off x="1469166" y="4169871"/>
            <a:ext cx="9431244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lang="en-US" sz="1800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lang="en-US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73" name="Google Shape;1573;p57"/>
          <p:cNvSpPr txBox="1"/>
          <p:nvPr/>
        </p:nvSpPr>
        <p:spPr>
          <a:xfrm>
            <a:off x="912318" y="5420500"/>
            <a:ext cx="9431244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lang="en-US" sz="1800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rial"/>
              <a:buNone/>
            </a:pPr>
            <a:r>
              <a:rPr b="0" lang="en-US" sz="16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1574" name="Google Shape;1574;p57"/>
          <p:cNvCxnSpPr/>
          <p:nvPr/>
        </p:nvCxnSpPr>
        <p:spPr>
          <a:xfrm>
            <a:off x="1290735" y="2514600"/>
            <a:ext cx="1059646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575" name="Google Shape;1575;p57"/>
          <p:cNvCxnSpPr/>
          <p:nvPr/>
        </p:nvCxnSpPr>
        <p:spPr>
          <a:xfrm>
            <a:off x="1290735" y="3852334"/>
            <a:ext cx="1059646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1576" name="Google Shape;1576;p57"/>
          <p:cNvCxnSpPr/>
          <p:nvPr/>
        </p:nvCxnSpPr>
        <p:spPr>
          <a:xfrm>
            <a:off x="1290735" y="5029200"/>
            <a:ext cx="10596465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5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582" name="Google Shape;1582;p5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83" name="Google Shape;1583;p58"/>
          <p:cNvGrpSpPr/>
          <p:nvPr/>
        </p:nvGrpSpPr>
        <p:grpSpPr>
          <a:xfrm>
            <a:off x="550862" y="1219200"/>
            <a:ext cx="11053761" cy="531024"/>
            <a:chOff x="550862" y="1219200"/>
            <a:chExt cx="11053761" cy="531024"/>
          </a:xfrm>
        </p:grpSpPr>
        <p:sp>
          <p:nvSpPr>
            <p:cNvPr id="1584" name="Google Shape;1584;p58"/>
            <p:cNvSpPr/>
            <p:nvPr/>
          </p:nvSpPr>
          <p:spPr>
            <a:xfrm>
              <a:off x="550862" y="1219200"/>
              <a:ext cx="10272648" cy="5310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1585" name="Google Shape;1585;p58"/>
            <p:cNvSpPr/>
            <p:nvPr/>
          </p:nvSpPr>
          <p:spPr>
            <a:xfrm>
              <a:off x="10870163" y="1219200"/>
              <a:ext cx="734460" cy="5310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6" name="Google Shape;1586;p58"/>
          <p:cNvGrpSpPr/>
          <p:nvPr/>
        </p:nvGrpSpPr>
        <p:grpSpPr>
          <a:xfrm>
            <a:off x="550862" y="1891978"/>
            <a:ext cx="10199938" cy="450617"/>
            <a:chOff x="550862" y="1929933"/>
            <a:chExt cx="10199938" cy="450617"/>
          </a:xfrm>
        </p:grpSpPr>
        <p:sp>
          <p:nvSpPr>
            <p:cNvPr id="1587" name="Google Shape;1587;p58"/>
            <p:cNvSpPr/>
            <p:nvPr/>
          </p:nvSpPr>
          <p:spPr>
            <a:xfrm>
              <a:off x="550862" y="1950146"/>
              <a:ext cx="410191" cy="410191"/>
            </a:xfrm>
            <a:custGeom>
              <a:rect b="b" l="l" r="r" t="t"/>
              <a:pathLst>
                <a:path extrusionOk="0" h="905827" w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58"/>
            <p:cNvSpPr txBox="1"/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600"/>
                <a:buFont typeface="Arial"/>
                <a:buNone/>
              </a:pPr>
              <a:r>
                <a:rPr b="0" lang="en-US" sz="16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cxnSp>
        <p:nvCxnSpPr>
          <p:cNvPr id="1589" name="Google Shape;1589;p58"/>
          <p:cNvCxnSpPr/>
          <p:nvPr/>
        </p:nvCxnSpPr>
        <p:spPr>
          <a:xfrm>
            <a:off x="550862" y="2484349"/>
            <a:ext cx="11055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90" name="Google Shape;1590;p58"/>
          <p:cNvGrpSpPr/>
          <p:nvPr/>
        </p:nvGrpSpPr>
        <p:grpSpPr>
          <a:xfrm>
            <a:off x="550862" y="2626103"/>
            <a:ext cx="10199938" cy="450617"/>
            <a:chOff x="550862" y="1929933"/>
            <a:chExt cx="10199938" cy="450617"/>
          </a:xfrm>
        </p:grpSpPr>
        <p:sp>
          <p:nvSpPr>
            <p:cNvPr id="1591" name="Google Shape;1591;p58"/>
            <p:cNvSpPr/>
            <p:nvPr/>
          </p:nvSpPr>
          <p:spPr>
            <a:xfrm>
              <a:off x="550862" y="1950146"/>
              <a:ext cx="410191" cy="410191"/>
            </a:xfrm>
            <a:custGeom>
              <a:rect b="b" l="l" r="r" t="t"/>
              <a:pathLst>
                <a:path extrusionOk="0" h="905827" w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58"/>
            <p:cNvSpPr txBox="1"/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600"/>
                <a:buFont typeface="Arial"/>
                <a:buNone/>
              </a:pPr>
              <a:r>
                <a:rPr b="0" lang="en-US" sz="16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cxnSp>
        <p:nvCxnSpPr>
          <p:cNvPr id="1593" name="Google Shape;1593;p58"/>
          <p:cNvCxnSpPr/>
          <p:nvPr/>
        </p:nvCxnSpPr>
        <p:spPr>
          <a:xfrm>
            <a:off x="550862" y="3218474"/>
            <a:ext cx="11055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94" name="Google Shape;1594;p58"/>
          <p:cNvGrpSpPr/>
          <p:nvPr/>
        </p:nvGrpSpPr>
        <p:grpSpPr>
          <a:xfrm>
            <a:off x="550862" y="3360228"/>
            <a:ext cx="10199938" cy="450617"/>
            <a:chOff x="550862" y="1929933"/>
            <a:chExt cx="10199938" cy="450617"/>
          </a:xfrm>
        </p:grpSpPr>
        <p:sp>
          <p:nvSpPr>
            <p:cNvPr id="1595" name="Google Shape;1595;p58"/>
            <p:cNvSpPr/>
            <p:nvPr/>
          </p:nvSpPr>
          <p:spPr>
            <a:xfrm>
              <a:off x="550862" y="1950146"/>
              <a:ext cx="410191" cy="410191"/>
            </a:xfrm>
            <a:custGeom>
              <a:rect b="b" l="l" r="r" t="t"/>
              <a:pathLst>
                <a:path extrusionOk="0" h="905827" w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58"/>
            <p:cNvSpPr txBox="1"/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600"/>
                <a:buFont typeface="Arial"/>
                <a:buNone/>
              </a:pPr>
              <a:r>
                <a:rPr b="0" lang="en-US" sz="16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cxnSp>
        <p:nvCxnSpPr>
          <p:cNvPr id="1597" name="Google Shape;1597;p58"/>
          <p:cNvCxnSpPr/>
          <p:nvPr/>
        </p:nvCxnSpPr>
        <p:spPr>
          <a:xfrm>
            <a:off x="550862" y="3952599"/>
            <a:ext cx="11055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98" name="Google Shape;1598;p58"/>
          <p:cNvGrpSpPr/>
          <p:nvPr/>
        </p:nvGrpSpPr>
        <p:grpSpPr>
          <a:xfrm>
            <a:off x="550862" y="4094353"/>
            <a:ext cx="10199938" cy="450617"/>
            <a:chOff x="550862" y="1929933"/>
            <a:chExt cx="10199938" cy="450617"/>
          </a:xfrm>
        </p:grpSpPr>
        <p:sp>
          <p:nvSpPr>
            <p:cNvPr id="1599" name="Google Shape;1599;p58"/>
            <p:cNvSpPr/>
            <p:nvPr/>
          </p:nvSpPr>
          <p:spPr>
            <a:xfrm>
              <a:off x="550862" y="1950146"/>
              <a:ext cx="410191" cy="410191"/>
            </a:xfrm>
            <a:custGeom>
              <a:rect b="b" l="l" r="r" t="t"/>
              <a:pathLst>
                <a:path extrusionOk="0" h="905827" w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58"/>
            <p:cNvSpPr txBox="1"/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600"/>
                <a:buFont typeface="Arial"/>
                <a:buNone/>
              </a:pPr>
              <a:r>
                <a:rPr b="0" lang="en-US" sz="16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cxnSp>
        <p:nvCxnSpPr>
          <p:cNvPr id="1601" name="Google Shape;1601;p58"/>
          <p:cNvCxnSpPr/>
          <p:nvPr/>
        </p:nvCxnSpPr>
        <p:spPr>
          <a:xfrm>
            <a:off x="550862" y="4686724"/>
            <a:ext cx="11055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602" name="Google Shape;1602;p58"/>
          <p:cNvGrpSpPr/>
          <p:nvPr/>
        </p:nvGrpSpPr>
        <p:grpSpPr>
          <a:xfrm>
            <a:off x="550862" y="4828478"/>
            <a:ext cx="10199938" cy="450617"/>
            <a:chOff x="550862" y="1929933"/>
            <a:chExt cx="10199938" cy="450617"/>
          </a:xfrm>
        </p:grpSpPr>
        <p:sp>
          <p:nvSpPr>
            <p:cNvPr id="1603" name="Google Shape;1603;p58"/>
            <p:cNvSpPr/>
            <p:nvPr/>
          </p:nvSpPr>
          <p:spPr>
            <a:xfrm>
              <a:off x="550862" y="1950146"/>
              <a:ext cx="410191" cy="410191"/>
            </a:xfrm>
            <a:custGeom>
              <a:rect b="b" l="l" r="r" t="t"/>
              <a:pathLst>
                <a:path extrusionOk="0" h="905827" w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58"/>
            <p:cNvSpPr txBox="1"/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600"/>
                <a:buFont typeface="Arial"/>
                <a:buNone/>
              </a:pPr>
              <a:r>
                <a:rPr b="0" lang="en-US" sz="16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cxnSp>
        <p:nvCxnSpPr>
          <p:cNvPr id="1605" name="Google Shape;1605;p58"/>
          <p:cNvCxnSpPr/>
          <p:nvPr/>
        </p:nvCxnSpPr>
        <p:spPr>
          <a:xfrm>
            <a:off x="550862" y="5420849"/>
            <a:ext cx="11055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606" name="Google Shape;1606;p58"/>
          <p:cNvGrpSpPr/>
          <p:nvPr/>
        </p:nvGrpSpPr>
        <p:grpSpPr>
          <a:xfrm>
            <a:off x="550862" y="5562600"/>
            <a:ext cx="10199938" cy="450617"/>
            <a:chOff x="550862" y="1929933"/>
            <a:chExt cx="10199938" cy="450617"/>
          </a:xfrm>
        </p:grpSpPr>
        <p:sp>
          <p:nvSpPr>
            <p:cNvPr id="1607" name="Google Shape;1607;p58"/>
            <p:cNvSpPr/>
            <p:nvPr/>
          </p:nvSpPr>
          <p:spPr>
            <a:xfrm>
              <a:off x="550862" y="1950146"/>
              <a:ext cx="410191" cy="410191"/>
            </a:xfrm>
            <a:custGeom>
              <a:rect b="b" l="l" r="r" t="t"/>
              <a:pathLst>
                <a:path extrusionOk="0" h="905827" w="905827">
                  <a:moveTo>
                    <a:pt x="824865" y="0"/>
                  </a:moveTo>
                  <a:lnTo>
                    <a:pt x="80010" y="0"/>
                  </a:lnTo>
                  <a:cubicBezTo>
                    <a:pt x="36195" y="0"/>
                    <a:pt x="0" y="35243"/>
                    <a:pt x="0" y="80010"/>
                  </a:cubicBezTo>
                  <a:lnTo>
                    <a:pt x="0" y="825818"/>
                  </a:lnTo>
                  <a:cubicBezTo>
                    <a:pt x="0" y="869633"/>
                    <a:pt x="35243" y="905828"/>
                    <a:pt x="80010" y="905828"/>
                  </a:cubicBezTo>
                  <a:lnTo>
                    <a:pt x="825818" y="905828"/>
                  </a:lnTo>
                  <a:cubicBezTo>
                    <a:pt x="869633" y="905828"/>
                    <a:pt x="905828" y="870585"/>
                    <a:pt x="905828" y="825818"/>
                  </a:cubicBezTo>
                  <a:lnTo>
                    <a:pt x="905828" y="80010"/>
                  </a:lnTo>
                  <a:cubicBezTo>
                    <a:pt x="904875" y="35243"/>
                    <a:pt x="869633" y="0"/>
                    <a:pt x="824865" y="0"/>
                  </a:cubicBezTo>
                  <a:close/>
                  <a:moveTo>
                    <a:pt x="692468" y="463868"/>
                  </a:moveTo>
                  <a:lnTo>
                    <a:pt x="511493" y="644843"/>
                  </a:lnTo>
                  <a:cubicBezTo>
                    <a:pt x="504825" y="651510"/>
                    <a:pt x="495300" y="651510"/>
                    <a:pt x="488633" y="644843"/>
                  </a:cubicBezTo>
                  <a:lnTo>
                    <a:pt x="454343" y="610553"/>
                  </a:lnTo>
                  <a:cubicBezTo>
                    <a:pt x="447675" y="603885"/>
                    <a:pt x="447675" y="594360"/>
                    <a:pt x="454343" y="587693"/>
                  </a:cubicBezTo>
                  <a:lnTo>
                    <a:pt x="549593" y="492443"/>
                  </a:lnTo>
                  <a:lnTo>
                    <a:pt x="216218" y="492443"/>
                  </a:lnTo>
                  <a:cubicBezTo>
                    <a:pt x="207645" y="492443"/>
                    <a:pt x="200025" y="485775"/>
                    <a:pt x="200025" y="476250"/>
                  </a:cubicBezTo>
                  <a:lnTo>
                    <a:pt x="200025" y="428625"/>
                  </a:lnTo>
                  <a:cubicBezTo>
                    <a:pt x="200025" y="420053"/>
                    <a:pt x="206693" y="412433"/>
                    <a:pt x="216218" y="412433"/>
                  </a:cubicBezTo>
                  <a:lnTo>
                    <a:pt x="549593" y="412433"/>
                  </a:lnTo>
                  <a:lnTo>
                    <a:pt x="454343" y="317183"/>
                  </a:lnTo>
                  <a:cubicBezTo>
                    <a:pt x="447675" y="310515"/>
                    <a:pt x="447675" y="300990"/>
                    <a:pt x="454343" y="294323"/>
                  </a:cubicBezTo>
                  <a:lnTo>
                    <a:pt x="488633" y="260033"/>
                  </a:lnTo>
                  <a:cubicBezTo>
                    <a:pt x="495300" y="253365"/>
                    <a:pt x="504825" y="253365"/>
                    <a:pt x="511493" y="260033"/>
                  </a:cubicBezTo>
                  <a:lnTo>
                    <a:pt x="692468" y="441008"/>
                  </a:lnTo>
                  <a:cubicBezTo>
                    <a:pt x="698183" y="447675"/>
                    <a:pt x="698183" y="457200"/>
                    <a:pt x="692468" y="4638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58"/>
            <p:cNvSpPr txBox="1"/>
            <p:nvPr/>
          </p:nvSpPr>
          <p:spPr>
            <a:xfrm>
              <a:off x="1066800" y="1929933"/>
              <a:ext cx="9684000" cy="4506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600"/>
                <a:buFont typeface="Arial"/>
                <a:buNone/>
              </a:pPr>
              <a:r>
                <a:rPr b="0" lang="en-US" sz="1600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5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614" name="Google Shape;1614;p5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5" name="Google Shape;1615;p59"/>
          <p:cNvSpPr/>
          <p:nvPr/>
        </p:nvSpPr>
        <p:spPr>
          <a:xfrm>
            <a:off x="0" y="5952047"/>
            <a:ext cx="12193200" cy="4571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6" name="Google Shape;1616;p59"/>
          <p:cNvCxnSpPr/>
          <p:nvPr/>
        </p:nvCxnSpPr>
        <p:spPr>
          <a:xfrm>
            <a:off x="-1200" y="1597660"/>
            <a:ext cx="121932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7" name="Google Shape;1617;p59"/>
          <p:cNvSpPr/>
          <p:nvPr/>
        </p:nvSpPr>
        <p:spPr>
          <a:xfrm>
            <a:off x="487102" y="1299210"/>
            <a:ext cx="596900" cy="596900"/>
          </a:xfrm>
          <a:prstGeom prst="ellipse">
            <a:avLst/>
          </a:prstGeom>
          <a:solidFill>
            <a:schemeClr val="accent4"/>
          </a:solidFill>
          <a:ln cap="flat" cmpd="sng" w="12700">
            <a:solidFill>
              <a:srgbClr val="05BAD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8" name="Google Shape;1618;p59"/>
          <p:cNvCxnSpPr/>
          <p:nvPr/>
        </p:nvCxnSpPr>
        <p:spPr>
          <a:xfrm>
            <a:off x="785552" y="1896110"/>
            <a:ext cx="0" cy="410165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19" name="Google Shape;1619;p59"/>
          <p:cNvSpPr txBox="1"/>
          <p:nvPr/>
        </p:nvSpPr>
        <p:spPr>
          <a:xfrm>
            <a:off x="1084001" y="1896110"/>
            <a:ext cx="10800000" cy="4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79200" lIns="90000" spcFirstLastPara="1" rIns="90000" wrap="square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20" name="Google Shape;1620;p59"/>
          <p:cNvSpPr txBox="1"/>
          <p:nvPr/>
        </p:nvSpPr>
        <p:spPr>
          <a:xfrm>
            <a:off x="1084001" y="2768975"/>
            <a:ext cx="10800000" cy="4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79200" lIns="90000" spcFirstLastPara="1" rIns="90000" wrap="square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21" name="Google Shape;1621;p59"/>
          <p:cNvSpPr txBox="1"/>
          <p:nvPr/>
        </p:nvSpPr>
        <p:spPr>
          <a:xfrm>
            <a:off x="1084001" y="3641840"/>
            <a:ext cx="10800000" cy="4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79200" lIns="90000" spcFirstLastPara="1" rIns="90000" wrap="square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22" name="Google Shape;1622;p59"/>
          <p:cNvSpPr txBox="1"/>
          <p:nvPr/>
        </p:nvSpPr>
        <p:spPr>
          <a:xfrm>
            <a:off x="1084001" y="4514705"/>
            <a:ext cx="10800000" cy="4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79200" lIns="90000" spcFirstLastPara="1" rIns="90000" wrap="square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23" name="Google Shape;1623;p59"/>
          <p:cNvSpPr txBox="1"/>
          <p:nvPr/>
        </p:nvSpPr>
        <p:spPr>
          <a:xfrm>
            <a:off x="1084001" y="5387572"/>
            <a:ext cx="10800000" cy="447851"/>
          </a:xfrm>
          <a:prstGeom prst="rect">
            <a:avLst/>
          </a:prstGeom>
          <a:noFill/>
          <a:ln>
            <a:noFill/>
          </a:ln>
        </p:spPr>
        <p:txBody>
          <a:bodyPr anchorCtr="0" anchor="ctr" bIns="79200" lIns="90000" spcFirstLastPara="1" rIns="90000" wrap="square" tIns="90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1624" name="Google Shape;1624;p59"/>
          <p:cNvGrpSpPr/>
          <p:nvPr/>
        </p:nvGrpSpPr>
        <p:grpSpPr>
          <a:xfrm>
            <a:off x="792479" y="2556468"/>
            <a:ext cx="11376000" cy="2618595"/>
            <a:chOff x="1084001" y="2556468"/>
            <a:chExt cx="10800000" cy="2618595"/>
          </a:xfrm>
        </p:grpSpPr>
        <p:cxnSp>
          <p:nvCxnSpPr>
            <p:cNvPr id="1625" name="Google Shape;1625;p59"/>
            <p:cNvCxnSpPr/>
            <p:nvPr/>
          </p:nvCxnSpPr>
          <p:spPr>
            <a:xfrm>
              <a:off x="1084001" y="2556468"/>
              <a:ext cx="10800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26" name="Google Shape;1626;p59"/>
            <p:cNvCxnSpPr/>
            <p:nvPr/>
          </p:nvCxnSpPr>
          <p:spPr>
            <a:xfrm>
              <a:off x="1084001" y="3429333"/>
              <a:ext cx="10800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27" name="Google Shape;1627;p59"/>
            <p:cNvCxnSpPr/>
            <p:nvPr/>
          </p:nvCxnSpPr>
          <p:spPr>
            <a:xfrm>
              <a:off x="1084001" y="4302198"/>
              <a:ext cx="10800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28" name="Google Shape;1628;p59"/>
            <p:cNvCxnSpPr/>
            <p:nvPr/>
          </p:nvCxnSpPr>
          <p:spPr>
            <a:xfrm>
              <a:off x="1084001" y="5175063"/>
              <a:ext cx="10800000" cy="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Quotes</a:t>
            </a:r>
            <a:endParaRPr/>
          </a:p>
        </p:txBody>
      </p:sp>
      <p:sp>
        <p:nvSpPr>
          <p:cNvPr id="153" name="Google Shape;153;p6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/>
        </p:nvSpPr>
        <p:spPr>
          <a:xfrm>
            <a:off x="1079385" y="3870966"/>
            <a:ext cx="9749275" cy="419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5075" lIns="150125" spcFirstLastPara="1" rIns="150125" wrap="square" tIns="75075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</a:pPr>
            <a:r>
              <a:rPr b="0" i="0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55" name="Google Shape;155;p6"/>
          <p:cNvSpPr/>
          <p:nvPr/>
        </p:nvSpPr>
        <p:spPr>
          <a:xfrm>
            <a:off x="642892" y="2568111"/>
            <a:ext cx="10924404" cy="3025376"/>
          </a:xfrm>
          <a:custGeom>
            <a:rect b="b" l="l" r="r" t="t"/>
            <a:pathLst>
              <a:path extrusionOk="0" h="2976880" w="10749280">
                <a:moveTo>
                  <a:pt x="323438" y="0"/>
                </a:moveTo>
                <a:lnTo>
                  <a:pt x="352452" y="0"/>
                </a:lnTo>
                <a:lnTo>
                  <a:pt x="352452" y="138789"/>
                </a:lnTo>
                <a:cubicBezTo>
                  <a:pt x="352452" y="176566"/>
                  <a:pt x="383076" y="207190"/>
                  <a:pt x="420853" y="207190"/>
                </a:cubicBezTo>
                <a:lnTo>
                  <a:pt x="875209" y="207190"/>
                </a:lnTo>
                <a:cubicBezTo>
                  <a:pt x="912986" y="207190"/>
                  <a:pt x="943610" y="176566"/>
                  <a:pt x="943610" y="138789"/>
                </a:cubicBezTo>
                <a:lnTo>
                  <a:pt x="943610" y="0"/>
                </a:lnTo>
                <a:lnTo>
                  <a:pt x="10425842" y="0"/>
                </a:lnTo>
                <a:cubicBezTo>
                  <a:pt x="10604472" y="0"/>
                  <a:pt x="10749280" y="144808"/>
                  <a:pt x="10749280" y="323438"/>
                </a:cubicBezTo>
                <a:lnTo>
                  <a:pt x="10749280" y="2653442"/>
                </a:lnTo>
                <a:cubicBezTo>
                  <a:pt x="10749280" y="2832072"/>
                  <a:pt x="10604472" y="2976880"/>
                  <a:pt x="10425842" y="2976880"/>
                </a:cubicBezTo>
                <a:lnTo>
                  <a:pt x="10397159" y="2976880"/>
                </a:lnTo>
                <a:lnTo>
                  <a:pt x="10397159" y="2834578"/>
                </a:lnTo>
                <a:cubicBezTo>
                  <a:pt x="10397159" y="2796801"/>
                  <a:pt x="10366535" y="2766177"/>
                  <a:pt x="10328758" y="2766177"/>
                </a:cubicBezTo>
                <a:lnTo>
                  <a:pt x="9874402" y="2766177"/>
                </a:lnTo>
                <a:cubicBezTo>
                  <a:pt x="9836625" y="2766177"/>
                  <a:pt x="9806001" y="2796801"/>
                  <a:pt x="9806001" y="2834578"/>
                </a:cubicBezTo>
                <a:lnTo>
                  <a:pt x="9806001" y="2976880"/>
                </a:lnTo>
                <a:lnTo>
                  <a:pt x="323438" y="2976880"/>
                </a:lnTo>
                <a:cubicBezTo>
                  <a:pt x="144808" y="2976880"/>
                  <a:pt x="0" y="2832072"/>
                  <a:pt x="0" y="2653442"/>
                </a:cubicBezTo>
                <a:lnTo>
                  <a:pt x="0" y="323438"/>
                </a:lnTo>
                <a:cubicBezTo>
                  <a:pt x="0" y="144808"/>
                  <a:pt x="144808" y="0"/>
                  <a:pt x="323438" y="0"/>
                </a:cubicBezTo>
                <a:close/>
              </a:path>
            </a:pathLst>
          </a:cu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 rot="10800000">
            <a:off x="1087552" y="2351692"/>
            <a:ext cx="436883" cy="358469"/>
          </a:xfrm>
          <a:custGeom>
            <a:rect b="b" l="l" r="r" t="t"/>
            <a:pathLst>
              <a:path extrusionOk="0" h="1204" w="1462">
                <a:moveTo>
                  <a:pt x="860" y="0"/>
                </a:moveTo>
                <a:lnTo>
                  <a:pt x="860" y="602"/>
                </a:lnTo>
                <a:lnTo>
                  <a:pt x="1204" y="602"/>
                </a:lnTo>
                <a:cubicBezTo>
                  <a:pt x="1204" y="792"/>
                  <a:pt x="1050" y="946"/>
                  <a:pt x="860" y="946"/>
                </a:cubicBezTo>
                <a:lnTo>
                  <a:pt x="860" y="1204"/>
                </a:lnTo>
                <a:cubicBezTo>
                  <a:pt x="1193" y="1204"/>
                  <a:pt x="1462" y="935"/>
                  <a:pt x="1462" y="602"/>
                </a:cubicBezTo>
                <a:lnTo>
                  <a:pt x="1462" y="0"/>
                </a:lnTo>
                <a:lnTo>
                  <a:pt x="860" y="0"/>
                </a:lnTo>
                <a:close/>
                <a:moveTo>
                  <a:pt x="0" y="602"/>
                </a:moveTo>
                <a:lnTo>
                  <a:pt x="344" y="602"/>
                </a:lnTo>
                <a:cubicBezTo>
                  <a:pt x="344" y="792"/>
                  <a:pt x="190" y="946"/>
                  <a:pt x="0" y="946"/>
                </a:cubicBezTo>
                <a:lnTo>
                  <a:pt x="0" y="1204"/>
                </a:lnTo>
                <a:cubicBezTo>
                  <a:pt x="333" y="1204"/>
                  <a:pt x="602" y="935"/>
                  <a:pt x="602" y="602"/>
                </a:cubicBezTo>
                <a:lnTo>
                  <a:pt x="602" y="0"/>
                </a:lnTo>
                <a:lnTo>
                  <a:pt x="0" y="0"/>
                </a:lnTo>
                <a:lnTo>
                  <a:pt x="0" y="6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0694471" y="5461004"/>
            <a:ext cx="436883" cy="358469"/>
          </a:xfrm>
          <a:custGeom>
            <a:rect b="b" l="l" r="r" t="t"/>
            <a:pathLst>
              <a:path extrusionOk="0" h="1204" w="1462">
                <a:moveTo>
                  <a:pt x="860" y="0"/>
                </a:moveTo>
                <a:lnTo>
                  <a:pt x="860" y="602"/>
                </a:lnTo>
                <a:lnTo>
                  <a:pt x="1204" y="602"/>
                </a:lnTo>
                <a:cubicBezTo>
                  <a:pt x="1204" y="792"/>
                  <a:pt x="1050" y="946"/>
                  <a:pt x="860" y="946"/>
                </a:cubicBezTo>
                <a:lnTo>
                  <a:pt x="860" y="1204"/>
                </a:lnTo>
                <a:cubicBezTo>
                  <a:pt x="1193" y="1204"/>
                  <a:pt x="1462" y="935"/>
                  <a:pt x="1462" y="602"/>
                </a:cubicBezTo>
                <a:lnTo>
                  <a:pt x="1462" y="0"/>
                </a:lnTo>
                <a:lnTo>
                  <a:pt x="860" y="0"/>
                </a:lnTo>
                <a:close/>
                <a:moveTo>
                  <a:pt x="0" y="602"/>
                </a:moveTo>
                <a:lnTo>
                  <a:pt x="344" y="602"/>
                </a:lnTo>
                <a:cubicBezTo>
                  <a:pt x="344" y="792"/>
                  <a:pt x="190" y="946"/>
                  <a:pt x="0" y="946"/>
                </a:cubicBezTo>
                <a:lnTo>
                  <a:pt x="0" y="1204"/>
                </a:lnTo>
                <a:cubicBezTo>
                  <a:pt x="333" y="1204"/>
                  <a:pt x="602" y="935"/>
                  <a:pt x="602" y="602"/>
                </a:cubicBezTo>
                <a:lnTo>
                  <a:pt x="602" y="0"/>
                </a:lnTo>
                <a:lnTo>
                  <a:pt x="0" y="0"/>
                </a:lnTo>
                <a:lnTo>
                  <a:pt x="0" y="6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626323" y="1455628"/>
            <a:ext cx="10957546" cy="707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93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884667" y="1610531"/>
            <a:ext cx="10440858" cy="397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75075" lIns="150125" spcFirstLastPara="1" rIns="150125" wrap="square" tIns="750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</a:pPr>
            <a:r>
              <a:rPr b="1" i="0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6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634" name="Google Shape;1634;p6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5" name="Google Shape;1635;p60"/>
          <p:cNvSpPr/>
          <p:nvPr/>
        </p:nvSpPr>
        <p:spPr>
          <a:xfrm rot="5400000">
            <a:off x="165699" y="1248757"/>
            <a:ext cx="8634" cy="307804"/>
          </a:xfrm>
          <a:custGeom>
            <a:rect b="b" l="l" r="r" t="t"/>
            <a:pathLst>
              <a:path extrusionOk="0" h="194178" w="5447">
                <a:moveTo>
                  <a:pt x="1768" y="194178"/>
                </a:moveTo>
                <a:cubicBezTo>
                  <a:pt x="-1485" y="129113"/>
                  <a:pt x="-226" y="64485"/>
                  <a:pt x="5341" y="678"/>
                </a:cubicBezTo>
                <a:lnTo>
                  <a:pt x="5447" y="0"/>
                </a:lnTo>
                <a:lnTo>
                  <a:pt x="1861" y="194178"/>
                </a:lnTo>
                <a:lnTo>
                  <a:pt x="1768" y="1941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60"/>
          <p:cNvSpPr/>
          <p:nvPr/>
        </p:nvSpPr>
        <p:spPr>
          <a:xfrm rot="5400000">
            <a:off x="-1132419" y="2526764"/>
            <a:ext cx="4709511" cy="2444730"/>
          </a:xfrm>
          <a:custGeom>
            <a:rect b="b" l="l" r="r" t="t"/>
            <a:pathLst>
              <a:path extrusionOk="0" h="1560649" w="2970995">
                <a:moveTo>
                  <a:pt x="0" y="1560649"/>
                </a:moveTo>
                <a:lnTo>
                  <a:pt x="0" y="1560649"/>
                </a:lnTo>
                <a:lnTo>
                  <a:pt x="2820903" y="1558911"/>
                </a:lnTo>
                <a:cubicBezTo>
                  <a:pt x="2846287" y="1038360"/>
                  <a:pt x="2582908" y="546141"/>
                  <a:pt x="2135743" y="278443"/>
                </a:cubicBezTo>
                <a:cubicBezTo>
                  <a:pt x="1912161" y="144594"/>
                  <a:pt x="1660806" y="77756"/>
                  <a:pt x="1409492" y="77910"/>
                </a:cubicBezTo>
                <a:cubicBezTo>
                  <a:pt x="1158178" y="78065"/>
                  <a:pt x="906906" y="145213"/>
                  <a:pt x="683489" y="279337"/>
                </a:cubicBezTo>
                <a:cubicBezTo>
                  <a:pt x="348363" y="480523"/>
                  <a:pt x="116772" y="807876"/>
                  <a:pt x="32901" y="1178572"/>
                </a:cubicBezTo>
                <a:lnTo>
                  <a:pt x="3586" y="1366471"/>
                </a:lnTo>
                <a:lnTo>
                  <a:pt x="3761" y="1356982"/>
                </a:lnTo>
                <a:cubicBezTo>
                  <a:pt x="44779" y="886862"/>
                  <a:pt x="307976" y="459061"/>
                  <a:pt x="719500" y="212011"/>
                </a:cubicBezTo>
                <a:cubicBezTo>
                  <a:pt x="954657" y="70839"/>
                  <a:pt x="1219132" y="163"/>
                  <a:pt x="1483651" y="0"/>
                </a:cubicBezTo>
                <a:cubicBezTo>
                  <a:pt x="1748170" y="-163"/>
                  <a:pt x="2012733" y="70188"/>
                  <a:pt x="2248063" y="211070"/>
                </a:cubicBezTo>
                <a:cubicBezTo>
                  <a:pt x="2718724" y="492834"/>
                  <a:pt x="2995942" y="1010917"/>
                  <a:pt x="2969224" y="1558820"/>
                </a:cubicBezTo>
                <a:lnTo>
                  <a:pt x="0" y="1560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60"/>
          <p:cNvSpPr/>
          <p:nvPr/>
        </p:nvSpPr>
        <p:spPr>
          <a:xfrm>
            <a:off x="3321684" y="1020145"/>
            <a:ext cx="8440778" cy="967067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45700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38" name="Google Shape;1638;p60"/>
          <p:cNvSpPr/>
          <p:nvPr/>
        </p:nvSpPr>
        <p:spPr>
          <a:xfrm>
            <a:off x="1796719" y="1503200"/>
            <a:ext cx="1524966" cy="558090"/>
          </a:xfrm>
          <a:custGeom>
            <a:rect b="b" l="l" r="r" t="t"/>
            <a:pathLst>
              <a:path extrusionOk="0" h="285750" w="45720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60"/>
          <p:cNvSpPr/>
          <p:nvPr/>
        </p:nvSpPr>
        <p:spPr>
          <a:xfrm>
            <a:off x="3138119" y="1317691"/>
            <a:ext cx="376863" cy="371974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60"/>
          <p:cNvSpPr/>
          <p:nvPr/>
        </p:nvSpPr>
        <p:spPr>
          <a:xfrm>
            <a:off x="3321684" y="2461789"/>
            <a:ext cx="8440778" cy="967067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45700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41" name="Google Shape;1641;p60"/>
          <p:cNvSpPr/>
          <p:nvPr/>
        </p:nvSpPr>
        <p:spPr>
          <a:xfrm>
            <a:off x="2457486" y="2979094"/>
            <a:ext cx="864200" cy="174247"/>
          </a:xfrm>
          <a:custGeom>
            <a:rect b="b" l="l" r="r" t="t"/>
            <a:pathLst>
              <a:path extrusionOk="0" h="285750" w="45720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60"/>
          <p:cNvSpPr/>
          <p:nvPr/>
        </p:nvSpPr>
        <p:spPr>
          <a:xfrm>
            <a:off x="3138119" y="2759335"/>
            <a:ext cx="376863" cy="371974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60"/>
          <p:cNvSpPr/>
          <p:nvPr/>
        </p:nvSpPr>
        <p:spPr>
          <a:xfrm>
            <a:off x="3321684" y="3903433"/>
            <a:ext cx="8440778" cy="967067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45700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44" name="Google Shape;1644;p60"/>
          <p:cNvSpPr/>
          <p:nvPr/>
        </p:nvSpPr>
        <p:spPr>
          <a:xfrm flipH="1" rot="10800000">
            <a:off x="2457486" y="4239219"/>
            <a:ext cx="864200" cy="174247"/>
          </a:xfrm>
          <a:custGeom>
            <a:rect b="b" l="l" r="r" t="t"/>
            <a:pathLst>
              <a:path extrusionOk="0" h="285750" w="45720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60"/>
          <p:cNvSpPr/>
          <p:nvPr/>
        </p:nvSpPr>
        <p:spPr>
          <a:xfrm>
            <a:off x="3138119" y="4200979"/>
            <a:ext cx="376863" cy="371974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60"/>
          <p:cNvSpPr/>
          <p:nvPr/>
        </p:nvSpPr>
        <p:spPr>
          <a:xfrm>
            <a:off x="3321684" y="5345078"/>
            <a:ext cx="8440778" cy="967067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216000" spcFirstLastPara="1" rIns="45700" wrap="square" tIns="45700">
            <a:noAutofit/>
          </a:bodyPr>
          <a:lstStyle/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47" name="Google Shape;1647;p60"/>
          <p:cNvSpPr/>
          <p:nvPr/>
        </p:nvSpPr>
        <p:spPr>
          <a:xfrm flipH="1" rot="10800000">
            <a:off x="1908618" y="5345075"/>
            <a:ext cx="1413066" cy="517865"/>
          </a:xfrm>
          <a:custGeom>
            <a:rect b="b" l="l" r="r" t="t"/>
            <a:pathLst>
              <a:path extrusionOk="0" h="285750" w="457200">
                <a:moveTo>
                  <a:pt x="0" y="285750"/>
                </a:moveTo>
                <a:lnTo>
                  <a:pt x="123825" y="0"/>
                </a:lnTo>
                <a:lnTo>
                  <a:pt x="457200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oval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60"/>
          <p:cNvSpPr/>
          <p:nvPr/>
        </p:nvSpPr>
        <p:spPr>
          <a:xfrm>
            <a:off x="3138119" y="5642624"/>
            <a:ext cx="376863" cy="371974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60"/>
          <p:cNvSpPr/>
          <p:nvPr/>
        </p:nvSpPr>
        <p:spPr>
          <a:xfrm>
            <a:off x="375920" y="3549074"/>
            <a:ext cx="15261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3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6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655" name="Google Shape;1655;p6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56" name="Google Shape;1656;p61"/>
          <p:cNvCxnSpPr/>
          <p:nvPr/>
        </p:nvCxnSpPr>
        <p:spPr>
          <a:xfrm rot="5400000">
            <a:off x="-1676005" y="3863341"/>
            <a:ext cx="4922521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57" name="Google Shape;1657;p61"/>
          <p:cNvSpPr/>
          <p:nvPr/>
        </p:nvSpPr>
        <p:spPr>
          <a:xfrm flipH="1" rot="-5400000">
            <a:off x="351472" y="1938318"/>
            <a:ext cx="778639" cy="101117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F4A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61"/>
          <p:cNvSpPr/>
          <p:nvPr/>
        </p:nvSpPr>
        <p:spPr>
          <a:xfrm rot="5400000">
            <a:off x="6007300" y="-3678428"/>
            <a:ext cx="707853" cy="11334612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61"/>
          <p:cNvSpPr/>
          <p:nvPr/>
        </p:nvSpPr>
        <p:spPr>
          <a:xfrm flipH="1" rot="-5400000">
            <a:off x="351472" y="2875551"/>
            <a:ext cx="778639" cy="101117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F4A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61"/>
          <p:cNvSpPr/>
          <p:nvPr/>
        </p:nvSpPr>
        <p:spPr>
          <a:xfrm rot="5400000">
            <a:off x="6007300" y="-2741195"/>
            <a:ext cx="707853" cy="11334612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61"/>
          <p:cNvSpPr/>
          <p:nvPr/>
        </p:nvSpPr>
        <p:spPr>
          <a:xfrm flipH="1" rot="-5400000">
            <a:off x="351472" y="3812784"/>
            <a:ext cx="778639" cy="101117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F4A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61"/>
          <p:cNvSpPr/>
          <p:nvPr/>
        </p:nvSpPr>
        <p:spPr>
          <a:xfrm rot="5400000">
            <a:off x="6007300" y="-1803962"/>
            <a:ext cx="707853" cy="11334612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61"/>
          <p:cNvSpPr/>
          <p:nvPr/>
        </p:nvSpPr>
        <p:spPr>
          <a:xfrm flipH="1" rot="-5400000">
            <a:off x="351472" y="4750017"/>
            <a:ext cx="778639" cy="101117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F4A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61"/>
          <p:cNvSpPr/>
          <p:nvPr/>
        </p:nvSpPr>
        <p:spPr>
          <a:xfrm rot="5400000">
            <a:off x="6007300" y="-866729"/>
            <a:ext cx="707853" cy="11334612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61"/>
          <p:cNvSpPr/>
          <p:nvPr/>
        </p:nvSpPr>
        <p:spPr>
          <a:xfrm flipH="1" rot="-5400000">
            <a:off x="351472" y="5687248"/>
            <a:ext cx="778639" cy="101117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2F4A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61"/>
          <p:cNvSpPr/>
          <p:nvPr/>
        </p:nvSpPr>
        <p:spPr>
          <a:xfrm rot="5400000">
            <a:off x="6007299" y="70502"/>
            <a:ext cx="707853" cy="11334611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7" name="Google Shape;1667;p61"/>
          <p:cNvGrpSpPr/>
          <p:nvPr/>
        </p:nvGrpSpPr>
        <p:grpSpPr>
          <a:xfrm>
            <a:off x="163470" y="5416246"/>
            <a:ext cx="643120" cy="643120"/>
            <a:chOff x="-1064760" y="4898529"/>
            <a:chExt cx="1080000" cy="1080000"/>
          </a:xfrm>
        </p:grpSpPr>
        <p:sp>
          <p:nvSpPr>
            <p:cNvPr id="1668" name="Google Shape;1668;p61"/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61"/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fmla="val 2024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2F4A3D"/>
                </a:gs>
              </a:gsLst>
              <a:lin ang="54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670" name="Google Shape;1670;p61"/>
          <p:cNvGrpSpPr/>
          <p:nvPr/>
        </p:nvGrpSpPr>
        <p:grpSpPr>
          <a:xfrm>
            <a:off x="163470" y="4479012"/>
            <a:ext cx="643120" cy="643120"/>
            <a:chOff x="-1064760" y="4898529"/>
            <a:chExt cx="1080000" cy="1080000"/>
          </a:xfrm>
        </p:grpSpPr>
        <p:sp>
          <p:nvSpPr>
            <p:cNvPr id="1671" name="Google Shape;1671;p61"/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61"/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fmla="val 2024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2F4A3D"/>
                </a:gs>
              </a:gsLst>
              <a:lin ang="54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673" name="Google Shape;1673;p61"/>
          <p:cNvGrpSpPr/>
          <p:nvPr/>
        </p:nvGrpSpPr>
        <p:grpSpPr>
          <a:xfrm>
            <a:off x="163470" y="3541780"/>
            <a:ext cx="643120" cy="643120"/>
            <a:chOff x="-1064760" y="4898529"/>
            <a:chExt cx="1080000" cy="1080000"/>
          </a:xfrm>
        </p:grpSpPr>
        <p:sp>
          <p:nvSpPr>
            <p:cNvPr id="1674" name="Google Shape;1674;p61"/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61"/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fmla="val 2024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2F4A3D"/>
                </a:gs>
              </a:gsLst>
              <a:lin ang="54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676" name="Google Shape;1676;p61"/>
          <p:cNvGrpSpPr/>
          <p:nvPr/>
        </p:nvGrpSpPr>
        <p:grpSpPr>
          <a:xfrm>
            <a:off x="163470" y="2604548"/>
            <a:ext cx="643120" cy="643120"/>
            <a:chOff x="-1064760" y="4898529"/>
            <a:chExt cx="1080000" cy="1080000"/>
          </a:xfrm>
        </p:grpSpPr>
        <p:sp>
          <p:nvSpPr>
            <p:cNvPr id="1677" name="Google Shape;1677;p61"/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61"/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fmla="val 2024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2F4A3D"/>
                </a:gs>
              </a:gsLst>
              <a:lin ang="54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grpSp>
        <p:nvGrpSpPr>
          <p:cNvPr id="1679" name="Google Shape;1679;p61"/>
          <p:cNvGrpSpPr/>
          <p:nvPr/>
        </p:nvGrpSpPr>
        <p:grpSpPr>
          <a:xfrm>
            <a:off x="163470" y="1667316"/>
            <a:ext cx="643120" cy="643120"/>
            <a:chOff x="-1064760" y="4898529"/>
            <a:chExt cx="1080000" cy="1080000"/>
          </a:xfrm>
        </p:grpSpPr>
        <p:sp>
          <p:nvSpPr>
            <p:cNvPr id="1680" name="Google Shape;1680;p61"/>
            <p:cNvSpPr/>
            <p:nvPr/>
          </p:nvSpPr>
          <p:spPr>
            <a:xfrm>
              <a:off x="-1064760" y="4898529"/>
              <a:ext cx="1080000" cy="1080000"/>
            </a:xfrm>
            <a:prstGeom prst="flowChartConnector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61"/>
            <p:cNvSpPr/>
            <p:nvPr/>
          </p:nvSpPr>
          <p:spPr>
            <a:xfrm>
              <a:off x="-1064760" y="4898529"/>
              <a:ext cx="1080000" cy="1080000"/>
            </a:xfrm>
            <a:prstGeom prst="donut">
              <a:avLst>
                <a:gd fmla="val 2024" name="adj"/>
              </a:avLst>
            </a:prstGeom>
            <a:gradFill>
              <a:gsLst>
                <a:gs pos="0">
                  <a:schemeClr val="accent1"/>
                </a:gs>
                <a:gs pos="100000">
                  <a:srgbClr val="2F4A3D"/>
                </a:gs>
              </a:gsLst>
              <a:lin ang="5400000" scaled="0"/>
            </a:gra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</p:txBody>
        </p:sp>
      </p:grpSp>
      <p:sp>
        <p:nvSpPr>
          <p:cNvPr id="1682" name="Google Shape;1682;p61"/>
          <p:cNvSpPr txBox="1"/>
          <p:nvPr/>
        </p:nvSpPr>
        <p:spPr>
          <a:xfrm>
            <a:off x="1066800" y="1734875"/>
            <a:ext cx="10744200" cy="50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83" name="Google Shape;1683;p61"/>
          <p:cNvSpPr txBox="1"/>
          <p:nvPr/>
        </p:nvSpPr>
        <p:spPr>
          <a:xfrm>
            <a:off x="1066800" y="2672107"/>
            <a:ext cx="10744200" cy="50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84" name="Google Shape;1684;p61"/>
          <p:cNvSpPr txBox="1"/>
          <p:nvPr/>
        </p:nvSpPr>
        <p:spPr>
          <a:xfrm>
            <a:off x="1066800" y="3609339"/>
            <a:ext cx="10744200" cy="50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85" name="Google Shape;1685;p61"/>
          <p:cNvSpPr txBox="1"/>
          <p:nvPr/>
        </p:nvSpPr>
        <p:spPr>
          <a:xfrm>
            <a:off x="1066800" y="4546571"/>
            <a:ext cx="10744200" cy="50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686" name="Google Shape;1686;p61"/>
          <p:cNvSpPr txBox="1"/>
          <p:nvPr/>
        </p:nvSpPr>
        <p:spPr>
          <a:xfrm>
            <a:off x="1066800" y="5483804"/>
            <a:ext cx="10744200" cy="508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6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692" name="Google Shape;1692;p6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93" name="Google Shape;1693;p62"/>
          <p:cNvGrpSpPr/>
          <p:nvPr/>
        </p:nvGrpSpPr>
        <p:grpSpPr>
          <a:xfrm>
            <a:off x="1379614" y="1454962"/>
            <a:ext cx="5237779" cy="623537"/>
            <a:chOff x="5138982" y="3547585"/>
            <a:chExt cx="2638320" cy="623537"/>
          </a:xfrm>
        </p:grpSpPr>
        <p:sp>
          <p:nvSpPr>
            <p:cNvPr id="1694" name="Google Shape;1694;p62"/>
            <p:cNvSpPr txBox="1"/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1695" name="Google Shape;1695;p62"/>
            <p:cNvSpPr txBox="1"/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696" name="Google Shape;1696;p62"/>
          <p:cNvGrpSpPr/>
          <p:nvPr/>
        </p:nvGrpSpPr>
        <p:grpSpPr>
          <a:xfrm>
            <a:off x="1379614" y="2436249"/>
            <a:ext cx="5237779" cy="623537"/>
            <a:chOff x="5138982" y="3547585"/>
            <a:chExt cx="2638320" cy="623537"/>
          </a:xfrm>
        </p:grpSpPr>
        <p:sp>
          <p:nvSpPr>
            <p:cNvPr id="1697" name="Google Shape;1697;p62"/>
            <p:cNvSpPr txBox="1"/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1698" name="Google Shape;1698;p62"/>
            <p:cNvSpPr txBox="1"/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699" name="Google Shape;1699;p62"/>
          <p:cNvGrpSpPr/>
          <p:nvPr/>
        </p:nvGrpSpPr>
        <p:grpSpPr>
          <a:xfrm>
            <a:off x="1379614" y="3417536"/>
            <a:ext cx="5237779" cy="623537"/>
            <a:chOff x="5138982" y="3547585"/>
            <a:chExt cx="2638320" cy="623537"/>
          </a:xfrm>
        </p:grpSpPr>
        <p:sp>
          <p:nvSpPr>
            <p:cNvPr id="1700" name="Google Shape;1700;p62"/>
            <p:cNvSpPr txBox="1"/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1701" name="Google Shape;1701;p62"/>
            <p:cNvSpPr txBox="1"/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02" name="Google Shape;1702;p62"/>
          <p:cNvGrpSpPr/>
          <p:nvPr/>
        </p:nvGrpSpPr>
        <p:grpSpPr>
          <a:xfrm>
            <a:off x="1379614" y="5380109"/>
            <a:ext cx="5237779" cy="623537"/>
            <a:chOff x="5138982" y="3547585"/>
            <a:chExt cx="2638320" cy="623537"/>
          </a:xfrm>
        </p:grpSpPr>
        <p:sp>
          <p:nvSpPr>
            <p:cNvPr id="1703" name="Google Shape;1703;p62"/>
            <p:cNvSpPr txBox="1"/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1704" name="Google Shape;1704;p62"/>
            <p:cNvSpPr txBox="1"/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05" name="Google Shape;1705;p62"/>
          <p:cNvGrpSpPr/>
          <p:nvPr/>
        </p:nvGrpSpPr>
        <p:grpSpPr>
          <a:xfrm>
            <a:off x="1379614" y="4398823"/>
            <a:ext cx="5237779" cy="623537"/>
            <a:chOff x="5138982" y="3547585"/>
            <a:chExt cx="2638320" cy="623537"/>
          </a:xfrm>
        </p:grpSpPr>
        <p:sp>
          <p:nvSpPr>
            <p:cNvPr id="1706" name="Google Shape;1706;p62"/>
            <p:cNvSpPr txBox="1"/>
            <p:nvPr/>
          </p:nvSpPr>
          <p:spPr>
            <a:xfrm>
              <a:off x="5138982" y="3547585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1707" name="Google Shape;1707;p62"/>
            <p:cNvSpPr txBox="1"/>
            <p:nvPr/>
          </p:nvSpPr>
          <p:spPr>
            <a:xfrm>
              <a:off x="5138982" y="3924901"/>
              <a:ext cx="263832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08" name="Google Shape;1708;p62"/>
          <p:cNvGrpSpPr/>
          <p:nvPr/>
        </p:nvGrpSpPr>
        <p:grpSpPr>
          <a:xfrm>
            <a:off x="550862" y="1447915"/>
            <a:ext cx="603372" cy="601760"/>
            <a:chOff x="454269" y="1828800"/>
            <a:chExt cx="839005" cy="836765"/>
          </a:xfrm>
        </p:grpSpPr>
        <p:sp>
          <p:nvSpPr>
            <p:cNvPr id="1709" name="Google Shape;1709;p62"/>
            <p:cNvSpPr/>
            <p:nvPr/>
          </p:nvSpPr>
          <p:spPr>
            <a:xfrm>
              <a:off x="454269" y="1828800"/>
              <a:ext cx="839005" cy="836765"/>
            </a:xfrm>
            <a:custGeom>
              <a:rect b="b" l="l" r="r" t="t"/>
              <a:pathLst>
                <a:path extrusionOk="0" h="158" w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62"/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</p:grpSp>
      <p:grpSp>
        <p:nvGrpSpPr>
          <p:cNvPr id="1711" name="Google Shape;1711;p62"/>
          <p:cNvGrpSpPr/>
          <p:nvPr/>
        </p:nvGrpSpPr>
        <p:grpSpPr>
          <a:xfrm>
            <a:off x="550862" y="2433685"/>
            <a:ext cx="603372" cy="601760"/>
            <a:chOff x="454269" y="1828800"/>
            <a:chExt cx="839005" cy="836765"/>
          </a:xfrm>
        </p:grpSpPr>
        <p:sp>
          <p:nvSpPr>
            <p:cNvPr id="1712" name="Google Shape;1712;p62"/>
            <p:cNvSpPr/>
            <p:nvPr/>
          </p:nvSpPr>
          <p:spPr>
            <a:xfrm>
              <a:off x="454269" y="1828800"/>
              <a:ext cx="839005" cy="836765"/>
            </a:xfrm>
            <a:custGeom>
              <a:rect b="b" l="l" r="r" t="t"/>
              <a:pathLst>
                <a:path extrusionOk="0" h="158" w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62"/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</p:grpSp>
      <p:grpSp>
        <p:nvGrpSpPr>
          <p:cNvPr id="1714" name="Google Shape;1714;p62"/>
          <p:cNvGrpSpPr/>
          <p:nvPr/>
        </p:nvGrpSpPr>
        <p:grpSpPr>
          <a:xfrm>
            <a:off x="550862" y="3419455"/>
            <a:ext cx="603372" cy="601760"/>
            <a:chOff x="454269" y="1828800"/>
            <a:chExt cx="839005" cy="836765"/>
          </a:xfrm>
        </p:grpSpPr>
        <p:sp>
          <p:nvSpPr>
            <p:cNvPr id="1715" name="Google Shape;1715;p62"/>
            <p:cNvSpPr/>
            <p:nvPr/>
          </p:nvSpPr>
          <p:spPr>
            <a:xfrm>
              <a:off x="454269" y="1828800"/>
              <a:ext cx="839005" cy="836765"/>
            </a:xfrm>
            <a:custGeom>
              <a:rect b="b" l="l" r="r" t="t"/>
              <a:pathLst>
                <a:path extrusionOk="0" h="158" w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62"/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</p:grpSp>
      <p:grpSp>
        <p:nvGrpSpPr>
          <p:cNvPr id="1717" name="Google Shape;1717;p62"/>
          <p:cNvGrpSpPr/>
          <p:nvPr/>
        </p:nvGrpSpPr>
        <p:grpSpPr>
          <a:xfrm>
            <a:off x="550862" y="4405225"/>
            <a:ext cx="603372" cy="601760"/>
            <a:chOff x="454269" y="1828800"/>
            <a:chExt cx="839005" cy="836765"/>
          </a:xfrm>
        </p:grpSpPr>
        <p:sp>
          <p:nvSpPr>
            <p:cNvPr id="1718" name="Google Shape;1718;p62"/>
            <p:cNvSpPr/>
            <p:nvPr/>
          </p:nvSpPr>
          <p:spPr>
            <a:xfrm>
              <a:off x="454269" y="1828800"/>
              <a:ext cx="839005" cy="836765"/>
            </a:xfrm>
            <a:custGeom>
              <a:rect b="b" l="l" r="r" t="t"/>
              <a:pathLst>
                <a:path extrusionOk="0" h="158" w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62"/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</p:grpSp>
      <p:grpSp>
        <p:nvGrpSpPr>
          <p:cNvPr id="1720" name="Google Shape;1720;p62"/>
          <p:cNvGrpSpPr/>
          <p:nvPr/>
        </p:nvGrpSpPr>
        <p:grpSpPr>
          <a:xfrm>
            <a:off x="550862" y="5390997"/>
            <a:ext cx="603372" cy="601760"/>
            <a:chOff x="454269" y="1828800"/>
            <a:chExt cx="839005" cy="836765"/>
          </a:xfrm>
        </p:grpSpPr>
        <p:sp>
          <p:nvSpPr>
            <p:cNvPr id="1721" name="Google Shape;1721;p62"/>
            <p:cNvSpPr/>
            <p:nvPr/>
          </p:nvSpPr>
          <p:spPr>
            <a:xfrm>
              <a:off x="454269" y="1828800"/>
              <a:ext cx="839005" cy="836765"/>
            </a:xfrm>
            <a:custGeom>
              <a:rect b="b" l="l" r="r" t="t"/>
              <a:pathLst>
                <a:path extrusionOk="0" h="158" w="158">
                  <a:moveTo>
                    <a:pt x="151" y="64"/>
                  </a:moveTo>
                  <a:cubicBezTo>
                    <a:pt x="137" y="60"/>
                    <a:pt x="137" y="60"/>
                    <a:pt x="137" y="60"/>
                  </a:cubicBezTo>
                  <a:cubicBezTo>
                    <a:pt x="136" y="57"/>
                    <a:pt x="135" y="54"/>
                    <a:pt x="133" y="51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3" y="35"/>
                    <a:pt x="142" y="30"/>
                    <a:pt x="139" y="26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9" y="16"/>
                    <a:pt x="123" y="15"/>
                    <a:pt x="119" y="1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4" y="23"/>
                    <a:pt x="101" y="22"/>
                    <a:pt x="98" y="21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0"/>
                    <a:pt x="66" y="3"/>
                    <a:pt x="64" y="7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58" y="22"/>
                    <a:pt x="55" y="23"/>
                    <a:pt x="52" y="2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6" y="15"/>
                    <a:pt x="30" y="16"/>
                    <a:pt x="27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7" y="30"/>
                    <a:pt x="16" y="35"/>
                    <a:pt x="18" y="3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4" y="54"/>
                    <a:pt x="23" y="57"/>
                    <a:pt x="22" y="60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4" y="65"/>
                    <a:pt x="0" y="69"/>
                    <a:pt x="0" y="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4" y="93"/>
                    <a:pt x="8" y="9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4" y="103"/>
                    <a:pt x="26" y="106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6" y="122"/>
                    <a:pt x="17" y="128"/>
                    <a:pt x="20" y="131"/>
                  </a:cubicBezTo>
                  <a:cubicBezTo>
                    <a:pt x="27" y="138"/>
                    <a:pt x="27" y="138"/>
                    <a:pt x="27" y="138"/>
                  </a:cubicBezTo>
                  <a:cubicBezTo>
                    <a:pt x="30" y="141"/>
                    <a:pt x="36" y="142"/>
                    <a:pt x="40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5" y="134"/>
                    <a:pt x="58" y="135"/>
                    <a:pt x="61" y="136"/>
                  </a:cubicBezTo>
                  <a:cubicBezTo>
                    <a:pt x="64" y="150"/>
                    <a:pt x="64" y="150"/>
                    <a:pt x="64" y="150"/>
                  </a:cubicBezTo>
                  <a:cubicBezTo>
                    <a:pt x="66" y="154"/>
                    <a:pt x="70" y="158"/>
                    <a:pt x="7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9" y="158"/>
                    <a:pt x="93" y="154"/>
                    <a:pt x="95" y="150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1" y="135"/>
                    <a:pt x="104" y="134"/>
                    <a:pt x="107" y="133"/>
                  </a:cubicBezTo>
                  <a:cubicBezTo>
                    <a:pt x="119" y="140"/>
                    <a:pt x="119" y="140"/>
                    <a:pt x="119" y="140"/>
                  </a:cubicBezTo>
                  <a:cubicBezTo>
                    <a:pt x="123" y="142"/>
                    <a:pt x="129" y="141"/>
                    <a:pt x="132" y="138"/>
                  </a:cubicBezTo>
                  <a:cubicBezTo>
                    <a:pt x="139" y="131"/>
                    <a:pt x="139" y="131"/>
                    <a:pt x="139" y="131"/>
                  </a:cubicBezTo>
                  <a:cubicBezTo>
                    <a:pt x="142" y="128"/>
                    <a:pt x="143" y="122"/>
                    <a:pt x="141" y="118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5" y="103"/>
                    <a:pt x="136" y="100"/>
                    <a:pt x="137" y="98"/>
                  </a:cubicBezTo>
                  <a:cubicBezTo>
                    <a:pt x="151" y="94"/>
                    <a:pt x="151" y="94"/>
                    <a:pt x="151" y="94"/>
                  </a:cubicBezTo>
                  <a:cubicBezTo>
                    <a:pt x="155" y="93"/>
                    <a:pt x="158" y="88"/>
                    <a:pt x="158" y="8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8" y="69"/>
                    <a:pt x="155" y="65"/>
                    <a:pt x="151" y="64"/>
                  </a:cubicBezTo>
                  <a:close/>
                  <a:moveTo>
                    <a:pt x="79" y="127"/>
                  </a:moveTo>
                  <a:cubicBezTo>
                    <a:pt x="53" y="127"/>
                    <a:pt x="32" y="105"/>
                    <a:pt x="32" y="79"/>
                  </a:cubicBezTo>
                  <a:cubicBezTo>
                    <a:pt x="32" y="52"/>
                    <a:pt x="53" y="31"/>
                    <a:pt x="79" y="31"/>
                  </a:cubicBezTo>
                  <a:cubicBezTo>
                    <a:pt x="106" y="31"/>
                    <a:pt x="127" y="52"/>
                    <a:pt x="127" y="79"/>
                  </a:cubicBezTo>
                  <a:cubicBezTo>
                    <a:pt x="127" y="105"/>
                    <a:pt x="106" y="127"/>
                    <a:pt x="79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62"/>
            <p:cNvSpPr/>
            <p:nvPr/>
          </p:nvSpPr>
          <p:spPr>
            <a:xfrm>
              <a:off x="604542" y="1977953"/>
              <a:ext cx="538458" cy="538458"/>
            </a:xfrm>
            <a:prstGeom prst="ellipse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b="1" i="0" lang="en-US" sz="1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05</a:t>
              </a:r>
              <a:endParaRPr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6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6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728" name="Google Shape;1728;p6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9" name="Google Shape;1729;p63"/>
          <p:cNvSpPr/>
          <p:nvPr/>
        </p:nvSpPr>
        <p:spPr>
          <a:xfrm>
            <a:off x="0" y="5983452"/>
            <a:ext cx="12193200" cy="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63"/>
          <p:cNvSpPr/>
          <p:nvPr/>
        </p:nvSpPr>
        <p:spPr>
          <a:xfrm rot="2703836">
            <a:off x="649621" y="1667526"/>
            <a:ext cx="701808" cy="701808"/>
          </a:xfrm>
          <a:prstGeom prst="roundRect">
            <a:avLst>
              <a:gd fmla="val 544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63"/>
          <p:cNvSpPr txBox="1"/>
          <p:nvPr/>
        </p:nvSpPr>
        <p:spPr>
          <a:xfrm>
            <a:off x="1691640" y="1606856"/>
            <a:ext cx="5424569" cy="823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732" name="Google Shape;1732;p63"/>
          <p:cNvSpPr/>
          <p:nvPr/>
        </p:nvSpPr>
        <p:spPr>
          <a:xfrm rot="2703836">
            <a:off x="649621" y="2801863"/>
            <a:ext cx="701808" cy="701808"/>
          </a:xfrm>
          <a:prstGeom prst="roundRect">
            <a:avLst>
              <a:gd fmla="val 5442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63"/>
          <p:cNvSpPr txBox="1"/>
          <p:nvPr/>
        </p:nvSpPr>
        <p:spPr>
          <a:xfrm>
            <a:off x="1691640" y="2741193"/>
            <a:ext cx="5424569" cy="823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734" name="Google Shape;1734;p63"/>
          <p:cNvSpPr/>
          <p:nvPr/>
        </p:nvSpPr>
        <p:spPr>
          <a:xfrm rot="2703836">
            <a:off x="649621" y="3936200"/>
            <a:ext cx="701808" cy="701808"/>
          </a:xfrm>
          <a:prstGeom prst="roundRect">
            <a:avLst>
              <a:gd fmla="val 5442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63"/>
          <p:cNvSpPr txBox="1"/>
          <p:nvPr/>
        </p:nvSpPr>
        <p:spPr>
          <a:xfrm>
            <a:off x="1691640" y="3875530"/>
            <a:ext cx="5424569" cy="823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736" name="Google Shape;1736;p63"/>
          <p:cNvSpPr/>
          <p:nvPr/>
        </p:nvSpPr>
        <p:spPr>
          <a:xfrm rot="2703836">
            <a:off x="649621" y="5070535"/>
            <a:ext cx="701808" cy="701808"/>
          </a:xfrm>
          <a:prstGeom prst="roundRect">
            <a:avLst>
              <a:gd fmla="val 5442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63"/>
          <p:cNvSpPr txBox="1"/>
          <p:nvPr/>
        </p:nvSpPr>
        <p:spPr>
          <a:xfrm>
            <a:off x="1691640" y="5009865"/>
            <a:ext cx="5424569" cy="823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grpSp>
        <p:nvGrpSpPr>
          <p:cNvPr id="1738" name="Google Shape;1738;p63"/>
          <p:cNvGrpSpPr/>
          <p:nvPr/>
        </p:nvGrpSpPr>
        <p:grpSpPr>
          <a:xfrm>
            <a:off x="649620" y="2585599"/>
            <a:ext cx="8966819" cy="2268674"/>
            <a:chOff x="329581" y="2820854"/>
            <a:chExt cx="6912000" cy="2268674"/>
          </a:xfrm>
        </p:grpSpPr>
        <p:cxnSp>
          <p:nvCxnSpPr>
            <p:cNvPr id="1739" name="Google Shape;1739;p63"/>
            <p:cNvCxnSpPr/>
            <p:nvPr/>
          </p:nvCxnSpPr>
          <p:spPr>
            <a:xfrm>
              <a:off x="329581" y="2820854"/>
              <a:ext cx="6912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0" name="Google Shape;1740;p63"/>
            <p:cNvCxnSpPr/>
            <p:nvPr/>
          </p:nvCxnSpPr>
          <p:spPr>
            <a:xfrm>
              <a:off x="329581" y="3955191"/>
              <a:ext cx="6912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1" name="Google Shape;1741;p63"/>
            <p:cNvCxnSpPr/>
            <p:nvPr/>
          </p:nvCxnSpPr>
          <p:spPr>
            <a:xfrm>
              <a:off x="329581" y="5089528"/>
              <a:ext cx="6912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6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747" name="Google Shape;1747;p6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8" name="Google Shape;1748;p64"/>
          <p:cNvSpPr/>
          <p:nvPr/>
        </p:nvSpPr>
        <p:spPr>
          <a:xfrm>
            <a:off x="0" y="6220908"/>
            <a:ext cx="12193200" cy="4571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9" name="Google Shape;1749;p64"/>
          <p:cNvSpPr/>
          <p:nvPr/>
        </p:nvSpPr>
        <p:spPr>
          <a:xfrm>
            <a:off x="599517" y="1427985"/>
            <a:ext cx="10994167" cy="111964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17125" lIns="34275" spcFirstLastPara="1" rIns="3427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0" name="Google Shape;1750;p64"/>
          <p:cNvGrpSpPr/>
          <p:nvPr/>
        </p:nvGrpSpPr>
        <p:grpSpPr>
          <a:xfrm>
            <a:off x="1060416" y="1438132"/>
            <a:ext cx="5721384" cy="4698508"/>
            <a:chOff x="1060416" y="1147664"/>
            <a:chExt cx="5721384" cy="5436000"/>
          </a:xfrm>
        </p:grpSpPr>
        <p:cxnSp>
          <p:nvCxnSpPr>
            <p:cNvPr id="1751" name="Google Shape;1751;p64"/>
            <p:cNvCxnSpPr/>
            <p:nvPr/>
          </p:nvCxnSpPr>
          <p:spPr>
            <a:xfrm>
              <a:off x="1060416" y="1147664"/>
              <a:ext cx="0" cy="543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cxnSp>
        <p:cxnSp>
          <p:nvCxnSpPr>
            <p:cNvPr id="1752" name="Google Shape;1752;p64"/>
            <p:cNvCxnSpPr/>
            <p:nvPr/>
          </p:nvCxnSpPr>
          <p:spPr>
            <a:xfrm>
              <a:off x="6781800" y="1147664"/>
              <a:ext cx="0" cy="54360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753" name="Google Shape;1753;p64"/>
          <p:cNvGrpSpPr/>
          <p:nvPr/>
        </p:nvGrpSpPr>
        <p:grpSpPr>
          <a:xfrm>
            <a:off x="741501" y="1908671"/>
            <a:ext cx="4025822" cy="637831"/>
            <a:chOff x="741501" y="1373963"/>
            <a:chExt cx="4025822" cy="637831"/>
          </a:xfrm>
        </p:grpSpPr>
        <p:grpSp>
          <p:nvGrpSpPr>
            <p:cNvPr id="1754" name="Google Shape;1754;p64"/>
            <p:cNvGrpSpPr/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55" name="Google Shape;1755;p64"/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64"/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7" name="Google Shape;1757;p64"/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58" name="Google Shape;1758;p64"/>
          <p:cNvGrpSpPr/>
          <p:nvPr/>
        </p:nvGrpSpPr>
        <p:grpSpPr>
          <a:xfrm>
            <a:off x="6462885" y="1908671"/>
            <a:ext cx="4025822" cy="637831"/>
            <a:chOff x="741501" y="1373963"/>
            <a:chExt cx="4025822" cy="637831"/>
          </a:xfrm>
        </p:grpSpPr>
        <p:grpSp>
          <p:nvGrpSpPr>
            <p:cNvPr id="1759" name="Google Shape;1759;p64"/>
            <p:cNvGrpSpPr/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60" name="Google Shape;1760;p64"/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64"/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2" name="Google Shape;1762;p64"/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63" name="Google Shape;1763;p64"/>
          <p:cNvGrpSpPr/>
          <p:nvPr/>
        </p:nvGrpSpPr>
        <p:grpSpPr>
          <a:xfrm>
            <a:off x="741501" y="2938587"/>
            <a:ext cx="4025822" cy="637831"/>
            <a:chOff x="741501" y="1373963"/>
            <a:chExt cx="4025822" cy="637831"/>
          </a:xfrm>
        </p:grpSpPr>
        <p:grpSp>
          <p:nvGrpSpPr>
            <p:cNvPr id="1764" name="Google Shape;1764;p64"/>
            <p:cNvGrpSpPr/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65" name="Google Shape;1765;p64"/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64"/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7" name="Google Shape;1767;p64"/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68" name="Google Shape;1768;p64"/>
          <p:cNvGrpSpPr/>
          <p:nvPr/>
        </p:nvGrpSpPr>
        <p:grpSpPr>
          <a:xfrm>
            <a:off x="6462885" y="2938587"/>
            <a:ext cx="4025822" cy="637831"/>
            <a:chOff x="741501" y="1373963"/>
            <a:chExt cx="4025822" cy="637831"/>
          </a:xfrm>
        </p:grpSpPr>
        <p:grpSp>
          <p:nvGrpSpPr>
            <p:cNvPr id="1769" name="Google Shape;1769;p64"/>
            <p:cNvGrpSpPr/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70" name="Google Shape;1770;p64"/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64"/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2" name="Google Shape;1772;p64"/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73" name="Google Shape;1773;p64"/>
          <p:cNvGrpSpPr/>
          <p:nvPr/>
        </p:nvGrpSpPr>
        <p:grpSpPr>
          <a:xfrm>
            <a:off x="741501" y="3968503"/>
            <a:ext cx="4025822" cy="637831"/>
            <a:chOff x="741501" y="1373963"/>
            <a:chExt cx="4025822" cy="637831"/>
          </a:xfrm>
        </p:grpSpPr>
        <p:grpSp>
          <p:nvGrpSpPr>
            <p:cNvPr id="1774" name="Google Shape;1774;p64"/>
            <p:cNvGrpSpPr/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75" name="Google Shape;1775;p64"/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64"/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7" name="Google Shape;1777;p64"/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78" name="Google Shape;1778;p64"/>
          <p:cNvGrpSpPr/>
          <p:nvPr/>
        </p:nvGrpSpPr>
        <p:grpSpPr>
          <a:xfrm>
            <a:off x="6462885" y="3968503"/>
            <a:ext cx="4025822" cy="637831"/>
            <a:chOff x="741501" y="1373963"/>
            <a:chExt cx="4025822" cy="637831"/>
          </a:xfrm>
        </p:grpSpPr>
        <p:grpSp>
          <p:nvGrpSpPr>
            <p:cNvPr id="1779" name="Google Shape;1779;p64"/>
            <p:cNvGrpSpPr/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80" name="Google Shape;1780;p64"/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64"/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2" name="Google Shape;1782;p64"/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83" name="Google Shape;1783;p64"/>
          <p:cNvGrpSpPr/>
          <p:nvPr/>
        </p:nvGrpSpPr>
        <p:grpSpPr>
          <a:xfrm>
            <a:off x="741501" y="4998418"/>
            <a:ext cx="4025822" cy="637831"/>
            <a:chOff x="741501" y="1373963"/>
            <a:chExt cx="4025822" cy="637831"/>
          </a:xfrm>
        </p:grpSpPr>
        <p:grpSp>
          <p:nvGrpSpPr>
            <p:cNvPr id="1784" name="Google Shape;1784;p64"/>
            <p:cNvGrpSpPr/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85" name="Google Shape;1785;p64"/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64"/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87" name="Google Shape;1787;p64"/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grpSp>
        <p:nvGrpSpPr>
          <p:cNvPr id="1788" name="Google Shape;1788;p64"/>
          <p:cNvGrpSpPr/>
          <p:nvPr/>
        </p:nvGrpSpPr>
        <p:grpSpPr>
          <a:xfrm>
            <a:off x="6462885" y="4998418"/>
            <a:ext cx="4025822" cy="637831"/>
            <a:chOff x="741501" y="1373963"/>
            <a:chExt cx="4025822" cy="637831"/>
          </a:xfrm>
        </p:grpSpPr>
        <p:grpSp>
          <p:nvGrpSpPr>
            <p:cNvPr id="1789" name="Google Shape;1789;p64"/>
            <p:cNvGrpSpPr/>
            <p:nvPr/>
          </p:nvGrpSpPr>
          <p:grpSpPr>
            <a:xfrm>
              <a:off x="741501" y="1373963"/>
              <a:ext cx="637831" cy="637831"/>
              <a:chOff x="472751" y="1238185"/>
              <a:chExt cx="504000" cy="504000"/>
            </a:xfrm>
          </p:grpSpPr>
          <p:sp>
            <p:nvSpPr>
              <p:cNvPr id="1790" name="Google Shape;1790;p64"/>
              <p:cNvSpPr/>
              <p:nvPr/>
            </p:nvSpPr>
            <p:spPr>
              <a:xfrm>
                <a:off x="472751" y="1238185"/>
                <a:ext cx="504000" cy="50400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64"/>
              <p:cNvSpPr/>
              <p:nvPr/>
            </p:nvSpPr>
            <p:spPr>
              <a:xfrm>
                <a:off x="523456" y="1288890"/>
                <a:ext cx="402591" cy="4025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rotWithShape="0" algn="ctr" sy="1020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64"/>
            <p:cNvSpPr txBox="1"/>
            <p:nvPr/>
          </p:nvSpPr>
          <p:spPr>
            <a:xfrm>
              <a:off x="1563323" y="1438875"/>
              <a:ext cx="3204000" cy="5080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6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798" name="Google Shape;1798;p6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9" name="Google Shape;1799;p65"/>
          <p:cNvSpPr/>
          <p:nvPr/>
        </p:nvSpPr>
        <p:spPr>
          <a:xfrm>
            <a:off x="489024" y="1090081"/>
            <a:ext cx="11186187" cy="5056610"/>
          </a:xfrm>
          <a:prstGeom prst="roundRect">
            <a:avLst>
              <a:gd fmla="val 3074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65"/>
          <p:cNvSpPr/>
          <p:nvPr/>
        </p:nvSpPr>
        <p:spPr>
          <a:xfrm rot="5400000">
            <a:off x="10252508" y="729160"/>
            <a:ext cx="562407" cy="1800683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7FAD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65"/>
          <p:cNvSpPr/>
          <p:nvPr/>
        </p:nvSpPr>
        <p:spPr>
          <a:xfrm rot="5400000">
            <a:off x="5629160" y="-3788425"/>
            <a:ext cx="562405" cy="10835848"/>
          </a:xfrm>
          <a:prstGeom prst="round2SameRect">
            <a:avLst>
              <a:gd fmla="val 50000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65"/>
          <p:cNvSpPr txBox="1"/>
          <p:nvPr/>
        </p:nvSpPr>
        <p:spPr>
          <a:xfrm>
            <a:off x="757947" y="1444833"/>
            <a:ext cx="62600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1803" name="Google Shape;1803;p65"/>
          <p:cNvSpPr/>
          <p:nvPr/>
        </p:nvSpPr>
        <p:spPr>
          <a:xfrm>
            <a:off x="870897" y="2100843"/>
            <a:ext cx="102819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804" name="Google Shape;1804;p65"/>
          <p:cNvSpPr/>
          <p:nvPr/>
        </p:nvSpPr>
        <p:spPr>
          <a:xfrm>
            <a:off x="1045199" y="2495898"/>
            <a:ext cx="10116728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805" name="Google Shape;1805;p65"/>
          <p:cNvSpPr/>
          <p:nvPr/>
        </p:nvSpPr>
        <p:spPr>
          <a:xfrm flipH="1">
            <a:off x="528363" y="2314866"/>
            <a:ext cx="332490" cy="277074"/>
          </a:xfrm>
          <a:prstGeom prst="wedgeEllipseCallout">
            <a:avLst>
              <a:gd fmla="val -42833" name="adj1"/>
              <a:gd fmla="val 64700" name="adj2"/>
            </a:avLst>
          </a:prstGeom>
          <a:solidFill>
            <a:schemeClr val="accent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65"/>
          <p:cNvSpPr/>
          <p:nvPr/>
        </p:nvSpPr>
        <p:spPr>
          <a:xfrm>
            <a:off x="715145" y="2453403"/>
            <a:ext cx="10512000" cy="0"/>
          </a:xfrm>
          <a:custGeom>
            <a:rect b="b" l="l" r="r" t="t"/>
            <a:pathLst>
              <a:path extrusionOk="0" h="120000"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07" name="Google Shape;1807;p65"/>
          <p:cNvGrpSpPr/>
          <p:nvPr/>
        </p:nvGrpSpPr>
        <p:grpSpPr>
          <a:xfrm>
            <a:off x="870897" y="3156824"/>
            <a:ext cx="10291030" cy="755055"/>
            <a:chOff x="870897" y="2100843"/>
            <a:chExt cx="4503973" cy="755055"/>
          </a:xfrm>
        </p:grpSpPr>
        <p:sp>
          <p:nvSpPr>
            <p:cNvPr id="1808" name="Google Shape;1808;p65"/>
            <p:cNvSpPr/>
            <p:nvPr/>
          </p:nvSpPr>
          <p:spPr>
            <a:xfrm>
              <a:off x="870897" y="2100843"/>
              <a:ext cx="450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1809" name="Google Shape;1809;p65"/>
            <p:cNvSpPr/>
            <p:nvPr/>
          </p:nvSpPr>
          <p:spPr>
            <a:xfrm>
              <a:off x="947182" y="2495898"/>
              <a:ext cx="4427688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sp>
        <p:nvSpPr>
          <p:cNvPr id="1810" name="Google Shape;1810;p65"/>
          <p:cNvSpPr/>
          <p:nvPr/>
        </p:nvSpPr>
        <p:spPr>
          <a:xfrm flipH="1">
            <a:off x="528363" y="3370847"/>
            <a:ext cx="332490" cy="277074"/>
          </a:xfrm>
          <a:prstGeom prst="wedgeEllipseCallout">
            <a:avLst>
              <a:gd fmla="val -42833" name="adj1"/>
              <a:gd fmla="val 64700" name="adj2"/>
            </a:avLst>
          </a:prstGeom>
          <a:solidFill>
            <a:schemeClr val="accent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65"/>
          <p:cNvSpPr/>
          <p:nvPr/>
        </p:nvSpPr>
        <p:spPr>
          <a:xfrm>
            <a:off x="715145" y="3509384"/>
            <a:ext cx="10512000" cy="0"/>
          </a:xfrm>
          <a:custGeom>
            <a:rect b="b" l="l" r="r" t="t"/>
            <a:pathLst>
              <a:path extrusionOk="0" h="120000"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2" name="Google Shape;1812;p65"/>
          <p:cNvGrpSpPr/>
          <p:nvPr/>
        </p:nvGrpSpPr>
        <p:grpSpPr>
          <a:xfrm>
            <a:off x="870897" y="4212805"/>
            <a:ext cx="10291030" cy="755055"/>
            <a:chOff x="870897" y="2100843"/>
            <a:chExt cx="4503973" cy="755055"/>
          </a:xfrm>
        </p:grpSpPr>
        <p:sp>
          <p:nvSpPr>
            <p:cNvPr id="1813" name="Google Shape;1813;p65"/>
            <p:cNvSpPr/>
            <p:nvPr/>
          </p:nvSpPr>
          <p:spPr>
            <a:xfrm>
              <a:off x="870897" y="2100843"/>
              <a:ext cx="450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1814" name="Google Shape;1814;p65"/>
            <p:cNvSpPr/>
            <p:nvPr/>
          </p:nvSpPr>
          <p:spPr>
            <a:xfrm>
              <a:off x="947182" y="2495898"/>
              <a:ext cx="4427688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sp>
        <p:nvSpPr>
          <p:cNvPr id="1815" name="Google Shape;1815;p65"/>
          <p:cNvSpPr/>
          <p:nvPr/>
        </p:nvSpPr>
        <p:spPr>
          <a:xfrm flipH="1">
            <a:off x="528363" y="4426828"/>
            <a:ext cx="332490" cy="277074"/>
          </a:xfrm>
          <a:prstGeom prst="wedgeEllipseCallout">
            <a:avLst>
              <a:gd fmla="val -42833" name="adj1"/>
              <a:gd fmla="val 64700" name="adj2"/>
            </a:avLst>
          </a:prstGeom>
          <a:solidFill>
            <a:schemeClr val="accent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65"/>
          <p:cNvSpPr/>
          <p:nvPr/>
        </p:nvSpPr>
        <p:spPr>
          <a:xfrm>
            <a:off x="715145" y="4565365"/>
            <a:ext cx="10512000" cy="0"/>
          </a:xfrm>
          <a:custGeom>
            <a:rect b="b" l="l" r="r" t="t"/>
            <a:pathLst>
              <a:path extrusionOk="0" h="120000"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7" name="Google Shape;1817;p65"/>
          <p:cNvGrpSpPr/>
          <p:nvPr/>
        </p:nvGrpSpPr>
        <p:grpSpPr>
          <a:xfrm>
            <a:off x="870897" y="5268786"/>
            <a:ext cx="10291030" cy="755055"/>
            <a:chOff x="870897" y="2100843"/>
            <a:chExt cx="4503973" cy="755055"/>
          </a:xfrm>
        </p:grpSpPr>
        <p:sp>
          <p:nvSpPr>
            <p:cNvPr id="1818" name="Google Shape;1818;p65"/>
            <p:cNvSpPr/>
            <p:nvPr/>
          </p:nvSpPr>
          <p:spPr>
            <a:xfrm>
              <a:off x="870897" y="2100843"/>
              <a:ext cx="450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1819" name="Google Shape;1819;p65"/>
            <p:cNvSpPr/>
            <p:nvPr/>
          </p:nvSpPr>
          <p:spPr>
            <a:xfrm>
              <a:off x="947182" y="2495898"/>
              <a:ext cx="4427688" cy="3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</p:grpSp>
      <p:sp>
        <p:nvSpPr>
          <p:cNvPr id="1820" name="Google Shape;1820;p65"/>
          <p:cNvSpPr/>
          <p:nvPr/>
        </p:nvSpPr>
        <p:spPr>
          <a:xfrm flipH="1">
            <a:off x="528363" y="5482809"/>
            <a:ext cx="332490" cy="277074"/>
          </a:xfrm>
          <a:prstGeom prst="wedgeEllipseCallout">
            <a:avLst>
              <a:gd fmla="val -42833" name="adj1"/>
              <a:gd fmla="val 64700" name="adj2"/>
            </a:avLst>
          </a:prstGeom>
          <a:solidFill>
            <a:schemeClr val="accent4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65"/>
          <p:cNvSpPr/>
          <p:nvPr/>
        </p:nvSpPr>
        <p:spPr>
          <a:xfrm>
            <a:off x="715145" y="5621346"/>
            <a:ext cx="10512000" cy="0"/>
          </a:xfrm>
          <a:custGeom>
            <a:rect b="b" l="l" r="r" t="t"/>
            <a:pathLst>
              <a:path extrusionOk="0" h="120000" w="3786909">
                <a:moveTo>
                  <a:pt x="0" y="0"/>
                </a:moveTo>
                <a:lnTo>
                  <a:pt x="3786909" y="0"/>
                </a:lnTo>
              </a:path>
            </a:pathLst>
          </a:cu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2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6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827" name="Google Shape;1827;p66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66"/>
          <p:cNvSpPr/>
          <p:nvPr/>
        </p:nvSpPr>
        <p:spPr>
          <a:xfrm flipH="1">
            <a:off x="3677721" y="2103282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29" name="Google Shape;1829;p66"/>
          <p:cNvGrpSpPr/>
          <p:nvPr/>
        </p:nvGrpSpPr>
        <p:grpSpPr>
          <a:xfrm>
            <a:off x="4516845" y="2176486"/>
            <a:ext cx="3029019" cy="386409"/>
            <a:chOff x="4360893" y="2840540"/>
            <a:chExt cx="3017520" cy="384943"/>
          </a:xfrm>
        </p:grpSpPr>
        <p:sp>
          <p:nvSpPr>
            <p:cNvPr id="1830" name="Google Shape;1830;p66"/>
            <p:cNvSpPr txBox="1"/>
            <p:nvPr/>
          </p:nvSpPr>
          <p:spPr>
            <a:xfrm>
              <a:off x="4360893" y="3056206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66"/>
            <p:cNvSpPr txBox="1"/>
            <p:nvPr/>
          </p:nvSpPr>
          <p:spPr>
            <a:xfrm>
              <a:off x="4360893" y="2840540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2" name="Google Shape;1832;p66"/>
          <p:cNvSpPr/>
          <p:nvPr/>
        </p:nvSpPr>
        <p:spPr>
          <a:xfrm>
            <a:off x="3677724" y="2962518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3" name="Google Shape;1833;p66"/>
          <p:cNvGrpSpPr/>
          <p:nvPr/>
        </p:nvGrpSpPr>
        <p:grpSpPr>
          <a:xfrm>
            <a:off x="4516847" y="3035721"/>
            <a:ext cx="3029019" cy="386409"/>
            <a:chOff x="4360893" y="3678040"/>
            <a:chExt cx="3017520" cy="384943"/>
          </a:xfrm>
        </p:grpSpPr>
        <p:sp>
          <p:nvSpPr>
            <p:cNvPr id="1834" name="Google Shape;1834;p66"/>
            <p:cNvSpPr txBox="1"/>
            <p:nvPr/>
          </p:nvSpPr>
          <p:spPr>
            <a:xfrm>
              <a:off x="4360893" y="3893706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66"/>
            <p:cNvSpPr txBox="1"/>
            <p:nvPr/>
          </p:nvSpPr>
          <p:spPr>
            <a:xfrm>
              <a:off x="4360893" y="3678040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6" name="Google Shape;1836;p66"/>
          <p:cNvSpPr/>
          <p:nvPr/>
        </p:nvSpPr>
        <p:spPr>
          <a:xfrm flipH="1">
            <a:off x="3677724" y="3821753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7" name="Google Shape;1837;p66"/>
          <p:cNvGrpSpPr/>
          <p:nvPr/>
        </p:nvGrpSpPr>
        <p:grpSpPr>
          <a:xfrm>
            <a:off x="4516847" y="3894958"/>
            <a:ext cx="3029019" cy="386409"/>
            <a:chOff x="4360893" y="4557499"/>
            <a:chExt cx="3017520" cy="384943"/>
          </a:xfrm>
        </p:grpSpPr>
        <p:sp>
          <p:nvSpPr>
            <p:cNvPr id="1838" name="Google Shape;1838;p66"/>
            <p:cNvSpPr txBox="1"/>
            <p:nvPr/>
          </p:nvSpPr>
          <p:spPr>
            <a:xfrm>
              <a:off x="4360893" y="4773165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66"/>
            <p:cNvSpPr txBox="1"/>
            <p:nvPr/>
          </p:nvSpPr>
          <p:spPr>
            <a:xfrm>
              <a:off x="4360893" y="4557499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0" name="Google Shape;1840;p66"/>
          <p:cNvSpPr/>
          <p:nvPr/>
        </p:nvSpPr>
        <p:spPr>
          <a:xfrm>
            <a:off x="3677724" y="1244046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1" name="Google Shape;1841;p66"/>
          <p:cNvGrpSpPr/>
          <p:nvPr/>
        </p:nvGrpSpPr>
        <p:grpSpPr>
          <a:xfrm>
            <a:off x="4516847" y="1317248"/>
            <a:ext cx="3029019" cy="386409"/>
            <a:chOff x="4360893" y="2038828"/>
            <a:chExt cx="3017520" cy="384943"/>
          </a:xfrm>
        </p:grpSpPr>
        <p:sp>
          <p:nvSpPr>
            <p:cNvPr id="1842" name="Google Shape;1842;p66"/>
            <p:cNvSpPr txBox="1"/>
            <p:nvPr/>
          </p:nvSpPr>
          <p:spPr>
            <a:xfrm>
              <a:off x="4360893" y="2254494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66"/>
            <p:cNvSpPr txBox="1"/>
            <p:nvPr/>
          </p:nvSpPr>
          <p:spPr>
            <a:xfrm>
              <a:off x="4360893" y="2038828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4" name="Google Shape;1844;p66"/>
          <p:cNvSpPr/>
          <p:nvPr/>
        </p:nvSpPr>
        <p:spPr>
          <a:xfrm>
            <a:off x="7667384" y="1244045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5" name="Google Shape;1845;p66"/>
          <p:cNvGrpSpPr/>
          <p:nvPr/>
        </p:nvGrpSpPr>
        <p:grpSpPr>
          <a:xfrm>
            <a:off x="8535439" y="1317028"/>
            <a:ext cx="3029020" cy="386410"/>
            <a:chOff x="8686149" y="2038828"/>
            <a:chExt cx="3017520" cy="384943"/>
          </a:xfrm>
        </p:grpSpPr>
        <p:sp>
          <p:nvSpPr>
            <p:cNvPr id="1846" name="Google Shape;1846;p66"/>
            <p:cNvSpPr txBox="1"/>
            <p:nvPr/>
          </p:nvSpPr>
          <p:spPr>
            <a:xfrm>
              <a:off x="8686149" y="2254494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66"/>
            <p:cNvSpPr txBox="1"/>
            <p:nvPr/>
          </p:nvSpPr>
          <p:spPr>
            <a:xfrm>
              <a:off x="8686149" y="2038828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8" name="Google Shape;1848;p66"/>
          <p:cNvSpPr/>
          <p:nvPr/>
        </p:nvSpPr>
        <p:spPr>
          <a:xfrm>
            <a:off x="7667384" y="2103281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9" name="Google Shape;1849;p66"/>
          <p:cNvGrpSpPr/>
          <p:nvPr/>
        </p:nvGrpSpPr>
        <p:grpSpPr>
          <a:xfrm>
            <a:off x="8535439" y="2176264"/>
            <a:ext cx="3029020" cy="386410"/>
            <a:chOff x="8686149" y="2840540"/>
            <a:chExt cx="3017520" cy="384943"/>
          </a:xfrm>
        </p:grpSpPr>
        <p:sp>
          <p:nvSpPr>
            <p:cNvPr id="1850" name="Google Shape;1850;p66"/>
            <p:cNvSpPr txBox="1"/>
            <p:nvPr/>
          </p:nvSpPr>
          <p:spPr>
            <a:xfrm>
              <a:off x="8686149" y="3056206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66"/>
            <p:cNvSpPr txBox="1"/>
            <p:nvPr/>
          </p:nvSpPr>
          <p:spPr>
            <a:xfrm>
              <a:off x="8686149" y="2840540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2" name="Google Shape;1852;p66"/>
          <p:cNvSpPr/>
          <p:nvPr/>
        </p:nvSpPr>
        <p:spPr>
          <a:xfrm>
            <a:off x="7667384" y="3490198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3" name="Google Shape;1853;p66"/>
          <p:cNvGrpSpPr/>
          <p:nvPr/>
        </p:nvGrpSpPr>
        <p:grpSpPr>
          <a:xfrm>
            <a:off x="8535439" y="3563180"/>
            <a:ext cx="3029020" cy="386410"/>
            <a:chOff x="8686149" y="3982840"/>
            <a:chExt cx="3017520" cy="384943"/>
          </a:xfrm>
        </p:grpSpPr>
        <p:sp>
          <p:nvSpPr>
            <p:cNvPr id="1854" name="Google Shape;1854;p66"/>
            <p:cNvSpPr txBox="1"/>
            <p:nvPr/>
          </p:nvSpPr>
          <p:spPr>
            <a:xfrm>
              <a:off x="8686149" y="4198506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66"/>
            <p:cNvSpPr txBox="1"/>
            <p:nvPr/>
          </p:nvSpPr>
          <p:spPr>
            <a:xfrm>
              <a:off x="8686149" y="3982840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6" name="Google Shape;1856;p66"/>
          <p:cNvSpPr/>
          <p:nvPr/>
        </p:nvSpPr>
        <p:spPr>
          <a:xfrm>
            <a:off x="7667384" y="4349434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7" name="Google Shape;1857;p66"/>
          <p:cNvGrpSpPr/>
          <p:nvPr/>
        </p:nvGrpSpPr>
        <p:grpSpPr>
          <a:xfrm>
            <a:off x="8535439" y="4422417"/>
            <a:ext cx="3029020" cy="386410"/>
            <a:chOff x="8686149" y="4862299"/>
            <a:chExt cx="3017520" cy="384943"/>
          </a:xfrm>
        </p:grpSpPr>
        <p:sp>
          <p:nvSpPr>
            <p:cNvPr id="1858" name="Google Shape;1858;p66"/>
            <p:cNvSpPr txBox="1"/>
            <p:nvPr/>
          </p:nvSpPr>
          <p:spPr>
            <a:xfrm>
              <a:off x="8686149" y="5077965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66"/>
            <p:cNvSpPr txBox="1"/>
            <p:nvPr/>
          </p:nvSpPr>
          <p:spPr>
            <a:xfrm>
              <a:off x="8686149" y="4862299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0" name="Google Shape;1860;p66"/>
          <p:cNvSpPr/>
          <p:nvPr/>
        </p:nvSpPr>
        <p:spPr>
          <a:xfrm>
            <a:off x="3677724" y="5208225"/>
            <a:ext cx="532818" cy="5328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1" name="Google Shape;1861;p66"/>
          <p:cNvGrpSpPr/>
          <p:nvPr/>
        </p:nvGrpSpPr>
        <p:grpSpPr>
          <a:xfrm>
            <a:off x="4516847" y="5281428"/>
            <a:ext cx="3029019" cy="386409"/>
            <a:chOff x="4360893" y="5696988"/>
            <a:chExt cx="3017520" cy="384943"/>
          </a:xfrm>
        </p:grpSpPr>
        <p:sp>
          <p:nvSpPr>
            <p:cNvPr id="1862" name="Google Shape;1862;p66"/>
            <p:cNvSpPr txBox="1"/>
            <p:nvPr/>
          </p:nvSpPr>
          <p:spPr>
            <a:xfrm>
              <a:off x="4360893" y="5912654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66"/>
            <p:cNvSpPr txBox="1"/>
            <p:nvPr/>
          </p:nvSpPr>
          <p:spPr>
            <a:xfrm>
              <a:off x="4360893" y="5696988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4" name="Google Shape;1864;p66"/>
          <p:cNvSpPr/>
          <p:nvPr/>
        </p:nvSpPr>
        <p:spPr>
          <a:xfrm>
            <a:off x="7667384" y="5208669"/>
            <a:ext cx="531942" cy="5323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200" lIns="45200" spcFirstLastPara="1" rIns="45200" wrap="square" tIns="452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5" name="Google Shape;1865;p66"/>
          <p:cNvGrpSpPr/>
          <p:nvPr/>
        </p:nvGrpSpPr>
        <p:grpSpPr>
          <a:xfrm>
            <a:off x="8535439" y="5281652"/>
            <a:ext cx="3029020" cy="386410"/>
            <a:chOff x="8686149" y="5696988"/>
            <a:chExt cx="3017520" cy="384943"/>
          </a:xfrm>
        </p:grpSpPr>
        <p:sp>
          <p:nvSpPr>
            <p:cNvPr id="1866" name="Google Shape;1866;p66"/>
            <p:cNvSpPr txBox="1"/>
            <p:nvPr/>
          </p:nvSpPr>
          <p:spPr>
            <a:xfrm>
              <a:off x="8686149" y="5912654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66"/>
            <p:cNvSpPr txBox="1"/>
            <p:nvPr/>
          </p:nvSpPr>
          <p:spPr>
            <a:xfrm>
              <a:off x="8686149" y="5696988"/>
              <a:ext cx="3017520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8" name="Google Shape;1868;p66"/>
          <p:cNvSpPr txBox="1"/>
          <p:nvPr/>
        </p:nvSpPr>
        <p:spPr>
          <a:xfrm>
            <a:off x="3509690" y="4680989"/>
            <a:ext cx="2753655" cy="253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 Lunch Break -----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66"/>
          <p:cNvSpPr txBox="1"/>
          <p:nvPr/>
        </p:nvSpPr>
        <p:spPr>
          <a:xfrm>
            <a:off x="7677486" y="2962518"/>
            <a:ext cx="2753655" cy="253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----- Coffee Break -----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66"/>
          <p:cNvSpPr/>
          <p:nvPr/>
        </p:nvSpPr>
        <p:spPr>
          <a:xfrm>
            <a:off x="627542" y="1244045"/>
            <a:ext cx="2901854" cy="449699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66"/>
          <p:cNvSpPr txBox="1"/>
          <p:nvPr/>
        </p:nvSpPr>
        <p:spPr>
          <a:xfrm>
            <a:off x="673755" y="2802094"/>
            <a:ext cx="2753655" cy="253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</a:t>
            </a:r>
            <a:endParaRPr b="1"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66"/>
          <p:cNvSpPr txBox="1"/>
          <p:nvPr/>
        </p:nvSpPr>
        <p:spPr>
          <a:xfrm>
            <a:off x="673755" y="3929614"/>
            <a:ext cx="2753655" cy="2533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66"/>
          <p:cNvSpPr txBox="1"/>
          <p:nvPr/>
        </p:nvSpPr>
        <p:spPr>
          <a:xfrm>
            <a:off x="673755" y="3369325"/>
            <a:ext cx="2753655" cy="285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4" name="Google Shape;1874;p66"/>
          <p:cNvCxnSpPr/>
          <p:nvPr/>
        </p:nvCxnSpPr>
        <p:spPr>
          <a:xfrm>
            <a:off x="627542" y="3161011"/>
            <a:ext cx="2901854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5" name="Google Shape;1875;p66"/>
          <p:cNvCxnSpPr/>
          <p:nvPr/>
        </p:nvCxnSpPr>
        <p:spPr>
          <a:xfrm>
            <a:off x="627542" y="3824077"/>
            <a:ext cx="2901854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6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881" name="Google Shape;1881;p67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67"/>
          <p:cNvSpPr/>
          <p:nvPr/>
        </p:nvSpPr>
        <p:spPr>
          <a:xfrm>
            <a:off x="6317245" y="1446992"/>
            <a:ext cx="57973" cy="4727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67"/>
          <p:cNvSpPr/>
          <p:nvPr/>
        </p:nvSpPr>
        <p:spPr>
          <a:xfrm>
            <a:off x="726648" y="1446992"/>
            <a:ext cx="57973" cy="4727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7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67"/>
          <p:cNvSpPr txBox="1"/>
          <p:nvPr/>
        </p:nvSpPr>
        <p:spPr>
          <a:xfrm>
            <a:off x="7024810" y="3465825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12:20 – 13:30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67"/>
          <p:cNvSpPr/>
          <p:nvPr/>
        </p:nvSpPr>
        <p:spPr>
          <a:xfrm>
            <a:off x="6010251" y="3252678"/>
            <a:ext cx="671964" cy="672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6" name="Google Shape;1886;p67"/>
          <p:cNvGrpSpPr/>
          <p:nvPr/>
        </p:nvGrpSpPr>
        <p:grpSpPr>
          <a:xfrm>
            <a:off x="6218443" y="3423636"/>
            <a:ext cx="255580" cy="330591"/>
            <a:chOff x="6718397" y="3655606"/>
            <a:chExt cx="197829" cy="255891"/>
          </a:xfrm>
        </p:grpSpPr>
        <p:sp>
          <p:nvSpPr>
            <p:cNvPr id="1887" name="Google Shape;1887;p67"/>
            <p:cNvSpPr/>
            <p:nvPr/>
          </p:nvSpPr>
          <p:spPr>
            <a:xfrm>
              <a:off x="6718397" y="3655606"/>
              <a:ext cx="197829" cy="255891"/>
            </a:xfrm>
            <a:custGeom>
              <a:rect b="b" l="l" r="r" t="t"/>
              <a:pathLst>
                <a:path extrusionOk="0" h="431" w="332">
                  <a:moveTo>
                    <a:pt x="295" y="431"/>
                  </a:moveTo>
                  <a:cubicBezTo>
                    <a:pt x="37" y="431"/>
                    <a:pt x="37" y="431"/>
                    <a:pt x="37" y="431"/>
                  </a:cubicBezTo>
                  <a:cubicBezTo>
                    <a:pt x="17" y="431"/>
                    <a:pt x="0" y="414"/>
                    <a:pt x="0" y="39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16" y="0"/>
                    <a:pt x="332" y="17"/>
                    <a:pt x="332" y="37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2" y="414"/>
                    <a:pt x="316" y="431"/>
                    <a:pt x="295" y="431"/>
                  </a:cubicBezTo>
                  <a:close/>
                  <a:moveTo>
                    <a:pt x="37" y="13"/>
                  </a:moveTo>
                  <a:cubicBezTo>
                    <a:pt x="23" y="13"/>
                    <a:pt x="12" y="24"/>
                    <a:pt x="12" y="37"/>
                  </a:cubicBezTo>
                  <a:cubicBezTo>
                    <a:pt x="12" y="394"/>
                    <a:pt x="12" y="394"/>
                    <a:pt x="12" y="394"/>
                  </a:cubicBezTo>
                  <a:cubicBezTo>
                    <a:pt x="12" y="407"/>
                    <a:pt x="23" y="418"/>
                    <a:pt x="37" y="418"/>
                  </a:cubicBezTo>
                  <a:cubicBezTo>
                    <a:pt x="295" y="418"/>
                    <a:pt x="295" y="418"/>
                    <a:pt x="295" y="418"/>
                  </a:cubicBezTo>
                  <a:cubicBezTo>
                    <a:pt x="309" y="418"/>
                    <a:pt x="320" y="407"/>
                    <a:pt x="320" y="394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24"/>
                    <a:pt x="309" y="13"/>
                    <a:pt x="295" y="13"/>
                  </a:cubicBezTo>
                  <a:lnTo>
                    <a:pt x="37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67"/>
            <p:cNvSpPr/>
            <p:nvPr/>
          </p:nvSpPr>
          <p:spPr>
            <a:xfrm>
              <a:off x="6746351" y="3655606"/>
              <a:ext cx="141921" cy="32255"/>
            </a:xfrm>
            <a:custGeom>
              <a:rect b="b" l="l" r="r" t="t"/>
              <a:pathLst>
                <a:path extrusionOk="0" h="54" w="242">
                  <a:moveTo>
                    <a:pt x="236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3" y="54"/>
                    <a:pt x="0" y="52"/>
                    <a:pt x="0" y="4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9" y="0"/>
                    <a:pt x="242" y="3"/>
                    <a:pt x="242" y="7"/>
                  </a:cubicBezTo>
                  <a:cubicBezTo>
                    <a:pt x="242" y="48"/>
                    <a:pt x="242" y="48"/>
                    <a:pt x="242" y="48"/>
                  </a:cubicBezTo>
                  <a:cubicBezTo>
                    <a:pt x="242" y="52"/>
                    <a:pt x="239" y="54"/>
                    <a:pt x="236" y="54"/>
                  </a:cubicBezTo>
                  <a:close/>
                  <a:moveTo>
                    <a:pt x="13" y="42"/>
                  </a:moveTo>
                  <a:cubicBezTo>
                    <a:pt x="230" y="42"/>
                    <a:pt x="230" y="42"/>
                    <a:pt x="230" y="42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67"/>
            <p:cNvSpPr/>
            <p:nvPr/>
          </p:nvSpPr>
          <p:spPr>
            <a:xfrm>
              <a:off x="6757103" y="3726568"/>
              <a:ext cx="38706" cy="27954"/>
            </a:xfrm>
            <a:custGeom>
              <a:rect b="b" l="l" r="r" t="t"/>
              <a:pathLst>
                <a:path extrusionOk="0" h="49" w="66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67"/>
            <p:cNvSpPr/>
            <p:nvPr/>
          </p:nvSpPr>
          <p:spPr>
            <a:xfrm>
              <a:off x="6757103" y="3778176"/>
              <a:ext cx="38706" cy="30105"/>
            </a:xfrm>
            <a:custGeom>
              <a:rect b="b" l="l" r="r" t="t"/>
              <a:pathLst>
                <a:path extrusionOk="0" h="49" w="66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67"/>
            <p:cNvSpPr/>
            <p:nvPr/>
          </p:nvSpPr>
          <p:spPr>
            <a:xfrm>
              <a:off x="6757103" y="3831935"/>
              <a:ext cx="38706" cy="27954"/>
            </a:xfrm>
            <a:custGeom>
              <a:rect b="b" l="l" r="r" t="t"/>
              <a:pathLst>
                <a:path extrusionOk="0" h="49" w="66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67"/>
            <p:cNvSpPr/>
            <p:nvPr/>
          </p:nvSpPr>
          <p:spPr>
            <a:xfrm>
              <a:off x="6810860" y="3748071"/>
              <a:ext cx="66660" cy="6451"/>
            </a:xfrm>
            <a:custGeom>
              <a:rect b="b" l="l" r="r" t="t"/>
              <a:pathLst>
                <a:path extrusionOk="0" h="13" w="113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67"/>
            <p:cNvSpPr/>
            <p:nvPr/>
          </p:nvSpPr>
          <p:spPr>
            <a:xfrm>
              <a:off x="6810860" y="3799679"/>
              <a:ext cx="66660" cy="8602"/>
            </a:xfrm>
            <a:custGeom>
              <a:rect b="b" l="l" r="r" t="t"/>
              <a:pathLst>
                <a:path extrusionOk="0" h="13" w="113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67"/>
            <p:cNvSpPr/>
            <p:nvPr/>
          </p:nvSpPr>
          <p:spPr>
            <a:xfrm>
              <a:off x="6810860" y="3853438"/>
              <a:ext cx="66660" cy="6451"/>
            </a:xfrm>
            <a:custGeom>
              <a:rect b="b" l="l" r="r" t="t"/>
              <a:pathLst>
                <a:path extrusionOk="0" h="13" w="113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5" name="Google Shape;1895;p67"/>
          <p:cNvSpPr txBox="1"/>
          <p:nvPr/>
        </p:nvSpPr>
        <p:spPr>
          <a:xfrm>
            <a:off x="1431454" y="1746353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08:30 – 08:45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67"/>
          <p:cNvSpPr/>
          <p:nvPr/>
        </p:nvSpPr>
        <p:spPr>
          <a:xfrm rot="5400000">
            <a:off x="419101" y="1532926"/>
            <a:ext cx="673068" cy="673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7" name="Google Shape;1897;p67"/>
          <p:cNvGrpSpPr/>
          <p:nvPr/>
        </p:nvGrpSpPr>
        <p:grpSpPr>
          <a:xfrm>
            <a:off x="576698" y="1673324"/>
            <a:ext cx="357875" cy="392280"/>
            <a:chOff x="842171" y="2300796"/>
            <a:chExt cx="277009" cy="303640"/>
          </a:xfrm>
        </p:grpSpPr>
        <p:sp>
          <p:nvSpPr>
            <p:cNvPr id="1898" name="Google Shape;1898;p67"/>
            <p:cNvSpPr/>
            <p:nvPr/>
          </p:nvSpPr>
          <p:spPr>
            <a:xfrm>
              <a:off x="906096" y="2367385"/>
              <a:ext cx="146495" cy="237051"/>
            </a:xfrm>
            <a:custGeom>
              <a:rect b="b" l="l" r="r" t="t"/>
              <a:pathLst>
                <a:path extrusionOk="0" h="320" w="201">
                  <a:moveTo>
                    <a:pt x="100" y="320"/>
                  </a:moveTo>
                  <a:cubicBezTo>
                    <a:pt x="77" y="320"/>
                    <a:pt x="58" y="302"/>
                    <a:pt x="57" y="279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6" y="233"/>
                    <a:pt x="42" y="192"/>
                    <a:pt x="19" y="156"/>
                  </a:cubicBezTo>
                  <a:cubicBezTo>
                    <a:pt x="6" y="137"/>
                    <a:pt x="0" y="114"/>
                    <a:pt x="3" y="90"/>
                  </a:cubicBezTo>
                  <a:cubicBezTo>
                    <a:pt x="8" y="45"/>
                    <a:pt x="44" y="8"/>
                    <a:pt x="90" y="3"/>
                  </a:cubicBezTo>
                  <a:cubicBezTo>
                    <a:pt x="119" y="0"/>
                    <a:pt x="146" y="8"/>
                    <a:pt x="168" y="27"/>
                  </a:cubicBezTo>
                  <a:cubicBezTo>
                    <a:pt x="189" y="46"/>
                    <a:pt x="201" y="73"/>
                    <a:pt x="201" y="101"/>
                  </a:cubicBezTo>
                  <a:cubicBezTo>
                    <a:pt x="201" y="122"/>
                    <a:pt x="194" y="141"/>
                    <a:pt x="183" y="158"/>
                  </a:cubicBezTo>
                  <a:cubicBezTo>
                    <a:pt x="158" y="194"/>
                    <a:pt x="144" y="236"/>
                    <a:pt x="142" y="279"/>
                  </a:cubicBezTo>
                  <a:cubicBezTo>
                    <a:pt x="141" y="302"/>
                    <a:pt x="123" y="320"/>
                    <a:pt x="100" y="320"/>
                  </a:cubicBezTo>
                  <a:close/>
                  <a:moveTo>
                    <a:pt x="101" y="14"/>
                  </a:moveTo>
                  <a:cubicBezTo>
                    <a:pt x="98" y="14"/>
                    <a:pt x="95" y="15"/>
                    <a:pt x="91" y="15"/>
                  </a:cubicBezTo>
                  <a:cubicBezTo>
                    <a:pt x="51" y="19"/>
                    <a:pt x="19" y="52"/>
                    <a:pt x="15" y="91"/>
                  </a:cubicBezTo>
                  <a:cubicBezTo>
                    <a:pt x="12" y="112"/>
                    <a:pt x="17" y="132"/>
                    <a:pt x="29" y="150"/>
                  </a:cubicBezTo>
                  <a:cubicBezTo>
                    <a:pt x="54" y="187"/>
                    <a:pt x="68" y="230"/>
                    <a:pt x="69" y="274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70" y="295"/>
                    <a:pt x="83" y="308"/>
                    <a:pt x="100" y="308"/>
                  </a:cubicBezTo>
                  <a:cubicBezTo>
                    <a:pt x="116" y="308"/>
                    <a:pt x="129" y="295"/>
                    <a:pt x="130" y="279"/>
                  </a:cubicBezTo>
                  <a:cubicBezTo>
                    <a:pt x="131" y="233"/>
                    <a:pt x="146" y="189"/>
                    <a:pt x="173" y="151"/>
                  </a:cubicBezTo>
                  <a:cubicBezTo>
                    <a:pt x="183" y="136"/>
                    <a:pt x="188" y="119"/>
                    <a:pt x="188" y="101"/>
                  </a:cubicBezTo>
                  <a:cubicBezTo>
                    <a:pt x="188" y="77"/>
                    <a:pt x="178" y="53"/>
                    <a:pt x="159" y="37"/>
                  </a:cubicBezTo>
                  <a:cubicBezTo>
                    <a:pt x="143" y="22"/>
                    <a:pt x="123" y="14"/>
                    <a:pt x="101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67"/>
            <p:cNvSpPr/>
            <p:nvPr/>
          </p:nvSpPr>
          <p:spPr>
            <a:xfrm>
              <a:off x="946049" y="2532521"/>
              <a:ext cx="66590" cy="18645"/>
            </a:xfrm>
            <a:custGeom>
              <a:rect b="b" l="l" r="r" t="t"/>
              <a:pathLst>
                <a:path extrusionOk="0" h="22" w="91">
                  <a:moveTo>
                    <a:pt x="45" y="22"/>
                  </a:moveTo>
                  <a:cubicBezTo>
                    <a:pt x="21" y="22"/>
                    <a:pt x="5" y="13"/>
                    <a:pt x="4" y="13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2"/>
                    <a:pt x="7" y="0"/>
                    <a:pt x="10" y="2"/>
                  </a:cubicBezTo>
                  <a:cubicBezTo>
                    <a:pt x="11" y="3"/>
                    <a:pt x="42" y="20"/>
                    <a:pt x="82" y="2"/>
                  </a:cubicBezTo>
                  <a:cubicBezTo>
                    <a:pt x="85" y="1"/>
                    <a:pt x="88" y="2"/>
                    <a:pt x="90" y="5"/>
                  </a:cubicBezTo>
                  <a:cubicBezTo>
                    <a:pt x="91" y="8"/>
                    <a:pt x="90" y="12"/>
                    <a:pt x="87" y="13"/>
                  </a:cubicBezTo>
                  <a:cubicBezTo>
                    <a:pt x="71" y="20"/>
                    <a:pt x="57" y="22"/>
                    <a:pt x="45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67"/>
            <p:cNvSpPr/>
            <p:nvPr/>
          </p:nvSpPr>
          <p:spPr>
            <a:xfrm>
              <a:off x="975347" y="2300796"/>
              <a:ext cx="7990" cy="34627"/>
            </a:xfrm>
            <a:custGeom>
              <a:rect b="b" l="l" r="r" t="t"/>
              <a:pathLst>
                <a:path extrusionOk="0" h="45" w="12">
                  <a:moveTo>
                    <a:pt x="6" y="45"/>
                  </a:move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0" y="45"/>
                    <a:pt x="6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67"/>
            <p:cNvSpPr/>
            <p:nvPr/>
          </p:nvSpPr>
          <p:spPr>
            <a:xfrm>
              <a:off x="887451" y="2332758"/>
              <a:ext cx="23972" cy="29299"/>
            </a:xfrm>
            <a:custGeom>
              <a:rect b="b" l="l" r="r" t="t"/>
              <a:pathLst>
                <a:path extrusionOk="0" h="37" w="34">
                  <a:moveTo>
                    <a:pt x="27" y="37"/>
                  </a:moveTo>
                  <a:cubicBezTo>
                    <a:pt x="26" y="37"/>
                    <a:pt x="24" y="37"/>
                    <a:pt x="23" y="3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4" y="30"/>
                    <a:pt x="34" y="34"/>
                    <a:pt x="31" y="36"/>
                  </a:cubicBezTo>
                  <a:cubicBezTo>
                    <a:pt x="30" y="37"/>
                    <a:pt x="29" y="37"/>
                    <a:pt x="27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67"/>
            <p:cNvSpPr/>
            <p:nvPr/>
          </p:nvSpPr>
          <p:spPr>
            <a:xfrm>
              <a:off x="842171" y="2412662"/>
              <a:ext cx="31962" cy="15980"/>
            </a:xfrm>
            <a:custGeom>
              <a:rect b="b" l="l" r="r" t="t"/>
              <a:pathLst>
                <a:path extrusionOk="0" h="19" w="45">
                  <a:moveTo>
                    <a:pt x="38" y="19"/>
                  </a:moveTo>
                  <a:cubicBezTo>
                    <a:pt x="38" y="19"/>
                    <a:pt x="37" y="19"/>
                    <a:pt x="37" y="1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3" y="7"/>
                    <a:pt x="45" y="10"/>
                    <a:pt x="44" y="14"/>
                  </a:cubicBezTo>
                  <a:cubicBezTo>
                    <a:pt x="44" y="17"/>
                    <a:pt x="41" y="19"/>
                    <a:pt x="3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67"/>
            <p:cNvSpPr/>
            <p:nvPr/>
          </p:nvSpPr>
          <p:spPr>
            <a:xfrm>
              <a:off x="855489" y="2492568"/>
              <a:ext cx="31962" cy="21308"/>
            </a:xfrm>
            <a:custGeom>
              <a:rect b="b" l="l" r="r" t="t"/>
              <a:pathLst>
                <a:path extrusionOk="0" h="29" w="42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3"/>
                    <a:pt x="1" y="20"/>
                    <a:pt x="4" y="1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5" y="0"/>
                    <a:pt x="39" y="1"/>
                    <a:pt x="41" y="4"/>
                  </a:cubicBezTo>
                  <a:cubicBezTo>
                    <a:pt x="42" y="7"/>
                    <a:pt x="41" y="11"/>
                    <a:pt x="38" y="1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9"/>
                    <a:pt x="8" y="29"/>
                    <a:pt x="7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67"/>
            <p:cNvSpPr/>
            <p:nvPr/>
          </p:nvSpPr>
          <p:spPr>
            <a:xfrm>
              <a:off x="1071235" y="2492568"/>
              <a:ext cx="31962" cy="21308"/>
            </a:xfrm>
            <a:custGeom>
              <a:rect b="b" l="l" r="r" t="t"/>
              <a:pathLst>
                <a:path extrusionOk="0" h="29" w="42">
                  <a:moveTo>
                    <a:pt x="35" y="29"/>
                  </a:moveTo>
                  <a:cubicBezTo>
                    <a:pt x="34" y="29"/>
                    <a:pt x="33" y="29"/>
                    <a:pt x="32" y="2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1"/>
                    <a:pt x="7" y="0"/>
                    <a:pt x="10" y="2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1" y="20"/>
                    <a:pt x="42" y="23"/>
                    <a:pt x="41" y="26"/>
                  </a:cubicBezTo>
                  <a:cubicBezTo>
                    <a:pt x="39" y="28"/>
                    <a:pt x="37" y="29"/>
                    <a:pt x="35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67"/>
            <p:cNvSpPr/>
            <p:nvPr/>
          </p:nvSpPr>
          <p:spPr>
            <a:xfrm>
              <a:off x="1084553" y="2412662"/>
              <a:ext cx="34627" cy="15980"/>
            </a:xfrm>
            <a:custGeom>
              <a:rect b="b" l="l" r="r" t="t"/>
              <a:pathLst>
                <a:path extrusionOk="0" h="19" w="45">
                  <a:moveTo>
                    <a:pt x="6" y="19"/>
                  </a:moveTo>
                  <a:cubicBezTo>
                    <a:pt x="4" y="19"/>
                    <a:pt x="1" y="17"/>
                    <a:pt x="0" y="14"/>
                  </a:cubicBezTo>
                  <a:cubicBezTo>
                    <a:pt x="0" y="10"/>
                    <a:pt x="2" y="7"/>
                    <a:pt x="5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5" y="9"/>
                    <a:pt x="43" y="12"/>
                    <a:pt x="39" y="1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6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67"/>
            <p:cNvSpPr/>
            <p:nvPr/>
          </p:nvSpPr>
          <p:spPr>
            <a:xfrm>
              <a:off x="1047264" y="2332758"/>
              <a:ext cx="23972" cy="29299"/>
            </a:xfrm>
            <a:custGeom>
              <a:rect b="b" l="l" r="r" t="t"/>
              <a:pathLst>
                <a:path extrusionOk="0" h="37" w="35">
                  <a:moveTo>
                    <a:pt x="7" y="37"/>
                  </a:moveTo>
                  <a:cubicBezTo>
                    <a:pt x="6" y="37"/>
                    <a:pt x="5" y="37"/>
                    <a:pt x="3" y="36"/>
                  </a:cubicBezTo>
                  <a:cubicBezTo>
                    <a:pt x="1" y="34"/>
                    <a:pt x="0" y="30"/>
                    <a:pt x="3" y="27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6" y="0"/>
                    <a:pt x="29" y="0"/>
                    <a:pt x="32" y="2"/>
                  </a:cubicBezTo>
                  <a:cubicBezTo>
                    <a:pt x="35" y="4"/>
                    <a:pt x="35" y="8"/>
                    <a:pt x="33" y="10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9" y="37"/>
                    <a:pt x="7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7" name="Google Shape;1907;p67"/>
          <p:cNvSpPr txBox="1"/>
          <p:nvPr/>
        </p:nvSpPr>
        <p:spPr>
          <a:xfrm>
            <a:off x="1431454" y="3465542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08:45 – 10:00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8" name="Google Shape;1908;p67"/>
          <p:cNvSpPr/>
          <p:nvPr/>
        </p:nvSpPr>
        <p:spPr>
          <a:xfrm flipH="1">
            <a:off x="419099" y="3252117"/>
            <a:ext cx="673068" cy="673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9" name="Google Shape;1909;p67"/>
          <p:cNvGrpSpPr/>
          <p:nvPr/>
        </p:nvGrpSpPr>
        <p:grpSpPr>
          <a:xfrm>
            <a:off x="543953" y="3427837"/>
            <a:ext cx="423363" cy="321625"/>
            <a:chOff x="816826" y="3658858"/>
            <a:chExt cx="327699" cy="248951"/>
          </a:xfrm>
        </p:grpSpPr>
        <p:sp>
          <p:nvSpPr>
            <p:cNvPr id="1910" name="Google Shape;1910;p67"/>
            <p:cNvSpPr/>
            <p:nvPr/>
          </p:nvSpPr>
          <p:spPr>
            <a:xfrm flipH="1">
              <a:off x="926060" y="3658858"/>
              <a:ext cx="111774" cy="38105"/>
            </a:xfrm>
            <a:custGeom>
              <a:rect b="b" l="l" r="r" t="t"/>
              <a:pathLst>
                <a:path extrusionOk="0" h="54" w="158">
                  <a:moveTo>
                    <a:pt x="151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4" y="54"/>
                    <a:pt x="0" y="51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2"/>
                    <a:pt x="158" y="28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51"/>
                    <a:pt x="155" y="54"/>
                    <a:pt x="151" y="54"/>
                  </a:cubicBezTo>
                  <a:close/>
                  <a:moveTo>
                    <a:pt x="15" y="40"/>
                  </a:moveTo>
                  <a:cubicBezTo>
                    <a:pt x="143" y="40"/>
                    <a:pt x="143" y="40"/>
                    <a:pt x="143" y="40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3" y="20"/>
                    <a:pt x="137" y="14"/>
                    <a:pt x="1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1" y="14"/>
                    <a:pt x="15" y="20"/>
                    <a:pt x="15" y="28"/>
                  </a:cubicBezTo>
                  <a:lnTo>
                    <a:pt x="15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67"/>
            <p:cNvSpPr/>
            <p:nvPr/>
          </p:nvSpPr>
          <p:spPr>
            <a:xfrm flipH="1">
              <a:off x="832068" y="3785874"/>
              <a:ext cx="299754" cy="121935"/>
            </a:xfrm>
            <a:custGeom>
              <a:rect b="b" l="l" r="r" t="t"/>
              <a:pathLst>
                <a:path extrusionOk="0" h="174" w="428">
                  <a:moveTo>
                    <a:pt x="399" y="174"/>
                  </a:moveTo>
                  <a:cubicBezTo>
                    <a:pt x="30" y="174"/>
                    <a:pt x="30" y="174"/>
                    <a:pt x="30" y="174"/>
                  </a:cubicBezTo>
                  <a:cubicBezTo>
                    <a:pt x="13" y="174"/>
                    <a:pt x="0" y="160"/>
                    <a:pt x="0" y="14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6" y="17"/>
                    <a:pt x="98" y="20"/>
                    <a:pt x="98" y="2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9"/>
                    <a:pt x="125" y="27"/>
                    <a:pt x="127" y="26"/>
                  </a:cubicBezTo>
                  <a:cubicBezTo>
                    <a:pt x="128" y="24"/>
                    <a:pt x="131" y="24"/>
                    <a:pt x="133" y="24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97" y="24"/>
                    <a:pt x="300" y="24"/>
                    <a:pt x="301" y="26"/>
                  </a:cubicBezTo>
                  <a:cubicBezTo>
                    <a:pt x="303" y="27"/>
                    <a:pt x="304" y="29"/>
                    <a:pt x="304" y="31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0"/>
                    <a:pt x="332" y="17"/>
                    <a:pt x="336" y="17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22" y="0"/>
                    <a:pt x="424" y="1"/>
                    <a:pt x="426" y="2"/>
                  </a:cubicBezTo>
                  <a:cubicBezTo>
                    <a:pt x="428" y="4"/>
                    <a:pt x="428" y="6"/>
                    <a:pt x="428" y="8"/>
                  </a:cubicBezTo>
                  <a:cubicBezTo>
                    <a:pt x="428" y="144"/>
                    <a:pt x="428" y="144"/>
                    <a:pt x="428" y="144"/>
                  </a:cubicBezTo>
                  <a:cubicBezTo>
                    <a:pt x="428" y="160"/>
                    <a:pt x="415" y="174"/>
                    <a:pt x="399" y="174"/>
                  </a:cubicBezTo>
                  <a:close/>
                  <a:moveTo>
                    <a:pt x="14" y="17"/>
                  </a:moveTo>
                  <a:cubicBezTo>
                    <a:pt x="14" y="144"/>
                    <a:pt x="14" y="144"/>
                    <a:pt x="14" y="144"/>
                  </a:cubicBezTo>
                  <a:cubicBezTo>
                    <a:pt x="14" y="152"/>
                    <a:pt x="21" y="159"/>
                    <a:pt x="30" y="159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407" y="159"/>
                    <a:pt x="414" y="152"/>
                    <a:pt x="414" y="144"/>
                  </a:cubicBezTo>
                  <a:cubicBezTo>
                    <a:pt x="414" y="17"/>
                    <a:pt x="414" y="17"/>
                    <a:pt x="414" y="17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70"/>
                    <a:pt x="344" y="70"/>
                    <a:pt x="344" y="70"/>
                  </a:cubicBezTo>
                  <a:cubicBezTo>
                    <a:pt x="344" y="74"/>
                    <a:pt x="341" y="77"/>
                    <a:pt x="337" y="77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3" y="77"/>
                    <a:pt x="289" y="74"/>
                    <a:pt x="289" y="7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4" y="54"/>
                    <a:pt x="214" y="54"/>
                    <a:pt x="213" y="54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74"/>
                    <a:pt x="135" y="77"/>
                    <a:pt x="13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87" y="77"/>
                    <a:pt x="84" y="74"/>
                    <a:pt x="84" y="70"/>
                  </a:cubicBezTo>
                  <a:cubicBezTo>
                    <a:pt x="84" y="30"/>
                    <a:pt x="84" y="30"/>
                    <a:pt x="84" y="30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67"/>
            <p:cNvSpPr/>
            <p:nvPr/>
          </p:nvSpPr>
          <p:spPr>
            <a:xfrm flipH="1">
              <a:off x="816826" y="3686801"/>
              <a:ext cx="327699" cy="137177"/>
            </a:xfrm>
            <a:custGeom>
              <a:rect b="b" l="l" r="r" t="t"/>
              <a:pathLst>
                <a:path extrusionOk="0" h="196" w="466">
                  <a:moveTo>
                    <a:pt x="233" y="196"/>
                  </a:moveTo>
                  <a:cubicBezTo>
                    <a:pt x="233" y="196"/>
                    <a:pt x="232" y="196"/>
                    <a:pt x="232" y="196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46" y="180"/>
                    <a:pt x="143" y="177"/>
                    <a:pt x="143" y="173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7" y="168"/>
                    <a:pt x="116" y="170"/>
                    <a:pt x="115" y="171"/>
                  </a:cubicBezTo>
                  <a:cubicBezTo>
                    <a:pt x="113" y="173"/>
                    <a:pt x="111" y="173"/>
                    <a:pt x="109" y="173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10" y="154"/>
                    <a:pt x="0" y="142"/>
                    <a:pt x="0" y="1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53" y="0"/>
                    <a:pt x="466" y="13"/>
                    <a:pt x="466" y="30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6" y="142"/>
                    <a:pt x="456" y="154"/>
                    <a:pt x="442" y="15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5" y="173"/>
                    <a:pt x="353" y="173"/>
                    <a:pt x="351" y="171"/>
                  </a:cubicBezTo>
                  <a:cubicBezTo>
                    <a:pt x="350" y="170"/>
                    <a:pt x="349" y="168"/>
                    <a:pt x="349" y="166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23" y="142"/>
                    <a:pt x="323" y="142"/>
                    <a:pt x="323" y="142"/>
                  </a:cubicBezTo>
                  <a:cubicBezTo>
                    <a:pt x="323" y="173"/>
                    <a:pt x="323" y="173"/>
                    <a:pt x="323" y="173"/>
                  </a:cubicBezTo>
                  <a:cubicBezTo>
                    <a:pt x="323" y="177"/>
                    <a:pt x="320" y="180"/>
                    <a:pt x="317" y="180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3" y="196"/>
                    <a:pt x="233" y="196"/>
                  </a:cubicBezTo>
                  <a:close/>
                  <a:moveTo>
                    <a:pt x="158" y="167"/>
                  </a:moveTo>
                  <a:cubicBezTo>
                    <a:pt x="233" y="181"/>
                    <a:pt x="233" y="181"/>
                    <a:pt x="233" y="181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08" y="131"/>
                    <a:pt x="312" y="127"/>
                    <a:pt x="316" y="127"/>
                  </a:cubicBezTo>
                  <a:cubicBezTo>
                    <a:pt x="356" y="127"/>
                    <a:pt x="356" y="127"/>
                    <a:pt x="356" y="127"/>
                  </a:cubicBezTo>
                  <a:cubicBezTo>
                    <a:pt x="360" y="127"/>
                    <a:pt x="363" y="131"/>
                    <a:pt x="363" y="135"/>
                  </a:cubicBezTo>
                  <a:cubicBezTo>
                    <a:pt x="363" y="157"/>
                    <a:pt x="363" y="157"/>
                    <a:pt x="363" y="157"/>
                  </a:cubicBezTo>
                  <a:cubicBezTo>
                    <a:pt x="439" y="143"/>
                    <a:pt x="439" y="143"/>
                    <a:pt x="439" y="143"/>
                  </a:cubicBezTo>
                  <a:cubicBezTo>
                    <a:pt x="446" y="142"/>
                    <a:pt x="451" y="135"/>
                    <a:pt x="451" y="128"/>
                  </a:cubicBezTo>
                  <a:cubicBezTo>
                    <a:pt x="451" y="30"/>
                    <a:pt x="451" y="30"/>
                    <a:pt x="451" y="30"/>
                  </a:cubicBezTo>
                  <a:cubicBezTo>
                    <a:pt x="451" y="21"/>
                    <a:pt x="445" y="14"/>
                    <a:pt x="4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2" y="14"/>
                    <a:pt x="15" y="21"/>
                    <a:pt x="15" y="30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35"/>
                    <a:pt x="20" y="142"/>
                    <a:pt x="27" y="143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1"/>
                    <a:pt x="106" y="127"/>
                    <a:pt x="11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54" y="127"/>
                    <a:pt x="158" y="131"/>
                    <a:pt x="158" y="135"/>
                  </a:cubicBezTo>
                  <a:lnTo>
                    <a:pt x="158" y="1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67"/>
            <p:cNvSpPr/>
            <p:nvPr/>
          </p:nvSpPr>
          <p:spPr>
            <a:xfrm flipH="1">
              <a:off x="918437" y="3801116"/>
              <a:ext cx="68588" cy="22864"/>
            </a:xfrm>
            <a:custGeom>
              <a:rect b="b" l="l" r="r" t="t"/>
              <a:pathLst>
                <a:path extrusionOk="0" h="31" w="98">
                  <a:moveTo>
                    <a:pt x="8" y="31"/>
                  </a:moveTo>
                  <a:cubicBezTo>
                    <a:pt x="5" y="31"/>
                    <a:pt x="2" y="29"/>
                    <a:pt x="1" y="25"/>
                  </a:cubicBezTo>
                  <a:cubicBezTo>
                    <a:pt x="0" y="21"/>
                    <a:pt x="3" y="17"/>
                    <a:pt x="7" y="17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3" y="0"/>
                    <a:pt x="97" y="3"/>
                    <a:pt x="98" y="7"/>
                  </a:cubicBezTo>
                  <a:cubicBezTo>
                    <a:pt x="98" y="7"/>
                    <a:pt x="98" y="8"/>
                    <a:pt x="98" y="8"/>
                  </a:cubicBezTo>
                  <a:cubicBezTo>
                    <a:pt x="98" y="11"/>
                    <a:pt x="96" y="14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2" y="15"/>
                    <a:pt x="92" y="1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67"/>
            <p:cNvSpPr/>
            <p:nvPr/>
          </p:nvSpPr>
          <p:spPr>
            <a:xfrm flipH="1">
              <a:off x="1063233" y="3785874"/>
              <a:ext cx="68588" cy="22864"/>
            </a:xfrm>
            <a:custGeom>
              <a:rect b="b" l="l" r="r" t="t"/>
              <a:pathLst>
                <a:path extrusionOk="0" h="31" w="98">
                  <a:moveTo>
                    <a:pt x="91" y="31"/>
                  </a:moveTo>
                  <a:cubicBezTo>
                    <a:pt x="91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4"/>
                    <a:pt x="0" y="11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6" y="18"/>
                    <a:pt x="98" y="21"/>
                    <a:pt x="98" y="24"/>
                  </a:cubicBezTo>
                  <a:cubicBezTo>
                    <a:pt x="98" y="24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3" y="31"/>
                    <a:pt x="92" y="31"/>
                    <a:pt x="9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67"/>
            <p:cNvSpPr/>
            <p:nvPr/>
          </p:nvSpPr>
          <p:spPr>
            <a:xfrm flipH="1">
              <a:off x="976864" y="3801116"/>
              <a:ext cx="68588" cy="22864"/>
            </a:xfrm>
            <a:custGeom>
              <a:rect b="b" l="l" r="r" t="t"/>
              <a:pathLst>
                <a:path extrusionOk="0" h="31" w="97"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7" y="20"/>
                    <a:pt x="97" y="24"/>
                  </a:cubicBezTo>
                  <a:cubicBezTo>
                    <a:pt x="97" y="24"/>
                    <a:pt x="97" y="25"/>
                    <a:pt x="97" y="25"/>
                  </a:cubicBezTo>
                  <a:cubicBezTo>
                    <a:pt x="97" y="29"/>
                    <a:pt x="93" y="31"/>
                    <a:pt x="90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67"/>
            <p:cNvSpPr/>
            <p:nvPr/>
          </p:nvSpPr>
          <p:spPr>
            <a:xfrm flipH="1">
              <a:off x="829528" y="3785874"/>
              <a:ext cx="71128" cy="22864"/>
            </a:xfrm>
            <a:custGeom>
              <a:rect b="b" l="l" r="r" t="t"/>
              <a:pathLst>
                <a:path extrusionOk="0" h="31" w="100">
                  <a:moveTo>
                    <a:pt x="8" y="31"/>
                  </a:moveTo>
                  <a:cubicBezTo>
                    <a:pt x="5" y="31"/>
                    <a:pt x="1" y="29"/>
                    <a:pt x="1" y="25"/>
                  </a:cubicBezTo>
                  <a:cubicBezTo>
                    <a:pt x="0" y="21"/>
                    <a:pt x="3" y="17"/>
                    <a:pt x="7" y="17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5" y="0"/>
                    <a:pt x="99" y="3"/>
                    <a:pt x="99" y="7"/>
                  </a:cubicBezTo>
                  <a:cubicBezTo>
                    <a:pt x="99" y="7"/>
                    <a:pt x="100" y="8"/>
                    <a:pt x="99" y="8"/>
                  </a:cubicBezTo>
                  <a:cubicBezTo>
                    <a:pt x="99" y="12"/>
                    <a:pt x="97" y="15"/>
                    <a:pt x="94" y="1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67"/>
            <p:cNvSpPr/>
            <p:nvPr/>
          </p:nvSpPr>
          <p:spPr>
            <a:xfrm flipH="1">
              <a:off x="1032751" y="3775713"/>
              <a:ext cx="40645" cy="63509"/>
            </a:xfrm>
            <a:custGeom>
              <a:rect b="b" l="l" r="r" t="t"/>
              <a:pathLst>
                <a:path extrusionOk="0" h="92" w="55">
                  <a:moveTo>
                    <a:pt x="47" y="92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89"/>
                    <a:pt x="0" y="8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5" y="4"/>
                    <a:pt x="55" y="8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89"/>
                    <a:pt x="51" y="92"/>
                    <a:pt x="47" y="92"/>
                  </a:cubicBezTo>
                  <a:close/>
                  <a:moveTo>
                    <a:pt x="14" y="78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14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8" name="Google Shape;1918;p67"/>
          <p:cNvSpPr txBox="1"/>
          <p:nvPr/>
        </p:nvSpPr>
        <p:spPr>
          <a:xfrm>
            <a:off x="7024810" y="5185014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13:30 – 13:45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p67"/>
          <p:cNvSpPr/>
          <p:nvPr/>
        </p:nvSpPr>
        <p:spPr>
          <a:xfrm>
            <a:off x="6010251" y="4971868"/>
            <a:ext cx="671964" cy="67250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0" name="Google Shape;1920;p67"/>
          <p:cNvGrpSpPr/>
          <p:nvPr/>
        </p:nvGrpSpPr>
        <p:grpSpPr>
          <a:xfrm>
            <a:off x="6193585" y="5156746"/>
            <a:ext cx="305292" cy="302752"/>
            <a:chOff x="6699156" y="4997102"/>
            <a:chExt cx="236309" cy="234342"/>
          </a:xfrm>
        </p:grpSpPr>
        <p:sp>
          <p:nvSpPr>
            <p:cNvPr id="1921" name="Google Shape;1921;p67"/>
            <p:cNvSpPr/>
            <p:nvPr/>
          </p:nvSpPr>
          <p:spPr>
            <a:xfrm>
              <a:off x="6861369" y="5157596"/>
              <a:ext cx="58075" cy="57108"/>
            </a:xfrm>
            <a:custGeom>
              <a:rect b="b" l="l" r="r" t="t"/>
              <a:pathLst>
                <a:path extrusionOk="0" h="41" w="41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67"/>
            <p:cNvSpPr/>
            <p:nvPr/>
          </p:nvSpPr>
          <p:spPr>
            <a:xfrm>
              <a:off x="6701158" y="4999072"/>
              <a:ext cx="65086" cy="64001"/>
            </a:xfrm>
            <a:custGeom>
              <a:rect b="b" l="l" r="r" t="t"/>
              <a:pathLst>
                <a:path extrusionOk="0" h="46" w="46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67"/>
            <p:cNvSpPr/>
            <p:nvPr/>
          </p:nvSpPr>
          <p:spPr>
            <a:xfrm>
              <a:off x="6699156" y="5033533"/>
              <a:ext cx="73096" cy="56124"/>
            </a:xfrm>
            <a:custGeom>
              <a:rect b="b" l="l" r="r" t="t"/>
              <a:pathLst>
                <a:path extrusionOk="0" h="40" w="51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67"/>
            <p:cNvSpPr/>
            <p:nvPr/>
          </p:nvSpPr>
          <p:spPr>
            <a:xfrm>
              <a:off x="6736205" y="4997102"/>
              <a:ext cx="60079" cy="71878"/>
            </a:xfrm>
            <a:custGeom>
              <a:rect b="b" l="l" r="r" t="t"/>
              <a:pathLst>
                <a:path extrusionOk="0" h="51" w="42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67"/>
            <p:cNvSpPr/>
            <p:nvPr/>
          </p:nvSpPr>
          <p:spPr>
            <a:xfrm>
              <a:off x="6765242" y="5077841"/>
              <a:ext cx="37049" cy="34463"/>
            </a:xfrm>
            <a:custGeom>
              <a:rect b="b" l="l" r="r" t="t"/>
              <a:pathLst>
                <a:path extrusionOk="0" h="25" w="26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67"/>
            <p:cNvSpPr/>
            <p:nvPr/>
          </p:nvSpPr>
          <p:spPr>
            <a:xfrm>
              <a:off x="6820315" y="5131996"/>
              <a:ext cx="38050" cy="36431"/>
            </a:xfrm>
            <a:custGeom>
              <a:rect b="b" l="l" r="r" t="t"/>
              <a:pathLst>
                <a:path extrusionOk="0" h="26" w="27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67"/>
            <p:cNvSpPr/>
            <p:nvPr/>
          </p:nvSpPr>
          <p:spPr>
            <a:xfrm>
              <a:off x="6780263" y="5063072"/>
              <a:ext cx="93122" cy="91571"/>
            </a:xfrm>
            <a:custGeom>
              <a:rect b="b" l="l" r="r" t="t"/>
              <a:pathLst>
                <a:path extrusionOk="0" h="65" w="65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67"/>
            <p:cNvSpPr/>
            <p:nvPr/>
          </p:nvSpPr>
          <p:spPr>
            <a:xfrm>
              <a:off x="6841342" y="5137905"/>
              <a:ext cx="94123" cy="93539"/>
            </a:xfrm>
            <a:custGeom>
              <a:rect b="b" l="l" r="r" t="t"/>
              <a:pathLst>
                <a:path extrusionOk="0" h="67" w="66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67"/>
            <p:cNvSpPr/>
            <p:nvPr/>
          </p:nvSpPr>
          <p:spPr>
            <a:xfrm>
              <a:off x="6810302" y="5006949"/>
              <a:ext cx="117153" cy="117172"/>
            </a:xfrm>
            <a:custGeom>
              <a:rect b="b" l="l" r="r" t="t"/>
              <a:pathLst>
                <a:path extrusionOk="0" h="83" w="82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67"/>
            <p:cNvSpPr/>
            <p:nvPr/>
          </p:nvSpPr>
          <p:spPr>
            <a:xfrm>
              <a:off x="6702160" y="5118212"/>
              <a:ext cx="114149" cy="109293"/>
            </a:xfrm>
            <a:custGeom>
              <a:rect b="b" l="l" r="r" t="t"/>
              <a:pathLst>
                <a:path extrusionOk="0" h="78" w="80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67"/>
            <p:cNvSpPr/>
            <p:nvPr/>
          </p:nvSpPr>
          <p:spPr>
            <a:xfrm>
              <a:off x="6783267" y="5105411"/>
              <a:ext cx="46060" cy="43324"/>
            </a:xfrm>
            <a:custGeom>
              <a:rect b="b" l="l" r="r" t="t"/>
              <a:pathLst>
                <a:path extrusionOk="0" h="31" w="32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67"/>
            <p:cNvSpPr/>
            <p:nvPr/>
          </p:nvSpPr>
          <p:spPr>
            <a:xfrm>
              <a:off x="6908430" y="5006949"/>
              <a:ext cx="20027" cy="19693"/>
            </a:xfrm>
            <a:custGeom>
              <a:rect b="b" l="l" r="r" t="t"/>
              <a:pathLst>
                <a:path extrusionOk="0" h="14" w="14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3" name="Google Shape;1933;p67"/>
          <p:cNvSpPr txBox="1"/>
          <p:nvPr/>
        </p:nvSpPr>
        <p:spPr>
          <a:xfrm>
            <a:off x="1431454" y="5184733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10:00 – 10:30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4" name="Google Shape;1934;p67"/>
          <p:cNvSpPr txBox="1"/>
          <p:nvPr/>
        </p:nvSpPr>
        <p:spPr>
          <a:xfrm>
            <a:off x="3289858" y="1749833"/>
            <a:ext cx="247676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67"/>
          <p:cNvSpPr txBox="1"/>
          <p:nvPr/>
        </p:nvSpPr>
        <p:spPr>
          <a:xfrm>
            <a:off x="3289858" y="3469020"/>
            <a:ext cx="247676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6" name="Google Shape;1936;p67"/>
          <p:cNvSpPr txBox="1"/>
          <p:nvPr/>
        </p:nvSpPr>
        <p:spPr>
          <a:xfrm>
            <a:off x="3289858" y="5188210"/>
            <a:ext cx="247676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7" name="Google Shape;1937;p67"/>
          <p:cNvSpPr/>
          <p:nvPr/>
        </p:nvSpPr>
        <p:spPr>
          <a:xfrm rot="5400000">
            <a:off x="419101" y="4971306"/>
            <a:ext cx="673068" cy="673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8" name="Google Shape;1938;p67"/>
          <p:cNvGrpSpPr/>
          <p:nvPr/>
        </p:nvGrpSpPr>
        <p:grpSpPr>
          <a:xfrm>
            <a:off x="583581" y="5134065"/>
            <a:ext cx="344111" cy="347548"/>
            <a:chOff x="847499" y="4979547"/>
            <a:chExt cx="266355" cy="269016"/>
          </a:xfrm>
        </p:grpSpPr>
        <p:sp>
          <p:nvSpPr>
            <p:cNvPr id="1939" name="Google Shape;1939;p67"/>
            <p:cNvSpPr/>
            <p:nvPr/>
          </p:nvSpPr>
          <p:spPr>
            <a:xfrm>
              <a:off x="847499" y="4979547"/>
              <a:ext cx="207758" cy="210419"/>
            </a:xfrm>
            <a:custGeom>
              <a:rect b="b" l="l" r="r" t="t"/>
              <a:pathLst>
                <a:path extrusionOk="0" h="285" w="285">
                  <a:moveTo>
                    <a:pt x="142" y="285"/>
                  </a:moveTo>
                  <a:cubicBezTo>
                    <a:pt x="64" y="285"/>
                    <a:pt x="0" y="221"/>
                    <a:pt x="0" y="143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1" y="0"/>
                    <a:pt x="285" y="64"/>
                    <a:pt x="285" y="143"/>
                  </a:cubicBezTo>
                  <a:cubicBezTo>
                    <a:pt x="285" y="221"/>
                    <a:pt x="221" y="285"/>
                    <a:pt x="142" y="285"/>
                  </a:cubicBezTo>
                  <a:close/>
                  <a:moveTo>
                    <a:pt x="142" y="12"/>
                  </a:moveTo>
                  <a:cubicBezTo>
                    <a:pt x="70" y="12"/>
                    <a:pt x="12" y="71"/>
                    <a:pt x="12" y="143"/>
                  </a:cubicBezTo>
                  <a:cubicBezTo>
                    <a:pt x="12" y="214"/>
                    <a:pt x="70" y="273"/>
                    <a:pt x="142" y="273"/>
                  </a:cubicBezTo>
                  <a:cubicBezTo>
                    <a:pt x="214" y="273"/>
                    <a:pt x="273" y="214"/>
                    <a:pt x="273" y="143"/>
                  </a:cubicBezTo>
                  <a:cubicBezTo>
                    <a:pt x="273" y="71"/>
                    <a:pt x="214" y="12"/>
                    <a:pt x="14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67"/>
            <p:cNvSpPr/>
            <p:nvPr/>
          </p:nvSpPr>
          <p:spPr>
            <a:xfrm>
              <a:off x="1007312" y="5139359"/>
              <a:ext cx="106542" cy="109204"/>
            </a:xfrm>
            <a:custGeom>
              <a:rect b="b" l="l" r="r" t="t"/>
              <a:pathLst>
                <a:path extrusionOk="0" h="146" w="145">
                  <a:moveTo>
                    <a:pt x="119" y="146"/>
                  </a:moveTo>
                  <a:cubicBezTo>
                    <a:pt x="112" y="146"/>
                    <a:pt x="105" y="143"/>
                    <a:pt x="100" y="1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38"/>
                    <a:pt x="0" y="34"/>
                    <a:pt x="2" y="3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8" y="0"/>
                    <a:pt x="40" y="3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43" y="105"/>
                    <a:pt x="145" y="112"/>
                    <a:pt x="145" y="119"/>
                  </a:cubicBezTo>
                  <a:cubicBezTo>
                    <a:pt x="145" y="126"/>
                    <a:pt x="143" y="133"/>
                    <a:pt x="138" y="138"/>
                  </a:cubicBezTo>
                  <a:cubicBezTo>
                    <a:pt x="132" y="143"/>
                    <a:pt x="126" y="146"/>
                    <a:pt x="119" y="146"/>
                  </a:cubicBezTo>
                  <a:close/>
                  <a:moveTo>
                    <a:pt x="15" y="36"/>
                  </a:moveTo>
                  <a:cubicBezTo>
                    <a:pt x="109" y="129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4" y="135"/>
                    <a:pt x="123" y="135"/>
                    <a:pt x="129" y="129"/>
                  </a:cubicBezTo>
                  <a:cubicBezTo>
                    <a:pt x="132" y="126"/>
                    <a:pt x="133" y="123"/>
                    <a:pt x="133" y="119"/>
                  </a:cubicBezTo>
                  <a:cubicBezTo>
                    <a:pt x="133" y="115"/>
                    <a:pt x="132" y="112"/>
                    <a:pt x="129" y="109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15" y="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67"/>
            <p:cNvSpPr/>
            <p:nvPr/>
          </p:nvSpPr>
          <p:spPr>
            <a:xfrm>
              <a:off x="882124" y="5014172"/>
              <a:ext cx="74579" cy="74578"/>
            </a:xfrm>
            <a:custGeom>
              <a:rect b="b" l="l" r="r" t="t"/>
              <a:pathLst>
                <a:path extrusionOk="0" h="100" w="99"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97" y="0"/>
                    <a:pt x="99" y="3"/>
                    <a:pt x="99" y="6"/>
                  </a:cubicBezTo>
                  <a:cubicBezTo>
                    <a:pt x="99" y="10"/>
                    <a:pt x="97" y="12"/>
                    <a:pt x="93" y="12"/>
                  </a:cubicBezTo>
                  <a:cubicBezTo>
                    <a:pt x="48" y="12"/>
                    <a:pt x="12" y="49"/>
                    <a:pt x="12" y="94"/>
                  </a:cubicBezTo>
                  <a:cubicBezTo>
                    <a:pt x="12" y="97"/>
                    <a:pt x="9" y="100"/>
                    <a:pt x="6" y="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2" name="Google Shape;1942;p67"/>
          <p:cNvSpPr txBox="1"/>
          <p:nvPr/>
        </p:nvSpPr>
        <p:spPr>
          <a:xfrm>
            <a:off x="7022605" y="1746353"/>
            <a:ext cx="239193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10:30 – 11:25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3" name="Google Shape;1943;p67"/>
          <p:cNvSpPr txBox="1"/>
          <p:nvPr/>
        </p:nvSpPr>
        <p:spPr>
          <a:xfrm>
            <a:off x="8875846" y="3469301"/>
            <a:ext cx="26255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4" name="Google Shape;1944;p67"/>
          <p:cNvSpPr txBox="1"/>
          <p:nvPr/>
        </p:nvSpPr>
        <p:spPr>
          <a:xfrm>
            <a:off x="8875846" y="5188492"/>
            <a:ext cx="26255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5" name="Google Shape;1945;p67"/>
          <p:cNvSpPr txBox="1"/>
          <p:nvPr/>
        </p:nvSpPr>
        <p:spPr>
          <a:xfrm>
            <a:off x="8879742" y="1749833"/>
            <a:ext cx="262559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67"/>
          <p:cNvSpPr/>
          <p:nvPr/>
        </p:nvSpPr>
        <p:spPr>
          <a:xfrm rot="10800000">
            <a:off x="6010251" y="1532926"/>
            <a:ext cx="673068" cy="673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67"/>
          <p:cNvGrpSpPr/>
          <p:nvPr/>
        </p:nvGrpSpPr>
        <p:grpSpPr>
          <a:xfrm>
            <a:off x="6149874" y="1674188"/>
            <a:ext cx="393828" cy="390544"/>
            <a:chOff x="6665322" y="2301465"/>
            <a:chExt cx="304838" cy="302297"/>
          </a:xfrm>
        </p:grpSpPr>
        <p:sp>
          <p:nvSpPr>
            <p:cNvPr id="1948" name="Google Shape;1948;p67"/>
            <p:cNvSpPr/>
            <p:nvPr/>
          </p:nvSpPr>
          <p:spPr>
            <a:xfrm flipH="1">
              <a:off x="6738990" y="2372593"/>
              <a:ext cx="160040" cy="160041"/>
            </a:xfrm>
            <a:custGeom>
              <a:rect b="b" l="l" r="r" t="t"/>
              <a:pathLst>
                <a:path extrusionOk="0" h="228" w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77" y="0"/>
                    <a:pt x="228" y="51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  <a:moveTo>
                    <a:pt x="114" y="12"/>
                  </a:move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58"/>
                    <a:pt x="170" y="12"/>
                    <a:pt x="114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67"/>
            <p:cNvSpPr/>
            <p:nvPr/>
          </p:nvSpPr>
          <p:spPr>
            <a:xfrm flipH="1">
              <a:off x="6665322" y="2301465"/>
              <a:ext cx="304838" cy="302297"/>
            </a:xfrm>
            <a:custGeom>
              <a:rect b="b" l="l" r="r" t="t"/>
              <a:pathLst>
                <a:path extrusionOk="0" h="432" w="432">
                  <a:moveTo>
                    <a:pt x="229" y="432"/>
                  </a:moveTo>
                  <a:cubicBezTo>
                    <a:pt x="204" y="432"/>
                    <a:pt x="204" y="432"/>
                    <a:pt x="204" y="432"/>
                  </a:cubicBezTo>
                  <a:cubicBezTo>
                    <a:pt x="186" y="432"/>
                    <a:pt x="172" y="418"/>
                    <a:pt x="172" y="401"/>
                  </a:cubicBezTo>
                  <a:cubicBezTo>
                    <a:pt x="172" y="379"/>
                    <a:pt x="172" y="379"/>
                    <a:pt x="172" y="379"/>
                  </a:cubicBezTo>
                  <a:cubicBezTo>
                    <a:pt x="158" y="375"/>
                    <a:pt x="145" y="369"/>
                    <a:pt x="132" y="362"/>
                  </a:cubicBezTo>
                  <a:cubicBezTo>
                    <a:pt x="116" y="378"/>
                    <a:pt x="116" y="378"/>
                    <a:pt x="116" y="378"/>
                  </a:cubicBezTo>
                  <a:cubicBezTo>
                    <a:pt x="104" y="390"/>
                    <a:pt x="84" y="390"/>
                    <a:pt x="72" y="378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48" y="354"/>
                    <a:pt x="45" y="346"/>
                    <a:pt x="45" y="338"/>
                  </a:cubicBezTo>
                  <a:cubicBezTo>
                    <a:pt x="45" y="329"/>
                    <a:pt x="48" y="322"/>
                    <a:pt x="54" y="316"/>
                  </a:cubicBezTo>
                  <a:cubicBezTo>
                    <a:pt x="70" y="300"/>
                    <a:pt x="70" y="300"/>
                    <a:pt x="70" y="300"/>
                  </a:cubicBezTo>
                  <a:cubicBezTo>
                    <a:pt x="63" y="287"/>
                    <a:pt x="57" y="274"/>
                    <a:pt x="53" y="260"/>
                  </a:cubicBezTo>
                  <a:cubicBezTo>
                    <a:pt x="31" y="260"/>
                    <a:pt x="31" y="260"/>
                    <a:pt x="31" y="260"/>
                  </a:cubicBezTo>
                  <a:cubicBezTo>
                    <a:pt x="14" y="260"/>
                    <a:pt x="0" y="246"/>
                    <a:pt x="0" y="228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186"/>
                    <a:pt x="14" y="172"/>
                    <a:pt x="31" y="172"/>
                  </a:cubicBezTo>
                  <a:cubicBezTo>
                    <a:pt x="53" y="172"/>
                    <a:pt x="53" y="172"/>
                    <a:pt x="53" y="172"/>
                  </a:cubicBezTo>
                  <a:cubicBezTo>
                    <a:pt x="57" y="158"/>
                    <a:pt x="63" y="144"/>
                    <a:pt x="70" y="132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8" y="110"/>
                    <a:pt x="45" y="102"/>
                    <a:pt x="45" y="94"/>
                  </a:cubicBezTo>
                  <a:cubicBezTo>
                    <a:pt x="45" y="85"/>
                    <a:pt x="48" y="78"/>
                    <a:pt x="54" y="72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84" y="42"/>
                    <a:pt x="104" y="42"/>
                    <a:pt x="116" y="54"/>
                  </a:cubicBezTo>
                  <a:cubicBezTo>
                    <a:pt x="132" y="70"/>
                    <a:pt x="132" y="70"/>
                    <a:pt x="132" y="70"/>
                  </a:cubicBezTo>
                  <a:cubicBezTo>
                    <a:pt x="145" y="62"/>
                    <a:pt x="158" y="57"/>
                    <a:pt x="172" y="53"/>
                  </a:cubicBezTo>
                  <a:cubicBezTo>
                    <a:pt x="172" y="31"/>
                    <a:pt x="172" y="31"/>
                    <a:pt x="172" y="31"/>
                  </a:cubicBezTo>
                  <a:cubicBezTo>
                    <a:pt x="172" y="14"/>
                    <a:pt x="186" y="0"/>
                    <a:pt x="20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46" y="0"/>
                    <a:pt x="260" y="14"/>
                    <a:pt x="260" y="31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74" y="57"/>
                    <a:pt x="288" y="62"/>
                    <a:pt x="300" y="70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28" y="42"/>
                    <a:pt x="348" y="42"/>
                    <a:pt x="360" y="54"/>
                  </a:cubicBezTo>
                  <a:cubicBezTo>
                    <a:pt x="378" y="72"/>
                    <a:pt x="378" y="72"/>
                    <a:pt x="378" y="72"/>
                  </a:cubicBezTo>
                  <a:cubicBezTo>
                    <a:pt x="384" y="78"/>
                    <a:pt x="387" y="85"/>
                    <a:pt x="387" y="94"/>
                  </a:cubicBezTo>
                  <a:cubicBezTo>
                    <a:pt x="387" y="102"/>
                    <a:pt x="384" y="110"/>
                    <a:pt x="378" y="116"/>
                  </a:cubicBezTo>
                  <a:cubicBezTo>
                    <a:pt x="362" y="132"/>
                    <a:pt x="362" y="132"/>
                    <a:pt x="362" y="132"/>
                  </a:cubicBezTo>
                  <a:cubicBezTo>
                    <a:pt x="370" y="144"/>
                    <a:pt x="375" y="158"/>
                    <a:pt x="379" y="172"/>
                  </a:cubicBezTo>
                  <a:cubicBezTo>
                    <a:pt x="401" y="172"/>
                    <a:pt x="401" y="172"/>
                    <a:pt x="401" y="172"/>
                  </a:cubicBezTo>
                  <a:cubicBezTo>
                    <a:pt x="418" y="172"/>
                    <a:pt x="432" y="186"/>
                    <a:pt x="432" y="203"/>
                  </a:cubicBezTo>
                  <a:cubicBezTo>
                    <a:pt x="432" y="228"/>
                    <a:pt x="432" y="228"/>
                    <a:pt x="432" y="228"/>
                  </a:cubicBezTo>
                  <a:cubicBezTo>
                    <a:pt x="432" y="246"/>
                    <a:pt x="418" y="260"/>
                    <a:pt x="401" y="260"/>
                  </a:cubicBezTo>
                  <a:cubicBezTo>
                    <a:pt x="379" y="260"/>
                    <a:pt x="379" y="260"/>
                    <a:pt x="379" y="260"/>
                  </a:cubicBezTo>
                  <a:cubicBezTo>
                    <a:pt x="375" y="274"/>
                    <a:pt x="370" y="287"/>
                    <a:pt x="362" y="300"/>
                  </a:cubicBezTo>
                  <a:cubicBezTo>
                    <a:pt x="378" y="316"/>
                    <a:pt x="378" y="316"/>
                    <a:pt x="378" y="316"/>
                  </a:cubicBezTo>
                  <a:cubicBezTo>
                    <a:pt x="384" y="322"/>
                    <a:pt x="387" y="329"/>
                    <a:pt x="387" y="338"/>
                  </a:cubicBezTo>
                  <a:cubicBezTo>
                    <a:pt x="387" y="346"/>
                    <a:pt x="384" y="354"/>
                    <a:pt x="378" y="360"/>
                  </a:cubicBezTo>
                  <a:cubicBezTo>
                    <a:pt x="360" y="378"/>
                    <a:pt x="360" y="378"/>
                    <a:pt x="360" y="378"/>
                  </a:cubicBezTo>
                  <a:cubicBezTo>
                    <a:pt x="348" y="390"/>
                    <a:pt x="328" y="390"/>
                    <a:pt x="316" y="378"/>
                  </a:cubicBezTo>
                  <a:cubicBezTo>
                    <a:pt x="300" y="362"/>
                    <a:pt x="300" y="362"/>
                    <a:pt x="300" y="362"/>
                  </a:cubicBezTo>
                  <a:cubicBezTo>
                    <a:pt x="288" y="369"/>
                    <a:pt x="274" y="375"/>
                    <a:pt x="260" y="379"/>
                  </a:cubicBezTo>
                  <a:cubicBezTo>
                    <a:pt x="260" y="401"/>
                    <a:pt x="260" y="401"/>
                    <a:pt x="260" y="401"/>
                  </a:cubicBezTo>
                  <a:cubicBezTo>
                    <a:pt x="260" y="418"/>
                    <a:pt x="246" y="432"/>
                    <a:pt x="229" y="432"/>
                  </a:cubicBezTo>
                  <a:close/>
                  <a:moveTo>
                    <a:pt x="131" y="348"/>
                  </a:moveTo>
                  <a:cubicBezTo>
                    <a:pt x="132" y="348"/>
                    <a:pt x="133" y="349"/>
                    <a:pt x="134" y="349"/>
                  </a:cubicBezTo>
                  <a:cubicBezTo>
                    <a:pt x="148" y="358"/>
                    <a:pt x="164" y="364"/>
                    <a:pt x="180" y="368"/>
                  </a:cubicBezTo>
                  <a:cubicBezTo>
                    <a:pt x="183" y="369"/>
                    <a:pt x="185" y="371"/>
                    <a:pt x="185" y="374"/>
                  </a:cubicBezTo>
                  <a:cubicBezTo>
                    <a:pt x="185" y="401"/>
                    <a:pt x="185" y="401"/>
                    <a:pt x="185" y="401"/>
                  </a:cubicBezTo>
                  <a:cubicBezTo>
                    <a:pt x="185" y="411"/>
                    <a:pt x="193" y="420"/>
                    <a:pt x="204" y="420"/>
                  </a:cubicBezTo>
                  <a:cubicBezTo>
                    <a:pt x="229" y="420"/>
                    <a:pt x="229" y="420"/>
                    <a:pt x="229" y="420"/>
                  </a:cubicBezTo>
                  <a:cubicBezTo>
                    <a:pt x="239" y="420"/>
                    <a:pt x="248" y="411"/>
                    <a:pt x="248" y="401"/>
                  </a:cubicBezTo>
                  <a:cubicBezTo>
                    <a:pt x="248" y="374"/>
                    <a:pt x="248" y="374"/>
                    <a:pt x="248" y="374"/>
                  </a:cubicBezTo>
                  <a:cubicBezTo>
                    <a:pt x="248" y="371"/>
                    <a:pt x="250" y="369"/>
                    <a:pt x="252" y="368"/>
                  </a:cubicBezTo>
                  <a:cubicBezTo>
                    <a:pt x="269" y="364"/>
                    <a:pt x="284" y="358"/>
                    <a:pt x="298" y="349"/>
                  </a:cubicBezTo>
                  <a:cubicBezTo>
                    <a:pt x="301" y="348"/>
                    <a:pt x="304" y="348"/>
                    <a:pt x="306" y="350"/>
                  </a:cubicBezTo>
                  <a:cubicBezTo>
                    <a:pt x="325" y="369"/>
                    <a:pt x="325" y="369"/>
                    <a:pt x="325" y="369"/>
                  </a:cubicBezTo>
                  <a:cubicBezTo>
                    <a:pt x="332" y="376"/>
                    <a:pt x="344" y="376"/>
                    <a:pt x="352" y="369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377" y="344"/>
                    <a:pt x="377" y="332"/>
                    <a:pt x="369" y="324"/>
                  </a:cubicBezTo>
                  <a:cubicBezTo>
                    <a:pt x="351" y="306"/>
                    <a:pt x="351" y="306"/>
                    <a:pt x="351" y="306"/>
                  </a:cubicBezTo>
                  <a:cubicBezTo>
                    <a:pt x="349" y="304"/>
                    <a:pt x="348" y="302"/>
                    <a:pt x="349" y="299"/>
                  </a:cubicBezTo>
                  <a:cubicBezTo>
                    <a:pt x="349" y="299"/>
                    <a:pt x="349" y="298"/>
                    <a:pt x="349" y="298"/>
                  </a:cubicBezTo>
                  <a:cubicBezTo>
                    <a:pt x="358" y="284"/>
                    <a:pt x="364" y="268"/>
                    <a:pt x="368" y="252"/>
                  </a:cubicBezTo>
                  <a:cubicBezTo>
                    <a:pt x="369" y="249"/>
                    <a:pt x="371" y="247"/>
                    <a:pt x="374" y="247"/>
                  </a:cubicBezTo>
                  <a:cubicBezTo>
                    <a:pt x="401" y="247"/>
                    <a:pt x="401" y="247"/>
                    <a:pt x="401" y="247"/>
                  </a:cubicBezTo>
                  <a:cubicBezTo>
                    <a:pt x="412" y="247"/>
                    <a:pt x="420" y="239"/>
                    <a:pt x="420" y="228"/>
                  </a:cubicBezTo>
                  <a:cubicBezTo>
                    <a:pt x="420" y="203"/>
                    <a:pt x="420" y="203"/>
                    <a:pt x="420" y="203"/>
                  </a:cubicBezTo>
                  <a:cubicBezTo>
                    <a:pt x="420" y="193"/>
                    <a:pt x="412" y="184"/>
                    <a:pt x="401" y="184"/>
                  </a:cubicBezTo>
                  <a:cubicBezTo>
                    <a:pt x="374" y="184"/>
                    <a:pt x="374" y="184"/>
                    <a:pt x="374" y="184"/>
                  </a:cubicBezTo>
                  <a:cubicBezTo>
                    <a:pt x="371" y="184"/>
                    <a:pt x="369" y="182"/>
                    <a:pt x="368" y="180"/>
                  </a:cubicBezTo>
                  <a:cubicBezTo>
                    <a:pt x="364" y="163"/>
                    <a:pt x="358" y="148"/>
                    <a:pt x="349" y="134"/>
                  </a:cubicBezTo>
                  <a:cubicBezTo>
                    <a:pt x="348" y="131"/>
                    <a:pt x="348" y="128"/>
                    <a:pt x="350" y="126"/>
                  </a:cubicBezTo>
                  <a:cubicBezTo>
                    <a:pt x="369" y="107"/>
                    <a:pt x="369" y="107"/>
                    <a:pt x="369" y="107"/>
                  </a:cubicBezTo>
                  <a:cubicBezTo>
                    <a:pt x="377" y="100"/>
                    <a:pt x="377" y="88"/>
                    <a:pt x="369" y="80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44" y="55"/>
                    <a:pt x="332" y="55"/>
                    <a:pt x="325" y="63"/>
                  </a:cubicBezTo>
                  <a:cubicBezTo>
                    <a:pt x="306" y="82"/>
                    <a:pt x="306" y="82"/>
                    <a:pt x="306" y="82"/>
                  </a:cubicBezTo>
                  <a:cubicBezTo>
                    <a:pt x="304" y="84"/>
                    <a:pt x="300" y="84"/>
                    <a:pt x="298" y="83"/>
                  </a:cubicBezTo>
                  <a:cubicBezTo>
                    <a:pt x="284" y="74"/>
                    <a:pt x="269" y="68"/>
                    <a:pt x="252" y="64"/>
                  </a:cubicBezTo>
                  <a:cubicBezTo>
                    <a:pt x="250" y="63"/>
                    <a:pt x="248" y="61"/>
                    <a:pt x="248" y="58"/>
                  </a:cubicBezTo>
                  <a:cubicBezTo>
                    <a:pt x="248" y="31"/>
                    <a:pt x="248" y="31"/>
                    <a:pt x="248" y="31"/>
                  </a:cubicBezTo>
                  <a:cubicBezTo>
                    <a:pt x="248" y="20"/>
                    <a:pt x="239" y="12"/>
                    <a:pt x="229" y="12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93" y="12"/>
                    <a:pt x="185" y="20"/>
                    <a:pt x="185" y="31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85" y="61"/>
                    <a:pt x="183" y="63"/>
                    <a:pt x="180" y="64"/>
                  </a:cubicBezTo>
                  <a:cubicBezTo>
                    <a:pt x="164" y="68"/>
                    <a:pt x="148" y="74"/>
                    <a:pt x="134" y="83"/>
                  </a:cubicBezTo>
                  <a:cubicBezTo>
                    <a:pt x="132" y="84"/>
                    <a:pt x="129" y="84"/>
                    <a:pt x="127" y="82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0" y="55"/>
                    <a:pt x="88" y="55"/>
                    <a:pt x="81" y="63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59" y="84"/>
                    <a:pt x="57" y="89"/>
                    <a:pt x="57" y="94"/>
                  </a:cubicBezTo>
                  <a:cubicBezTo>
                    <a:pt x="57" y="99"/>
                    <a:pt x="59" y="104"/>
                    <a:pt x="63" y="107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4" y="128"/>
                    <a:pt x="84" y="131"/>
                    <a:pt x="83" y="134"/>
                  </a:cubicBezTo>
                  <a:cubicBezTo>
                    <a:pt x="74" y="148"/>
                    <a:pt x="68" y="163"/>
                    <a:pt x="64" y="180"/>
                  </a:cubicBezTo>
                  <a:cubicBezTo>
                    <a:pt x="63" y="182"/>
                    <a:pt x="61" y="184"/>
                    <a:pt x="58" y="184"/>
                  </a:cubicBezTo>
                  <a:cubicBezTo>
                    <a:pt x="31" y="184"/>
                    <a:pt x="31" y="184"/>
                    <a:pt x="31" y="184"/>
                  </a:cubicBezTo>
                  <a:cubicBezTo>
                    <a:pt x="21" y="184"/>
                    <a:pt x="12" y="193"/>
                    <a:pt x="12" y="203"/>
                  </a:cubicBezTo>
                  <a:cubicBezTo>
                    <a:pt x="12" y="228"/>
                    <a:pt x="12" y="228"/>
                    <a:pt x="12" y="228"/>
                  </a:cubicBezTo>
                  <a:cubicBezTo>
                    <a:pt x="12" y="239"/>
                    <a:pt x="21" y="247"/>
                    <a:pt x="31" y="24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61" y="247"/>
                    <a:pt x="63" y="249"/>
                    <a:pt x="64" y="252"/>
                  </a:cubicBezTo>
                  <a:cubicBezTo>
                    <a:pt x="68" y="268"/>
                    <a:pt x="74" y="284"/>
                    <a:pt x="83" y="298"/>
                  </a:cubicBezTo>
                  <a:cubicBezTo>
                    <a:pt x="83" y="298"/>
                    <a:pt x="83" y="299"/>
                    <a:pt x="83" y="299"/>
                  </a:cubicBezTo>
                  <a:cubicBezTo>
                    <a:pt x="84" y="302"/>
                    <a:pt x="83" y="304"/>
                    <a:pt x="82" y="306"/>
                  </a:cubicBezTo>
                  <a:cubicBezTo>
                    <a:pt x="63" y="324"/>
                    <a:pt x="63" y="324"/>
                    <a:pt x="63" y="324"/>
                  </a:cubicBezTo>
                  <a:cubicBezTo>
                    <a:pt x="59" y="328"/>
                    <a:pt x="57" y="333"/>
                    <a:pt x="57" y="338"/>
                  </a:cubicBezTo>
                  <a:cubicBezTo>
                    <a:pt x="57" y="343"/>
                    <a:pt x="59" y="348"/>
                    <a:pt x="63" y="351"/>
                  </a:cubicBezTo>
                  <a:cubicBezTo>
                    <a:pt x="81" y="369"/>
                    <a:pt x="81" y="369"/>
                    <a:pt x="81" y="369"/>
                  </a:cubicBezTo>
                  <a:cubicBezTo>
                    <a:pt x="88" y="376"/>
                    <a:pt x="100" y="376"/>
                    <a:pt x="108" y="369"/>
                  </a:cubicBezTo>
                  <a:cubicBezTo>
                    <a:pt x="126" y="350"/>
                    <a:pt x="126" y="350"/>
                    <a:pt x="126" y="350"/>
                  </a:cubicBezTo>
                  <a:cubicBezTo>
                    <a:pt x="127" y="349"/>
                    <a:pt x="129" y="348"/>
                    <a:pt x="131" y="3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6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1955" name="Google Shape;1955;p68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68"/>
          <p:cNvSpPr/>
          <p:nvPr/>
        </p:nvSpPr>
        <p:spPr>
          <a:xfrm>
            <a:off x="1308127" y="1877145"/>
            <a:ext cx="2690402" cy="1067268"/>
          </a:xfrm>
          <a:custGeom>
            <a:rect b="b" l="l" r="r" t="t"/>
            <a:pathLst>
              <a:path extrusionOk="0" h="1111170" w="2963119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68"/>
          <p:cNvSpPr/>
          <p:nvPr/>
        </p:nvSpPr>
        <p:spPr>
          <a:xfrm>
            <a:off x="781967" y="1877145"/>
            <a:ext cx="1067268" cy="106726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68"/>
          <p:cNvSpPr txBox="1"/>
          <p:nvPr/>
        </p:nvSpPr>
        <p:spPr>
          <a:xfrm>
            <a:off x="1908467" y="247685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68"/>
          <p:cNvSpPr txBox="1"/>
          <p:nvPr/>
        </p:nvSpPr>
        <p:spPr>
          <a:xfrm>
            <a:off x="1908467" y="213980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68"/>
          <p:cNvSpPr/>
          <p:nvPr/>
        </p:nvSpPr>
        <p:spPr>
          <a:xfrm>
            <a:off x="626323" y="2255134"/>
            <a:ext cx="333522" cy="33352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61" name="Google Shape;1961;p68"/>
          <p:cNvCxnSpPr>
            <a:stCxn id="1957" idx="3"/>
          </p:cNvCxnSpPr>
          <p:nvPr/>
        </p:nvCxnSpPr>
        <p:spPr>
          <a:xfrm>
            <a:off x="1849235" y="2410779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962" name="Google Shape;1962;p68"/>
          <p:cNvGrpSpPr/>
          <p:nvPr/>
        </p:nvGrpSpPr>
        <p:grpSpPr>
          <a:xfrm>
            <a:off x="1127547" y="2204647"/>
            <a:ext cx="376105" cy="412264"/>
            <a:chOff x="994105" y="2461399"/>
            <a:chExt cx="391443" cy="429076"/>
          </a:xfrm>
        </p:grpSpPr>
        <p:sp>
          <p:nvSpPr>
            <p:cNvPr id="1963" name="Google Shape;1963;p68"/>
            <p:cNvSpPr/>
            <p:nvPr/>
          </p:nvSpPr>
          <p:spPr>
            <a:xfrm>
              <a:off x="1084437" y="2555495"/>
              <a:ext cx="207014" cy="334980"/>
            </a:xfrm>
            <a:custGeom>
              <a:rect b="b" l="l" r="r" t="t"/>
              <a:pathLst>
                <a:path extrusionOk="0" h="320" w="201">
                  <a:moveTo>
                    <a:pt x="100" y="320"/>
                  </a:moveTo>
                  <a:cubicBezTo>
                    <a:pt x="77" y="320"/>
                    <a:pt x="58" y="302"/>
                    <a:pt x="57" y="279"/>
                  </a:cubicBezTo>
                  <a:cubicBezTo>
                    <a:pt x="57" y="274"/>
                    <a:pt x="57" y="274"/>
                    <a:pt x="57" y="274"/>
                  </a:cubicBezTo>
                  <a:cubicBezTo>
                    <a:pt x="56" y="233"/>
                    <a:pt x="42" y="192"/>
                    <a:pt x="19" y="156"/>
                  </a:cubicBezTo>
                  <a:cubicBezTo>
                    <a:pt x="6" y="137"/>
                    <a:pt x="0" y="114"/>
                    <a:pt x="3" y="90"/>
                  </a:cubicBezTo>
                  <a:cubicBezTo>
                    <a:pt x="8" y="45"/>
                    <a:pt x="44" y="8"/>
                    <a:pt x="90" y="3"/>
                  </a:cubicBezTo>
                  <a:cubicBezTo>
                    <a:pt x="119" y="0"/>
                    <a:pt x="146" y="8"/>
                    <a:pt x="168" y="27"/>
                  </a:cubicBezTo>
                  <a:cubicBezTo>
                    <a:pt x="189" y="46"/>
                    <a:pt x="201" y="73"/>
                    <a:pt x="201" y="101"/>
                  </a:cubicBezTo>
                  <a:cubicBezTo>
                    <a:pt x="201" y="122"/>
                    <a:pt x="194" y="141"/>
                    <a:pt x="183" y="158"/>
                  </a:cubicBezTo>
                  <a:cubicBezTo>
                    <a:pt x="158" y="194"/>
                    <a:pt x="144" y="236"/>
                    <a:pt x="142" y="279"/>
                  </a:cubicBezTo>
                  <a:cubicBezTo>
                    <a:pt x="141" y="302"/>
                    <a:pt x="123" y="320"/>
                    <a:pt x="100" y="320"/>
                  </a:cubicBezTo>
                  <a:close/>
                  <a:moveTo>
                    <a:pt x="101" y="14"/>
                  </a:moveTo>
                  <a:cubicBezTo>
                    <a:pt x="98" y="14"/>
                    <a:pt x="95" y="15"/>
                    <a:pt x="91" y="15"/>
                  </a:cubicBezTo>
                  <a:cubicBezTo>
                    <a:pt x="51" y="19"/>
                    <a:pt x="19" y="52"/>
                    <a:pt x="15" y="91"/>
                  </a:cubicBezTo>
                  <a:cubicBezTo>
                    <a:pt x="12" y="112"/>
                    <a:pt x="17" y="132"/>
                    <a:pt x="29" y="150"/>
                  </a:cubicBezTo>
                  <a:cubicBezTo>
                    <a:pt x="54" y="187"/>
                    <a:pt x="68" y="230"/>
                    <a:pt x="69" y="274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70" y="295"/>
                    <a:pt x="83" y="308"/>
                    <a:pt x="100" y="308"/>
                  </a:cubicBezTo>
                  <a:cubicBezTo>
                    <a:pt x="116" y="308"/>
                    <a:pt x="129" y="295"/>
                    <a:pt x="130" y="279"/>
                  </a:cubicBezTo>
                  <a:cubicBezTo>
                    <a:pt x="131" y="233"/>
                    <a:pt x="146" y="189"/>
                    <a:pt x="173" y="151"/>
                  </a:cubicBezTo>
                  <a:cubicBezTo>
                    <a:pt x="183" y="136"/>
                    <a:pt x="188" y="119"/>
                    <a:pt x="188" y="101"/>
                  </a:cubicBezTo>
                  <a:cubicBezTo>
                    <a:pt x="188" y="77"/>
                    <a:pt x="178" y="53"/>
                    <a:pt x="159" y="37"/>
                  </a:cubicBezTo>
                  <a:cubicBezTo>
                    <a:pt x="143" y="22"/>
                    <a:pt x="123" y="14"/>
                    <a:pt x="101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68"/>
            <p:cNvSpPr/>
            <p:nvPr/>
          </p:nvSpPr>
          <p:spPr>
            <a:xfrm>
              <a:off x="1140897" y="2788851"/>
              <a:ext cx="94097" cy="26348"/>
            </a:xfrm>
            <a:custGeom>
              <a:rect b="b" l="l" r="r" t="t"/>
              <a:pathLst>
                <a:path extrusionOk="0" h="22" w="91">
                  <a:moveTo>
                    <a:pt x="45" y="22"/>
                  </a:moveTo>
                  <a:cubicBezTo>
                    <a:pt x="21" y="22"/>
                    <a:pt x="5" y="13"/>
                    <a:pt x="4" y="13"/>
                  </a:cubicBezTo>
                  <a:cubicBezTo>
                    <a:pt x="1" y="11"/>
                    <a:pt x="0" y="7"/>
                    <a:pt x="1" y="4"/>
                  </a:cubicBezTo>
                  <a:cubicBezTo>
                    <a:pt x="3" y="2"/>
                    <a:pt x="7" y="0"/>
                    <a:pt x="10" y="2"/>
                  </a:cubicBezTo>
                  <a:cubicBezTo>
                    <a:pt x="11" y="3"/>
                    <a:pt x="42" y="20"/>
                    <a:pt x="82" y="2"/>
                  </a:cubicBezTo>
                  <a:cubicBezTo>
                    <a:pt x="85" y="1"/>
                    <a:pt x="88" y="2"/>
                    <a:pt x="90" y="5"/>
                  </a:cubicBezTo>
                  <a:cubicBezTo>
                    <a:pt x="91" y="8"/>
                    <a:pt x="90" y="12"/>
                    <a:pt x="87" y="13"/>
                  </a:cubicBezTo>
                  <a:cubicBezTo>
                    <a:pt x="71" y="20"/>
                    <a:pt x="57" y="22"/>
                    <a:pt x="45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68"/>
            <p:cNvSpPr/>
            <p:nvPr/>
          </p:nvSpPr>
          <p:spPr>
            <a:xfrm>
              <a:off x="1182297" y="2461399"/>
              <a:ext cx="11292" cy="48931"/>
            </a:xfrm>
            <a:custGeom>
              <a:rect b="b" l="l" r="r" t="t"/>
              <a:pathLst>
                <a:path extrusionOk="0" h="45" w="12">
                  <a:moveTo>
                    <a:pt x="6" y="45"/>
                  </a:move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10" y="45"/>
                    <a:pt x="6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68"/>
            <p:cNvSpPr/>
            <p:nvPr/>
          </p:nvSpPr>
          <p:spPr>
            <a:xfrm>
              <a:off x="1058091" y="2506564"/>
              <a:ext cx="33877" cy="41403"/>
            </a:xfrm>
            <a:custGeom>
              <a:rect b="b" l="l" r="r" t="t"/>
              <a:pathLst>
                <a:path extrusionOk="0" h="37" w="34">
                  <a:moveTo>
                    <a:pt x="27" y="37"/>
                  </a:moveTo>
                  <a:cubicBezTo>
                    <a:pt x="26" y="37"/>
                    <a:pt x="24" y="37"/>
                    <a:pt x="23" y="3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3" y="2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4" y="30"/>
                    <a:pt x="34" y="34"/>
                    <a:pt x="31" y="36"/>
                  </a:cubicBezTo>
                  <a:cubicBezTo>
                    <a:pt x="30" y="37"/>
                    <a:pt x="29" y="37"/>
                    <a:pt x="27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68"/>
            <p:cNvSpPr/>
            <p:nvPr/>
          </p:nvSpPr>
          <p:spPr>
            <a:xfrm>
              <a:off x="994105" y="2619479"/>
              <a:ext cx="45166" cy="22584"/>
            </a:xfrm>
            <a:custGeom>
              <a:rect b="b" l="l" r="r" t="t"/>
              <a:pathLst>
                <a:path extrusionOk="0" h="19" w="45">
                  <a:moveTo>
                    <a:pt x="38" y="19"/>
                  </a:moveTo>
                  <a:cubicBezTo>
                    <a:pt x="38" y="19"/>
                    <a:pt x="37" y="19"/>
                    <a:pt x="37" y="1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1" y="3"/>
                    <a:pt x="4" y="0"/>
                    <a:pt x="7" y="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3" y="7"/>
                    <a:pt x="45" y="10"/>
                    <a:pt x="44" y="14"/>
                  </a:cubicBezTo>
                  <a:cubicBezTo>
                    <a:pt x="44" y="17"/>
                    <a:pt x="41" y="19"/>
                    <a:pt x="38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68"/>
            <p:cNvSpPr/>
            <p:nvPr/>
          </p:nvSpPr>
          <p:spPr>
            <a:xfrm>
              <a:off x="1012926" y="2732393"/>
              <a:ext cx="45166" cy="30110"/>
            </a:xfrm>
            <a:custGeom>
              <a:rect b="b" l="l" r="r" t="t"/>
              <a:pathLst>
                <a:path extrusionOk="0" h="29" w="42">
                  <a:moveTo>
                    <a:pt x="7" y="29"/>
                  </a:moveTo>
                  <a:cubicBezTo>
                    <a:pt x="5" y="29"/>
                    <a:pt x="3" y="28"/>
                    <a:pt x="2" y="26"/>
                  </a:cubicBezTo>
                  <a:cubicBezTo>
                    <a:pt x="0" y="23"/>
                    <a:pt x="1" y="20"/>
                    <a:pt x="4" y="18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5" y="0"/>
                    <a:pt x="39" y="1"/>
                    <a:pt x="41" y="4"/>
                  </a:cubicBezTo>
                  <a:cubicBezTo>
                    <a:pt x="42" y="7"/>
                    <a:pt x="41" y="11"/>
                    <a:pt x="38" y="13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9"/>
                    <a:pt x="8" y="29"/>
                    <a:pt x="7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68"/>
            <p:cNvSpPr/>
            <p:nvPr/>
          </p:nvSpPr>
          <p:spPr>
            <a:xfrm>
              <a:off x="1317796" y="2732393"/>
              <a:ext cx="45166" cy="30110"/>
            </a:xfrm>
            <a:custGeom>
              <a:rect b="b" l="l" r="r" t="t"/>
              <a:pathLst>
                <a:path extrusionOk="0" h="29" w="42">
                  <a:moveTo>
                    <a:pt x="35" y="29"/>
                  </a:moveTo>
                  <a:cubicBezTo>
                    <a:pt x="34" y="29"/>
                    <a:pt x="33" y="29"/>
                    <a:pt x="32" y="29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4" y="1"/>
                    <a:pt x="7" y="0"/>
                    <a:pt x="10" y="2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41" y="20"/>
                    <a:pt x="42" y="23"/>
                    <a:pt x="41" y="26"/>
                  </a:cubicBezTo>
                  <a:cubicBezTo>
                    <a:pt x="39" y="28"/>
                    <a:pt x="37" y="29"/>
                    <a:pt x="35" y="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68"/>
            <p:cNvSpPr/>
            <p:nvPr/>
          </p:nvSpPr>
          <p:spPr>
            <a:xfrm>
              <a:off x="1336616" y="2619479"/>
              <a:ext cx="48932" cy="22584"/>
            </a:xfrm>
            <a:custGeom>
              <a:rect b="b" l="l" r="r" t="t"/>
              <a:pathLst>
                <a:path extrusionOk="0" h="19" w="45">
                  <a:moveTo>
                    <a:pt x="6" y="19"/>
                  </a:moveTo>
                  <a:cubicBezTo>
                    <a:pt x="4" y="19"/>
                    <a:pt x="1" y="17"/>
                    <a:pt x="0" y="14"/>
                  </a:cubicBezTo>
                  <a:cubicBezTo>
                    <a:pt x="0" y="10"/>
                    <a:pt x="2" y="7"/>
                    <a:pt x="5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3"/>
                    <a:pt x="44" y="6"/>
                  </a:cubicBezTo>
                  <a:cubicBezTo>
                    <a:pt x="45" y="9"/>
                    <a:pt x="43" y="12"/>
                    <a:pt x="39" y="1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19"/>
                    <a:pt x="7" y="19"/>
                    <a:pt x="6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68"/>
            <p:cNvSpPr/>
            <p:nvPr/>
          </p:nvSpPr>
          <p:spPr>
            <a:xfrm>
              <a:off x="1283922" y="2506564"/>
              <a:ext cx="33877" cy="41403"/>
            </a:xfrm>
            <a:custGeom>
              <a:rect b="b" l="l" r="r" t="t"/>
              <a:pathLst>
                <a:path extrusionOk="0" h="37" w="35">
                  <a:moveTo>
                    <a:pt x="7" y="37"/>
                  </a:moveTo>
                  <a:cubicBezTo>
                    <a:pt x="6" y="37"/>
                    <a:pt x="5" y="37"/>
                    <a:pt x="3" y="36"/>
                  </a:cubicBezTo>
                  <a:cubicBezTo>
                    <a:pt x="1" y="34"/>
                    <a:pt x="0" y="30"/>
                    <a:pt x="3" y="27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6" y="0"/>
                    <a:pt x="29" y="0"/>
                    <a:pt x="32" y="2"/>
                  </a:cubicBezTo>
                  <a:cubicBezTo>
                    <a:pt x="35" y="4"/>
                    <a:pt x="35" y="8"/>
                    <a:pt x="33" y="10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9" y="37"/>
                    <a:pt x="7" y="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2" name="Google Shape;1972;p68"/>
          <p:cNvSpPr/>
          <p:nvPr/>
        </p:nvSpPr>
        <p:spPr>
          <a:xfrm>
            <a:off x="5034023" y="1877145"/>
            <a:ext cx="2690402" cy="1067268"/>
          </a:xfrm>
          <a:custGeom>
            <a:rect b="b" l="l" r="r" t="t"/>
            <a:pathLst>
              <a:path extrusionOk="0" h="1111170" w="2963119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68"/>
          <p:cNvSpPr/>
          <p:nvPr/>
        </p:nvSpPr>
        <p:spPr>
          <a:xfrm>
            <a:off x="4507862" y="1877145"/>
            <a:ext cx="1067268" cy="1067268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68"/>
          <p:cNvSpPr txBox="1"/>
          <p:nvPr/>
        </p:nvSpPr>
        <p:spPr>
          <a:xfrm>
            <a:off x="5634362" y="247685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68"/>
          <p:cNvSpPr txBox="1"/>
          <p:nvPr/>
        </p:nvSpPr>
        <p:spPr>
          <a:xfrm>
            <a:off x="5634362" y="213980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68"/>
          <p:cNvSpPr/>
          <p:nvPr/>
        </p:nvSpPr>
        <p:spPr>
          <a:xfrm>
            <a:off x="4352217" y="2255134"/>
            <a:ext cx="333522" cy="33352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7" name="Google Shape;1977;p68"/>
          <p:cNvCxnSpPr>
            <a:stCxn id="1973" idx="3"/>
          </p:cNvCxnSpPr>
          <p:nvPr/>
        </p:nvCxnSpPr>
        <p:spPr>
          <a:xfrm>
            <a:off x="5575130" y="2410779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78" name="Google Shape;1978;p68"/>
          <p:cNvSpPr/>
          <p:nvPr/>
        </p:nvSpPr>
        <p:spPr>
          <a:xfrm>
            <a:off x="8759918" y="1877145"/>
            <a:ext cx="2690402" cy="1067268"/>
          </a:xfrm>
          <a:custGeom>
            <a:rect b="b" l="l" r="r" t="t"/>
            <a:pathLst>
              <a:path extrusionOk="0" h="1111170" w="2963119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68"/>
          <p:cNvSpPr/>
          <p:nvPr/>
        </p:nvSpPr>
        <p:spPr>
          <a:xfrm>
            <a:off x="8233757" y="1877145"/>
            <a:ext cx="1067268" cy="1067268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68"/>
          <p:cNvSpPr txBox="1"/>
          <p:nvPr/>
        </p:nvSpPr>
        <p:spPr>
          <a:xfrm>
            <a:off x="9360258" y="247685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68"/>
          <p:cNvSpPr txBox="1"/>
          <p:nvPr/>
        </p:nvSpPr>
        <p:spPr>
          <a:xfrm>
            <a:off x="9360258" y="213980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68"/>
          <p:cNvSpPr/>
          <p:nvPr/>
        </p:nvSpPr>
        <p:spPr>
          <a:xfrm>
            <a:off x="8078113" y="2255134"/>
            <a:ext cx="333522" cy="33352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3" name="Google Shape;1983;p68"/>
          <p:cNvCxnSpPr>
            <a:stCxn id="1979" idx="3"/>
          </p:cNvCxnSpPr>
          <p:nvPr/>
        </p:nvCxnSpPr>
        <p:spPr>
          <a:xfrm>
            <a:off x="9301025" y="2410779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984" name="Google Shape;1984;p68"/>
          <p:cNvGrpSpPr/>
          <p:nvPr/>
        </p:nvGrpSpPr>
        <p:grpSpPr>
          <a:xfrm>
            <a:off x="8586573" y="2228154"/>
            <a:ext cx="361638" cy="365252"/>
            <a:chOff x="8757315" y="2485864"/>
            <a:chExt cx="376386" cy="380147"/>
          </a:xfrm>
        </p:grpSpPr>
        <p:sp>
          <p:nvSpPr>
            <p:cNvPr id="1985" name="Google Shape;1985;p68"/>
            <p:cNvSpPr/>
            <p:nvPr/>
          </p:nvSpPr>
          <p:spPr>
            <a:xfrm>
              <a:off x="8757315" y="2485864"/>
              <a:ext cx="293581" cy="297343"/>
            </a:xfrm>
            <a:custGeom>
              <a:rect b="b" l="l" r="r" t="t"/>
              <a:pathLst>
                <a:path extrusionOk="0" h="285" w="285">
                  <a:moveTo>
                    <a:pt x="142" y="285"/>
                  </a:moveTo>
                  <a:cubicBezTo>
                    <a:pt x="64" y="285"/>
                    <a:pt x="0" y="221"/>
                    <a:pt x="0" y="143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1" y="0"/>
                    <a:pt x="285" y="64"/>
                    <a:pt x="285" y="143"/>
                  </a:cubicBezTo>
                  <a:cubicBezTo>
                    <a:pt x="285" y="221"/>
                    <a:pt x="221" y="285"/>
                    <a:pt x="142" y="285"/>
                  </a:cubicBezTo>
                  <a:close/>
                  <a:moveTo>
                    <a:pt x="142" y="12"/>
                  </a:moveTo>
                  <a:cubicBezTo>
                    <a:pt x="70" y="12"/>
                    <a:pt x="12" y="71"/>
                    <a:pt x="12" y="143"/>
                  </a:cubicBezTo>
                  <a:cubicBezTo>
                    <a:pt x="12" y="214"/>
                    <a:pt x="70" y="273"/>
                    <a:pt x="142" y="273"/>
                  </a:cubicBezTo>
                  <a:cubicBezTo>
                    <a:pt x="214" y="273"/>
                    <a:pt x="273" y="214"/>
                    <a:pt x="273" y="143"/>
                  </a:cubicBezTo>
                  <a:cubicBezTo>
                    <a:pt x="273" y="71"/>
                    <a:pt x="214" y="12"/>
                    <a:pt x="142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68"/>
            <p:cNvSpPr/>
            <p:nvPr/>
          </p:nvSpPr>
          <p:spPr>
            <a:xfrm>
              <a:off x="8983148" y="2711693"/>
              <a:ext cx="150553" cy="154318"/>
            </a:xfrm>
            <a:custGeom>
              <a:rect b="b" l="l" r="r" t="t"/>
              <a:pathLst>
                <a:path extrusionOk="0" h="146" w="145">
                  <a:moveTo>
                    <a:pt x="119" y="146"/>
                  </a:moveTo>
                  <a:cubicBezTo>
                    <a:pt x="112" y="146"/>
                    <a:pt x="105" y="143"/>
                    <a:pt x="100" y="138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0" y="38"/>
                    <a:pt x="0" y="34"/>
                    <a:pt x="2" y="3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4" y="0"/>
                    <a:pt x="38" y="0"/>
                    <a:pt x="40" y="3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43" y="105"/>
                    <a:pt x="145" y="112"/>
                    <a:pt x="145" y="119"/>
                  </a:cubicBezTo>
                  <a:cubicBezTo>
                    <a:pt x="145" y="126"/>
                    <a:pt x="143" y="133"/>
                    <a:pt x="138" y="138"/>
                  </a:cubicBezTo>
                  <a:cubicBezTo>
                    <a:pt x="132" y="143"/>
                    <a:pt x="126" y="146"/>
                    <a:pt x="119" y="146"/>
                  </a:cubicBezTo>
                  <a:close/>
                  <a:moveTo>
                    <a:pt x="15" y="36"/>
                  </a:moveTo>
                  <a:cubicBezTo>
                    <a:pt x="109" y="129"/>
                    <a:pt x="109" y="129"/>
                    <a:pt x="109" y="129"/>
                  </a:cubicBezTo>
                  <a:cubicBezTo>
                    <a:pt x="109" y="129"/>
                    <a:pt x="109" y="129"/>
                    <a:pt x="109" y="129"/>
                  </a:cubicBezTo>
                  <a:cubicBezTo>
                    <a:pt x="114" y="135"/>
                    <a:pt x="123" y="135"/>
                    <a:pt x="129" y="129"/>
                  </a:cubicBezTo>
                  <a:cubicBezTo>
                    <a:pt x="132" y="126"/>
                    <a:pt x="133" y="123"/>
                    <a:pt x="133" y="119"/>
                  </a:cubicBezTo>
                  <a:cubicBezTo>
                    <a:pt x="133" y="115"/>
                    <a:pt x="132" y="112"/>
                    <a:pt x="129" y="109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15" y="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68"/>
            <p:cNvSpPr/>
            <p:nvPr/>
          </p:nvSpPr>
          <p:spPr>
            <a:xfrm>
              <a:off x="8806244" y="2534793"/>
              <a:ext cx="105388" cy="105386"/>
            </a:xfrm>
            <a:custGeom>
              <a:rect b="b" l="l" r="r" t="t"/>
              <a:pathLst>
                <a:path extrusionOk="0" h="100" w="99">
                  <a:moveTo>
                    <a:pt x="6" y="100"/>
                  </a:moveTo>
                  <a:cubicBezTo>
                    <a:pt x="3" y="100"/>
                    <a:pt x="0" y="97"/>
                    <a:pt x="0" y="94"/>
                  </a:cubicBezTo>
                  <a:cubicBezTo>
                    <a:pt x="0" y="42"/>
                    <a:pt x="42" y="0"/>
                    <a:pt x="93" y="0"/>
                  </a:cubicBezTo>
                  <a:cubicBezTo>
                    <a:pt x="97" y="0"/>
                    <a:pt x="99" y="3"/>
                    <a:pt x="99" y="6"/>
                  </a:cubicBezTo>
                  <a:cubicBezTo>
                    <a:pt x="99" y="10"/>
                    <a:pt x="97" y="12"/>
                    <a:pt x="93" y="12"/>
                  </a:cubicBezTo>
                  <a:cubicBezTo>
                    <a:pt x="48" y="12"/>
                    <a:pt x="12" y="49"/>
                    <a:pt x="12" y="94"/>
                  </a:cubicBezTo>
                  <a:cubicBezTo>
                    <a:pt x="12" y="97"/>
                    <a:pt x="9" y="100"/>
                    <a:pt x="6" y="1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8" name="Google Shape;1988;p68"/>
          <p:cNvGrpSpPr/>
          <p:nvPr/>
        </p:nvGrpSpPr>
        <p:grpSpPr>
          <a:xfrm>
            <a:off x="4819029" y="2241774"/>
            <a:ext cx="444931" cy="338010"/>
            <a:chOff x="4836129" y="2500040"/>
            <a:chExt cx="463076" cy="351794"/>
          </a:xfrm>
        </p:grpSpPr>
        <p:sp>
          <p:nvSpPr>
            <p:cNvPr id="1989" name="Google Shape;1989;p68"/>
            <p:cNvSpPr/>
            <p:nvPr/>
          </p:nvSpPr>
          <p:spPr>
            <a:xfrm>
              <a:off x="4986897" y="2500040"/>
              <a:ext cx="157949" cy="53848"/>
            </a:xfrm>
            <a:custGeom>
              <a:rect b="b" l="l" r="r" t="t"/>
              <a:pathLst>
                <a:path extrusionOk="0" h="54" w="158">
                  <a:moveTo>
                    <a:pt x="151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4" y="54"/>
                    <a:pt x="0" y="51"/>
                    <a:pt x="0" y="4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5" y="0"/>
                    <a:pt x="158" y="12"/>
                    <a:pt x="158" y="28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51"/>
                    <a:pt x="155" y="54"/>
                    <a:pt x="151" y="54"/>
                  </a:cubicBezTo>
                  <a:close/>
                  <a:moveTo>
                    <a:pt x="15" y="40"/>
                  </a:moveTo>
                  <a:cubicBezTo>
                    <a:pt x="143" y="40"/>
                    <a:pt x="143" y="40"/>
                    <a:pt x="143" y="40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43" y="20"/>
                    <a:pt x="137" y="14"/>
                    <a:pt x="1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1" y="14"/>
                    <a:pt x="15" y="20"/>
                    <a:pt x="15" y="28"/>
                  </a:cubicBezTo>
                  <a:lnTo>
                    <a:pt x="15" y="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68"/>
            <p:cNvSpPr/>
            <p:nvPr/>
          </p:nvSpPr>
          <p:spPr>
            <a:xfrm>
              <a:off x="4854078" y="2679527"/>
              <a:ext cx="423588" cy="172307"/>
            </a:xfrm>
            <a:custGeom>
              <a:rect b="b" l="l" r="r" t="t"/>
              <a:pathLst>
                <a:path extrusionOk="0" h="174" w="428">
                  <a:moveTo>
                    <a:pt x="399" y="174"/>
                  </a:moveTo>
                  <a:cubicBezTo>
                    <a:pt x="30" y="174"/>
                    <a:pt x="30" y="174"/>
                    <a:pt x="30" y="174"/>
                  </a:cubicBezTo>
                  <a:cubicBezTo>
                    <a:pt x="13" y="174"/>
                    <a:pt x="0" y="160"/>
                    <a:pt x="0" y="14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1" y="4"/>
                    <a:pt x="2" y="2"/>
                  </a:cubicBezTo>
                  <a:cubicBezTo>
                    <a:pt x="4" y="1"/>
                    <a:pt x="6" y="0"/>
                    <a:pt x="8" y="1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6" y="17"/>
                    <a:pt x="98" y="20"/>
                    <a:pt x="98" y="24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9"/>
                    <a:pt x="125" y="27"/>
                    <a:pt x="127" y="26"/>
                  </a:cubicBezTo>
                  <a:cubicBezTo>
                    <a:pt x="128" y="24"/>
                    <a:pt x="131" y="24"/>
                    <a:pt x="133" y="24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97" y="24"/>
                    <a:pt x="300" y="24"/>
                    <a:pt x="301" y="26"/>
                  </a:cubicBezTo>
                  <a:cubicBezTo>
                    <a:pt x="303" y="27"/>
                    <a:pt x="304" y="29"/>
                    <a:pt x="304" y="31"/>
                  </a:cubicBezTo>
                  <a:cubicBezTo>
                    <a:pt x="304" y="63"/>
                    <a:pt x="304" y="63"/>
                    <a:pt x="304" y="63"/>
                  </a:cubicBezTo>
                  <a:cubicBezTo>
                    <a:pt x="330" y="63"/>
                    <a:pt x="330" y="63"/>
                    <a:pt x="330" y="63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0"/>
                    <a:pt x="332" y="17"/>
                    <a:pt x="336" y="17"/>
                  </a:cubicBezTo>
                  <a:cubicBezTo>
                    <a:pt x="420" y="1"/>
                    <a:pt x="420" y="1"/>
                    <a:pt x="420" y="1"/>
                  </a:cubicBezTo>
                  <a:cubicBezTo>
                    <a:pt x="422" y="0"/>
                    <a:pt x="424" y="1"/>
                    <a:pt x="426" y="2"/>
                  </a:cubicBezTo>
                  <a:cubicBezTo>
                    <a:pt x="428" y="4"/>
                    <a:pt x="428" y="6"/>
                    <a:pt x="428" y="8"/>
                  </a:cubicBezTo>
                  <a:cubicBezTo>
                    <a:pt x="428" y="144"/>
                    <a:pt x="428" y="144"/>
                    <a:pt x="428" y="144"/>
                  </a:cubicBezTo>
                  <a:cubicBezTo>
                    <a:pt x="428" y="160"/>
                    <a:pt x="415" y="174"/>
                    <a:pt x="399" y="174"/>
                  </a:cubicBezTo>
                  <a:close/>
                  <a:moveTo>
                    <a:pt x="14" y="17"/>
                  </a:moveTo>
                  <a:cubicBezTo>
                    <a:pt x="14" y="144"/>
                    <a:pt x="14" y="144"/>
                    <a:pt x="14" y="144"/>
                  </a:cubicBezTo>
                  <a:cubicBezTo>
                    <a:pt x="14" y="152"/>
                    <a:pt x="21" y="159"/>
                    <a:pt x="30" y="159"/>
                  </a:cubicBezTo>
                  <a:cubicBezTo>
                    <a:pt x="399" y="159"/>
                    <a:pt x="399" y="159"/>
                    <a:pt x="399" y="159"/>
                  </a:cubicBezTo>
                  <a:cubicBezTo>
                    <a:pt x="407" y="159"/>
                    <a:pt x="414" y="152"/>
                    <a:pt x="414" y="144"/>
                  </a:cubicBezTo>
                  <a:cubicBezTo>
                    <a:pt x="414" y="17"/>
                    <a:pt x="414" y="17"/>
                    <a:pt x="414" y="17"/>
                  </a:cubicBezTo>
                  <a:cubicBezTo>
                    <a:pt x="344" y="30"/>
                    <a:pt x="344" y="30"/>
                    <a:pt x="344" y="30"/>
                  </a:cubicBezTo>
                  <a:cubicBezTo>
                    <a:pt x="344" y="70"/>
                    <a:pt x="344" y="70"/>
                    <a:pt x="344" y="70"/>
                  </a:cubicBezTo>
                  <a:cubicBezTo>
                    <a:pt x="344" y="74"/>
                    <a:pt x="341" y="77"/>
                    <a:pt x="337" y="77"/>
                  </a:cubicBezTo>
                  <a:cubicBezTo>
                    <a:pt x="297" y="77"/>
                    <a:pt x="297" y="77"/>
                    <a:pt x="297" y="77"/>
                  </a:cubicBezTo>
                  <a:cubicBezTo>
                    <a:pt x="293" y="77"/>
                    <a:pt x="289" y="74"/>
                    <a:pt x="289" y="70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15" y="54"/>
                    <a:pt x="215" y="54"/>
                    <a:pt x="215" y="54"/>
                  </a:cubicBezTo>
                  <a:cubicBezTo>
                    <a:pt x="214" y="54"/>
                    <a:pt x="214" y="54"/>
                    <a:pt x="213" y="54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39" y="70"/>
                    <a:pt x="139" y="70"/>
                    <a:pt x="139" y="70"/>
                  </a:cubicBezTo>
                  <a:cubicBezTo>
                    <a:pt x="139" y="74"/>
                    <a:pt x="135" y="77"/>
                    <a:pt x="131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87" y="77"/>
                    <a:pt x="84" y="74"/>
                    <a:pt x="84" y="70"/>
                  </a:cubicBezTo>
                  <a:cubicBezTo>
                    <a:pt x="84" y="30"/>
                    <a:pt x="84" y="30"/>
                    <a:pt x="84" y="30"/>
                  </a:cubicBezTo>
                  <a:lnTo>
                    <a:pt x="14" y="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68"/>
            <p:cNvSpPr/>
            <p:nvPr/>
          </p:nvSpPr>
          <p:spPr>
            <a:xfrm>
              <a:off x="4836129" y="2539527"/>
              <a:ext cx="463076" cy="193846"/>
            </a:xfrm>
            <a:custGeom>
              <a:rect b="b" l="l" r="r" t="t"/>
              <a:pathLst>
                <a:path extrusionOk="0" h="196" w="466">
                  <a:moveTo>
                    <a:pt x="233" y="196"/>
                  </a:moveTo>
                  <a:cubicBezTo>
                    <a:pt x="233" y="196"/>
                    <a:pt x="232" y="196"/>
                    <a:pt x="232" y="196"/>
                  </a:cubicBezTo>
                  <a:cubicBezTo>
                    <a:pt x="149" y="180"/>
                    <a:pt x="149" y="180"/>
                    <a:pt x="149" y="180"/>
                  </a:cubicBezTo>
                  <a:cubicBezTo>
                    <a:pt x="146" y="180"/>
                    <a:pt x="143" y="177"/>
                    <a:pt x="143" y="173"/>
                  </a:cubicBezTo>
                  <a:cubicBezTo>
                    <a:pt x="143" y="142"/>
                    <a:pt x="143" y="142"/>
                    <a:pt x="143" y="142"/>
                  </a:cubicBezTo>
                  <a:cubicBezTo>
                    <a:pt x="117" y="142"/>
                    <a:pt x="117" y="142"/>
                    <a:pt x="117" y="142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17" y="168"/>
                    <a:pt x="116" y="170"/>
                    <a:pt x="115" y="171"/>
                  </a:cubicBezTo>
                  <a:cubicBezTo>
                    <a:pt x="113" y="173"/>
                    <a:pt x="111" y="173"/>
                    <a:pt x="109" y="173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10" y="154"/>
                    <a:pt x="0" y="142"/>
                    <a:pt x="0" y="1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36" y="0"/>
                    <a:pt x="436" y="0"/>
                    <a:pt x="436" y="0"/>
                  </a:cubicBezTo>
                  <a:cubicBezTo>
                    <a:pt x="453" y="0"/>
                    <a:pt x="466" y="13"/>
                    <a:pt x="466" y="30"/>
                  </a:cubicBezTo>
                  <a:cubicBezTo>
                    <a:pt x="466" y="128"/>
                    <a:pt x="466" y="128"/>
                    <a:pt x="466" y="128"/>
                  </a:cubicBezTo>
                  <a:cubicBezTo>
                    <a:pt x="466" y="142"/>
                    <a:pt x="456" y="154"/>
                    <a:pt x="442" y="157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5" y="173"/>
                    <a:pt x="353" y="173"/>
                    <a:pt x="351" y="171"/>
                  </a:cubicBezTo>
                  <a:cubicBezTo>
                    <a:pt x="350" y="170"/>
                    <a:pt x="349" y="168"/>
                    <a:pt x="349" y="166"/>
                  </a:cubicBezTo>
                  <a:cubicBezTo>
                    <a:pt x="349" y="142"/>
                    <a:pt x="349" y="142"/>
                    <a:pt x="349" y="142"/>
                  </a:cubicBezTo>
                  <a:cubicBezTo>
                    <a:pt x="323" y="142"/>
                    <a:pt x="323" y="142"/>
                    <a:pt x="323" y="142"/>
                  </a:cubicBezTo>
                  <a:cubicBezTo>
                    <a:pt x="323" y="173"/>
                    <a:pt x="323" y="173"/>
                    <a:pt x="323" y="173"/>
                  </a:cubicBezTo>
                  <a:cubicBezTo>
                    <a:pt x="323" y="177"/>
                    <a:pt x="320" y="180"/>
                    <a:pt x="317" y="180"/>
                  </a:cubicBezTo>
                  <a:cubicBezTo>
                    <a:pt x="234" y="196"/>
                    <a:pt x="234" y="196"/>
                    <a:pt x="234" y="196"/>
                  </a:cubicBezTo>
                  <a:cubicBezTo>
                    <a:pt x="234" y="196"/>
                    <a:pt x="233" y="196"/>
                    <a:pt x="233" y="196"/>
                  </a:cubicBezTo>
                  <a:close/>
                  <a:moveTo>
                    <a:pt x="158" y="167"/>
                  </a:moveTo>
                  <a:cubicBezTo>
                    <a:pt x="233" y="181"/>
                    <a:pt x="233" y="181"/>
                    <a:pt x="233" y="181"/>
                  </a:cubicBezTo>
                  <a:cubicBezTo>
                    <a:pt x="308" y="167"/>
                    <a:pt x="308" y="167"/>
                    <a:pt x="308" y="167"/>
                  </a:cubicBezTo>
                  <a:cubicBezTo>
                    <a:pt x="308" y="135"/>
                    <a:pt x="308" y="135"/>
                    <a:pt x="308" y="135"/>
                  </a:cubicBezTo>
                  <a:cubicBezTo>
                    <a:pt x="308" y="131"/>
                    <a:pt x="312" y="127"/>
                    <a:pt x="316" y="127"/>
                  </a:cubicBezTo>
                  <a:cubicBezTo>
                    <a:pt x="356" y="127"/>
                    <a:pt x="356" y="127"/>
                    <a:pt x="356" y="127"/>
                  </a:cubicBezTo>
                  <a:cubicBezTo>
                    <a:pt x="360" y="127"/>
                    <a:pt x="363" y="131"/>
                    <a:pt x="363" y="135"/>
                  </a:cubicBezTo>
                  <a:cubicBezTo>
                    <a:pt x="363" y="157"/>
                    <a:pt x="363" y="157"/>
                    <a:pt x="363" y="157"/>
                  </a:cubicBezTo>
                  <a:cubicBezTo>
                    <a:pt x="439" y="143"/>
                    <a:pt x="439" y="143"/>
                    <a:pt x="439" y="143"/>
                  </a:cubicBezTo>
                  <a:cubicBezTo>
                    <a:pt x="446" y="142"/>
                    <a:pt x="451" y="135"/>
                    <a:pt x="451" y="128"/>
                  </a:cubicBezTo>
                  <a:cubicBezTo>
                    <a:pt x="451" y="30"/>
                    <a:pt x="451" y="30"/>
                    <a:pt x="451" y="30"/>
                  </a:cubicBezTo>
                  <a:cubicBezTo>
                    <a:pt x="451" y="21"/>
                    <a:pt x="445" y="14"/>
                    <a:pt x="436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2" y="14"/>
                    <a:pt x="15" y="21"/>
                    <a:pt x="15" y="30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35"/>
                    <a:pt x="20" y="142"/>
                    <a:pt x="27" y="143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3" y="135"/>
                    <a:pt x="103" y="135"/>
                    <a:pt x="103" y="135"/>
                  </a:cubicBezTo>
                  <a:cubicBezTo>
                    <a:pt x="103" y="131"/>
                    <a:pt x="106" y="127"/>
                    <a:pt x="110" y="127"/>
                  </a:cubicBezTo>
                  <a:cubicBezTo>
                    <a:pt x="150" y="127"/>
                    <a:pt x="150" y="127"/>
                    <a:pt x="150" y="127"/>
                  </a:cubicBezTo>
                  <a:cubicBezTo>
                    <a:pt x="154" y="127"/>
                    <a:pt x="158" y="131"/>
                    <a:pt x="158" y="135"/>
                  </a:cubicBezTo>
                  <a:lnTo>
                    <a:pt x="158" y="16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68"/>
            <p:cNvSpPr/>
            <p:nvPr/>
          </p:nvSpPr>
          <p:spPr>
            <a:xfrm>
              <a:off x="5058693" y="2701066"/>
              <a:ext cx="96925" cy="32309"/>
            </a:xfrm>
            <a:custGeom>
              <a:rect b="b" l="l" r="r" t="t"/>
              <a:pathLst>
                <a:path extrusionOk="0" h="31" w="98">
                  <a:moveTo>
                    <a:pt x="8" y="31"/>
                  </a:moveTo>
                  <a:cubicBezTo>
                    <a:pt x="5" y="31"/>
                    <a:pt x="2" y="29"/>
                    <a:pt x="1" y="25"/>
                  </a:cubicBezTo>
                  <a:cubicBezTo>
                    <a:pt x="0" y="21"/>
                    <a:pt x="3" y="17"/>
                    <a:pt x="7" y="17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93" y="0"/>
                    <a:pt x="97" y="3"/>
                    <a:pt x="98" y="7"/>
                  </a:cubicBezTo>
                  <a:cubicBezTo>
                    <a:pt x="98" y="7"/>
                    <a:pt x="98" y="8"/>
                    <a:pt x="98" y="8"/>
                  </a:cubicBezTo>
                  <a:cubicBezTo>
                    <a:pt x="98" y="11"/>
                    <a:pt x="96" y="14"/>
                    <a:pt x="93" y="15"/>
                  </a:cubicBezTo>
                  <a:cubicBezTo>
                    <a:pt x="93" y="15"/>
                    <a:pt x="93" y="15"/>
                    <a:pt x="93" y="15"/>
                  </a:cubicBezTo>
                  <a:cubicBezTo>
                    <a:pt x="93" y="15"/>
                    <a:pt x="92" y="15"/>
                    <a:pt x="92" y="1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68"/>
            <p:cNvSpPr/>
            <p:nvPr/>
          </p:nvSpPr>
          <p:spPr>
            <a:xfrm>
              <a:off x="4854078" y="2679527"/>
              <a:ext cx="96925" cy="32309"/>
            </a:xfrm>
            <a:custGeom>
              <a:rect b="b" l="l" r="r" t="t"/>
              <a:pathLst>
                <a:path extrusionOk="0" h="31" w="98">
                  <a:moveTo>
                    <a:pt x="91" y="31"/>
                  </a:moveTo>
                  <a:cubicBezTo>
                    <a:pt x="91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2" y="14"/>
                    <a:pt x="0" y="11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3" y="17"/>
                    <a:pt x="93" y="17"/>
                    <a:pt x="94" y="17"/>
                  </a:cubicBezTo>
                  <a:cubicBezTo>
                    <a:pt x="96" y="18"/>
                    <a:pt x="98" y="21"/>
                    <a:pt x="98" y="24"/>
                  </a:cubicBezTo>
                  <a:cubicBezTo>
                    <a:pt x="98" y="24"/>
                    <a:pt x="98" y="25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8" y="28"/>
                    <a:pt x="96" y="29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93" y="31"/>
                    <a:pt x="92" y="31"/>
                    <a:pt x="91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68"/>
            <p:cNvSpPr/>
            <p:nvPr/>
          </p:nvSpPr>
          <p:spPr>
            <a:xfrm>
              <a:off x="4976129" y="2701066"/>
              <a:ext cx="96925" cy="32309"/>
            </a:xfrm>
            <a:custGeom>
              <a:rect b="b" l="l" r="r" t="t"/>
              <a:pathLst>
                <a:path extrusionOk="0" h="31" w="97">
                  <a:moveTo>
                    <a:pt x="90" y="31"/>
                  </a:moveTo>
                  <a:cubicBezTo>
                    <a:pt x="90" y="31"/>
                    <a:pt x="89" y="31"/>
                    <a:pt x="89" y="3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1" y="3"/>
                    <a:pt x="5" y="0"/>
                    <a:pt x="9" y="1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5" y="17"/>
                    <a:pt x="97" y="20"/>
                    <a:pt x="97" y="24"/>
                  </a:cubicBezTo>
                  <a:cubicBezTo>
                    <a:pt x="97" y="24"/>
                    <a:pt x="97" y="25"/>
                    <a:pt x="97" y="25"/>
                  </a:cubicBezTo>
                  <a:cubicBezTo>
                    <a:pt x="97" y="29"/>
                    <a:pt x="93" y="31"/>
                    <a:pt x="90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68"/>
            <p:cNvSpPr/>
            <p:nvPr/>
          </p:nvSpPr>
          <p:spPr>
            <a:xfrm>
              <a:off x="5180743" y="2679527"/>
              <a:ext cx="100513" cy="32309"/>
            </a:xfrm>
            <a:custGeom>
              <a:rect b="b" l="l" r="r" t="t"/>
              <a:pathLst>
                <a:path extrusionOk="0" h="31" w="100">
                  <a:moveTo>
                    <a:pt x="8" y="31"/>
                  </a:moveTo>
                  <a:cubicBezTo>
                    <a:pt x="5" y="31"/>
                    <a:pt x="1" y="29"/>
                    <a:pt x="1" y="25"/>
                  </a:cubicBezTo>
                  <a:cubicBezTo>
                    <a:pt x="0" y="21"/>
                    <a:pt x="3" y="17"/>
                    <a:pt x="7" y="17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5" y="0"/>
                    <a:pt x="99" y="3"/>
                    <a:pt x="99" y="7"/>
                  </a:cubicBezTo>
                  <a:cubicBezTo>
                    <a:pt x="99" y="7"/>
                    <a:pt x="100" y="8"/>
                    <a:pt x="99" y="8"/>
                  </a:cubicBezTo>
                  <a:cubicBezTo>
                    <a:pt x="99" y="12"/>
                    <a:pt x="97" y="15"/>
                    <a:pt x="94" y="1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8" y="31"/>
                    <a:pt x="8" y="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68"/>
            <p:cNvSpPr/>
            <p:nvPr/>
          </p:nvSpPr>
          <p:spPr>
            <a:xfrm>
              <a:off x="4936642" y="2665168"/>
              <a:ext cx="57436" cy="89744"/>
            </a:xfrm>
            <a:custGeom>
              <a:rect b="b" l="l" r="r" t="t"/>
              <a:pathLst>
                <a:path extrusionOk="0" h="92" w="55">
                  <a:moveTo>
                    <a:pt x="47" y="92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3" y="92"/>
                    <a:pt x="0" y="89"/>
                    <a:pt x="0" y="8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5" y="4"/>
                    <a:pt x="55" y="8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5" y="89"/>
                    <a:pt x="51" y="92"/>
                    <a:pt x="47" y="92"/>
                  </a:cubicBezTo>
                  <a:close/>
                  <a:moveTo>
                    <a:pt x="14" y="78"/>
                  </a:moveTo>
                  <a:cubicBezTo>
                    <a:pt x="40" y="78"/>
                    <a:pt x="40" y="78"/>
                    <a:pt x="40" y="78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14" y="15"/>
                    <a:pt x="14" y="15"/>
                    <a:pt x="14" y="15"/>
                  </a:cubicBezTo>
                  <a:lnTo>
                    <a:pt x="14" y="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7" name="Google Shape;1997;p68"/>
          <p:cNvSpPr/>
          <p:nvPr/>
        </p:nvSpPr>
        <p:spPr>
          <a:xfrm>
            <a:off x="1308127" y="3926384"/>
            <a:ext cx="2690402" cy="1067268"/>
          </a:xfrm>
          <a:custGeom>
            <a:rect b="b" l="l" r="r" t="t"/>
            <a:pathLst>
              <a:path extrusionOk="0" h="1111170" w="2963119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68"/>
          <p:cNvSpPr/>
          <p:nvPr/>
        </p:nvSpPr>
        <p:spPr>
          <a:xfrm>
            <a:off x="781967" y="3926384"/>
            <a:ext cx="1067268" cy="1067268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68"/>
          <p:cNvSpPr txBox="1"/>
          <p:nvPr/>
        </p:nvSpPr>
        <p:spPr>
          <a:xfrm>
            <a:off x="1908467" y="452609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68"/>
          <p:cNvSpPr txBox="1"/>
          <p:nvPr/>
        </p:nvSpPr>
        <p:spPr>
          <a:xfrm>
            <a:off x="1908467" y="418904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68"/>
          <p:cNvSpPr/>
          <p:nvPr/>
        </p:nvSpPr>
        <p:spPr>
          <a:xfrm>
            <a:off x="626323" y="4304373"/>
            <a:ext cx="333522" cy="33352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2" name="Google Shape;2002;p68"/>
          <p:cNvCxnSpPr>
            <a:stCxn id="1998" idx="3"/>
          </p:cNvCxnSpPr>
          <p:nvPr/>
        </p:nvCxnSpPr>
        <p:spPr>
          <a:xfrm>
            <a:off x="1849235" y="446001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03" name="Google Shape;2003;p68"/>
          <p:cNvSpPr/>
          <p:nvPr/>
        </p:nvSpPr>
        <p:spPr>
          <a:xfrm>
            <a:off x="5034023" y="3926384"/>
            <a:ext cx="2690402" cy="1067268"/>
          </a:xfrm>
          <a:custGeom>
            <a:rect b="b" l="l" r="r" t="t"/>
            <a:pathLst>
              <a:path extrusionOk="0" h="1111170" w="2963119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68"/>
          <p:cNvSpPr/>
          <p:nvPr/>
        </p:nvSpPr>
        <p:spPr>
          <a:xfrm>
            <a:off x="4507862" y="3926384"/>
            <a:ext cx="1067268" cy="1067268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68"/>
          <p:cNvSpPr txBox="1"/>
          <p:nvPr/>
        </p:nvSpPr>
        <p:spPr>
          <a:xfrm>
            <a:off x="5634362" y="4526094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68"/>
          <p:cNvSpPr txBox="1"/>
          <p:nvPr/>
        </p:nvSpPr>
        <p:spPr>
          <a:xfrm>
            <a:off x="5634362" y="418904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68"/>
          <p:cNvSpPr/>
          <p:nvPr/>
        </p:nvSpPr>
        <p:spPr>
          <a:xfrm>
            <a:off x="4352217" y="4304373"/>
            <a:ext cx="333522" cy="33352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08" name="Google Shape;2008;p68"/>
          <p:cNvCxnSpPr>
            <a:stCxn id="2004" idx="3"/>
          </p:cNvCxnSpPr>
          <p:nvPr/>
        </p:nvCxnSpPr>
        <p:spPr>
          <a:xfrm>
            <a:off x="5575130" y="446001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09" name="Google Shape;2009;p68"/>
          <p:cNvSpPr/>
          <p:nvPr/>
        </p:nvSpPr>
        <p:spPr>
          <a:xfrm>
            <a:off x="8759918" y="3926384"/>
            <a:ext cx="2690402" cy="1067268"/>
          </a:xfrm>
          <a:custGeom>
            <a:rect b="b" l="l" r="r" t="t"/>
            <a:pathLst>
              <a:path extrusionOk="0" h="1111170" w="2963119">
                <a:moveTo>
                  <a:pt x="77225" y="0"/>
                </a:moveTo>
                <a:lnTo>
                  <a:pt x="2407534" y="0"/>
                </a:lnTo>
                <a:cubicBezTo>
                  <a:pt x="2714375" y="0"/>
                  <a:pt x="2963119" y="248744"/>
                  <a:pt x="2963119" y="555585"/>
                </a:cubicBezTo>
                <a:cubicBezTo>
                  <a:pt x="2963119" y="862426"/>
                  <a:pt x="2714375" y="1111170"/>
                  <a:pt x="2407534" y="1111170"/>
                </a:cubicBezTo>
                <a:lnTo>
                  <a:pt x="77225" y="1111170"/>
                </a:lnTo>
                <a:lnTo>
                  <a:pt x="0" y="1103385"/>
                </a:lnTo>
                <a:lnTo>
                  <a:pt x="0" y="778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68"/>
          <p:cNvSpPr/>
          <p:nvPr/>
        </p:nvSpPr>
        <p:spPr>
          <a:xfrm>
            <a:off x="8233757" y="3926384"/>
            <a:ext cx="1067268" cy="1067268"/>
          </a:xfrm>
          <a:prstGeom prst="diamond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68"/>
          <p:cNvSpPr txBox="1"/>
          <p:nvPr/>
        </p:nvSpPr>
        <p:spPr>
          <a:xfrm>
            <a:off x="9360258" y="4526093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68"/>
          <p:cNvSpPr txBox="1"/>
          <p:nvPr/>
        </p:nvSpPr>
        <p:spPr>
          <a:xfrm>
            <a:off x="9360258" y="4189049"/>
            <a:ext cx="17380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68"/>
          <p:cNvSpPr/>
          <p:nvPr/>
        </p:nvSpPr>
        <p:spPr>
          <a:xfrm>
            <a:off x="8078113" y="4304373"/>
            <a:ext cx="333522" cy="333522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4" name="Google Shape;2014;p68"/>
          <p:cNvCxnSpPr>
            <a:stCxn id="2010" idx="3"/>
          </p:cNvCxnSpPr>
          <p:nvPr/>
        </p:nvCxnSpPr>
        <p:spPr>
          <a:xfrm>
            <a:off x="9301025" y="4460018"/>
            <a:ext cx="12561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015" name="Google Shape;2015;p68"/>
          <p:cNvGrpSpPr/>
          <p:nvPr/>
        </p:nvGrpSpPr>
        <p:grpSpPr>
          <a:xfrm>
            <a:off x="1198067" y="4259237"/>
            <a:ext cx="235065" cy="430344"/>
            <a:chOff x="1067501" y="4599775"/>
            <a:chExt cx="244651" cy="447895"/>
          </a:xfrm>
        </p:grpSpPr>
        <p:sp>
          <p:nvSpPr>
            <p:cNvPr id="2016" name="Google Shape;2016;p68"/>
            <p:cNvSpPr/>
            <p:nvPr/>
          </p:nvSpPr>
          <p:spPr>
            <a:xfrm>
              <a:off x="1157833" y="4885825"/>
              <a:ext cx="15055" cy="135498"/>
            </a:xfrm>
            <a:custGeom>
              <a:rect b="b" l="l" r="r" t="t"/>
              <a:pathLst>
                <a:path extrusionOk="0" h="131" w="12">
                  <a:moveTo>
                    <a:pt x="6" y="131"/>
                  </a:moveTo>
                  <a:cubicBezTo>
                    <a:pt x="3" y="131"/>
                    <a:pt x="0" y="128"/>
                    <a:pt x="0" y="12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8"/>
                    <a:pt x="9" y="131"/>
                    <a:pt x="6" y="1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68"/>
            <p:cNvSpPr/>
            <p:nvPr/>
          </p:nvSpPr>
          <p:spPr>
            <a:xfrm>
              <a:off x="1067501" y="4697634"/>
              <a:ext cx="195719" cy="350036"/>
            </a:xfrm>
            <a:custGeom>
              <a:rect b="b" l="l" r="r" t="t"/>
              <a:pathLst>
                <a:path extrusionOk="0" h="336" w="189">
                  <a:moveTo>
                    <a:pt x="120" y="336"/>
                  </a:moveTo>
                  <a:cubicBezTo>
                    <a:pt x="109" y="336"/>
                    <a:pt x="101" y="331"/>
                    <a:pt x="95" y="323"/>
                  </a:cubicBezTo>
                  <a:cubicBezTo>
                    <a:pt x="89" y="331"/>
                    <a:pt x="80" y="336"/>
                    <a:pt x="70" y="336"/>
                  </a:cubicBezTo>
                  <a:cubicBezTo>
                    <a:pt x="53" y="336"/>
                    <a:pt x="40" y="322"/>
                    <a:pt x="40" y="305"/>
                  </a:cubicBezTo>
                  <a:cubicBezTo>
                    <a:pt x="40" y="170"/>
                    <a:pt x="40" y="170"/>
                    <a:pt x="40" y="170"/>
                  </a:cubicBezTo>
                  <a:cubicBezTo>
                    <a:pt x="36" y="172"/>
                    <a:pt x="33" y="173"/>
                    <a:pt x="29" y="174"/>
                  </a:cubicBezTo>
                  <a:cubicBezTo>
                    <a:pt x="21" y="174"/>
                    <a:pt x="14" y="172"/>
                    <a:pt x="9" y="167"/>
                  </a:cubicBezTo>
                  <a:cubicBezTo>
                    <a:pt x="4" y="162"/>
                    <a:pt x="0" y="155"/>
                    <a:pt x="0" y="1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9" y="0"/>
                    <a:pt x="189" y="20"/>
                    <a:pt x="189" y="45"/>
                  </a:cubicBezTo>
                  <a:cubicBezTo>
                    <a:pt x="189" y="148"/>
                    <a:pt x="189" y="148"/>
                    <a:pt x="189" y="148"/>
                  </a:cubicBezTo>
                  <a:cubicBezTo>
                    <a:pt x="189" y="150"/>
                    <a:pt x="189" y="152"/>
                    <a:pt x="189" y="154"/>
                  </a:cubicBezTo>
                  <a:cubicBezTo>
                    <a:pt x="188" y="157"/>
                    <a:pt x="185" y="159"/>
                    <a:pt x="181" y="159"/>
                  </a:cubicBezTo>
                  <a:cubicBezTo>
                    <a:pt x="178" y="158"/>
                    <a:pt x="176" y="154"/>
                    <a:pt x="177" y="151"/>
                  </a:cubicBezTo>
                  <a:cubicBezTo>
                    <a:pt x="177" y="150"/>
                    <a:pt x="177" y="149"/>
                    <a:pt x="177" y="148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27"/>
                    <a:pt x="162" y="12"/>
                    <a:pt x="144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27" y="12"/>
                    <a:pt x="13" y="27"/>
                    <a:pt x="13" y="45"/>
                  </a:cubicBezTo>
                  <a:cubicBezTo>
                    <a:pt x="13" y="148"/>
                    <a:pt x="13" y="148"/>
                    <a:pt x="13" y="148"/>
                  </a:cubicBezTo>
                  <a:cubicBezTo>
                    <a:pt x="13" y="152"/>
                    <a:pt x="14" y="155"/>
                    <a:pt x="17" y="158"/>
                  </a:cubicBezTo>
                  <a:cubicBezTo>
                    <a:pt x="20" y="161"/>
                    <a:pt x="24" y="162"/>
                    <a:pt x="27" y="161"/>
                  </a:cubicBezTo>
                  <a:cubicBezTo>
                    <a:pt x="34" y="161"/>
                    <a:pt x="40" y="155"/>
                    <a:pt x="40" y="147"/>
                  </a:cubicBezTo>
                  <a:cubicBezTo>
                    <a:pt x="40" y="144"/>
                    <a:pt x="42" y="141"/>
                    <a:pt x="46" y="141"/>
                  </a:cubicBezTo>
                  <a:cubicBezTo>
                    <a:pt x="49" y="141"/>
                    <a:pt x="52" y="144"/>
                    <a:pt x="52" y="147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2" y="315"/>
                    <a:pt x="60" y="323"/>
                    <a:pt x="70" y="323"/>
                  </a:cubicBezTo>
                  <a:cubicBezTo>
                    <a:pt x="81" y="323"/>
                    <a:pt x="89" y="315"/>
                    <a:pt x="89" y="305"/>
                  </a:cubicBezTo>
                  <a:cubicBezTo>
                    <a:pt x="89" y="302"/>
                    <a:pt x="92" y="299"/>
                    <a:pt x="95" y="299"/>
                  </a:cubicBezTo>
                  <a:cubicBezTo>
                    <a:pt x="98" y="299"/>
                    <a:pt x="101" y="302"/>
                    <a:pt x="101" y="305"/>
                  </a:cubicBezTo>
                  <a:cubicBezTo>
                    <a:pt x="101" y="315"/>
                    <a:pt x="109" y="323"/>
                    <a:pt x="120" y="323"/>
                  </a:cubicBezTo>
                  <a:cubicBezTo>
                    <a:pt x="130" y="323"/>
                    <a:pt x="138" y="315"/>
                    <a:pt x="138" y="305"/>
                  </a:cubicBezTo>
                  <a:cubicBezTo>
                    <a:pt x="138" y="238"/>
                    <a:pt x="138" y="238"/>
                    <a:pt x="138" y="238"/>
                  </a:cubicBezTo>
                  <a:cubicBezTo>
                    <a:pt x="138" y="235"/>
                    <a:pt x="141" y="232"/>
                    <a:pt x="144" y="232"/>
                  </a:cubicBezTo>
                  <a:cubicBezTo>
                    <a:pt x="148" y="232"/>
                    <a:pt x="150" y="235"/>
                    <a:pt x="150" y="238"/>
                  </a:cubicBezTo>
                  <a:cubicBezTo>
                    <a:pt x="150" y="305"/>
                    <a:pt x="150" y="305"/>
                    <a:pt x="150" y="305"/>
                  </a:cubicBezTo>
                  <a:cubicBezTo>
                    <a:pt x="150" y="322"/>
                    <a:pt x="136" y="336"/>
                    <a:pt x="120" y="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68"/>
            <p:cNvSpPr/>
            <p:nvPr/>
          </p:nvSpPr>
          <p:spPr>
            <a:xfrm>
              <a:off x="1108904" y="4697634"/>
              <a:ext cx="112916" cy="11291"/>
            </a:xfrm>
            <a:custGeom>
              <a:rect b="b" l="l" r="r" t="t"/>
              <a:pathLst>
                <a:path extrusionOk="0" h="12" w="110">
                  <a:moveTo>
                    <a:pt x="10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8" y="0"/>
                    <a:pt x="110" y="2"/>
                    <a:pt x="110" y="6"/>
                  </a:cubicBezTo>
                  <a:cubicBezTo>
                    <a:pt x="110" y="9"/>
                    <a:pt x="108" y="12"/>
                    <a:pt x="104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68"/>
            <p:cNvSpPr/>
            <p:nvPr/>
          </p:nvSpPr>
          <p:spPr>
            <a:xfrm>
              <a:off x="1108904" y="4769144"/>
              <a:ext cx="11292" cy="86570"/>
            </a:xfrm>
            <a:custGeom>
              <a:rect b="b" l="l" r="r" t="t"/>
              <a:pathLst>
                <a:path extrusionOk="0" h="83" w="12">
                  <a:moveTo>
                    <a:pt x="6" y="83"/>
                  </a:moveTo>
                  <a:cubicBezTo>
                    <a:pt x="2" y="83"/>
                    <a:pt x="0" y="81"/>
                    <a:pt x="0" y="7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68"/>
            <p:cNvSpPr/>
            <p:nvPr/>
          </p:nvSpPr>
          <p:spPr>
            <a:xfrm>
              <a:off x="1210528" y="4769144"/>
              <a:ext cx="11292" cy="86570"/>
            </a:xfrm>
            <a:custGeom>
              <a:rect b="b" l="l" r="r" t="t"/>
              <a:pathLst>
                <a:path extrusionOk="0" h="83" w="12">
                  <a:moveTo>
                    <a:pt x="6" y="83"/>
                  </a:moveTo>
                  <a:cubicBezTo>
                    <a:pt x="3" y="83"/>
                    <a:pt x="0" y="81"/>
                    <a:pt x="0" y="7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1"/>
                    <a:pt x="10" y="83"/>
                    <a:pt x="6" y="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68"/>
            <p:cNvSpPr/>
            <p:nvPr/>
          </p:nvSpPr>
          <p:spPr>
            <a:xfrm>
              <a:off x="1123960" y="4599775"/>
              <a:ext cx="82805" cy="82804"/>
            </a:xfrm>
            <a:custGeom>
              <a:rect b="b" l="l" r="r" t="t"/>
              <a:pathLst>
                <a:path extrusionOk="0" h="78" w="78">
                  <a:moveTo>
                    <a:pt x="39" y="78"/>
                  </a:moveTo>
                  <a:cubicBezTo>
                    <a:pt x="17" y="78"/>
                    <a:pt x="0" y="61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1" y="0"/>
                    <a:pt x="78" y="17"/>
                    <a:pt x="78" y="39"/>
                  </a:cubicBezTo>
                  <a:cubicBezTo>
                    <a:pt x="78" y="61"/>
                    <a:pt x="61" y="78"/>
                    <a:pt x="39" y="78"/>
                  </a:cubicBezTo>
                  <a:close/>
                  <a:moveTo>
                    <a:pt x="39" y="12"/>
                  </a:moveTo>
                  <a:cubicBezTo>
                    <a:pt x="24" y="12"/>
                    <a:pt x="12" y="24"/>
                    <a:pt x="12" y="39"/>
                  </a:cubicBezTo>
                  <a:cubicBezTo>
                    <a:pt x="12" y="54"/>
                    <a:pt x="24" y="66"/>
                    <a:pt x="39" y="66"/>
                  </a:cubicBezTo>
                  <a:cubicBezTo>
                    <a:pt x="54" y="66"/>
                    <a:pt x="66" y="54"/>
                    <a:pt x="66" y="39"/>
                  </a:cubicBezTo>
                  <a:cubicBezTo>
                    <a:pt x="66" y="24"/>
                    <a:pt x="54" y="12"/>
                    <a:pt x="39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68"/>
            <p:cNvSpPr/>
            <p:nvPr/>
          </p:nvSpPr>
          <p:spPr>
            <a:xfrm>
              <a:off x="1157833" y="4851949"/>
              <a:ext cx="154319" cy="97859"/>
            </a:xfrm>
            <a:custGeom>
              <a:rect b="b" l="l" r="r" t="t"/>
              <a:pathLst>
                <a:path extrusionOk="0" h="94" w="149">
                  <a:moveTo>
                    <a:pt x="129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0" y="85"/>
                    <a:pt x="0" y="7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0" y="0"/>
                    <a:pt x="149" y="9"/>
                    <a:pt x="149" y="19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85"/>
                    <a:pt x="140" y="94"/>
                    <a:pt x="129" y="94"/>
                  </a:cubicBezTo>
                  <a:close/>
                  <a:moveTo>
                    <a:pt x="19" y="12"/>
                  </a:moveTo>
                  <a:cubicBezTo>
                    <a:pt x="15" y="12"/>
                    <a:pt x="12" y="15"/>
                    <a:pt x="12" y="19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78"/>
                    <a:pt x="15" y="82"/>
                    <a:pt x="1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33" y="82"/>
                    <a:pt x="137" y="78"/>
                    <a:pt x="137" y="74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5"/>
                    <a:pt x="133" y="12"/>
                    <a:pt x="129" y="12"/>
                  </a:cubicBezTo>
                  <a:lnTo>
                    <a:pt x="19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3" name="Google Shape;2023;p68"/>
          <p:cNvGrpSpPr/>
          <p:nvPr/>
        </p:nvGrpSpPr>
        <p:grpSpPr>
          <a:xfrm>
            <a:off x="4925716" y="4295834"/>
            <a:ext cx="231565" cy="299527"/>
            <a:chOff x="4947165" y="4637864"/>
            <a:chExt cx="241008" cy="311741"/>
          </a:xfrm>
        </p:grpSpPr>
        <p:sp>
          <p:nvSpPr>
            <p:cNvPr id="2024" name="Google Shape;2024;p68"/>
            <p:cNvSpPr/>
            <p:nvPr/>
          </p:nvSpPr>
          <p:spPr>
            <a:xfrm>
              <a:off x="4947165" y="4637864"/>
              <a:ext cx="241008" cy="311741"/>
            </a:xfrm>
            <a:custGeom>
              <a:rect b="b" l="l" r="r" t="t"/>
              <a:pathLst>
                <a:path extrusionOk="0" h="431" w="332">
                  <a:moveTo>
                    <a:pt x="295" y="431"/>
                  </a:moveTo>
                  <a:cubicBezTo>
                    <a:pt x="37" y="431"/>
                    <a:pt x="37" y="431"/>
                    <a:pt x="37" y="431"/>
                  </a:cubicBezTo>
                  <a:cubicBezTo>
                    <a:pt x="17" y="431"/>
                    <a:pt x="0" y="414"/>
                    <a:pt x="0" y="39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7" y="0"/>
                    <a:pt x="37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16" y="0"/>
                    <a:pt x="332" y="17"/>
                    <a:pt x="332" y="37"/>
                  </a:cubicBezTo>
                  <a:cubicBezTo>
                    <a:pt x="332" y="394"/>
                    <a:pt x="332" y="394"/>
                    <a:pt x="332" y="394"/>
                  </a:cubicBezTo>
                  <a:cubicBezTo>
                    <a:pt x="332" y="414"/>
                    <a:pt x="316" y="431"/>
                    <a:pt x="295" y="431"/>
                  </a:cubicBezTo>
                  <a:close/>
                  <a:moveTo>
                    <a:pt x="37" y="13"/>
                  </a:moveTo>
                  <a:cubicBezTo>
                    <a:pt x="23" y="13"/>
                    <a:pt x="12" y="24"/>
                    <a:pt x="12" y="37"/>
                  </a:cubicBezTo>
                  <a:cubicBezTo>
                    <a:pt x="12" y="394"/>
                    <a:pt x="12" y="394"/>
                    <a:pt x="12" y="394"/>
                  </a:cubicBezTo>
                  <a:cubicBezTo>
                    <a:pt x="12" y="407"/>
                    <a:pt x="23" y="418"/>
                    <a:pt x="37" y="418"/>
                  </a:cubicBezTo>
                  <a:cubicBezTo>
                    <a:pt x="295" y="418"/>
                    <a:pt x="295" y="418"/>
                    <a:pt x="295" y="418"/>
                  </a:cubicBezTo>
                  <a:cubicBezTo>
                    <a:pt x="309" y="418"/>
                    <a:pt x="320" y="407"/>
                    <a:pt x="320" y="394"/>
                  </a:cubicBezTo>
                  <a:cubicBezTo>
                    <a:pt x="320" y="37"/>
                    <a:pt x="320" y="37"/>
                    <a:pt x="320" y="37"/>
                  </a:cubicBezTo>
                  <a:cubicBezTo>
                    <a:pt x="320" y="24"/>
                    <a:pt x="309" y="13"/>
                    <a:pt x="295" y="13"/>
                  </a:cubicBezTo>
                  <a:lnTo>
                    <a:pt x="37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68"/>
            <p:cNvSpPr/>
            <p:nvPr/>
          </p:nvSpPr>
          <p:spPr>
            <a:xfrm>
              <a:off x="4981220" y="4637864"/>
              <a:ext cx="172898" cy="39296"/>
            </a:xfrm>
            <a:custGeom>
              <a:rect b="b" l="l" r="r" t="t"/>
              <a:pathLst>
                <a:path extrusionOk="0" h="54" w="242">
                  <a:moveTo>
                    <a:pt x="236" y="54"/>
                  </a:moveTo>
                  <a:cubicBezTo>
                    <a:pt x="7" y="54"/>
                    <a:pt x="7" y="54"/>
                    <a:pt x="7" y="54"/>
                  </a:cubicBezTo>
                  <a:cubicBezTo>
                    <a:pt x="3" y="54"/>
                    <a:pt x="0" y="52"/>
                    <a:pt x="0" y="4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239" y="0"/>
                    <a:pt x="242" y="3"/>
                    <a:pt x="242" y="7"/>
                  </a:cubicBezTo>
                  <a:cubicBezTo>
                    <a:pt x="242" y="48"/>
                    <a:pt x="242" y="48"/>
                    <a:pt x="242" y="48"/>
                  </a:cubicBezTo>
                  <a:cubicBezTo>
                    <a:pt x="242" y="52"/>
                    <a:pt x="239" y="54"/>
                    <a:pt x="236" y="54"/>
                  </a:cubicBezTo>
                  <a:close/>
                  <a:moveTo>
                    <a:pt x="13" y="42"/>
                  </a:moveTo>
                  <a:cubicBezTo>
                    <a:pt x="230" y="42"/>
                    <a:pt x="230" y="42"/>
                    <a:pt x="230" y="42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13" y="13"/>
                    <a:pt x="13" y="13"/>
                    <a:pt x="13" y="13"/>
                  </a:cubicBezTo>
                  <a:lnTo>
                    <a:pt x="13" y="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68"/>
            <p:cNvSpPr/>
            <p:nvPr/>
          </p:nvSpPr>
          <p:spPr>
            <a:xfrm>
              <a:off x="4994319" y="4724313"/>
              <a:ext cx="47154" cy="34057"/>
            </a:xfrm>
            <a:custGeom>
              <a:rect b="b" l="l" r="r" t="t"/>
              <a:pathLst>
                <a:path extrusionOk="0" h="49" w="66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68"/>
            <p:cNvSpPr/>
            <p:nvPr/>
          </p:nvSpPr>
          <p:spPr>
            <a:xfrm>
              <a:off x="4994319" y="4787185"/>
              <a:ext cx="47154" cy="36676"/>
            </a:xfrm>
            <a:custGeom>
              <a:rect b="b" l="l" r="r" t="t"/>
              <a:pathLst>
                <a:path extrusionOk="0" h="49" w="66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68"/>
            <p:cNvSpPr/>
            <p:nvPr/>
          </p:nvSpPr>
          <p:spPr>
            <a:xfrm>
              <a:off x="4994319" y="4852676"/>
              <a:ext cx="47154" cy="34057"/>
            </a:xfrm>
            <a:custGeom>
              <a:rect b="b" l="l" r="r" t="t"/>
              <a:pathLst>
                <a:path extrusionOk="0" h="49" w="66">
                  <a:moveTo>
                    <a:pt x="25" y="49"/>
                  </a:moveTo>
                  <a:cubicBezTo>
                    <a:pt x="23" y="49"/>
                    <a:pt x="21" y="48"/>
                    <a:pt x="20" y="4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27"/>
                    <a:pt x="0" y="23"/>
                    <a:pt x="3" y="20"/>
                  </a:cubicBezTo>
                  <a:cubicBezTo>
                    <a:pt x="5" y="18"/>
                    <a:pt x="9" y="18"/>
                    <a:pt x="11" y="2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8" y="0"/>
                    <a:pt x="62" y="0"/>
                    <a:pt x="64" y="3"/>
                  </a:cubicBezTo>
                  <a:cubicBezTo>
                    <a:pt x="66" y="5"/>
                    <a:pt x="66" y="9"/>
                    <a:pt x="64" y="12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8" y="48"/>
                    <a:pt x="26" y="49"/>
                    <a:pt x="25" y="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68"/>
            <p:cNvSpPr/>
            <p:nvPr/>
          </p:nvSpPr>
          <p:spPr>
            <a:xfrm>
              <a:off x="5059810" y="4750510"/>
              <a:ext cx="81210" cy="7859"/>
            </a:xfrm>
            <a:custGeom>
              <a:rect b="b" l="l" r="r" t="t"/>
              <a:pathLst>
                <a:path extrusionOk="0" h="13" w="113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68"/>
            <p:cNvSpPr/>
            <p:nvPr/>
          </p:nvSpPr>
          <p:spPr>
            <a:xfrm>
              <a:off x="5059810" y="4813382"/>
              <a:ext cx="81210" cy="10479"/>
            </a:xfrm>
            <a:custGeom>
              <a:rect b="b" l="l" r="r" t="t"/>
              <a:pathLst>
                <a:path extrusionOk="0" h="13" w="113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68"/>
            <p:cNvSpPr/>
            <p:nvPr/>
          </p:nvSpPr>
          <p:spPr>
            <a:xfrm>
              <a:off x="5059810" y="4878873"/>
              <a:ext cx="81210" cy="7859"/>
            </a:xfrm>
            <a:custGeom>
              <a:rect b="b" l="l" r="r" t="t"/>
              <a:pathLst>
                <a:path extrusionOk="0" h="13" w="113">
                  <a:moveTo>
                    <a:pt x="10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0" y="0"/>
                    <a:pt x="113" y="3"/>
                    <a:pt x="113" y="6"/>
                  </a:cubicBezTo>
                  <a:cubicBezTo>
                    <a:pt x="113" y="10"/>
                    <a:pt x="110" y="13"/>
                    <a:pt x="106" y="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00500" lIns="200975" spcFirstLastPara="1" rIns="200975" wrap="square" tIns="1005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2" name="Google Shape;2032;p68"/>
          <p:cNvGrpSpPr/>
          <p:nvPr/>
        </p:nvGrpSpPr>
        <p:grpSpPr>
          <a:xfrm>
            <a:off x="8608416" y="4302367"/>
            <a:ext cx="317951" cy="315305"/>
            <a:chOff x="8780048" y="4644664"/>
            <a:chExt cx="330917" cy="328163"/>
          </a:xfrm>
        </p:grpSpPr>
        <p:sp>
          <p:nvSpPr>
            <p:cNvPr id="2033" name="Google Shape;2033;p68"/>
            <p:cNvSpPr/>
            <p:nvPr/>
          </p:nvSpPr>
          <p:spPr>
            <a:xfrm>
              <a:off x="9007203" y="4869414"/>
              <a:ext cx="81326" cy="79972"/>
            </a:xfrm>
            <a:custGeom>
              <a:rect b="b" l="l" r="r" t="t"/>
              <a:pathLst>
                <a:path extrusionOk="0" h="41" w="41">
                  <a:moveTo>
                    <a:pt x="16" y="41"/>
                  </a:moveTo>
                  <a:cubicBezTo>
                    <a:pt x="15" y="41"/>
                    <a:pt x="14" y="41"/>
                    <a:pt x="13" y="40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6"/>
                    <a:pt x="0" y="2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7" y="0"/>
                    <a:pt x="28" y="1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1" y="15"/>
                    <a:pt x="41" y="16"/>
                    <a:pt x="41" y="1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5"/>
                    <a:pt x="35" y="36"/>
                    <a:pt x="34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6" y="41"/>
                    <a:pt x="16" y="41"/>
                  </a:cubicBezTo>
                  <a:close/>
                  <a:moveTo>
                    <a:pt x="5" y="25"/>
                  </a:moveTo>
                  <a:cubicBezTo>
                    <a:pt x="16" y="36"/>
                    <a:pt x="16" y="36"/>
                    <a:pt x="16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5" y="25"/>
                  </a:lnTo>
                  <a:close/>
                  <a:moveTo>
                    <a:pt x="32" y="33"/>
                  </a:moveTo>
                  <a:cubicBezTo>
                    <a:pt x="32" y="33"/>
                    <a:pt x="32" y="33"/>
                    <a:pt x="32" y="33"/>
                  </a:cubicBezTo>
                  <a:close/>
                  <a:moveTo>
                    <a:pt x="5" y="26"/>
                  </a:move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36" y="16"/>
                  </a:moveTo>
                  <a:cubicBezTo>
                    <a:pt x="36" y="16"/>
                    <a:pt x="36" y="16"/>
                    <a:pt x="36" y="16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68"/>
            <p:cNvSpPr/>
            <p:nvPr/>
          </p:nvSpPr>
          <p:spPr>
            <a:xfrm>
              <a:off x="8782852" y="4647423"/>
              <a:ext cx="91143" cy="89624"/>
            </a:xfrm>
            <a:custGeom>
              <a:rect b="b" l="l" r="r" t="t"/>
              <a:pathLst>
                <a:path extrusionOk="0" h="46" w="46">
                  <a:moveTo>
                    <a:pt x="18" y="46"/>
                  </a:moveTo>
                  <a:cubicBezTo>
                    <a:pt x="18" y="46"/>
                    <a:pt x="17" y="46"/>
                    <a:pt x="16" y="4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" y="25"/>
                    <a:pt x="4" y="25"/>
                    <a:pt x="5" y="2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2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6" y="18"/>
                    <a:pt x="45" y="1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40"/>
                    <a:pt x="39" y="40"/>
                    <a:pt x="38" y="40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8" y="46"/>
                    <a:pt x="18" y="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68"/>
            <p:cNvSpPr/>
            <p:nvPr/>
          </p:nvSpPr>
          <p:spPr>
            <a:xfrm>
              <a:off x="8780048" y="4695681"/>
              <a:ext cx="102361" cy="78593"/>
            </a:xfrm>
            <a:custGeom>
              <a:rect b="b" l="l" r="r" t="t"/>
              <a:pathLst>
                <a:path extrusionOk="0" h="40" w="51">
                  <a:moveTo>
                    <a:pt x="33" y="40"/>
                  </a:moveTo>
                  <a:cubicBezTo>
                    <a:pt x="25" y="40"/>
                    <a:pt x="17" y="36"/>
                    <a:pt x="11" y="30"/>
                  </a:cubicBezTo>
                  <a:cubicBezTo>
                    <a:pt x="3" y="23"/>
                    <a:pt x="0" y="13"/>
                    <a:pt x="1" y="3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6" y="1"/>
                    <a:pt x="7" y="2"/>
                    <a:pt x="6" y="3"/>
                  </a:cubicBezTo>
                  <a:cubicBezTo>
                    <a:pt x="5" y="12"/>
                    <a:pt x="8" y="21"/>
                    <a:pt x="14" y="27"/>
                  </a:cubicBezTo>
                  <a:cubicBezTo>
                    <a:pt x="23" y="36"/>
                    <a:pt x="36" y="37"/>
                    <a:pt x="47" y="31"/>
                  </a:cubicBezTo>
                  <a:cubicBezTo>
                    <a:pt x="48" y="30"/>
                    <a:pt x="50" y="31"/>
                    <a:pt x="50" y="32"/>
                  </a:cubicBezTo>
                  <a:cubicBezTo>
                    <a:pt x="51" y="33"/>
                    <a:pt x="51" y="34"/>
                    <a:pt x="50" y="35"/>
                  </a:cubicBezTo>
                  <a:cubicBezTo>
                    <a:pt x="45" y="38"/>
                    <a:pt x="39" y="40"/>
                    <a:pt x="33" y="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68"/>
            <p:cNvSpPr/>
            <p:nvPr/>
          </p:nvSpPr>
          <p:spPr>
            <a:xfrm>
              <a:off x="8831929" y="4644664"/>
              <a:ext cx="84131" cy="100654"/>
            </a:xfrm>
            <a:custGeom>
              <a:rect b="b" l="l" r="r" t="t"/>
              <a:pathLst>
                <a:path extrusionOk="0" h="51" w="42">
                  <a:moveTo>
                    <a:pt x="33" y="51"/>
                  </a:moveTo>
                  <a:cubicBezTo>
                    <a:pt x="32" y="51"/>
                    <a:pt x="32" y="51"/>
                    <a:pt x="31" y="51"/>
                  </a:cubicBezTo>
                  <a:cubicBezTo>
                    <a:pt x="30" y="50"/>
                    <a:pt x="30" y="49"/>
                    <a:pt x="31" y="47"/>
                  </a:cubicBezTo>
                  <a:cubicBezTo>
                    <a:pt x="37" y="37"/>
                    <a:pt x="35" y="23"/>
                    <a:pt x="26" y="14"/>
                  </a:cubicBezTo>
                  <a:cubicBezTo>
                    <a:pt x="20" y="8"/>
                    <a:pt x="12" y="5"/>
                    <a:pt x="3" y="7"/>
                  </a:cubicBezTo>
                  <a:cubicBezTo>
                    <a:pt x="2" y="7"/>
                    <a:pt x="1" y="6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2" y="0"/>
                    <a:pt x="23" y="4"/>
                    <a:pt x="30" y="11"/>
                  </a:cubicBezTo>
                  <a:cubicBezTo>
                    <a:pt x="40" y="21"/>
                    <a:pt x="42" y="37"/>
                    <a:pt x="35" y="50"/>
                  </a:cubicBezTo>
                  <a:cubicBezTo>
                    <a:pt x="34" y="51"/>
                    <a:pt x="34" y="51"/>
                    <a:pt x="33" y="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68"/>
            <p:cNvSpPr/>
            <p:nvPr/>
          </p:nvSpPr>
          <p:spPr>
            <a:xfrm>
              <a:off x="8872593" y="4757728"/>
              <a:ext cx="51881" cy="48260"/>
            </a:xfrm>
            <a:custGeom>
              <a:rect b="b" l="l" r="r" t="t"/>
              <a:pathLst>
                <a:path extrusionOk="0" h="25" w="26">
                  <a:moveTo>
                    <a:pt x="23" y="25"/>
                  </a:moveTo>
                  <a:cubicBezTo>
                    <a:pt x="23" y="25"/>
                    <a:pt x="22" y="25"/>
                    <a:pt x="21" y="2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4" y="25"/>
                    <a:pt x="23" y="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68"/>
            <p:cNvSpPr/>
            <p:nvPr/>
          </p:nvSpPr>
          <p:spPr>
            <a:xfrm>
              <a:off x="8949714" y="4833565"/>
              <a:ext cx="53283" cy="51017"/>
            </a:xfrm>
            <a:custGeom>
              <a:rect b="b" l="l" r="r" t="t"/>
              <a:pathLst>
                <a:path extrusionOk="0" h="26" w="27">
                  <a:moveTo>
                    <a:pt x="24" y="26"/>
                  </a:moveTo>
                  <a:cubicBezTo>
                    <a:pt x="24" y="26"/>
                    <a:pt x="23" y="26"/>
                    <a:pt x="22" y="2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3"/>
                    <a:pt x="27" y="25"/>
                    <a:pt x="26" y="26"/>
                  </a:cubicBezTo>
                  <a:cubicBezTo>
                    <a:pt x="25" y="26"/>
                    <a:pt x="25" y="26"/>
                    <a:pt x="24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68"/>
            <p:cNvSpPr/>
            <p:nvPr/>
          </p:nvSpPr>
          <p:spPr>
            <a:xfrm>
              <a:off x="8893626" y="4737047"/>
              <a:ext cx="130404" cy="128232"/>
            </a:xfrm>
            <a:custGeom>
              <a:rect b="b" l="l" r="r" t="t"/>
              <a:pathLst>
                <a:path extrusionOk="0" h="65" w="65">
                  <a:moveTo>
                    <a:pt x="63" y="65"/>
                  </a:moveTo>
                  <a:cubicBezTo>
                    <a:pt x="62" y="65"/>
                    <a:pt x="61" y="65"/>
                    <a:pt x="61" y="6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5" y="62"/>
                    <a:pt x="65" y="63"/>
                    <a:pt x="64" y="64"/>
                  </a:cubicBezTo>
                  <a:cubicBezTo>
                    <a:pt x="64" y="65"/>
                    <a:pt x="63" y="65"/>
                    <a:pt x="63" y="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68"/>
            <p:cNvSpPr/>
            <p:nvPr/>
          </p:nvSpPr>
          <p:spPr>
            <a:xfrm>
              <a:off x="8979160" y="4841837"/>
              <a:ext cx="131805" cy="130990"/>
            </a:xfrm>
            <a:custGeom>
              <a:rect b="b" l="l" r="r" t="t"/>
              <a:pathLst>
                <a:path extrusionOk="0" h="67" w="66">
                  <a:moveTo>
                    <a:pt x="34" y="67"/>
                  </a:moveTo>
                  <a:cubicBezTo>
                    <a:pt x="26" y="67"/>
                    <a:pt x="18" y="63"/>
                    <a:pt x="12" y="57"/>
                  </a:cubicBezTo>
                  <a:cubicBezTo>
                    <a:pt x="2" y="47"/>
                    <a:pt x="0" y="31"/>
                    <a:pt x="7" y="19"/>
                  </a:cubicBezTo>
                  <a:cubicBezTo>
                    <a:pt x="8" y="18"/>
                    <a:pt x="9" y="17"/>
                    <a:pt x="10" y="18"/>
                  </a:cubicBezTo>
                  <a:cubicBezTo>
                    <a:pt x="12" y="19"/>
                    <a:pt x="12" y="20"/>
                    <a:pt x="11" y="21"/>
                  </a:cubicBezTo>
                  <a:cubicBezTo>
                    <a:pt x="5" y="32"/>
                    <a:pt x="7" y="45"/>
                    <a:pt x="16" y="54"/>
                  </a:cubicBezTo>
                  <a:cubicBezTo>
                    <a:pt x="21" y="59"/>
                    <a:pt x="27" y="62"/>
                    <a:pt x="34" y="62"/>
                  </a:cubicBezTo>
                  <a:cubicBezTo>
                    <a:pt x="42" y="62"/>
                    <a:pt x="48" y="59"/>
                    <a:pt x="53" y="54"/>
                  </a:cubicBezTo>
                  <a:cubicBezTo>
                    <a:pt x="59" y="49"/>
                    <a:pt x="61" y="42"/>
                    <a:pt x="61" y="35"/>
                  </a:cubicBezTo>
                  <a:cubicBezTo>
                    <a:pt x="61" y="28"/>
                    <a:pt x="59" y="21"/>
                    <a:pt x="53" y="16"/>
                  </a:cubicBezTo>
                  <a:cubicBezTo>
                    <a:pt x="45" y="7"/>
                    <a:pt x="31" y="5"/>
                    <a:pt x="21" y="12"/>
                  </a:cubicBezTo>
                  <a:cubicBezTo>
                    <a:pt x="20" y="12"/>
                    <a:pt x="18" y="12"/>
                    <a:pt x="18" y="11"/>
                  </a:cubicBezTo>
                  <a:cubicBezTo>
                    <a:pt x="17" y="10"/>
                    <a:pt x="17" y="8"/>
                    <a:pt x="18" y="7"/>
                  </a:cubicBezTo>
                  <a:cubicBezTo>
                    <a:pt x="31" y="0"/>
                    <a:pt x="47" y="2"/>
                    <a:pt x="57" y="12"/>
                  </a:cubicBezTo>
                  <a:cubicBezTo>
                    <a:pt x="63" y="18"/>
                    <a:pt x="66" y="26"/>
                    <a:pt x="66" y="35"/>
                  </a:cubicBezTo>
                  <a:cubicBezTo>
                    <a:pt x="66" y="43"/>
                    <a:pt x="63" y="51"/>
                    <a:pt x="57" y="57"/>
                  </a:cubicBezTo>
                  <a:cubicBezTo>
                    <a:pt x="51" y="63"/>
                    <a:pt x="43" y="67"/>
                    <a:pt x="34" y="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68"/>
            <p:cNvSpPr/>
            <p:nvPr/>
          </p:nvSpPr>
          <p:spPr>
            <a:xfrm>
              <a:off x="8935692" y="4658453"/>
              <a:ext cx="164057" cy="164082"/>
            </a:xfrm>
            <a:custGeom>
              <a:rect b="b" l="l" r="r" t="t"/>
              <a:pathLst>
                <a:path extrusionOk="0" h="83" w="82">
                  <a:moveTo>
                    <a:pt x="2" y="83"/>
                  </a:moveTo>
                  <a:cubicBezTo>
                    <a:pt x="2" y="83"/>
                    <a:pt x="1" y="82"/>
                    <a:pt x="1" y="82"/>
                  </a:cubicBezTo>
                  <a:cubicBezTo>
                    <a:pt x="0" y="81"/>
                    <a:pt x="0" y="79"/>
                    <a:pt x="1" y="78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9" y="0"/>
                    <a:pt x="80" y="0"/>
                    <a:pt x="81" y="1"/>
                  </a:cubicBezTo>
                  <a:cubicBezTo>
                    <a:pt x="82" y="2"/>
                    <a:pt x="82" y="4"/>
                    <a:pt x="81" y="5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82"/>
                    <a:pt x="3" y="83"/>
                    <a:pt x="2" y="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68"/>
            <p:cNvSpPr/>
            <p:nvPr/>
          </p:nvSpPr>
          <p:spPr>
            <a:xfrm>
              <a:off x="8784254" y="4814261"/>
              <a:ext cx="159849" cy="153050"/>
            </a:xfrm>
            <a:custGeom>
              <a:rect b="b" l="l" r="r" t="t"/>
              <a:pathLst>
                <a:path extrusionOk="0" h="78" w="80">
                  <a:moveTo>
                    <a:pt x="26" y="78"/>
                  </a:moveTo>
                  <a:cubicBezTo>
                    <a:pt x="23" y="78"/>
                    <a:pt x="21" y="77"/>
                    <a:pt x="20" y="76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0" y="57"/>
                    <a:pt x="0" y="51"/>
                    <a:pt x="4" y="48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50" y="1"/>
                    <a:pt x="52" y="0"/>
                    <a:pt x="55" y="0"/>
                  </a:cubicBezTo>
                  <a:cubicBezTo>
                    <a:pt x="57" y="0"/>
                    <a:pt x="59" y="1"/>
                    <a:pt x="61" y="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80" y="22"/>
                    <a:pt x="80" y="28"/>
                    <a:pt x="77" y="31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7"/>
                    <a:pt x="28" y="78"/>
                    <a:pt x="26" y="78"/>
                  </a:cubicBezTo>
                  <a:close/>
                  <a:moveTo>
                    <a:pt x="55" y="5"/>
                  </a:moveTo>
                  <a:cubicBezTo>
                    <a:pt x="54" y="5"/>
                    <a:pt x="53" y="6"/>
                    <a:pt x="52" y="7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6" y="53"/>
                    <a:pt x="6" y="55"/>
                    <a:pt x="7" y="57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4" y="74"/>
                    <a:pt x="27" y="74"/>
                    <a:pt x="28" y="72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5" y="26"/>
                    <a:pt x="75" y="24"/>
                    <a:pt x="73" y="22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6"/>
                    <a:pt x="56" y="5"/>
                    <a:pt x="55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68"/>
            <p:cNvSpPr/>
            <p:nvPr/>
          </p:nvSpPr>
          <p:spPr>
            <a:xfrm>
              <a:off x="8897831" y="4796335"/>
              <a:ext cx="64500" cy="60669"/>
            </a:xfrm>
            <a:custGeom>
              <a:rect b="b" l="l" r="r" t="t"/>
              <a:pathLst>
                <a:path extrusionOk="0" h="31" w="32">
                  <a:moveTo>
                    <a:pt x="19" y="31"/>
                  </a:moveTo>
                  <a:cubicBezTo>
                    <a:pt x="17" y="31"/>
                    <a:pt x="16" y="31"/>
                    <a:pt x="14" y="2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0" y="14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1"/>
                    <a:pt x="10" y="0"/>
                    <a:pt x="12" y="0"/>
                  </a:cubicBezTo>
                  <a:cubicBezTo>
                    <a:pt x="14" y="0"/>
                    <a:pt x="16" y="1"/>
                    <a:pt x="17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2" y="17"/>
                    <a:pt x="32" y="22"/>
                    <a:pt x="29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1"/>
                    <a:pt x="21" y="31"/>
                    <a:pt x="19" y="31"/>
                  </a:cubicBezTo>
                  <a:close/>
                  <a:moveTo>
                    <a:pt x="12" y="5"/>
                  </a:moveTo>
                  <a:cubicBezTo>
                    <a:pt x="12" y="5"/>
                    <a:pt x="11" y="6"/>
                    <a:pt x="11" y="6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3"/>
                    <a:pt x="5" y="13"/>
                    <a:pt x="6" y="14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7"/>
                    <a:pt x="20" y="27"/>
                    <a:pt x="21" y="26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0"/>
                    <a:pt x="27" y="19"/>
                    <a:pt x="26" y="18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2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68"/>
            <p:cNvSpPr/>
            <p:nvPr/>
          </p:nvSpPr>
          <p:spPr>
            <a:xfrm>
              <a:off x="9073106" y="4658453"/>
              <a:ext cx="28044" cy="27577"/>
            </a:xfrm>
            <a:custGeom>
              <a:rect b="b" l="l" r="r" t="t"/>
              <a:pathLst>
                <a:path extrusionOk="0" h="14" w="14">
                  <a:moveTo>
                    <a:pt x="4" y="14"/>
                  </a:moveTo>
                  <a:cubicBezTo>
                    <a:pt x="3" y="14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1"/>
                    <a:pt x="0" y="9"/>
                    <a:pt x="1" y="8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0"/>
                    <a:pt x="11" y="0"/>
                    <a:pt x="13" y="1"/>
                  </a:cubicBezTo>
                  <a:cubicBezTo>
                    <a:pt x="13" y="2"/>
                    <a:pt x="14" y="3"/>
                    <a:pt x="14" y="3"/>
                  </a:cubicBezTo>
                  <a:cubicBezTo>
                    <a:pt x="14" y="4"/>
                    <a:pt x="13" y="5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3"/>
                    <a:pt x="4" y="14"/>
                    <a:pt x="4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75350" lIns="150725" spcFirstLastPara="1" rIns="150725" wrap="square" tIns="753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6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Text</a:t>
            </a:r>
            <a:endParaRPr/>
          </a:p>
        </p:txBody>
      </p:sp>
      <p:sp>
        <p:nvSpPr>
          <p:cNvPr id="2050" name="Google Shape;2050;p69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1" name="Google Shape;2051;p69"/>
          <p:cNvSpPr/>
          <p:nvPr/>
        </p:nvSpPr>
        <p:spPr>
          <a:xfrm>
            <a:off x="2901353" y="1170830"/>
            <a:ext cx="357804" cy="49443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p69"/>
          <p:cNvSpPr/>
          <p:nvPr/>
        </p:nvSpPr>
        <p:spPr>
          <a:xfrm>
            <a:off x="2901353" y="1642574"/>
            <a:ext cx="357804" cy="357803"/>
          </a:xfrm>
          <a:prstGeom prst="donut">
            <a:avLst>
              <a:gd fmla="val 25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3" name="Google Shape;2053;p69"/>
          <p:cNvSpPr/>
          <p:nvPr/>
        </p:nvSpPr>
        <p:spPr>
          <a:xfrm rot="5400000">
            <a:off x="3388852" y="1758823"/>
            <a:ext cx="207610" cy="12530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4" name="Google Shape;2054;p69"/>
          <p:cNvSpPr txBox="1"/>
          <p:nvPr/>
        </p:nvSpPr>
        <p:spPr>
          <a:xfrm>
            <a:off x="614291" y="1689139"/>
            <a:ext cx="20535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10:00 AM – 11:00 AM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p69"/>
          <p:cNvSpPr txBox="1"/>
          <p:nvPr/>
        </p:nvSpPr>
        <p:spPr>
          <a:xfrm>
            <a:off x="3726158" y="1867733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6" name="Google Shape;2056;p69"/>
          <p:cNvSpPr txBox="1"/>
          <p:nvPr/>
        </p:nvSpPr>
        <p:spPr>
          <a:xfrm>
            <a:off x="3726158" y="1532043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7" name="Google Shape;2057;p69"/>
          <p:cNvSpPr/>
          <p:nvPr/>
        </p:nvSpPr>
        <p:spPr>
          <a:xfrm>
            <a:off x="2901353" y="2850750"/>
            <a:ext cx="357804" cy="357803"/>
          </a:xfrm>
          <a:prstGeom prst="donut">
            <a:avLst>
              <a:gd fmla="val 25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p69"/>
          <p:cNvSpPr/>
          <p:nvPr/>
        </p:nvSpPr>
        <p:spPr>
          <a:xfrm rot="5400000">
            <a:off x="3388852" y="2967001"/>
            <a:ext cx="207610" cy="12530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9" name="Google Shape;2059;p69"/>
          <p:cNvSpPr txBox="1"/>
          <p:nvPr/>
        </p:nvSpPr>
        <p:spPr>
          <a:xfrm>
            <a:off x="614291" y="2897317"/>
            <a:ext cx="20535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11:00 AM – 12:00 PM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0" name="Google Shape;2060;p69"/>
          <p:cNvSpPr txBox="1"/>
          <p:nvPr/>
        </p:nvSpPr>
        <p:spPr>
          <a:xfrm>
            <a:off x="3726158" y="3073758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p69"/>
          <p:cNvSpPr txBox="1"/>
          <p:nvPr/>
        </p:nvSpPr>
        <p:spPr>
          <a:xfrm>
            <a:off x="3726158" y="2738070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2" name="Google Shape;2062;p69"/>
          <p:cNvSpPr/>
          <p:nvPr/>
        </p:nvSpPr>
        <p:spPr>
          <a:xfrm>
            <a:off x="2901353" y="4058925"/>
            <a:ext cx="357804" cy="357803"/>
          </a:xfrm>
          <a:prstGeom prst="donut">
            <a:avLst>
              <a:gd fmla="val 25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3" name="Google Shape;2063;p69"/>
          <p:cNvSpPr/>
          <p:nvPr/>
        </p:nvSpPr>
        <p:spPr>
          <a:xfrm rot="5400000">
            <a:off x="3388852" y="4175176"/>
            <a:ext cx="207610" cy="12530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4" name="Google Shape;2064;p69"/>
          <p:cNvSpPr txBox="1"/>
          <p:nvPr/>
        </p:nvSpPr>
        <p:spPr>
          <a:xfrm>
            <a:off x="614291" y="4105495"/>
            <a:ext cx="20535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12:00 PM – 01:00 PM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p69"/>
          <p:cNvSpPr txBox="1"/>
          <p:nvPr/>
        </p:nvSpPr>
        <p:spPr>
          <a:xfrm>
            <a:off x="3726158" y="4289009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69"/>
          <p:cNvSpPr txBox="1"/>
          <p:nvPr/>
        </p:nvSpPr>
        <p:spPr>
          <a:xfrm>
            <a:off x="3726158" y="3944096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69"/>
          <p:cNvSpPr/>
          <p:nvPr/>
        </p:nvSpPr>
        <p:spPr>
          <a:xfrm>
            <a:off x="2901353" y="5267103"/>
            <a:ext cx="357804" cy="357803"/>
          </a:xfrm>
          <a:prstGeom prst="donut">
            <a:avLst>
              <a:gd fmla="val 25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69"/>
          <p:cNvSpPr/>
          <p:nvPr/>
        </p:nvSpPr>
        <p:spPr>
          <a:xfrm rot="5400000">
            <a:off x="3388852" y="5383352"/>
            <a:ext cx="207610" cy="12530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75350" lIns="150725" spcFirstLastPara="1" rIns="150725" wrap="square" tIns="753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69"/>
          <p:cNvSpPr txBox="1"/>
          <p:nvPr/>
        </p:nvSpPr>
        <p:spPr>
          <a:xfrm>
            <a:off x="614291" y="5322895"/>
            <a:ext cx="205356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01:00 PM – 02:00 PM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69"/>
          <p:cNvSpPr txBox="1"/>
          <p:nvPr/>
        </p:nvSpPr>
        <p:spPr>
          <a:xfrm>
            <a:off x="3726158" y="5495036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69"/>
          <p:cNvSpPr txBox="1"/>
          <p:nvPr/>
        </p:nvSpPr>
        <p:spPr>
          <a:xfrm>
            <a:off x="3726158" y="5159349"/>
            <a:ext cx="5482011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3889112" y="3798180"/>
            <a:ext cx="1770469" cy="177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539134" y="3806587"/>
            <a:ext cx="1770469" cy="177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9539133" y="1616313"/>
            <a:ext cx="1770469" cy="1770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3889112" y="1591555"/>
            <a:ext cx="1770469" cy="1770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>
            <p:ph idx="1" type="body"/>
          </p:nvPr>
        </p:nvSpPr>
        <p:spPr>
          <a:xfrm>
            <a:off x="3197860" y="6279450"/>
            <a:ext cx="5796280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69" name="Google Shape;169;p7"/>
          <p:cNvSpPr txBox="1"/>
          <p:nvPr>
            <p:ph idx="2" type="body"/>
          </p:nvPr>
        </p:nvSpPr>
        <p:spPr>
          <a:xfrm>
            <a:off x="609599" y="6251750"/>
            <a:ext cx="286613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70" name="Google Shape;170;p7"/>
          <p:cNvSpPr txBox="1"/>
          <p:nvPr>
            <p:ph idx="3" type="body"/>
          </p:nvPr>
        </p:nvSpPr>
        <p:spPr>
          <a:xfrm>
            <a:off x="946152" y="6279450"/>
            <a:ext cx="2203446" cy="16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71" name="Google Shape;171;p7"/>
          <p:cNvSpPr txBox="1"/>
          <p:nvPr>
            <p:ph idx="4" type="body"/>
          </p:nvPr>
        </p:nvSpPr>
        <p:spPr>
          <a:xfrm>
            <a:off x="609600" y="393301"/>
            <a:ext cx="10972800" cy="7575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/>
              <a:t>Quotes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30475" y="3685166"/>
            <a:ext cx="5145501" cy="189696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7"/>
          <p:cNvSpPr txBox="1"/>
          <p:nvPr/>
        </p:nvSpPr>
        <p:spPr>
          <a:xfrm>
            <a:off x="750642" y="2972679"/>
            <a:ext cx="2177965" cy="3262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ts val="1440"/>
              <a:buFont typeface="Arial"/>
              <a:buNone/>
            </a:pPr>
            <a:r>
              <a:rPr b="1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750642" y="5203592"/>
            <a:ext cx="2177965" cy="3262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ts val="1440"/>
              <a:buFont typeface="Arial"/>
              <a:buNone/>
            </a:pPr>
            <a:r>
              <a:rPr b="1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76" name="Google Shape;176;p7"/>
          <p:cNvSpPr/>
          <p:nvPr/>
        </p:nvSpPr>
        <p:spPr>
          <a:xfrm>
            <a:off x="821394" y="3506787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rgbClr val="B2E0D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1117551" y="3506787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rgbClr val="B2E0D3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6401296" y="2972679"/>
            <a:ext cx="2177965" cy="3262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ts val="1440"/>
              <a:buFont typeface="Arial"/>
              <a:buNone/>
            </a:pPr>
            <a:r>
              <a:rPr b="1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79" name="Google Shape;179;p7"/>
          <p:cNvSpPr txBox="1"/>
          <p:nvPr/>
        </p:nvSpPr>
        <p:spPr>
          <a:xfrm>
            <a:off x="1494188" y="1577426"/>
            <a:ext cx="41449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50125" spcFirstLastPara="1" rIns="30029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1494188" y="3808340"/>
            <a:ext cx="41449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50125" spcFirstLastPara="1" rIns="30029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81" name="Google Shape;181;p7"/>
          <p:cNvSpPr txBox="1"/>
          <p:nvPr/>
        </p:nvSpPr>
        <p:spPr>
          <a:xfrm>
            <a:off x="7056011" y="1577426"/>
            <a:ext cx="41449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50125" spcFirstLastPara="1" rIns="30029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82" name="Google Shape;182;p7"/>
          <p:cNvSpPr txBox="1"/>
          <p:nvPr/>
        </p:nvSpPr>
        <p:spPr>
          <a:xfrm>
            <a:off x="7056011" y="3808340"/>
            <a:ext cx="41449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50125" spcFirstLastPara="1" rIns="300297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6401296" y="5203592"/>
            <a:ext cx="2177965" cy="3262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5073"/>
              </a:buClr>
              <a:buSzPts val="1440"/>
              <a:buFont typeface="Arial"/>
              <a:buNone/>
            </a:pPr>
            <a:r>
              <a:rPr b="1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184" name="Google Shape;184;p7"/>
          <p:cNvSpPr/>
          <p:nvPr/>
        </p:nvSpPr>
        <p:spPr>
          <a:xfrm rot="10800000">
            <a:off x="796995" y="3506784"/>
            <a:ext cx="535292" cy="518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7"/>
          <p:cNvSpPr/>
          <p:nvPr/>
        </p:nvSpPr>
        <p:spPr>
          <a:xfrm>
            <a:off x="821394" y="3506789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7"/>
          <p:cNvSpPr/>
          <p:nvPr/>
        </p:nvSpPr>
        <p:spPr>
          <a:xfrm>
            <a:off x="1117551" y="3506789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630475" y="1495310"/>
            <a:ext cx="5145501" cy="189696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7"/>
          <p:cNvSpPr/>
          <p:nvPr/>
        </p:nvSpPr>
        <p:spPr>
          <a:xfrm rot="10800000">
            <a:off x="796995" y="1275871"/>
            <a:ext cx="535292" cy="518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821394" y="1275876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1117551" y="1275876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6272776" y="1495310"/>
            <a:ext cx="5145501" cy="189696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 rot="10800000">
            <a:off x="6439298" y="1275871"/>
            <a:ext cx="535292" cy="518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6463693" y="1275876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6759855" y="1275876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6272776" y="3685167"/>
            <a:ext cx="5145501" cy="1896961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7"/>
          <p:cNvSpPr/>
          <p:nvPr/>
        </p:nvSpPr>
        <p:spPr>
          <a:xfrm rot="10800000">
            <a:off x="6439298" y="3506787"/>
            <a:ext cx="535292" cy="518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6463693" y="3506789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6759855" y="3506789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10778873" y="5010848"/>
            <a:ext cx="507339" cy="518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7"/>
          <p:cNvSpPr/>
          <p:nvPr/>
        </p:nvSpPr>
        <p:spPr>
          <a:xfrm rot="10800000">
            <a:off x="11113769" y="5047366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"/>
          <p:cNvSpPr/>
          <p:nvPr/>
        </p:nvSpPr>
        <p:spPr>
          <a:xfrm rot="10800000">
            <a:off x="10817610" y="5047366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5128217" y="2816450"/>
            <a:ext cx="507339" cy="518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7"/>
          <p:cNvSpPr/>
          <p:nvPr/>
        </p:nvSpPr>
        <p:spPr>
          <a:xfrm rot="10800000">
            <a:off x="5463115" y="2852969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 rot="10800000">
            <a:off x="5166955" y="2852969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10778873" y="2816450"/>
            <a:ext cx="507339" cy="518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/>
          <p:nvPr/>
        </p:nvSpPr>
        <p:spPr>
          <a:xfrm rot="10800000">
            <a:off x="11113769" y="2852969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/>
          <p:nvPr/>
        </p:nvSpPr>
        <p:spPr>
          <a:xfrm rot="10800000">
            <a:off x="10817610" y="2852969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7"/>
          <p:cNvSpPr/>
          <p:nvPr/>
        </p:nvSpPr>
        <p:spPr>
          <a:xfrm>
            <a:off x="5128217" y="4999435"/>
            <a:ext cx="507339" cy="5189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7"/>
          <p:cNvSpPr/>
          <p:nvPr/>
        </p:nvSpPr>
        <p:spPr>
          <a:xfrm rot="10800000">
            <a:off x="5463115" y="5035955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/>
          <p:nvPr/>
        </p:nvSpPr>
        <p:spPr>
          <a:xfrm rot="10800000">
            <a:off x="5166955" y="5035955"/>
            <a:ext cx="175998" cy="482472"/>
          </a:xfrm>
          <a:custGeom>
            <a:rect b="b" l="l" r="r" t="t"/>
            <a:pathLst>
              <a:path extrusionOk="0" h="199" w="71">
                <a:moveTo>
                  <a:pt x="0" y="199"/>
                </a:moveTo>
                <a:cubicBezTo>
                  <a:pt x="71" y="199"/>
                  <a:pt x="71" y="199"/>
                  <a:pt x="71" y="199"/>
                </a:cubicBezTo>
                <a:cubicBezTo>
                  <a:pt x="71" y="94"/>
                  <a:pt x="71" y="94"/>
                  <a:pt x="71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45" y="94"/>
                  <a:pt x="41" y="58"/>
                  <a:pt x="71" y="46"/>
                </a:cubicBezTo>
                <a:cubicBezTo>
                  <a:pt x="71" y="5"/>
                  <a:pt x="71" y="5"/>
                  <a:pt x="71" y="5"/>
                </a:cubicBezTo>
                <a:cubicBezTo>
                  <a:pt x="71" y="5"/>
                  <a:pt x="4" y="0"/>
                  <a:pt x="0" y="111"/>
                </a:cubicBezTo>
                <a:lnTo>
                  <a:pt x="0" y="1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75075" lIns="150125" spcFirstLastPara="1" rIns="150125" wrap="square" tIns="750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70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7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078" name="Google Shape;2078;p70"/>
          <p:cNvSpPr/>
          <p:nvPr/>
        </p:nvSpPr>
        <p:spPr>
          <a:xfrm>
            <a:off x="1776761" y="1933230"/>
            <a:ext cx="10003736" cy="4119337"/>
          </a:xfrm>
          <a:prstGeom prst="rect">
            <a:avLst/>
          </a:prstGeom>
          <a:noFill/>
          <a:ln cap="flat" cmpd="sng" w="12700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4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70"/>
          <p:cNvSpPr txBox="1"/>
          <p:nvPr/>
        </p:nvSpPr>
        <p:spPr>
          <a:xfrm>
            <a:off x="1959105" y="1392025"/>
            <a:ext cx="4680687" cy="5412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525" lIns="121075" spcFirstLastPara="1" rIns="121075" wrap="square" tIns="60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080" name="Google Shape;2080;p70"/>
          <p:cNvSpPr txBox="1"/>
          <p:nvPr/>
        </p:nvSpPr>
        <p:spPr>
          <a:xfrm>
            <a:off x="6917464" y="1392025"/>
            <a:ext cx="4680687" cy="541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60525" lIns="121075" spcFirstLastPara="1" rIns="121075" wrap="square" tIns="605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2081" name="Google Shape;2081;p70"/>
          <p:cNvCxnSpPr/>
          <p:nvPr/>
        </p:nvCxnSpPr>
        <p:spPr>
          <a:xfrm>
            <a:off x="1842926" y="3995039"/>
            <a:ext cx="9871410" cy="0"/>
          </a:xfrm>
          <a:prstGeom prst="straightConnector1">
            <a:avLst/>
          </a:prstGeom>
          <a:noFill/>
          <a:ln cap="flat" cmpd="sng" w="12700">
            <a:solidFill>
              <a:srgbClr val="C6C6C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082" name="Google Shape;2082;p70"/>
          <p:cNvCxnSpPr/>
          <p:nvPr/>
        </p:nvCxnSpPr>
        <p:spPr>
          <a:xfrm>
            <a:off x="6778625" y="2170074"/>
            <a:ext cx="0" cy="751495"/>
          </a:xfrm>
          <a:prstGeom prst="straightConnector1">
            <a:avLst/>
          </a:prstGeom>
          <a:noFill/>
          <a:ln cap="flat" cmpd="sng" w="12700">
            <a:solidFill>
              <a:srgbClr val="C6C6C6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2083" name="Google Shape;2083;p70"/>
          <p:cNvSpPr/>
          <p:nvPr/>
        </p:nvSpPr>
        <p:spPr>
          <a:xfrm flipH="1" rot="10800000">
            <a:off x="378831" y="2083449"/>
            <a:ext cx="1397930" cy="8760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084" name="Google Shape;2084;p70"/>
          <p:cNvSpPr/>
          <p:nvPr/>
        </p:nvSpPr>
        <p:spPr>
          <a:xfrm>
            <a:off x="2430880" y="2400505"/>
            <a:ext cx="373713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Insert Text Here</a:t>
            </a:r>
            <a:endParaRPr/>
          </a:p>
        </p:txBody>
      </p:sp>
      <p:sp>
        <p:nvSpPr>
          <p:cNvPr id="2085" name="Google Shape;2085;p70"/>
          <p:cNvSpPr/>
          <p:nvPr/>
        </p:nvSpPr>
        <p:spPr>
          <a:xfrm>
            <a:off x="7389245" y="2400505"/>
            <a:ext cx="373713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Insert Text Here</a:t>
            </a:r>
            <a:endParaRPr/>
          </a:p>
        </p:txBody>
      </p:sp>
      <p:sp>
        <p:nvSpPr>
          <p:cNvPr id="2086" name="Google Shape;2086;p70"/>
          <p:cNvSpPr/>
          <p:nvPr/>
        </p:nvSpPr>
        <p:spPr>
          <a:xfrm flipH="1" rot="10800000">
            <a:off x="378831" y="3065835"/>
            <a:ext cx="1397930" cy="8760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087" name="Google Shape;2087;p70"/>
          <p:cNvSpPr/>
          <p:nvPr/>
        </p:nvSpPr>
        <p:spPr>
          <a:xfrm>
            <a:off x="2430880" y="3382894"/>
            <a:ext cx="373713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Insert Text Here</a:t>
            </a:r>
            <a:endParaRPr/>
          </a:p>
        </p:txBody>
      </p:sp>
      <p:sp>
        <p:nvSpPr>
          <p:cNvPr id="2088" name="Google Shape;2088;p70"/>
          <p:cNvSpPr/>
          <p:nvPr/>
        </p:nvSpPr>
        <p:spPr>
          <a:xfrm>
            <a:off x="7389245" y="3382894"/>
            <a:ext cx="373713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Insert Text Here</a:t>
            </a:r>
            <a:endParaRPr/>
          </a:p>
        </p:txBody>
      </p:sp>
      <p:sp>
        <p:nvSpPr>
          <p:cNvPr id="2089" name="Google Shape;2089;p70"/>
          <p:cNvSpPr/>
          <p:nvPr/>
        </p:nvSpPr>
        <p:spPr>
          <a:xfrm flipH="1" rot="10800000">
            <a:off x="378831" y="4048215"/>
            <a:ext cx="1397930" cy="8760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090" name="Google Shape;2090;p70"/>
          <p:cNvSpPr/>
          <p:nvPr/>
        </p:nvSpPr>
        <p:spPr>
          <a:xfrm>
            <a:off x="2430880" y="4365277"/>
            <a:ext cx="373713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Insert Text Here</a:t>
            </a:r>
            <a:endParaRPr/>
          </a:p>
        </p:txBody>
      </p:sp>
      <p:sp>
        <p:nvSpPr>
          <p:cNvPr id="2091" name="Google Shape;2091;p70"/>
          <p:cNvSpPr/>
          <p:nvPr/>
        </p:nvSpPr>
        <p:spPr>
          <a:xfrm>
            <a:off x="7389245" y="4365277"/>
            <a:ext cx="373713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Insert Text Here</a:t>
            </a:r>
            <a:endParaRPr/>
          </a:p>
        </p:txBody>
      </p:sp>
      <p:sp>
        <p:nvSpPr>
          <p:cNvPr id="2092" name="Google Shape;2092;p70"/>
          <p:cNvSpPr/>
          <p:nvPr/>
        </p:nvSpPr>
        <p:spPr>
          <a:xfrm flipH="1" rot="10800000">
            <a:off x="378831" y="5030602"/>
            <a:ext cx="1397930" cy="87603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093" name="Google Shape;2093;p70"/>
          <p:cNvSpPr/>
          <p:nvPr/>
        </p:nvSpPr>
        <p:spPr>
          <a:xfrm>
            <a:off x="2430880" y="5347658"/>
            <a:ext cx="373713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Insert Text Here</a:t>
            </a:r>
            <a:endParaRPr/>
          </a:p>
        </p:txBody>
      </p:sp>
      <p:sp>
        <p:nvSpPr>
          <p:cNvPr id="2094" name="Google Shape;2094;p70"/>
          <p:cNvSpPr/>
          <p:nvPr/>
        </p:nvSpPr>
        <p:spPr>
          <a:xfrm>
            <a:off x="7389245" y="5347658"/>
            <a:ext cx="3737136" cy="24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7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Insert Text Here</a:t>
            </a:r>
            <a:endParaRPr/>
          </a:p>
        </p:txBody>
      </p:sp>
      <p:cxnSp>
        <p:nvCxnSpPr>
          <p:cNvPr id="2095" name="Google Shape;2095;p70"/>
          <p:cNvCxnSpPr/>
          <p:nvPr/>
        </p:nvCxnSpPr>
        <p:spPr>
          <a:xfrm>
            <a:off x="1842926" y="3028891"/>
            <a:ext cx="9871410" cy="0"/>
          </a:xfrm>
          <a:prstGeom prst="straightConnector1">
            <a:avLst/>
          </a:prstGeom>
          <a:noFill/>
          <a:ln cap="flat" cmpd="sng" w="12700">
            <a:solidFill>
              <a:srgbClr val="C6C6C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096" name="Google Shape;2096;p70"/>
          <p:cNvCxnSpPr/>
          <p:nvPr/>
        </p:nvCxnSpPr>
        <p:spPr>
          <a:xfrm>
            <a:off x="1842926" y="4961187"/>
            <a:ext cx="9871410" cy="0"/>
          </a:xfrm>
          <a:prstGeom prst="straightConnector1">
            <a:avLst/>
          </a:prstGeom>
          <a:noFill/>
          <a:ln cap="flat" cmpd="sng" w="12700">
            <a:solidFill>
              <a:srgbClr val="C6C6C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097" name="Google Shape;2097;p70"/>
          <p:cNvCxnSpPr/>
          <p:nvPr/>
        </p:nvCxnSpPr>
        <p:spPr>
          <a:xfrm>
            <a:off x="6778625" y="3136220"/>
            <a:ext cx="0" cy="751495"/>
          </a:xfrm>
          <a:prstGeom prst="straightConnector1">
            <a:avLst/>
          </a:prstGeom>
          <a:noFill/>
          <a:ln cap="flat" cmpd="sng" w="12700">
            <a:solidFill>
              <a:srgbClr val="C6C6C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098" name="Google Shape;2098;p70"/>
          <p:cNvCxnSpPr/>
          <p:nvPr/>
        </p:nvCxnSpPr>
        <p:spPr>
          <a:xfrm>
            <a:off x="6778625" y="4102368"/>
            <a:ext cx="0" cy="751495"/>
          </a:xfrm>
          <a:prstGeom prst="straightConnector1">
            <a:avLst/>
          </a:prstGeom>
          <a:noFill/>
          <a:ln cap="flat" cmpd="sng" w="12700">
            <a:solidFill>
              <a:srgbClr val="C6C6C6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2099" name="Google Shape;2099;p70"/>
          <p:cNvCxnSpPr/>
          <p:nvPr/>
        </p:nvCxnSpPr>
        <p:spPr>
          <a:xfrm>
            <a:off x="6778625" y="5068516"/>
            <a:ext cx="0" cy="751495"/>
          </a:xfrm>
          <a:prstGeom prst="straightConnector1">
            <a:avLst/>
          </a:prstGeom>
          <a:noFill/>
          <a:ln cap="flat" cmpd="sng" w="12700">
            <a:solidFill>
              <a:srgbClr val="C6C6C6"/>
            </a:solidFill>
            <a:prstDash val="dot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7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7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graphicFrame>
        <p:nvGraphicFramePr>
          <p:cNvPr id="2106" name="Google Shape;2106;p71"/>
          <p:cNvGraphicFramePr/>
          <p:nvPr/>
        </p:nvGraphicFramePr>
        <p:xfrm>
          <a:off x="441325" y="128258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{EA5200CC-8042-4833-96C7-AB5AFDEB2E45}</a:tableStyleId>
              </a:tblPr>
              <a:tblGrid>
                <a:gridCol w="2861075"/>
                <a:gridCol w="2861075"/>
                <a:gridCol w="2861075"/>
                <a:gridCol w="2861075"/>
              </a:tblGrid>
              <a:tr h="917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4075">
                <a:tc>
                  <a:txBody>
                    <a:bodyPr/>
                    <a:lstStyle/>
                    <a:p>
                      <a:pPr indent="0" lvl="0" marL="540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Header 1</a:t>
                      </a:r>
                      <a:endParaRPr b="1"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328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4075">
                <a:tc>
                  <a:txBody>
                    <a:bodyPr/>
                    <a:lstStyle/>
                    <a:p>
                      <a:pPr indent="0" lvl="0" marL="540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Header 2</a:t>
                      </a:r>
                      <a:endParaRPr b="1"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328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4075">
                <a:tc>
                  <a:txBody>
                    <a:bodyPr/>
                    <a:lstStyle/>
                    <a:p>
                      <a:pPr indent="0" lvl="0" marL="540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Header 3</a:t>
                      </a:r>
                      <a:endParaRPr b="1"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3288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7F7F7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07" name="Google Shape;2107;p71"/>
          <p:cNvSpPr/>
          <p:nvPr/>
        </p:nvSpPr>
        <p:spPr>
          <a:xfrm>
            <a:off x="623111" y="2661380"/>
            <a:ext cx="379636" cy="3796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71"/>
          <p:cNvSpPr/>
          <p:nvPr/>
        </p:nvSpPr>
        <p:spPr>
          <a:xfrm>
            <a:off x="623111" y="3895448"/>
            <a:ext cx="379636" cy="3796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71"/>
          <p:cNvSpPr/>
          <p:nvPr/>
        </p:nvSpPr>
        <p:spPr>
          <a:xfrm>
            <a:off x="623111" y="5129518"/>
            <a:ext cx="379636" cy="37963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76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57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72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5" name="Google Shape;2115;p7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 </a:t>
            </a:r>
            <a:endParaRPr/>
          </a:p>
        </p:txBody>
      </p:sp>
      <p:graphicFrame>
        <p:nvGraphicFramePr>
          <p:cNvPr id="2116" name="Google Shape;2116;p72"/>
          <p:cNvGraphicFramePr/>
          <p:nvPr/>
        </p:nvGraphicFramePr>
        <p:xfrm>
          <a:off x="3052669" y="13833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{EA5200CC-8042-4833-96C7-AB5AFDEB2E45}</a:tableStyleId>
              </a:tblPr>
              <a:tblGrid>
                <a:gridCol w="2208225"/>
                <a:gridCol w="2208225"/>
                <a:gridCol w="2208225"/>
                <a:gridCol w="2208225"/>
              </a:tblGrid>
              <a:tr h="15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117" name="Google Shape;2117;p72"/>
          <p:cNvGrpSpPr/>
          <p:nvPr/>
        </p:nvGrpSpPr>
        <p:grpSpPr>
          <a:xfrm>
            <a:off x="441334" y="1680584"/>
            <a:ext cx="2611348" cy="947537"/>
            <a:chOff x="363546" y="1431205"/>
            <a:chExt cx="2611348" cy="947537"/>
          </a:xfrm>
        </p:grpSpPr>
        <p:sp>
          <p:nvSpPr>
            <p:cNvPr id="2118" name="Google Shape;2118;p72"/>
            <p:cNvSpPr/>
            <p:nvPr/>
          </p:nvSpPr>
          <p:spPr>
            <a:xfrm rot="-5400000">
              <a:off x="1195451" y="599299"/>
              <a:ext cx="947537" cy="26113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72"/>
            <p:cNvSpPr txBox="1"/>
            <p:nvPr/>
          </p:nvSpPr>
          <p:spPr>
            <a:xfrm>
              <a:off x="600861" y="1751763"/>
              <a:ext cx="2065979" cy="30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6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Header 1</a:t>
              </a:r>
              <a:endParaRPr/>
            </a:p>
          </p:txBody>
        </p:sp>
      </p:grpSp>
      <p:grpSp>
        <p:nvGrpSpPr>
          <p:cNvPr id="2120" name="Google Shape;2120;p72"/>
          <p:cNvGrpSpPr/>
          <p:nvPr/>
        </p:nvGrpSpPr>
        <p:grpSpPr>
          <a:xfrm>
            <a:off x="441334" y="3247209"/>
            <a:ext cx="2611348" cy="947537"/>
            <a:chOff x="363546" y="2961545"/>
            <a:chExt cx="2611348" cy="947537"/>
          </a:xfrm>
        </p:grpSpPr>
        <p:sp>
          <p:nvSpPr>
            <p:cNvPr id="2121" name="Google Shape;2121;p72"/>
            <p:cNvSpPr/>
            <p:nvPr/>
          </p:nvSpPr>
          <p:spPr>
            <a:xfrm rot="-5400000">
              <a:off x="1195451" y="2129640"/>
              <a:ext cx="947537" cy="26113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72"/>
            <p:cNvSpPr txBox="1"/>
            <p:nvPr/>
          </p:nvSpPr>
          <p:spPr>
            <a:xfrm>
              <a:off x="600861" y="3282105"/>
              <a:ext cx="2065979" cy="30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6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Header 2</a:t>
              </a:r>
              <a:endParaRPr/>
            </a:p>
          </p:txBody>
        </p:sp>
      </p:grpSp>
      <p:grpSp>
        <p:nvGrpSpPr>
          <p:cNvPr id="2123" name="Google Shape;2123;p72"/>
          <p:cNvGrpSpPr/>
          <p:nvPr/>
        </p:nvGrpSpPr>
        <p:grpSpPr>
          <a:xfrm>
            <a:off x="441327" y="4813837"/>
            <a:ext cx="2611348" cy="947537"/>
            <a:chOff x="363539" y="4491887"/>
            <a:chExt cx="2611348" cy="947537"/>
          </a:xfrm>
        </p:grpSpPr>
        <p:sp>
          <p:nvSpPr>
            <p:cNvPr id="2124" name="Google Shape;2124;p72"/>
            <p:cNvSpPr/>
            <p:nvPr/>
          </p:nvSpPr>
          <p:spPr>
            <a:xfrm rot="-5400000">
              <a:off x="1195444" y="3659981"/>
              <a:ext cx="947537" cy="26113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72"/>
            <p:cNvSpPr txBox="1"/>
            <p:nvPr/>
          </p:nvSpPr>
          <p:spPr>
            <a:xfrm>
              <a:off x="600861" y="4812445"/>
              <a:ext cx="2065979" cy="30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6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Header 3</a:t>
              </a:r>
              <a:endParaRPr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9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p73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1" name="Google Shape;2131;p7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grpSp>
        <p:nvGrpSpPr>
          <p:cNvPr id="2132" name="Google Shape;2132;p73"/>
          <p:cNvGrpSpPr/>
          <p:nvPr/>
        </p:nvGrpSpPr>
        <p:grpSpPr>
          <a:xfrm>
            <a:off x="441334" y="1680584"/>
            <a:ext cx="2611348" cy="947537"/>
            <a:chOff x="363546" y="1431205"/>
            <a:chExt cx="2611348" cy="947537"/>
          </a:xfrm>
        </p:grpSpPr>
        <p:sp>
          <p:nvSpPr>
            <p:cNvPr id="2133" name="Google Shape;2133;p73"/>
            <p:cNvSpPr/>
            <p:nvPr/>
          </p:nvSpPr>
          <p:spPr>
            <a:xfrm rot="-5400000">
              <a:off x="1195451" y="599299"/>
              <a:ext cx="947537" cy="2611348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2E483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73"/>
            <p:cNvSpPr txBox="1"/>
            <p:nvPr/>
          </p:nvSpPr>
          <p:spPr>
            <a:xfrm>
              <a:off x="600861" y="1751763"/>
              <a:ext cx="2065979" cy="30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6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Header 1</a:t>
              </a:r>
              <a:endParaRPr/>
            </a:p>
          </p:txBody>
        </p:sp>
      </p:grpSp>
      <p:grpSp>
        <p:nvGrpSpPr>
          <p:cNvPr id="2135" name="Google Shape;2135;p73"/>
          <p:cNvGrpSpPr/>
          <p:nvPr/>
        </p:nvGrpSpPr>
        <p:grpSpPr>
          <a:xfrm>
            <a:off x="441334" y="3247209"/>
            <a:ext cx="2611348" cy="947537"/>
            <a:chOff x="363546" y="2961545"/>
            <a:chExt cx="2611348" cy="947537"/>
          </a:xfrm>
        </p:grpSpPr>
        <p:sp>
          <p:nvSpPr>
            <p:cNvPr id="2136" name="Google Shape;2136;p73"/>
            <p:cNvSpPr/>
            <p:nvPr/>
          </p:nvSpPr>
          <p:spPr>
            <a:xfrm rot="-5400000">
              <a:off x="1195451" y="2129640"/>
              <a:ext cx="947537" cy="26113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73"/>
            <p:cNvSpPr txBox="1"/>
            <p:nvPr/>
          </p:nvSpPr>
          <p:spPr>
            <a:xfrm>
              <a:off x="600861" y="3282105"/>
              <a:ext cx="2065979" cy="30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6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Header 2</a:t>
              </a:r>
              <a:endParaRPr/>
            </a:p>
          </p:txBody>
        </p:sp>
      </p:grpSp>
      <p:grpSp>
        <p:nvGrpSpPr>
          <p:cNvPr id="2138" name="Google Shape;2138;p73"/>
          <p:cNvGrpSpPr/>
          <p:nvPr/>
        </p:nvGrpSpPr>
        <p:grpSpPr>
          <a:xfrm>
            <a:off x="441327" y="4813837"/>
            <a:ext cx="2611348" cy="947537"/>
            <a:chOff x="363539" y="4491887"/>
            <a:chExt cx="2611348" cy="947537"/>
          </a:xfrm>
        </p:grpSpPr>
        <p:sp>
          <p:nvSpPr>
            <p:cNvPr id="2139" name="Google Shape;2139;p73"/>
            <p:cNvSpPr/>
            <p:nvPr/>
          </p:nvSpPr>
          <p:spPr>
            <a:xfrm rot="-5400000">
              <a:off x="1195444" y="3659981"/>
              <a:ext cx="947537" cy="26113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73"/>
            <p:cNvSpPr txBox="1"/>
            <p:nvPr/>
          </p:nvSpPr>
          <p:spPr>
            <a:xfrm>
              <a:off x="600861" y="4812445"/>
              <a:ext cx="2065979" cy="3064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76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Header 3</a:t>
              </a:r>
              <a:endParaRPr/>
            </a:p>
          </p:txBody>
        </p:sp>
      </p:grpSp>
      <p:graphicFrame>
        <p:nvGraphicFramePr>
          <p:cNvPr id="2141" name="Google Shape;2141;p73"/>
          <p:cNvGraphicFramePr/>
          <p:nvPr/>
        </p:nvGraphicFramePr>
        <p:xfrm>
          <a:off x="3052669" y="13833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{EA5200CC-8042-4833-96C7-AB5AFDEB2E45}</a:tableStyleId>
              </a:tblPr>
              <a:tblGrid>
                <a:gridCol w="4416475"/>
                <a:gridCol w="4416475"/>
              </a:tblGrid>
              <a:tr h="15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 b="0" i="0" sz="1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525" marB="45525" marR="91025" marL="91025" anchor="ctr">
                    <a:lnL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3D3D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5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Google Shape;2146;p74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7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148" name="Google Shape;2148;p74"/>
          <p:cNvSpPr/>
          <p:nvPr/>
        </p:nvSpPr>
        <p:spPr>
          <a:xfrm>
            <a:off x="419099" y="3379358"/>
            <a:ext cx="11516501" cy="11965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74"/>
          <p:cNvSpPr/>
          <p:nvPr/>
        </p:nvSpPr>
        <p:spPr>
          <a:xfrm>
            <a:off x="2484766" y="1640584"/>
            <a:ext cx="1358200" cy="556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150" name="Google Shape;2150;p74"/>
          <p:cNvSpPr/>
          <p:nvPr/>
        </p:nvSpPr>
        <p:spPr>
          <a:xfrm>
            <a:off x="3833537" y="1640584"/>
            <a:ext cx="1358200" cy="556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151" name="Google Shape;2151;p74"/>
          <p:cNvSpPr/>
          <p:nvPr/>
        </p:nvSpPr>
        <p:spPr>
          <a:xfrm>
            <a:off x="5182310" y="1640584"/>
            <a:ext cx="1358200" cy="556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152" name="Google Shape;2152;p74"/>
          <p:cNvSpPr/>
          <p:nvPr/>
        </p:nvSpPr>
        <p:spPr>
          <a:xfrm>
            <a:off x="6531083" y="1640584"/>
            <a:ext cx="1358200" cy="556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153" name="Google Shape;2153;p74"/>
          <p:cNvSpPr/>
          <p:nvPr/>
        </p:nvSpPr>
        <p:spPr>
          <a:xfrm>
            <a:off x="7879853" y="1640584"/>
            <a:ext cx="1358200" cy="556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154" name="Google Shape;2154;p74"/>
          <p:cNvSpPr/>
          <p:nvPr/>
        </p:nvSpPr>
        <p:spPr>
          <a:xfrm>
            <a:off x="9228627" y="1640584"/>
            <a:ext cx="1358200" cy="556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155" name="Google Shape;2155;p74"/>
          <p:cNvSpPr/>
          <p:nvPr/>
        </p:nvSpPr>
        <p:spPr>
          <a:xfrm>
            <a:off x="10577401" y="1640584"/>
            <a:ext cx="1358200" cy="5566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12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cxnSp>
        <p:nvCxnSpPr>
          <p:cNvPr id="2156" name="Google Shape;2156;p74"/>
          <p:cNvCxnSpPr/>
          <p:nvPr/>
        </p:nvCxnSpPr>
        <p:spPr>
          <a:xfrm>
            <a:off x="419100" y="2182819"/>
            <a:ext cx="2144948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7" name="Google Shape;2157;p74"/>
          <p:cNvCxnSpPr/>
          <p:nvPr/>
        </p:nvCxnSpPr>
        <p:spPr>
          <a:xfrm>
            <a:off x="419099" y="3379357"/>
            <a:ext cx="11516501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8" name="Google Shape;2158;p74"/>
          <p:cNvCxnSpPr/>
          <p:nvPr/>
        </p:nvCxnSpPr>
        <p:spPr>
          <a:xfrm>
            <a:off x="419099" y="4575896"/>
            <a:ext cx="11516501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9" name="Google Shape;2159;p74"/>
          <p:cNvCxnSpPr/>
          <p:nvPr/>
        </p:nvCxnSpPr>
        <p:spPr>
          <a:xfrm>
            <a:off x="419099" y="5772434"/>
            <a:ext cx="11516501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60" name="Google Shape;2160;p74"/>
          <p:cNvSpPr txBox="1"/>
          <p:nvPr/>
        </p:nvSpPr>
        <p:spPr>
          <a:xfrm>
            <a:off x="757232" y="2637021"/>
            <a:ext cx="1500412" cy="209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2"/>
              <a:buFont typeface="Arial"/>
              <a:buNone/>
            </a:pPr>
            <a:r>
              <a:rPr lang="en-US" sz="151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161" name="Google Shape;2161;p74"/>
          <p:cNvSpPr/>
          <p:nvPr/>
        </p:nvSpPr>
        <p:spPr>
          <a:xfrm>
            <a:off x="3008644" y="2625867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74"/>
          <p:cNvSpPr/>
          <p:nvPr/>
        </p:nvSpPr>
        <p:spPr>
          <a:xfrm>
            <a:off x="4357416" y="2625867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46" y="135"/>
                </a:moveTo>
                <a:cubicBezTo>
                  <a:pt x="135" y="146"/>
                  <a:pt x="135" y="146"/>
                  <a:pt x="135" y="146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54" y="65"/>
                  <a:pt x="54" y="65"/>
                  <a:pt x="54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11" y="100"/>
                  <a:pt x="111" y="100"/>
                  <a:pt x="111" y="100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74"/>
          <p:cNvSpPr/>
          <p:nvPr/>
        </p:nvSpPr>
        <p:spPr>
          <a:xfrm>
            <a:off x="5706188" y="2625867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74"/>
          <p:cNvSpPr/>
          <p:nvPr/>
        </p:nvSpPr>
        <p:spPr>
          <a:xfrm>
            <a:off x="7054959" y="2625867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46" y="135"/>
                </a:moveTo>
                <a:cubicBezTo>
                  <a:pt x="135" y="146"/>
                  <a:pt x="135" y="146"/>
                  <a:pt x="135" y="146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54" y="65"/>
                  <a:pt x="54" y="65"/>
                  <a:pt x="54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11" y="100"/>
                  <a:pt x="111" y="100"/>
                  <a:pt x="111" y="100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74"/>
          <p:cNvSpPr/>
          <p:nvPr/>
        </p:nvSpPr>
        <p:spPr>
          <a:xfrm>
            <a:off x="8403731" y="2625867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74"/>
          <p:cNvSpPr/>
          <p:nvPr/>
        </p:nvSpPr>
        <p:spPr>
          <a:xfrm>
            <a:off x="9752504" y="2625867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46" y="135"/>
                </a:moveTo>
                <a:cubicBezTo>
                  <a:pt x="135" y="146"/>
                  <a:pt x="135" y="146"/>
                  <a:pt x="135" y="146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54" y="65"/>
                  <a:pt x="54" y="65"/>
                  <a:pt x="54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11" y="100"/>
                  <a:pt x="111" y="100"/>
                  <a:pt x="111" y="100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74"/>
          <p:cNvSpPr/>
          <p:nvPr/>
        </p:nvSpPr>
        <p:spPr>
          <a:xfrm>
            <a:off x="11101278" y="2625867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74"/>
          <p:cNvSpPr txBox="1"/>
          <p:nvPr/>
        </p:nvSpPr>
        <p:spPr>
          <a:xfrm>
            <a:off x="757232" y="3851478"/>
            <a:ext cx="1500412" cy="209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2"/>
              <a:buFont typeface="Arial"/>
              <a:buNone/>
            </a:pPr>
            <a:r>
              <a:rPr lang="en-US" sz="151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169" name="Google Shape;2169;p74"/>
          <p:cNvSpPr/>
          <p:nvPr/>
        </p:nvSpPr>
        <p:spPr>
          <a:xfrm>
            <a:off x="3008644" y="3822406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74"/>
          <p:cNvSpPr/>
          <p:nvPr/>
        </p:nvSpPr>
        <p:spPr>
          <a:xfrm>
            <a:off x="4357416" y="3822406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46" y="135"/>
                </a:moveTo>
                <a:cubicBezTo>
                  <a:pt x="135" y="146"/>
                  <a:pt x="135" y="146"/>
                  <a:pt x="135" y="146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54" y="65"/>
                  <a:pt x="54" y="65"/>
                  <a:pt x="54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11" y="100"/>
                  <a:pt x="111" y="100"/>
                  <a:pt x="111" y="100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74"/>
          <p:cNvSpPr/>
          <p:nvPr/>
        </p:nvSpPr>
        <p:spPr>
          <a:xfrm>
            <a:off x="5706188" y="3822406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74"/>
          <p:cNvSpPr/>
          <p:nvPr/>
        </p:nvSpPr>
        <p:spPr>
          <a:xfrm>
            <a:off x="7054959" y="3822406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46" y="135"/>
                </a:moveTo>
                <a:cubicBezTo>
                  <a:pt x="135" y="146"/>
                  <a:pt x="135" y="146"/>
                  <a:pt x="135" y="146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54" y="65"/>
                  <a:pt x="54" y="65"/>
                  <a:pt x="54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11" y="100"/>
                  <a:pt x="111" y="100"/>
                  <a:pt x="111" y="100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74"/>
          <p:cNvSpPr/>
          <p:nvPr/>
        </p:nvSpPr>
        <p:spPr>
          <a:xfrm>
            <a:off x="8403731" y="3822406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74"/>
          <p:cNvSpPr/>
          <p:nvPr/>
        </p:nvSpPr>
        <p:spPr>
          <a:xfrm>
            <a:off x="9752504" y="3822406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46" y="135"/>
                </a:moveTo>
                <a:cubicBezTo>
                  <a:pt x="135" y="146"/>
                  <a:pt x="135" y="146"/>
                  <a:pt x="135" y="146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54" y="65"/>
                  <a:pt x="54" y="65"/>
                  <a:pt x="54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11" y="100"/>
                  <a:pt x="111" y="100"/>
                  <a:pt x="111" y="100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74"/>
          <p:cNvSpPr/>
          <p:nvPr/>
        </p:nvSpPr>
        <p:spPr>
          <a:xfrm>
            <a:off x="11101278" y="3822406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74"/>
          <p:cNvSpPr txBox="1"/>
          <p:nvPr/>
        </p:nvSpPr>
        <p:spPr>
          <a:xfrm>
            <a:off x="757232" y="5028945"/>
            <a:ext cx="1500412" cy="209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12"/>
              <a:buFont typeface="Arial"/>
              <a:buNone/>
            </a:pPr>
            <a:r>
              <a:rPr lang="en-US" sz="151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177" name="Google Shape;2177;p74"/>
          <p:cNvSpPr/>
          <p:nvPr/>
        </p:nvSpPr>
        <p:spPr>
          <a:xfrm>
            <a:off x="3008644" y="5018945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74"/>
          <p:cNvSpPr/>
          <p:nvPr/>
        </p:nvSpPr>
        <p:spPr>
          <a:xfrm>
            <a:off x="4357416" y="5018945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46" y="135"/>
                </a:moveTo>
                <a:cubicBezTo>
                  <a:pt x="135" y="146"/>
                  <a:pt x="135" y="146"/>
                  <a:pt x="135" y="146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54" y="65"/>
                  <a:pt x="54" y="65"/>
                  <a:pt x="54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11" y="100"/>
                  <a:pt x="111" y="100"/>
                  <a:pt x="111" y="100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74"/>
          <p:cNvSpPr/>
          <p:nvPr/>
        </p:nvSpPr>
        <p:spPr>
          <a:xfrm>
            <a:off x="5706188" y="5018945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74"/>
          <p:cNvSpPr/>
          <p:nvPr/>
        </p:nvSpPr>
        <p:spPr>
          <a:xfrm>
            <a:off x="7054959" y="5018945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46" y="135"/>
                </a:moveTo>
                <a:cubicBezTo>
                  <a:pt x="135" y="146"/>
                  <a:pt x="135" y="146"/>
                  <a:pt x="135" y="146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54" y="65"/>
                  <a:pt x="54" y="65"/>
                  <a:pt x="54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11" y="100"/>
                  <a:pt x="111" y="100"/>
                  <a:pt x="111" y="100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74"/>
          <p:cNvSpPr/>
          <p:nvPr/>
        </p:nvSpPr>
        <p:spPr>
          <a:xfrm>
            <a:off x="8403731" y="5018945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74"/>
          <p:cNvSpPr/>
          <p:nvPr/>
        </p:nvSpPr>
        <p:spPr>
          <a:xfrm>
            <a:off x="9752504" y="5018945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46" y="135"/>
                </a:moveTo>
                <a:cubicBezTo>
                  <a:pt x="135" y="146"/>
                  <a:pt x="135" y="146"/>
                  <a:pt x="135" y="146"/>
                </a:cubicBezTo>
                <a:cubicBezTo>
                  <a:pt x="100" y="111"/>
                  <a:pt x="100" y="111"/>
                  <a:pt x="100" y="111"/>
                </a:cubicBezTo>
                <a:cubicBezTo>
                  <a:pt x="65" y="146"/>
                  <a:pt x="65" y="146"/>
                  <a:pt x="65" y="146"/>
                </a:cubicBezTo>
                <a:cubicBezTo>
                  <a:pt x="54" y="135"/>
                  <a:pt x="54" y="135"/>
                  <a:pt x="54" y="135"/>
                </a:cubicBezTo>
                <a:cubicBezTo>
                  <a:pt x="89" y="100"/>
                  <a:pt x="89" y="100"/>
                  <a:pt x="89" y="100"/>
                </a:cubicBezTo>
                <a:cubicBezTo>
                  <a:pt x="54" y="65"/>
                  <a:pt x="54" y="65"/>
                  <a:pt x="54" y="65"/>
                </a:cubicBezTo>
                <a:cubicBezTo>
                  <a:pt x="65" y="54"/>
                  <a:pt x="65" y="54"/>
                  <a:pt x="65" y="54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46" y="65"/>
                  <a:pt x="146" y="65"/>
                  <a:pt x="146" y="65"/>
                </a:cubicBezTo>
                <a:cubicBezTo>
                  <a:pt x="111" y="100"/>
                  <a:pt x="111" y="100"/>
                  <a:pt x="111" y="100"/>
                </a:cubicBezTo>
                <a:lnTo>
                  <a:pt x="146" y="13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74"/>
          <p:cNvSpPr/>
          <p:nvPr/>
        </p:nvSpPr>
        <p:spPr>
          <a:xfrm>
            <a:off x="11101278" y="5018945"/>
            <a:ext cx="310443" cy="310443"/>
          </a:xfrm>
          <a:custGeom>
            <a:rect b="b" l="l" r="r" t="t"/>
            <a:pathLst>
              <a:path extrusionOk="0" h="200" w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5"/>
                  <a:pt x="155" y="0"/>
                  <a:pt x="100" y="0"/>
                </a:cubicBezTo>
                <a:close/>
                <a:moveTo>
                  <a:pt x="156" y="72"/>
                </a:moveTo>
                <a:cubicBezTo>
                  <a:pt x="94" y="134"/>
                  <a:pt x="94" y="134"/>
                  <a:pt x="94" y="134"/>
                </a:cubicBezTo>
                <a:cubicBezTo>
                  <a:pt x="92" y="135"/>
                  <a:pt x="90" y="136"/>
                  <a:pt x="88" y="136"/>
                </a:cubicBezTo>
                <a:cubicBezTo>
                  <a:pt x="86" y="136"/>
                  <a:pt x="84" y="135"/>
                  <a:pt x="82" y="13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1" y="102"/>
                  <a:pt x="50" y="100"/>
                  <a:pt x="50" y="98"/>
                </a:cubicBezTo>
                <a:cubicBezTo>
                  <a:pt x="50" y="96"/>
                  <a:pt x="51" y="94"/>
                  <a:pt x="53" y="93"/>
                </a:cubicBezTo>
                <a:cubicBezTo>
                  <a:pt x="54" y="91"/>
                  <a:pt x="56" y="90"/>
                  <a:pt x="58" y="90"/>
                </a:cubicBezTo>
                <a:cubicBezTo>
                  <a:pt x="60" y="90"/>
                  <a:pt x="62" y="91"/>
                  <a:pt x="64" y="93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6" y="59"/>
                  <a:pt x="148" y="58"/>
                  <a:pt x="150" y="58"/>
                </a:cubicBezTo>
                <a:cubicBezTo>
                  <a:pt x="152" y="58"/>
                  <a:pt x="154" y="59"/>
                  <a:pt x="156" y="60"/>
                </a:cubicBezTo>
                <a:cubicBezTo>
                  <a:pt x="157" y="62"/>
                  <a:pt x="158" y="64"/>
                  <a:pt x="158" y="66"/>
                </a:cubicBezTo>
                <a:cubicBezTo>
                  <a:pt x="158" y="68"/>
                  <a:pt x="157" y="70"/>
                  <a:pt x="156" y="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4700" lIns="89425" spcFirstLastPara="1" rIns="89425" wrap="square" tIns="44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34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75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7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190" name="Google Shape;2190;p75"/>
          <p:cNvSpPr/>
          <p:nvPr/>
        </p:nvSpPr>
        <p:spPr>
          <a:xfrm>
            <a:off x="1927642" y="1898034"/>
            <a:ext cx="2378251" cy="439964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75"/>
          <p:cNvSpPr/>
          <p:nvPr/>
        </p:nvSpPr>
        <p:spPr>
          <a:xfrm>
            <a:off x="1927642" y="1316967"/>
            <a:ext cx="2378251" cy="58106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sp>
        <p:nvSpPr>
          <p:cNvPr id="2192" name="Google Shape;2192;p75"/>
          <p:cNvSpPr/>
          <p:nvPr/>
        </p:nvSpPr>
        <p:spPr>
          <a:xfrm>
            <a:off x="4355638" y="1898034"/>
            <a:ext cx="2378251" cy="439964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75"/>
          <p:cNvSpPr/>
          <p:nvPr/>
        </p:nvSpPr>
        <p:spPr>
          <a:xfrm>
            <a:off x="4355638" y="1316967"/>
            <a:ext cx="2378251" cy="58106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sp>
        <p:nvSpPr>
          <p:cNvPr id="2194" name="Google Shape;2194;p75"/>
          <p:cNvSpPr/>
          <p:nvPr/>
        </p:nvSpPr>
        <p:spPr>
          <a:xfrm>
            <a:off x="6783634" y="1898034"/>
            <a:ext cx="2378251" cy="439964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75"/>
          <p:cNvSpPr/>
          <p:nvPr/>
        </p:nvSpPr>
        <p:spPr>
          <a:xfrm>
            <a:off x="6783634" y="1316967"/>
            <a:ext cx="2378251" cy="58106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sp>
        <p:nvSpPr>
          <p:cNvPr id="2196" name="Google Shape;2196;p75"/>
          <p:cNvSpPr/>
          <p:nvPr/>
        </p:nvSpPr>
        <p:spPr>
          <a:xfrm>
            <a:off x="9211630" y="1898034"/>
            <a:ext cx="2378251" cy="439964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75"/>
          <p:cNvSpPr/>
          <p:nvPr/>
        </p:nvSpPr>
        <p:spPr>
          <a:xfrm>
            <a:off x="9211630" y="1316967"/>
            <a:ext cx="2378251" cy="581068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4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cxnSp>
        <p:nvCxnSpPr>
          <p:cNvPr id="2198" name="Google Shape;2198;p75"/>
          <p:cNvCxnSpPr/>
          <p:nvPr/>
        </p:nvCxnSpPr>
        <p:spPr>
          <a:xfrm>
            <a:off x="2012883" y="2769099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9" name="Google Shape;2199;p75"/>
          <p:cNvCxnSpPr/>
          <p:nvPr/>
        </p:nvCxnSpPr>
        <p:spPr>
          <a:xfrm>
            <a:off x="4440879" y="2769099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0" name="Google Shape;2200;p75"/>
          <p:cNvCxnSpPr/>
          <p:nvPr/>
        </p:nvCxnSpPr>
        <p:spPr>
          <a:xfrm>
            <a:off x="6868875" y="2769099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01" name="Google Shape;2201;p75"/>
          <p:cNvCxnSpPr/>
          <p:nvPr/>
        </p:nvCxnSpPr>
        <p:spPr>
          <a:xfrm>
            <a:off x="9296870" y="2769099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2" name="Google Shape;2202;p75"/>
          <p:cNvSpPr/>
          <p:nvPr/>
        </p:nvSpPr>
        <p:spPr>
          <a:xfrm rot="-5400000">
            <a:off x="879794" y="1735584"/>
            <a:ext cx="781390" cy="1214823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75"/>
          <p:cNvSpPr txBox="1"/>
          <p:nvPr/>
        </p:nvSpPr>
        <p:spPr>
          <a:xfrm>
            <a:off x="701203" y="1990436"/>
            <a:ext cx="1176679" cy="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33600" lIns="67200" spcFirstLastPara="1" rIns="0" wrap="square" tIns="33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sp>
        <p:nvSpPr>
          <p:cNvPr id="2204" name="Google Shape;2204;p75"/>
          <p:cNvSpPr txBox="1"/>
          <p:nvPr/>
        </p:nvSpPr>
        <p:spPr>
          <a:xfrm>
            <a:off x="2012883" y="1952300"/>
            <a:ext cx="220777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  <p:sp>
        <p:nvSpPr>
          <p:cNvPr id="2205" name="Google Shape;2205;p75"/>
          <p:cNvSpPr txBox="1"/>
          <p:nvPr/>
        </p:nvSpPr>
        <p:spPr>
          <a:xfrm>
            <a:off x="4440879" y="1952300"/>
            <a:ext cx="220777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  <p:sp>
        <p:nvSpPr>
          <p:cNvPr id="2206" name="Google Shape;2206;p75"/>
          <p:cNvSpPr txBox="1"/>
          <p:nvPr/>
        </p:nvSpPr>
        <p:spPr>
          <a:xfrm>
            <a:off x="6868875" y="1952300"/>
            <a:ext cx="220777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  <p:sp>
        <p:nvSpPr>
          <p:cNvPr id="2207" name="Google Shape;2207;p75"/>
          <p:cNvSpPr txBox="1"/>
          <p:nvPr/>
        </p:nvSpPr>
        <p:spPr>
          <a:xfrm>
            <a:off x="9296870" y="1952301"/>
            <a:ext cx="220777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your text here</a:t>
            </a:r>
            <a:endParaRPr/>
          </a:p>
        </p:txBody>
      </p:sp>
      <p:sp>
        <p:nvSpPr>
          <p:cNvPr id="2208" name="Google Shape;2208;p75"/>
          <p:cNvSpPr/>
          <p:nvPr/>
        </p:nvSpPr>
        <p:spPr>
          <a:xfrm rot="-5400000">
            <a:off x="879795" y="2587791"/>
            <a:ext cx="781390" cy="1214823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75"/>
          <p:cNvSpPr txBox="1"/>
          <p:nvPr/>
        </p:nvSpPr>
        <p:spPr>
          <a:xfrm>
            <a:off x="701203" y="2842636"/>
            <a:ext cx="1176679" cy="705101"/>
          </a:xfrm>
          <a:prstGeom prst="rect">
            <a:avLst/>
          </a:prstGeom>
          <a:noFill/>
          <a:ln>
            <a:noFill/>
          </a:ln>
        </p:spPr>
        <p:txBody>
          <a:bodyPr anchorCtr="0" anchor="t" bIns="33600" lIns="67200" spcFirstLastPara="1" rIns="0" wrap="square" tIns="33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sp>
        <p:nvSpPr>
          <p:cNvPr id="2210" name="Google Shape;2210;p75"/>
          <p:cNvSpPr txBox="1"/>
          <p:nvPr/>
        </p:nvSpPr>
        <p:spPr>
          <a:xfrm>
            <a:off x="2012881" y="2804510"/>
            <a:ext cx="2207770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11" name="Google Shape;2211;p75"/>
          <p:cNvSpPr txBox="1"/>
          <p:nvPr/>
        </p:nvSpPr>
        <p:spPr>
          <a:xfrm>
            <a:off x="4440876" y="2804510"/>
            <a:ext cx="2207770" cy="579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858" lvl="1" marL="1983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12" name="Google Shape;2212;p75"/>
          <p:cNvSpPr txBox="1"/>
          <p:nvPr/>
        </p:nvSpPr>
        <p:spPr>
          <a:xfrm>
            <a:off x="6868872" y="2804510"/>
            <a:ext cx="2207770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13" name="Google Shape;2213;p75"/>
          <p:cNvSpPr txBox="1"/>
          <p:nvPr/>
        </p:nvSpPr>
        <p:spPr>
          <a:xfrm>
            <a:off x="9296868" y="2804510"/>
            <a:ext cx="2207770" cy="579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858" lvl="1" marL="1983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cxnSp>
        <p:nvCxnSpPr>
          <p:cNvPr id="2214" name="Google Shape;2214;p75"/>
          <p:cNvCxnSpPr/>
          <p:nvPr/>
        </p:nvCxnSpPr>
        <p:spPr>
          <a:xfrm>
            <a:off x="2012883" y="3621306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5" name="Google Shape;2215;p75"/>
          <p:cNvCxnSpPr/>
          <p:nvPr/>
        </p:nvCxnSpPr>
        <p:spPr>
          <a:xfrm>
            <a:off x="4440879" y="3621306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6" name="Google Shape;2216;p75"/>
          <p:cNvCxnSpPr/>
          <p:nvPr/>
        </p:nvCxnSpPr>
        <p:spPr>
          <a:xfrm>
            <a:off x="6868875" y="3621306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7" name="Google Shape;2217;p75"/>
          <p:cNvCxnSpPr/>
          <p:nvPr/>
        </p:nvCxnSpPr>
        <p:spPr>
          <a:xfrm>
            <a:off x="9296870" y="3621306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8" name="Google Shape;2218;p75"/>
          <p:cNvCxnSpPr/>
          <p:nvPr/>
        </p:nvCxnSpPr>
        <p:spPr>
          <a:xfrm>
            <a:off x="2012883" y="4627375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19" name="Google Shape;2219;p75"/>
          <p:cNvCxnSpPr/>
          <p:nvPr/>
        </p:nvCxnSpPr>
        <p:spPr>
          <a:xfrm>
            <a:off x="4440879" y="4627375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0" name="Google Shape;2220;p75"/>
          <p:cNvCxnSpPr/>
          <p:nvPr/>
        </p:nvCxnSpPr>
        <p:spPr>
          <a:xfrm>
            <a:off x="6868875" y="4627375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p75"/>
          <p:cNvCxnSpPr/>
          <p:nvPr/>
        </p:nvCxnSpPr>
        <p:spPr>
          <a:xfrm>
            <a:off x="9296870" y="4627375"/>
            <a:ext cx="220777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2" name="Google Shape;2222;p75"/>
          <p:cNvSpPr txBox="1"/>
          <p:nvPr/>
        </p:nvSpPr>
        <p:spPr>
          <a:xfrm>
            <a:off x="2012881" y="3656718"/>
            <a:ext cx="2207770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23" name="Google Shape;2223;p75"/>
          <p:cNvSpPr txBox="1"/>
          <p:nvPr/>
        </p:nvSpPr>
        <p:spPr>
          <a:xfrm>
            <a:off x="4440876" y="3656718"/>
            <a:ext cx="2207770" cy="579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858" lvl="1" marL="1983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24" name="Google Shape;2224;p75"/>
          <p:cNvSpPr txBox="1"/>
          <p:nvPr/>
        </p:nvSpPr>
        <p:spPr>
          <a:xfrm>
            <a:off x="6868872" y="3656718"/>
            <a:ext cx="2207770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25" name="Google Shape;2225;p75"/>
          <p:cNvSpPr txBox="1"/>
          <p:nvPr/>
        </p:nvSpPr>
        <p:spPr>
          <a:xfrm>
            <a:off x="9296868" y="3656718"/>
            <a:ext cx="2207770" cy="579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858" lvl="1" marL="1983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26" name="Google Shape;2226;p75"/>
          <p:cNvSpPr/>
          <p:nvPr/>
        </p:nvSpPr>
        <p:spPr>
          <a:xfrm rot="-5400000">
            <a:off x="802863" y="3516929"/>
            <a:ext cx="935252" cy="1214823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75"/>
          <p:cNvSpPr txBox="1"/>
          <p:nvPr/>
        </p:nvSpPr>
        <p:spPr>
          <a:xfrm>
            <a:off x="708720" y="3702366"/>
            <a:ext cx="1169168" cy="843942"/>
          </a:xfrm>
          <a:prstGeom prst="rect">
            <a:avLst/>
          </a:prstGeom>
          <a:noFill/>
          <a:ln>
            <a:noFill/>
          </a:ln>
        </p:spPr>
        <p:txBody>
          <a:bodyPr anchorCtr="0" anchor="t" bIns="33600" lIns="67200" spcFirstLastPara="1" rIns="0" wrap="square" tIns="336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sp>
        <p:nvSpPr>
          <p:cNvPr id="2228" name="Google Shape;2228;p75"/>
          <p:cNvSpPr txBox="1"/>
          <p:nvPr/>
        </p:nvSpPr>
        <p:spPr>
          <a:xfrm>
            <a:off x="2012883" y="4662789"/>
            <a:ext cx="2207770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29" name="Google Shape;2229;p75"/>
          <p:cNvSpPr txBox="1"/>
          <p:nvPr/>
        </p:nvSpPr>
        <p:spPr>
          <a:xfrm>
            <a:off x="4440879" y="4662789"/>
            <a:ext cx="2207770" cy="579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858" lvl="1" marL="1983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30" name="Google Shape;2230;p75"/>
          <p:cNvSpPr txBox="1"/>
          <p:nvPr/>
        </p:nvSpPr>
        <p:spPr>
          <a:xfrm>
            <a:off x="6868875" y="4662789"/>
            <a:ext cx="2207770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5113" lvl="1" marL="26987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265113" lvl="1" marL="269875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31" name="Google Shape;2231;p75"/>
          <p:cNvSpPr txBox="1"/>
          <p:nvPr/>
        </p:nvSpPr>
        <p:spPr>
          <a:xfrm>
            <a:off x="9296870" y="4662789"/>
            <a:ext cx="2207770" cy="5796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94858" lvl="1" marL="19835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  <a:p>
            <a:pPr indent="-194858" lvl="1" marL="198358" marR="0" rtl="0" algn="l">
              <a:lnSpc>
                <a:spcPct val="100000"/>
              </a:lnSpc>
              <a:spcBef>
                <a:spcPts val="147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bullet text</a:t>
            </a:r>
            <a:endParaRPr/>
          </a:p>
        </p:txBody>
      </p:sp>
      <p:sp>
        <p:nvSpPr>
          <p:cNvPr id="2232" name="Google Shape;2232;p75"/>
          <p:cNvSpPr/>
          <p:nvPr/>
        </p:nvSpPr>
        <p:spPr>
          <a:xfrm rot="-5400000">
            <a:off x="466617" y="4859247"/>
            <a:ext cx="1607744" cy="1214823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3" name="Google Shape;2233;p75"/>
          <p:cNvSpPr txBox="1"/>
          <p:nvPr/>
        </p:nvSpPr>
        <p:spPr>
          <a:xfrm>
            <a:off x="722363" y="4722067"/>
            <a:ext cx="1155520" cy="1489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7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239" name="Google Shape;2239;p76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0" name="Google Shape;2240;p76"/>
          <p:cNvSpPr txBox="1"/>
          <p:nvPr/>
        </p:nvSpPr>
        <p:spPr>
          <a:xfrm>
            <a:off x="5372133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76"/>
          <p:cNvSpPr txBox="1"/>
          <p:nvPr/>
        </p:nvSpPr>
        <p:spPr>
          <a:xfrm>
            <a:off x="7513623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76"/>
          <p:cNvSpPr txBox="1"/>
          <p:nvPr/>
        </p:nvSpPr>
        <p:spPr>
          <a:xfrm>
            <a:off x="9655114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76"/>
          <p:cNvSpPr txBox="1"/>
          <p:nvPr/>
        </p:nvSpPr>
        <p:spPr>
          <a:xfrm>
            <a:off x="3230645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4" name="Google Shape;2244;p76"/>
          <p:cNvCxnSpPr/>
          <p:nvPr/>
        </p:nvCxnSpPr>
        <p:spPr>
          <a:xfrm>
            <a:off x="3230641" y="2952140"/>
            <a:ext cx="827703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45" name="Google Shape;2245;p76"/>
          <p:cNvCxnSpPr/>
          <p:nvPr/>
        </p:nvCxnSpPr>
        <p:spPr>
          <a:xfrm>
            <a:off x="3230641" y="4427201"/>
            <a:ext cx="827703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6" name="Google Shape;2246;p76"/>
          <p:cNvSpPr txBox="1"/>
          <p:nvPr/>
        </p:nvSpPr>
        <p:spPr>
          <a:xfrm>
            <a:off x="549928" y="1602618"/>
            <a:ext cx="2563270" cy="1245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76"/>
          <p:cNvSpPr txBox="1"/>
          <p:nvPr/>
        </p:nvSpPr>
        <p:spPr>
          <a:xfrm>
            <a:off x="3230644" y="2106890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48" name="Google Shape;2248;p76"/>
          <p:cNvSpPr txBox="1"/>
          <p:nvPr/>
        </p:nvSpPr>
        <p:spPr>
          <a:xfrm>
            <a:off x="5372133" y="2106890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49" name="Google Shape;2249;p76"/>
          <p:cNvSpPr txBox="1"/>
          <p:nvPr/>
        </p:nvSpPr>
        <p:spPr>
          <a:xfrm>
            <a:off x="7511136" y="2106890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50" name="Google Shape;2250;p76"/>
          <p:cNvSpPr txBox="1"/>
          <p:nvPr/>
        </p:nvSpPr>
        <p:spPr>
          <a:xfrm>
            <a:off x="9650137" y="2106890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51" name="Google Shape;2251;p76"/>
          <p:cNvSpPr txBox="1"/>
          <p:nvPr/>
        </p:nvSpPr>
        <p:spPr>
          <a:xfrm>
            <a:off x="549928" y="3077683"/>
            <a:ext cx="2563270" cy="1245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2" name="Google Shape;2252;p76"/>
          <p:cNvSpPr txBox="1"/>
          <p:nvPr/>
        </p:nvSpPr>
        <p:spPr>
          <a:xfrm>
            <a:off x="3230644" y="3581956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53" name="Google Shape;2253;p76"/>
          <p:cNvSpPr txBox="1"/>
          <p:nvPr/>
        </p:nvSpPr>
        <p:spPr>
          <a:xfrm>
            <a:off x="5372133" y="3581956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54" name="Google Shape;2254;p76"/>
          <p:cNvSpPr txBox="1"/>
          <p:nvPr/>
        </p:nvSpPr>
        <p:spPr>
          <a:xfrm>
            <a:off x="7511136" y="3581956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55" name="Google Shape;2255;p76"/>
          <p:cNvSpPr txBox="1"/>
          <p:nvPr/>
        </p:nvSpPr>
        <p:spPr>
          <a:xfrm>
            <a:off x="9650137" y="3581956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56" name="Google Shape;2256;p76"/>
          <p:cNvSpPr txBox="1"/>
          <p:nvPr/>
        </p:nvSpPr>
        <p:spPr>
          <a:xfrm>
            <a:off x="549928" y="4552746"/>
            <a:ext cx="2563270" cy="1245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7" name="Google Shape;2257;p76"/>
          <p:cNvSpPr txBox="1"/>
          <p:nvPr/>
        </p:nvSpPr>
        <p:spPr>
          <a:xfrm>
            <a:off x="3230644" y="5057017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58" name="Google Shape;2258;p76"/>
          <p:cNvSpPr txBox="1"/>
          <p:nvPr/>
        </p:nvSpPr>
        <p:spPr>
          <a:xfrm>
            <a:off x="5372133" y="5057017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59" name="Google Shape;2259;p76"/>
          <p:cNvSpPr txBox="1"/>
          <p:nvPr/>
        </p:nvSpPr>
        <p:spPr>
          <a:xfrm>
            <a:off x="7511136" y="5057017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60" name="Google Shape;2260;p76"/>
          <p:cNvSpPr txBox="1"/>
          <p:nvPr/>
        </p:nvSpPr>
        <p:spPr>
          <a:xfrm>
            <a:off x="9650137" y="5057017"/>
            <a:ext cx="1852569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2261" name="Google Shape;2261;p76"/>
          <p:cNvCxnSpPr/>
          <p:nvPr/>
        </p:nvCxnSpPr>
        <p:spPr>
          <a:xfrm>
            <a:off x="5372133" y="1403466"/>
            <a:ext cx="185256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2" name="Google Shape;2262;p76"/>
          <p:cNvCxnSpPr/>
          <p:nvPr/>
        </p:nvCxnSpPr>
        <p:spPr>
          <a:xfrm>
            <a:off x="7513623" y="1403466"/>
            <a:ext cx="185256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3" name="Google Shape;2263;p76"/>
          <p:cNvCxnSpPr/>
          <p:nvPr/>
        </p:nvCxnSpPr>
        <p:spPr>
          <a:xfrm>
            <a:off x="9655113" y="1403466"/>
            <a:ext cx="185256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64" name="Google Shape;2264;p76"/>
          <p:cNvCxnSpPr/>
          <p:nvPr/>
        </p:nvCxnSpPr>
        <p:spPr>
          <a:xfrm>
            <a:off x="3230644" y="1403466"/>
            <a:ext cx="185256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8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7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270" name="Google Shape;2270;p77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71" name="Google Shape;2271;p77"/>
          <p:cNvCxnSpPr/>
          <p:nvPr/>
        </p:nvCxnSpPr>
        <p:spPr>
          <a:xfrm>
            <a:off x="3237027" y="2478520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2" name="Google Shape;2272;p77"/>
          <p:cNvCxnSpPr/>
          <p:nvPr/>
        </p:nvCxnSpPr>
        <p:spPr>
          <a:xfrm>
            <a:off x="3237027" y="3567315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73" name="Google Shape;2273;p77"/>
          <p:cNvCxnSpPr/>
          <p:nvPr/>
        </p:nvCxnSpPr>
        <p:spPr>
          <a:xfrm>
            <a:off x="3237027" y="4656116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74" name="Google Shape;2274;p77"/>
          <p:cNvSpPr txBox="1"/>
          <p:nvPr/>
        </p:nvSpPr>
        <p:spPr>
          <a:xfrm>
            <a:off x="549928" y="1474618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p77"/>
          <p:cNvSpPr txBox="1"/>
          <p:nvPr/>
        </p:nvSpPr>
        <p:spPr>
          <a:xfrm>
            <a:off x="3237030" y="1826401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76" name="Google Shape;2276;p77"/>
          <p:cNvSpPr txBox="1"/>
          <p:nvPr/>
        </p:nvSpPr>
        <p:spPr>
          <a:xfrm>
            <a:off x="5383619" y="1826401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77" name="Google Shape;2277;p77"/>
          <p:cNvSpPr txBox="1"/>
          <p:nvPr/>
        </p:nvSpPr>
        <p:spPr>
          <a:xfrm>
            <a:off x="7527718" y="1826401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78" name="Google Shape;2278;p77"/>
          <p:cNvSpPr txBox="1"/>
          <p:nvPr/>
        </p:nvSpPr>
        <p:spPr>
          <a:xfrm>
            <a:off x="9671815" y="1826401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79" name="Google Shape;2279;p77"/>
          <p:cNvSpPr txBox="1"/>
          <p:nvPr/>
        </p:nvSpPr>
        <p:spPr>
          <a:xfrm>
            <a:off x="549928" y="2563416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77"/>
          <p:cNvSpPr txBox="1"/>
          <p:nvPr/>
        </p:nvSpPr>
        <p:spPr>
          <a:xfrm>
            <a:off x="3237030" y="2915199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81" name="Google Shape;2281;p77"/>
          <p:cNvSpPr txBox="1"/>
          <p:nvPr/>
        </p:nvSpPr>
        <p:spPr>
          <a:xfrm>
            <a:off x="5383619" y="2915199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82" name="Google Shape;2282;p77"/>
          <p:cNvSpPr txBox="1"/>
          <p:nvPr/>
        </p:nvSpPr>
        <p:spPr>
          <a:xfrm>
            <a:off x="7527718" y="2915199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83" name="Google Shape;2283;p77"/>
          <p:cNvSpPr txBox="1"/>
          <p:nvPr/>
        </p:nvSpPr>
        <p:spPr>
          <a:xfrm>
            <a:off x="9671815" y="2915199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84" name="Google Shape;2284;p77"/>
          <p:cNvSpPr txBox="1"/>
          <p:nvPr/>
        </p:nvSpPr>
        <p:spPr>
          <a:xfrm>
            <a:off x="549928" y="3652223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77"/>
          <p:cNvSpPr txBox="1"/>
          <p:nvPr/>
        </p:nvSpPr>
        <p:spPr>
          <a:xfrm>
            <a:off x="3237030" y="4003996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86" name="Google Shape;2286;p77"/>
          <p:cNvSpPr txBox="1"/>
          <p:nvPr/>
        </p:nvSpPr>
        <p:spPr>
          <a:xfrm>
            <a:off x="5383619" y="4003996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87" name="Google Shape;2287;p77"/>
          <p:cNvSpPr txBox="1"/>
          <p:nvPr/>
        </p:nvSpPr>
        <p:spPr>
          <a:xfrm>
            <a:off x="7527718" y="4003996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88" name="Google Shape;2288;p77"/>
          <p:cNvSpPr txBox="1"/>
          <p:nvPr/>
        </p:nvSpPr>
        <p:spPr>
          <a:xfrm>
            <a:off x="9671815" y="4003996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89" name="Google Shape;2289;p77"/>
          <p:cNvSpPr txBox="1"/>
          <p:nvPr/>
        </p:nvSpPr>
        <p:spPr>
          <a:xfrm>
            <a:off x="549928" y="4741018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77"/>
          <p:cNvSpPr txBox="1"/>
          <p:nvPr/>
        </p:nvSpPr>
        <p:spPr>
          <a:xfrm>
            <a:off x="3237030" y="5092802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91" name="Google Shape;2291;p77"/>
          <p:cNvSpPr txBox="1"/>
          <p:nvPr/>
        </p:nvSpPr>
        <p:spPr>
          <a:xfrm>
            <a:off x="5383619" y="5092802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92" name="Google Shape;2292;p77"/>
          <p:cNvSpPr txBox="1"/>
          <p:nvPr/>
        </p:nvSpPr>
        <p:spPr>
          <a:xfrm>
            <a:off x="7527718" y="5092802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93" name="Google Shape;2293;p77"/>
          <p:cNvSpPr txBox="1"/>
          <p:nvPr/>
        </p:nvSpPr>
        <p:spPr>
          <a:xfrm>
            <a:off x="9671815" y="5092802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294" name="Google Shape;2294;p77"/>
          <p:cNvSpPr txBox="1"/>
          <p:nvPr/>
        </p:nvSpPr>
        <p:spPr>
          <a:xfrm>
            <a:off x="5383619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5" name="Google Shape;2295;p77"/>
          <p:cNvCxnSpPr/>
          <p:nvPr/>
        </p:nvCxnSpPr>
        <p:spPr>
          <a:xfrm>
            <a:off x="5383619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6" name="Google Shape;2296;p77"/>
          <p:cNvSpPr txBox="1"/>
          <p:nvPr/>
        </p:nvSpPr>
        <p:spPr>
          <a:xfrm>
            <a:off x="7530211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7" name="Google Shape;2297;p77"/>
          <p:cNvCxnSpPr/>
          <p:nvPr/>
        </p:nvCxnSpPr>
        <p:spPr>
          <a:xfrm>
            <a:off x="7530211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98" name="Google Shape;2298;p77"/>
          <p:cNvSpPr txBox="1"/>
          <p:nvPr/>
        </p:nvSpPr>
        <p:spPr>
          <a:xfrm>
            <a:off x="9676804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9" name="Google Shape;2299;p77"/>
          <p:cNvCxnSpPr/>
          <p:nvPr/>
        </p:nvCxnSpPr>
        <p:spPr>
          <a:xfrm>
            <a:off x="9676804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00" name="Google Shape;2300;p77"/>
          <p:cNvSpPr txBox="1"/>
          <p:nvPr/>
        </p:nvSpPr>
        <p:spPr>
          <a:xfrm>
            <a:off x="3237030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1" name="Google Shape;2301;p77"/>
          <p:cNvCxnSpPr/>
          <p:nvPr/>
        </p:nvCxnSpPr>
        <p:spPr>
          <a:xfrm>
            <a:off x="3237030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5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7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307" name="Google Shape;2307;p78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08" name="Google Shape;2308;p78"/>
          <p:cNvCxnSpPr/>
          <p:nvPr/>
        </p:nvCxnSpPr>
        <p:spPr>
          <a:xfrm>
            <a:off x="3237027" y="2297099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09" name="Google Shape;2309;p78"/>
          <p:cNvCxnSpPr/>
          <p:nvPr/>
        </p:nvCxnSpPr>
        <p:spPr>
          <a:xfrm>
            <a:off x="3237027" y="3189130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0" name="Google Shape;2310;p78"/>
          <p:cNvCxnSpPr/>
          <p:nvPr/>
        </p:nvCxnSpPr>
        <p:spPr>
          <a:xfrm>
            <a:off x="3237027" y="4081166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1" name="Google Shape;2311;p78"/>
          <p:cNvCxnSpPr/>
          <p:nvPr/>
        </p:nvCxnSpPr>
        <p:spPr>
          <a:xfrm>
            <a:off x="3237027" y="4973199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12" name="Google Shape;2312;p78"/>
          <p:cNvSpPr txBox="1"/>
          <p:nvPr/>
        </p:nvSpPr>
        <p:spPr>
          <a:xfrm>
            <a:off x="549928" y="1474619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78"/>
          <p:cNvSpPr txBox="1"/>
          <p:nvPr/>
        </p:nvSpPr>
        <p:spPr>
          <a:xfrm>
            <a:off x="3237030" y="1743361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14" name="Google Shape;2314;p78"/>
          <p:cNvSpPr txBox="1"/>
          <p:nvPr/>
        </p:nvSpPr>
        <p:spPr>
          <a:xfrm>
            <a:off x="5383619" y="1743361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15" name="Google Shape;2315;p78"/>
          <p:cNvSpPr txBox="1"/>
          <p:nvPr/>
        </p:nvSpPr>
        <p:spPr>
          <a:xfrm>
            <a:off x="7527718" y="1743361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16" name="Google Shape;2316;p78"/>
          <p:cNvSpPr txBox="1"/>
          <p:nvPr/>
        </p:nvSpPr>
        <p:spPr>
          <a:xfrm>
            <a:off x="9671815" y="1743361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17" name="Google Shape;2317;p78"/>
          <p:cNvSpPr txBox="1"/>
          <p:nvPr/>
        </p:nvSpPr>
        <p:spPr>
          <a:xfrm>
            <a:off x="549928" y="2366653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78"/>
          <p:cNvSpPr txBox="1"/>
          <p:nvPr/>
        </p:nvSpPr>
        <p:spPr>
          <a:xfrm>
            <a:off x="3237030" y="2635395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19" name="Google Shape;2319;p78"/>
          <p:cNvSpPr txBox="1"/>
          <p:nvPr/>
        </p:nvSpPr>
        <p:spPr>
          <a:xfrm>
            <a:off x="5383619" y="2635395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20" name="Google Shape;2320;p78"/>
          <p:cNvSpPr txBox="1"/>
          <p:nvPr/>
        </p:nvSpPr>
        <p:spPr>
          <a:xfrm>
            <a:off x="7527718" y="2635395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21" name="Google Shape;2321;p78"/>
          <p:cNvSpPr txBox="1"/>
          <p:nvPr/>
        </p:nvSpPr>
        <p:spPr>
          <a:xfrm>
            <a:off x="9671815" y="2635395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22" name="Google Shape;2322;p78"/>
          <p:cNvSpPr txBox="1"/>
          <p:nvPr/>
        </p:nvSpPr>
        <p:spPr>
          <a:xfrm>
            <a:off x="549928" y="3258694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p78"/>
          <p:cNvSpPr txBox="1"/>
          <p:nvPr/>
        </p:nvSpPr>
        <p:spPr>
          <a:xfrm>
            <a:off x="3237030" y="3527428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24" name="Google Shape;2324;p78"/>
          <p:cNvSpPr txBox="1"/>
          <p:nvPr/>
        </p:nvSpPr>
        <p:spPr>
          <a:xfrm>
            <a:off x="5383619" y="3527428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25" name="Google Shape;2325;p78"/>
          <p:cNvSpPr txBox="1"/>
          <p:nvPr/>
        </p:nvSpPr>
        <p:spPr>
          <a:xfrm>
            <a:off x="7527718" y="3527428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26" name="Google Shape;2326;p78"/>
          <p:cNvSpPr txBox="1"/>
          <p:nvPr/>
        </p:nvSpPr>
        <p:spPr>
          <a:xfrm>
            <a:off x="9671815" y="3527428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27" name="Google Shape;2327;p78"/>
          <p:cNvSpPr txBox="1"/>
          <p:nvPr/>
        </p:nvSpPr>
        <p:spPr>
          <a:xfrm>
            <a:off x="549928" y="4150725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78"/>
          <p:cNvSpPr txBox="1"/>
          <p:nvPr/>
        </p:nvSpPr>
        <p:spPr>
          <a:xfrm>
            <a:off x="3237030" y="4419468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29" name="Google Shape;2329;p78"/>
          <p:cNvSpPr txBox="1"/>
          <p:nvPr/>
        </p:nvSpPr>
        <p:spPr>
          <a:xfrm>
            <a:off x="5383619" y="4419468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30" name="Google Shape;2330;p78"/>
          <p:cNvSpPr txBox="1"/>
          <p:nvPr/>
        </p:nvSpPr>
        <p:spPr>
          <a:xfrm>
            <a:off x="7527718" y="4419468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31" name="Google Shape;2331;p78"/>
          <p:cNvSpPr txBox="1"/>
          <p:nvPr/>
        </p:nvSpPr>
        <p:spPr>
          <a:xfrm>
            <a:off x="9671815" y="4419468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32" name="Google Shape;2332;p78"/>
          <p:cNvSpPr txBox="1"/>
          <p:nvPr/>
        </p:nvSpPr>
        <p:spPr>
          <a:xfrm>
            <a:off x="549928" y="5034332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3" name="Google Shape;2333;p78"/>
          <p:cNvSpPr txBox="1"/>
          <p:nvPr/>
        </p:nvSpPr>
        <p:spPr>
          <a:xfrm>
            <a:off x="3237030" y="5303073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34" name="Google Shape;2334;p78"/>
          <p:cNvSpPr txBox="1"/>
          <p:nvPr/>
        </p:nvSpPr>
        <p:spPr>
          <a:xfrm>
            <a:off x="5383619" y="5303073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35" name="Google Shape;2335;p78"/>
          <p:cNvSpPr txBox="1"/>
          <p:nvPr/>
        </p:nvSpPr>
        <p:spPr>
          <a:xfrm>
            <a:off x="7527718" y="5303073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36" name="Google Shape;2336;p78"/>
          <p:cNvSpPr txBox="1"/>
          <p:nvPr/>
        </p:nvSpPr>
        <p:spPr>
          <a:xfrm>
            <a:off x="9671815" y="5303073"/>
            <a:ext cx="185698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337" name="Google Shape;2337;p78"/>
          <p:cNvSpPr txBox="1"/>
          <p:nvPr/>
        </p:nvSpPr>
        <p:spPr>
          <a:xfrm>
            <a:off x="5383619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8" name="Google Shape;2338;p78"/>
          <p:cNvCxnSpPr/>
          <p:nvPr/>
        </p:nvCxnSpPr>
        <p:spPr>
          <a:xfrm>
            <a:off x="5383619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9" name="Google Shape;2339;p78"/>
          <p:cNvSpPr txBox="1"/>
          <p:nvPr/>
        </p:nvSpPr>
        <p:spPr>
          <a:xfrm>
            <a:off x="7530211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0" name="Google Shape;2340;p78"/>
          <p:cNvCxnSpPr/>
          <p:nvPr/>
        </p:nvCxnSpPr>
        <p:spPr>
          <a:xfrm>
            <a:off x="7530211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1" name="Google Shape;2341;p78"/>
          <p:cNvSpPr txBox="1"/>
          <p:nvPr/>
        </p:nvSpPr>
        <p:spPr>
          <a:xfrm>
            <a:off x="9676804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2" name="Google Shape;2342;p78"/>
          <p:cNvCxnSpPr/>
          <p:nvPr/>
        </p:nvCxnSpPr>
        <p:spPr>
          <a:xfrm>
            <a:off x="9676804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3" name="Google Shape;2343;p78"/>
          <p:cNvSpPr txBox="1"/>
          <p:nvPr/>
        </p:nvSpPr>
        <p:spPr>
          <a:xfrm>
            <a:off x="3237030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44" name="Google Shape;2344;p78"/>
          <p:cNvCxnSpPr/>
          <p:nvPr/>
        </p:nvCxnSpPr>
        <p:spPr>
          <a:xfrm>
            <a:off x="3237030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8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p7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350" name="Google Shape;2350;p79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51" name="Google Shape;2351;p79"/>
          <p:cNvGraphicFramePr/>
          <p:nvPr/>
        </p:nvGraphicFramePr>
        <p:xfrm>
          <a:off x="605863" y="118455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{EA5200CC-8042-4833-96C7-AB5AFDEB2E45}</a:tableStyleId>
              </a:tblPr>
              <a:tblGrid>
                <a:gridCol w="2073800"/>
                <a:gridCol w="1297550"/>
                <a:gridCol w="1297550"/>
                <a:gridCol w="1297550"/>
                <a:gridCol w="1297550"/>
                <a:gridCol w="1297550"/>
                <a:gridCol w="1297550"/>
                <a:gridCol w="1297550"/>
              </a:tblGrid>
              <a:tr h="4535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/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057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24A1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  <a:endParaRPr sz="2000">
                        <a:solidFill>
                          <a:srgbClr val="24A1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DA1E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🗶</a:t>
                      </a:r>
                      <a:endParaRPr sz="2000">
                        <a:solidFill>
                          <a:srgbClr val="DA1E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1E2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DA1E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🗶</a:t>
                      </a:r>
                      <a:endParaRPr sz="2000">
                        <a:solidFill>
                          <a:srgbClr val="DA1E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1E2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DA1E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🗶</a:t>
                      </a:r>
                      <a:endParaRPr sz="2000">
                        <a:solidFill>
                          <a:srgbClr val="DA1E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1E2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DA1E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🗶</a:t>
                      </a:r>
                      <a:endParaRPr sz="2000">
                        <a:solidFill>
                          <a:srgbClr val="DA1E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1E2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DA1E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🗶</a:t>
                      </a:r>
                      <a:endParaRPr sz="2000">
                        <a:solidFill>
                          <a:srgbClr val="DA1E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A14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24A1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  <a:endParaRPr sz="2000">
                        <a:solidFill>
                          <a:srgbClr val="24A1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5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1E2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DA1E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🗶</a:t>
                      </a:r>
                      <a:endParaRPr sz="2000">
                        <a:solidFill>
                          <a:srgbClr val="DA1E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1E2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DA1E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🗶</a:t>
                      </a:r>
                      <a:endParaRPr sz="2000">
                        <a:solidFill>
                          <a:srgbClr val="DA1E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A14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24A1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  <a:endParaRPr sz="2000">
                        <a:solidFill>
                          <a:srgbClr val="24A1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1E2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DA1E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🗶</a:t>
                      </a:r>
                      <a:endParaRPr sz="2000">
                        <a:solidFill>
                          <a:srgbClr val="DA1E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A14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24A1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  <a:endParaRPr sz="2000">
                        <a:solidFill>
                          <a:srgbClr val="24A1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4A14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24A1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✔</a:t>
                      </a:r>
                      <a:endParaRPr sz="2000">
                        <a:solidFill>
                          <a:srgbClr val="24A1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DA1E28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DA1E2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🗶</a:t>
                      </a:r>
                      <a:endParaRPr sz="2000">
                        <a:solidFill>
                          <a:srgbClr val="DA1E2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7375" marB="87375" marR="88775" marL="88775" anchor="ctr">
                    <a:lnL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Quotes</a:t>
            </a:r>
            <a:endParaRPr/>
          </a:p>
        </p:txBody>
      </p:sp>
      <p:sp>
        <p:nvSpPr>
          <p:cNvPr id="216" name="Google Shape;216;p8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512015" y="1776643"/>
            <a:ext cx="7033361" cy="34667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9675" lIns="79425" spcFirstLastPara="1" rIns="79425" wrap="square" tIns="39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39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1087283" y="1795395"/>
            <a:ext cx="528469" cy="1485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5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19" name="Google Shape;219;p8"/>
          <p:cNvSpPr/>
          <p:nvPr/>
        </p:nvSpPr>
        <p:spPr>
          <a:xfrm rot="10800000">
            <a:off x="6626866" y="3838804"/>
            <a:ext cx="507148" cy="14857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65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220" name="Google Shape;220;p8"/>
          <p:cNvSpPr/>
          <p:nvPr/>
        </p:nvSpPr>
        <p:spPr>
          <a:xfrm>
            <a:off x="7545376" y="1556721"/>
            <a:ext cx="4031603" cy="3908457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3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7451633" y="1461632"/>
            <a:ext cx="253709" cy="262215"/>
          </a:xfrm>
          <a:custGeom>
            <a:rect b="b" l="l" r="r" t="t"/>
            <a:pathLst>
              <a:path extrusionOk="0" h="214313" w="207169">
                <a:moveTo>
                  <a:pt x="0" y="214313"/>
                </a:moveTo>
                <a:lnTo>
                  <a:pt x="0" y="0"/>
                </a:lnTo>
                <a:lnTo>
                  <a:pt x="207169" y="0"/>
                </a:ln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3550" lIns="147150" spcFirstLastPara="1" rIns="147150" wrap="square" tIns="73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3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8"/>
          <p:cNvSpPr/>
          <p:nvPr/>
        </p:nvSpPr>
        <p:spPr>
          <a:xfrm rot="10800000">
            <a:off x="11416586" y="5296198"/>
            <a:ext cx="253709" cy="262215"/>
          </a:xfrm>
          <a:custGeom>
            <a:rect b="b" l="l" r="r" t="t"/>
            <a:pathLst>
              <a:path extrusionOk="0" h="214313" w="207169">
                <a:moveTo>
                  <a:pt x="0" y="214313"/>
                </a:moveTo>
                <a:lnTo>
                  <a:pt x="0" y="0"/>
                </a:lnTo>
                <a:lnTo>
                  <a:pt x="207169" y="0"/>
                </a:lnTo>
              </a:path>
            </a:pathLst>
          </a:custGeom>
          <a:noFill/>
          <a:ln cap="flat" cmpd="sng" w="2857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73550" lIns="147150" spcFirstLastPara="1" rIns="147150" wrap="square" tIns="73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3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8"/>
          <p:cNvSpPr/>
          <p:nvPr/>
        </p:nvSpPr>
        <p:spPr>
          <a:xfrm>
            <a:off x="1204888" y="3309960"/>
            <a:ext cx="53447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Quote Here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5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" name="Google Shape;2356;p8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357" name="Google Shape;2357;p80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8" name="Google Shape;2358;p80"/>
          <p:cNvGrpSpPr/>
          <p:nvPr/>
        </p:nvGrpSpPr>
        <p:grpSpPr>
          <a:xfrm>
            <a:off x="536468" y="1069205"/>
            <a:ext cx="10968835" cy="4794449"/>
            <a:chOff x="837333" y="1067696"/>
            <a:chExt cx="10667970" cy="4349866"/>
          </a:xfrm>
        </p:grpSpPr>
        <p:sp>
          <p:nvSpPr>
            <p:cNvPr id="2359" name="Google Shape;2359;p80"/>
            <p:cNvSpPr txBox="1"/>
            <p:nvPr/>
          </p:nvSpPr>
          <p:spPr>
            <a:xfrm>
              <a:off x="4988894" y="1067696"/>
              <a:ext cx="97721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Slide No</a:t>
              </a:r>
              <a:endParaRPr/>
            </a:p>
          </p:txBody>
        </p:sp>
        <p:sp>
          <p:nvSpPr>
            <p:cNvPr id="2360" name="Google Shape;2360;p80"/>
            <p:cNvSpPr txBox="1"/>
            <p:nvPr/>
          </p:nvSpPr>
          <p:spPr>
            <a:xfrm>
              <a:off x="10510100" y="1067696"/>
              <a:ext cx="97721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Slide No</a:t>
              </a:r>
              <a:endParaRPr/>
            </a:p>
          </p:txBody>
        </p:sp>
        <p:sp>
          <p:nvSpPr>
            <p:cNvPr id="2361" name="Google Shape;2361;p80"/>
            <p:cNvSpPr/>
            <p:nvPr/>
          </p:nvSpPr>
          <p:spPr>
            <a:xfrm>
              <a:off x="848396" y="1128247"/>
              <a:ext cx="1546075" cy="289127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1951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2362" name="Google Shape;2362;p80"/>
            <p:cNvSpPr txBox="1"/>
            <p:nvPr/>
          </p:nvSpPr>
          <p:spPr>
            <a:xfrm>
              <a:off x="4985023" y="1525750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63" name="Google Shape;2363;p80"/>
            <p:cNvCxnSpPr/>
            <p:nvPr/>
          </p:nvCxnSpPr>
          <p:spPr>
            <a:xfrm>
              <a:off x="848399" y="1870456"/>
              <a:ext cx="5117034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64" name="Google Shape;2364;p80"/>
            <p:cNvSpPr txBox="1"/>
            <p:nvPr/>
          </p:nvSpPr>
          <p:spPr>
            <a:xfrm>
              <a:off x="4985023" y="1926047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65" name="Google Shape;2365;p80"/>
            <p:cNvCxnSpPr/>
            <p:nvPr/>
          </p:nvCxnSpPr>
          <p:spPr>
            <a:xfrm>
              <a:off x="848399" y="2270754"/>
              <a:ext cx="5117034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66" name="Google Shape;2366;p80"/>
            <p:cNvSpPr txBox="1"/>
            <p:nvPr/>
          </p:nvSpPr>
          <p:spPr>
            <a:xfrm>
              <a:off x="4985023" y="2326344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67" name="Google Shape;2367;p80"/>
            <p:cNvCxnSpPr/>
            <p:nvPr/>
          </p:nvCxnSpPr>
          <p:spPr>
            <a:xfrm>
              <a:off x="848399" y="2671051"/>
              <a:ext cx="5117034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68" name="Google Shape;2368;p80"/>
            <p:cNvSpPr txBox="1"/>
            <p:nvPr/>
          </p:nvSpPr>
          <p:spPr>
            <a:xfrm>
              <a:off x="4985023" y="2726644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69" name="Google Shape;2369;p80"/>
            <p:cNvCxnSpPr/>
            <p:nvPr/>
          </p:nvCxnSpPr>
          <p:spPr>
            <a:xfrm>
              <a:off x="848399" y="3071348"/>
              <a:ext cx="5117034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70" name="Google Shape;2370;p80"/>
            <p:cNvSpPr txBox="1"/>
            <p:nvPr/>
          </p:nvSpPr>
          <p:spPr>
            <a:xfrm>
              <a:off x="4985023" y="3126943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71" name="Google Shape;2371;p80"/>
            <p:cNvCxnSpPr/>
            <p:nvPr/>
          </p:nvCxnSpPr>
          <p:spPr>
            <a:xfrm>
              <a:off x="848399" y="3471647"/>
              <a:ext cx="5117034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72" name="Google Shape;2372;p80"/>
            <p:cNvSpPr txBox="1"/>
            <p:nvPr/>
          </p:nvSpPr>
          <p:spPr>
            <a:xfrm>
              <a:off x="4985023" y="3527243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73" name="Google Shape;2373;p80"/>
            <p:cNvCxnSpPr/>
            <p:nvPr/>
          </p:nvCxnSpPr>
          <p:spPr>
            <a:xfrm>
              <a:off x="848399" y="3871946"/>
              <a:ext cx="5117034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74" name="Google Shape;2374;p80"/>
            <p:cNvSpPr txBox="1"/>
            <p:nvPr/>
          </p:nvSpPr>
          <p:spPr>
            <a:xfrm>
              <a:off x="4985023" y="3927537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75" name="Google Shape;2375;p80"/>
            <p:cNvCxnSpPr/>
            <p:nvPr/>
          </p:nvCxnSpPr>
          <p:spPr>
            <a:xfrm>
              <a:off x="848399" y="4272245"/>
              <a:ext cx="5117034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76" name="Google Shape;2376;p80"/>
            <p:cNvSpPr txBox="1"/>
            <p:nvPr/>
          </p:nvSpPr>
          <p:spPr>
            <a:xfrm>
              <a:off x="4985023" y="4327834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77" name="Google Shape;2377;p80"/>
            <p:cNvCxnSpPr/>
            <p:nvPr/>
          </p:nvCxnSpPr>
          <p:spPr>
            <a:xfrm>
              <a:off x="848399" y="4672541"/>
              <a:ext cx="5117034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78" name="Google Shape;2378;p80"/>
            <p:cNvSpPr txBox="1"/>
            <p:nvPr/>
          </p:nvSpPr>
          <p:spPr>
            <a:xfrm>
              <a:off x="4985023" y="4728130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79" name="Google Shape;2379;p80"/>
            <p:cNvCxnSpPr/>
            <p:nvPr/>
          </p:nvCxnSpPr>
          <p:spPr>
            <a:xfrm>
              <a:off x="848399" y="5072838"/>
              <a:ext cx="5117034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80" name="Google Shape;2380;p80"/>
            <p:cNvSpPr txBox="1"/>
            <p:nvPr/>
          </p:nvSpPr>
          <p:spPr>
            <a:xfrm>
              <a:off x="848399" y="1525750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81" name="Google Shape;2381;p80"/>
            <p:cNvSpPr txBox="1"/>
            <p:nvPr/>
          </p:nvSpPr>
          <p:spPr>
            <a:xfrm>
              <a:off x="848399" y="1926047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82" name="Google Shape;2382;p80"/>
            <p:cNvSpPr txBox="1"/>
            <p:nvPr/>
          </p:nvSpPr>
          <p:spPr>
            <a:xfrm>
              <a:off x="848399" y="2326346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83" name="Google Shape;2383;p80"/>
            <p:cNvSpPr txBox="1"/>
            <p:nvPr/>
          </p:nvSpPr>
          <p:spPr>
            <a:xfrm>
              <a:off x="848399" y="2726644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84" name="Google Shape;2384;p80"/>
            <p:cNvSpPr txBox="1"/>
            <p:nvPr/>
          </p:nvSpPr>
          <p:spPr>
            <a:xfrm>
              <a:off x="848399" y="3126943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85" name="Google Shape;2385;p80"/>
            <p:cNvSpPr txBox="1"/>
            <p:nvPr/>
          </p:nvSpPr>
          <p:spPr>
            <a:xfrm>
              <a:off x="848399" y="3527243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86" name="Google Shape;2386;p80"/>
            <p:cNvSpPr txBox="1"/>
            <p:nvPr/>
          </p:nvSpPr>
          <p:spPr>
            <a:xfrm>
              <a:off x="848399" y="3927538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87" name="Google Shape;2387;p80"/>
            <p:cNvSpPr txBox="1"/>
            <p:nvPr/>
          </p:nvSpPr>
          <p:spPr>
            <a:xfrm>
              <a:off x="848399" y="4327834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88" name="Google Shape;2388;p80"/>
            <p:cNvSpPr txBox="1"/>
            <p:nvPr/>
          </p:nvSpPr>
          <p:spPr>
            <a:xfrm>
              <a:off x="848399" y="4728130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89" name="Google Shape;2389;p80"/>
            <p:cNvSpPr txBox="1"/>
            <p:nvPr/>
          </p:nvSpPr>
          <p:spPr>
            <a:xfrm>
              <a:off x="848399" y="5128435"/>
              <a:ext cx="405944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390" name="Google Shape;2390;p80"/>
            <p:cNvSpPr txBox="1"/>
            <p:nvPr/>
          </p:nvSpPr>
          <p:spPr>
            <a:xfrm>
              <a:off x="4985023" y="5128435"/>
              <a:ext cx="9804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sp>
          <p:nvSpPr>
            <p:cNvPr id="2391" name="Google Shape;2391;p80"/>
            <p:cNvSpPr/>
            <p:nvPr/>
          </p:nvSpPr>
          <p:spPr>
            <a:xfrm>
              <a:off x="6388255" y="1128247"/>
              <a:ext cx="1546074" cy="28912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rgbClr val="0B8A9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2392" name="Google Shape;2392;p80"/>
            <p:cNvSpPr txBox="1"/>
            <p:nvPr/>
          </p:nvSpPr>
          <p:spPr>
            <a:xfrm>
              <a:off x="10525194" y="1525750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93" name="Google Shape;2393;p80"/>
            <p:cNvCxnSpPr/>
            <p:nvPr/>
          </p:nvCxnSpPr>
          <p:spPr>
            <a:xfrm>
              <a:off x="6388254" y="1870456"/>
              <a:ext cx="5117047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94" name="Google Shape;2394;p80"/>
            <p:cNvSpPr txBox="1"/>
            <p:nvPr/>
          </p:nvSpPr>
          <p:spPr>
            <a:xfrm>
              <a:off x="10525194" y="1926047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95" name="Google Shape;2395;p80"/>
            <p:cNvCxnSpPr/>
            <p:nvPr/>
          </p:nvCxnSpPr>
          <p:spPr>
            <a:xfrm>
              <a:off x="6388254" y="2270754"/>
              <a:ext cx="5117047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96" name="Google Shape;2396;p80"/>
            <p:cNvSpPr txBox="1"/>
            <p:nvPr/>
          </p:nvSpPr>
          <p:spPr>
            <a:xfrm>
              <a:off x="10525194" y="2326344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97" name="Google Shape;2397;p80"/>
            <p:cNvCxnSpPr/>
            <p:nvPr/>
          </p:nvCxnSpPr>
          <p:spPr>
            <a:xfrm>
              <a:off x="6388254" y="2671051"/>
              <a:ext cx="5117047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398" name="Google Shape;2398;p80"/>
            <p:cNvSpPr txBox="1"/>
            <p:nvPr/>
          </p:nvSpPr>
          <p:spPr>
            <a:xfrm>
              <a:off x="10525194" y="2726644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399" name="Google Shape;2399;p80"/>
            <p:cNvCxnSpPr/>
            <p:nvPr/>
          </p:nvCxnSpPr>
          <p:spPr>
            <a:xfrm>
              <a:off x="6388254" y="3071348"/>
              <a:ext cx="5117047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00" name="Google Shape;2400;p80"/>
            <p:cNvSpPr txBox="1"/>
            <p:nvPr/>
          </p:nvSpPr>
          <p:spPr>
            <a:xfrm>
              <a:off x="10525194" y="3126943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401" name="Google Shape;2401;p80"/>
            <p:cNvCxnSpPr/>
            <p:nvPr/>
          </p:nvCxnSpPr>
          <p:spPr>
            <a:xfrm>
              <a:off x="6388254" y="3471647"/>
              <a:ext cx="5117047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02" name="Google Shape;2402;p80"/>
            <p:cNvSpPr txBox="1"/>
            <p:nvPr/>
          </p:nvSpPr>
          <p:spPr>
            <a:xfrm>
              <a:off x="10525194" y="3527243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403" name="Google Shape;2403;p80"/>
            <p:cNvCxnSpPr/>
            <p:nvPr/>
          </p:nvCxnSpPr>
          <p:spPr>
            <a:xfrm>
              <a:off x="6388254" y="3871946"/>
              <a:ext cx="5117047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04" name="Google Shape;2404;p80"/>
            <p:cNvSpPr txBox="1"/>
            <p:nvPr/>
          </p:nvSpPr>
          <p:spPr>
            <a:xfrm>
              <a:off x="10525194" y="3927537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405" name="Google Shape;2405;p80"/>
            <p:cNvCxnSpPr/>
            <p:nvPr/>
          </p:nvCxnSpPr>
          <p:spPr>
            <a:xfrm>
              <a:off x="6388254" y="4272245"/>
              <a:ext cx="5117047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06" name="Google Shape;2406;p80"/>
            <p:cNvSpPr txBox="1"/>
            <p:nvPr/>
          </p:nvSpPr>
          <p:spPr>
            <a:xfrm>
              <a:off x="10525194" y="4327834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407" name="Google Shape;2407;p80"/>
            <p:cNvCxnSpPr/>
            <p:nvPr/>
          </p:nvCxnSpPr>
          <p:spPr>
            <a:xfrm>
              <a:off x="6388254" y="4672541"/>
              <a:ext cx="5117047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08" name="Google Shape;2408;p80"/>
            <p:cNvSpPr txBox="1"/>
            <p:nvPr/>
          </p:nvSpPr>
          <p:spPr>
            <a:xfrm>
              <a:off x="10525194" y="4728130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409" name="Google Shape;2409;p80"/>
            <p:cNvCxnSpPr/>
            <p:nvPr/>
          </p:nvCxnSpPr>
          <p:spPr>
            <a:xfrm>
              <a:off x="6388254" y="5072838"/>
              <a:ext cx="5117047" cy="0"/>
            </a:xfrm>
            <a:prstGeom prst="straightConnector1">
              <a:avLst/>
            </a:prstGeom>
            <a:noFill/>
            <a:ln cap="flat" cmpd="sng" w="9525">
              <a:solidFill>
                <a:srgbClr val="C6C6C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10" name="Google Shape;2410;p80"/>
            <p:cNvSpPr txBox="1"/>
            <p:nvPr/>
          </p:nvSpPr>
          <p:spPr>
            <a:xfrm>
              <a:off x="6388255" y="1525750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11" name="Google Shape;2411;p80"/>
            <p:cNvSpPr txBox="1"/>
            <p:nvPr/>
          </p:nvSpPr>
          <p:spPr>
            <a:xfrm>
              <a:off x="6388255" y="1926047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12" name="Google Shape;2412;p80"/>
            <p:cNvSpPr txBox="1"/>
            <p:nvPr/>
          </p:nvSpPr>
          <p:spPr>
            <a:xfrm>
              <a:off x="6388255" y="2326346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13" name="Google Shape;2413;p80"/>
            <p:cNvSpPr txBox="1"/>
            <p:nvPr/>
          </p:nvSpPr>
          <p:spPr>
            <a:xfrm>
              <a:off x="6388255" y="2726644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14" name="Google Shape;2414;p80"/>
            <p:cNvSpPr txBox="1"/>
            <p:nvPr/>
          </p:nvSpPr>
          <p:spPr>
            <a:xfrm>
              <a:off x="6388255" y="3126943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15" name="Google Shape;2415;p80"/>
            <p:cNvSpPr txBox="1"/>
            <p:nvPr/>
          </p:nvSpPr>
          <p:spPr>
            <a:xfrm>
              <a:off x="6388255" y="3527243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16" name="Google Shape;2416;p80"/>
            <p:cNvSpPr txBox="1"/>
            <p:nvPr/>
          </p:nvSpPr>
          <p:spPr>
            <a:xfrm>
              <a:off x="6388255" y="3927538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17" name="Google Shape;2417;p80"/>
            <p:cNvSpPr txBox="1"/>
            <p:nvPr/>
          </p:nvSpPr>
          <p:spPr>
            <a:xfrm>
              <a:off x="6388255" y="4327834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18" name="Google Shape;2418;p80"/>
            <p:cNvSpPr txBox="1"/>
            <p:nvPr/>
          </p:nvSpPr>
          <p:spPr>
            <a:xfrm>
              <a:off x="6388255" y="4728130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19" name="Google Shape;2419;p80"/>
            <p:cNvSpPr txBox="1"/>
            <p:nvPr/>
          </p:nvSpPr>
          <p:spPr>
            <a:xfrm>
              <a:off x="6388255" y="5128435"/>
              <a:ext cx="4059680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420" name="Google Shape;2420;p80"/>
            <p:cNvSpPr txBox="1"/>
            <p:nvPr/>
          </p:nvSpPr>
          <p:spPr>
            <a:xfrm>
              <a:off x="10525194" y="5128435"/>
              <a:ext cx="980109" cy="289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XXX</a:t>
              </a:r>
              <a:endParaRPr/>
            </a:p>
          </p:txBody>
        </p:sp>
        <p:cxnSp>
          <p:nvCxnSpPr>
            <p:cNvPr id="2421" name="Google Shape;2421;p80"/>
            <p:cNvCxnSpPr/>
            <p:nvPr/>
          </p:nvCxnSpPr>
          <p:spPr>
            <a:xfrm>
              <a:off x="837333" y="1438445"/>
              <a:ext cx="5128098" cy="0"/>
            </a:xfrm>
            <a:prstGeom prst="straightConnector1">
              <a:avLst/>
            </a:prstGeom>
            <a:noFill/>
            <a:ln cap="flat" cmpd="sng" w="9525">
              <a:solidFill>
                <a:srgbClr val="1951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22" name="Google Shape;2422;p80"/>
            <p:cNvCxnSpPr/>
            <p:nvPr/>
          </p:nvCxnSpPr>
          <p:spPr>
            <a:xfrm>
              <a:off x="6377475" y="1438445"/>
              <a:ext cx="5127827" cy="0"/>
            </a:xfrm>
            <a:prstGeom prst="straightConnector1">
              <a:avLst/>
            </a:prstGeom>
            <a:noFill/>
            <a:ln cap="flat" cmpd="sng" w="9525">
              <a:solidFill>
                <a:srgbClr val="0B8A9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8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428" name="Google Shape;2428;p81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9" name="Google Shape;2429;p81"/>
          <p:cNvSpPr txBox="1"/>
          <p:nvPr/>
        </p:nvSpPr>
        <p:spPr>
          <a:xfrm>
            <a:off x="3136740" y="1074655"/>
            <a:ext cx="949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No</a:t>
            </a:r>
            <a:endParaRPr/>
          </a:p>
        </p:txBody>
      </p:sp>
      <p:sp>
        <p:nvSpPr>
          <p:cNvPr id="2430" name="Google Shape;2430;p81"/>
          <p:cNvSpPr/>
          <p:nvPr/>
        </p:nvSpPr>
        <p:spPr>
          <a:xfrm>
            <a:off x="540034" y="1170070"/>
            <a:ext cx="1071436" cy="307777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1951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431" name="Google Shape;2431;p81"/>
          <p:cNvSpPr txBox="1"/>
          <p:nvPr/>
        </p:nvSpPr>
        <p:spPr>
          <a:xfrm>
            <a:off x="3406734" y="1579525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32" name="Google Shape;2432;p81"/>
          <p:cNvCxnSpPr/>
          <p:nvPr/>
        </p:nvCxnSpPr>
        <p:spPr>
          <a:xfrm>
            <a:off x="540036" y="1954012"/>
            <a:ext cx="354612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3" name="Google Shape;2433;p81"/>
          <p:cNvSpPr txBox="1"/>
          <p:nvPr/>
        </p:nvSpPr>
        <p:spPr>
          <a:xfrm>
            <a:off x="3406734" y="2020735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34" name="Google Shape;2434;p81"/>
          <p:cNvCxnSpPr/>
          <p:nvPr/>
        </p:nvCxnSpPr>
        <p:spPr>
          <a:xfrm>
            <a:off x="540036" y="2395223"/>
            <a:ext cx="354612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5" name="Google Shape;2435;p81"/>
          <p:cNvSpPr txBox="1"/>
          <p:nvPr/>
        </p:nvSpPr>
        <p:spPr>
          <a:xfrm>
            <a:off x="3406734" y="2461944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36" name="Google Shape;2436;p81"/>
          <p:cNvCxnSpPr/>
          <p:nvPr/>
        </p:nvCxnSpPr>
        <p:spPr>
          <a:xfrm>
            <a:off x="540036" y="2836433"/>
            <a:ext cx="354612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7" name="Google Shape;2437;p81"/>
          <p:cNvSpPr txBox="1"/>
          <p:nvPr/>
        </p:nvSpPr>
        <p:spPr>
          <a:xfrm>
            <a:off x="3406734" y="2903158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38" name="Google Shape;2438;p81"/>
          <p:cNvCxnSpPr/>
          <p:nvPr/>
        </p:nvCxnSpPr>
        <p:spPr>
          <a:xfrm>
            <a:off x="540036" y="3277643"/>
            <a:ext cx="354612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9" name="Google Shape;2439;p81"/>
          <p:cNvSpPr txBox="1"/>
          <p:nvPr/>
        </p:nvSpPr>
        <p:spPr>
          <a:xfrm>
            <a:off x="3406734" y="3344370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40" name="Google Shape;2440;p81"/>
          <p:cNvCxnSpPr/>
          <p:nvPr/>
        </p:nvCxnSpPr>
        <p:spPr>
          <a:xfrm>
            <a:off x="540036" y="3718855"/>
            <a:ext cx="354612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1" name="Google Shape;2441;p81"/>
          <p:cNvSpPr txBox="1"/>
          <p:nvPr/>
        </p:nvSpPr>
        <p:spPr>
          <a:xfrm>
            <a:off x="3406734" y="3785583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42" name="Google Shape;2442;p81"/>
          <p:cNvCxnSpPr/>
          <p:nvPr/>
        </p:nvCxnSpPr>
        <p:spPr>
          <a:xfrm>
            <a:off x="540036" y="4160067"/>
            <a:ext cx="354612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3" name="Google Shape;2443;p81"/>
          <p:cNvSpPr txBox="1"/>
          <p:nvPr/>
        </p:nvSpPr>
        <p:spPr>
          <a:xfrm>
            <a:off x="3406734" y="4226789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44" name="Google Shape;2444;p81"/>
          <p:cNvCxnSpPr/>
          <p:nvPr/>
        </p:nvCxnSpPr>
        <p:spPr>
          <a:xfrm>
            <a:off x="540036" y="4601279"/>
            <a:ext cx="354612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5" name="Google Shape;2445;p81"/>
          <p:cNvSpPr txBox="1"/>
          <p:nvPr/>
        </p:nvSpPr>
        <p:spPr>
          <a:xfrm>
            <a:off x="3406734" y="4667999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46" name="Google Shape;2446;p81"/>
          <p:cNvCxnSpPr/>
          <p:nvPr/>
        </p:nvCxnSpPr>
        <p:spPr>
          <a:xfrm>
            <a:off x="540036" y="5042487"/>
            <a:ext cx="354612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7" name="Google Shape;2447;p81"/>
          <p:cNvSpPr txBox="1"/>
          <p:nvPr/>
        </p:nvSpPr>
        <p:spPr>
          <a:xfrm>
            <a:off x="3406734" y="5109208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48" name="Google Shape;2448;p81"/>
          <p:cNvCxnSpPr/>
          <p:nvPr/>
        </p:nvCxnSpPr>
        <p:spPr>
          <a:xfrm>
            <a:off x="540036" y="5483697"/>
            <a:ext cx="354612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9" name="Google Shape;2449;p81"/>
          <p:cNvSpPr txBox="1"/>
          <p:nvPr/>
        </p:nvSpPr>
        <p:spPr>
          <a:xfrm>
            <a:off x="540036" y="1579525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0" name="Google Shape;2450;p81"/>
          <p:cNvSpPr txBox="1"/>
          <p:nvPr/>
        </p:nvSpPr>
        <p:spPr>
          <a:xfrm>
            <a:off x="540036" y="2020735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1" name="Google Shape;2451;p81"/>
          <p:cNvSpPr txBox="1"/>
          <p:nvPr/>
        </p:nvSpPr>
        <p:spPr>
          <a:xfrm>
            <a:off x="540036" y="2461947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2" name="Google Shape;2452;p81"/>
          <p:cNvSpPr txBox="1"/>
          <p:nvPr/>
        </p:nvSpPr>
        <p:spPr>
          <a:xfrm>
            <a:off x="540036" y="2903158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3" name="Google Shape;2453;p81"/>
          <p:cNvSpPr txBox="1"/>
          <p:nvPr/>
        </p:nvSpPr>
        <p:spPr>
          <a:xfrm>
            <a:off x="540036" y="3344370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4" name="Google Shape;2454;p81"/>
          <p:cNvSpPr txBox="1"/>
          <p:nvPr/>
        </p:nvSpPr>
        <p:spPr>
          <a:xfrm>
            <a:off x="540036" y="3785583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5" name="Google Shape;2455;p81"/>
          <p:cNvSpPr txBox="1"/>
          <p:nvPr/>
        </p:nvSpPr>
        <p:spPr>
          <a:xfrm>
            <a:off x="540036" y="4226790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6" name="Google Shape;2456;p81"/>
          <p:cNvSpPr txBox="1"/>
          <p:nvPr/>
        </p:nvSpPr>
        <p:spPr>
          <a:xfrm>
            <a:off x="540036" y="4667999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7" name="Google Shape;2457;p81"/>
          <p:cNvSpPr txBox="1"/>
          <p:nvPr/>
        </p:nvSpPr>
        <p:spPr>
          <a:xfrm>
            <a:off x="540036" y="5109208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8" name="Google Shape;2458;p81"/>
          <p:cNvSpPr txBox="1"/>
          <p:nvPr/>
        </p:nvSpPr>
        <p:spPr>
          <a:xfrm>
            <a:off x="540036" y="5550426"/>
            <a:ext cx="28132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9" name="Google Shape;2459;p81"/>
          <p:cNvSpPr txBox="1"/>
          <p:nvPr/>
        </p:nvSpPr>
        <p:spPr>
          <a:xfrm>
            <a:off x="3406734" y="5550426"/>
            <a:ext cx="67942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60" name="Google Shape;2460;p81"/>
          <p:cNvCxnSpPr/>
          <p:nvPr/>
        </p:nvCxnSpPr>
        <p:spPr>
          <a:xfrm>
            <a:off x="532367" y="1477847"/>
            <a:ext cx="355379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1" name="Google Shape;2461;p81"/>
          <p:cNvSpPr txBox="1"/>
          <p:nvPr/>
        </p:nvSpPr>
        <p:spPr>
          <a:xfrm>
            <a:off x="6962961" y="1074655"/>
            <a:ext cx="949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No</a:t>
            </a:r>
            <a:endParaRPr/>
          </a:p>
        </p:txBody>
      </p:sp>
      <p:sp>
        <p:nvSpPr>
          <p:cNvPr id="2462" name="Google Shape;2462;p81"/>
          <p:cNvSpPr/>
          <p:nvPr/>
        </p:nvSpPr>
        <p:spPr>
          <a:xfrm>
            <a:off x="4379181" y="1170070"/>
            <a:ext cx="1071436" cy="307777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0B8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463" name="Google Shape;2463;p81"/>
          <p:cNvSpPr txBox="1"/>
          <p:nvPr/>
        </p:nvSpPr>
        <p:spPr>
          <a:xfrm>
            <a:off x="7246097" y="1579525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64" name="Google Shape;2464;p81"/>
          <p:cNvCxnSpPr/>
          <p:nvPr/>
        </p:nvCxnSpPr>
        <p:spPr>
          <a:xfrm>
            <a:off x="4379180" y="1954012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5" name="Google Shape;2465;p81"/>
          <p:cNvSpPr txBox="1"/>
          <p:nvPr/>
        </p:nvSpPr>
        <p:spPr>
          <a:xfrm>
            <a:off x="7246097" y="2020735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66" name="Google Shape;2466;p81"/>
          <p:cNvCxnSpPr/>
          <p:nvPr/>
        </p:nvCxnSpPr>
        <p:spPr>
          <a:xfrm>
            <a:off x="4379180" y="2395223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7" name="Google Shape;2467;p81"/>
          <p:cNvSpPr txBox="1"/>
          <p:nvPr/>
        </p:nvSpPr>
        <p:spPr>
          <a:xfrm>
            <a:off x="7246097" y="2461944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68" name="Google Shape;2468;p81"/>
          <p:cNvCxnSpPr/>
          <p:nvPr/>
        </p:nvCxnSpPr>
        <p:spPr>
          <a:xfrm>
            <a:off x="4379180" y="2836433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69" name="Google Shape;2469;p81"/>
          <p:cNvSpPr txBox="1"/>
          <p:nvPr/>
        </p:nvSpPr>
        <p:spPr>
          <a:xfrm>
            <a:off x="7246097" y="2903158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70" name="Google Shape;2470;p81"/>
          <p:cNvCxnSpPr/>
          <p:nvPr/>
        </p:nvCxnSpPr>
        <p:spPr>
          <a:xfrm>
            <a:off x="4379180" y="3277643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1" name="Google Shape;2471;p81"/>
          <p:cNvSpPr txBox="1"/>
          <p:nvPr/>
        </p:nvSpPr>
        <p:spPr>
          <a:xfrm>
            <a:off x="7246097" y="3344370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72" name="Google Shape;2472;p81"/>
          <p:cNvCxnSpPr/>
          <p:nvPr/>
        </p:nvCxnSpPr>
        <p:spPr>
          <a:xfrm>
            <a:off x="4379180" y="3718855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3" name="Google Shape;2473;p81"/>
          <p:cNvSpPr txBox="1"/>
          <p:nvPr/>
        </p:nvSpPr>
        <p:spPr>
          <a:xfrm>
            <a:off x="7246097" y="3785583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74" name="Google Shape;2474;p81"/>
          <p:cNvCxnSpPr/>
          <p:nvPr/>
        </p:nvCxnSpPr>
        <p:spPr>
          <a:xfrm>
            <a:off x="4379180" y="4160067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5" name="Google Shape;2475;p81"/>
          <p:cNvSpPr txBox="1"/>
          <p:nvPr/>
        </p:nvSpPr>
        <p:spPr>
          <a:xfrm>
            <a:off x="7246097" y="4226789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76" name="Google Shape;2476;p81"/>
          <p:cNvCxnSpPr/>
          <p:nvPr/>
        </p:nvCxnSpPr>
        <p:spPr>
          <a:xfrm>
            <a:off x="4379180" y="4601279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7" name="Google Shape;2477;p81"/>
          <p:cNvSpPr txBox="1"/>
          <p:nvPr/>
        </p:nvSpPr>
        <p:spPr>
          <a:xfrm>
            <a:off x="7246097" y="4667999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78" name="Google Shape;2478;p81"/>
          <p:cNvCxnSpPr/>
          <p:nvPr/>
        </p:nvCxnSpPr>
        <p:spPr>
          <a:xfrm>
            <a:off x="4379180" y="5042487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79" name="Google Shape;2479;p81"/>
          <p:cNvSpPr txBox="1"/>
          <p:nvPr/>
        </p:nvSpPr>
        <p:spPr>
          <a:xfrm>
            <a:off x="7246097" y="5109208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80" name="Google Shape;2480;p81"/>
          <p:cNvCxnSpPr/>
          <p:nvPr/>
        </p:nvCxnSpPr>
        <p:spPr>
          <a:xfrm>
            <a:off x="4379180" y="5483697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1" name="Google Shape;2481;p81"/>
          <p:cNvSpPr txBox="1"/>
          <p:nvPr/>
        </p:nvSpPr>
        <p:spPr>
          <a:xfrm>
            <a:off x="4379181" y="1579525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82" name="Google Shape;2482;p81"/>
          <p:cNvSpPr txBox="1"/>
          <p:nvPr/>
        </p:nvSpPr>
        <p:spPr>
          <a:xfrm>
            <a:off x="4379181" y="2020735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83" name="Google Shape;2483;p81"/>
          <p:cNvSpPr txBox="1"/>
          <p:nvPr/>
        </p:nvSpPr>
        <p:spPr>
          <a:xfrm>
            <a:off x="4379181" y="2461947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84" name="Google Shape;2484;p81"/>
          <p:cNvSpPr txBox="1"/>
          <p:nvPr/>
        </p:nvSpPr>
        <p:spPr>
          <a:xfrm>
            <a:off x="4379181" y="2903158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85" name="Google Shape;2485;p81"/>
          <p:cNvSpPr txBox="1"/>
          <p:nvPr/>
        </p:nvSpPr>
        <p:spPr>
          <a:xfrm>
            <a:off x="4379181" y="3344370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86" name="Google Shape;2486;p81"/>
          <p:cNvSpPr txBox="1"/>
          <p:nvPr/>
        </p:nvSpPr>
        <p:spPr>
          <a:xfrm>
            <a:off x="4379181" y="3785583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87" name="Google Shape;2487;p81"/>
          <p:cNvSpPr txBox="1"/>
          <p:nvPr/>
        </p:nvSpPr>
        <p:spPr>
          <a:xfrm>
            <a:off x="4379181" y="4226790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88" name="Google Shape;2488;p81"/>
          <p:cNvSpPr txBox="1"/>
          <p:nvPr/>
        </p:nvSpPr>
        <p:spPr>
          <a:xfrm>
            <a:off x="4379181" y="4667999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89" name="Google Shape;2489;p81"/>
          <p:cNvSpPr txBox="1"/>
          <p:nvPr/>
        </p:nvSpPr>
        <p:spPr>
          <a:xfrm>
            <a:off x="4379181" y="5109208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90" name="Google Shape;2490;p81"/>
          <p:cNvSpPr txBox="1"/>
          <p:nvPr/>
        </p:nvSpPr>
        <p:spPr>
          <a:xfrm>
            <a:off x="4379181" y="5550426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91" name="Google Shape;2491;p81"/>
          <p:cNvSpPr txBox="1"/>
          <p:nvPr/>
        </p:nvSpPr>
        <p:spPr>
          <a:xfrm>
            <a:off x="7246097" y="5550426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92" name="Google Shape;2492;p81"/>
          <p:cNvCxnSpPr/>
          <p:nvPr/>
        </p:nvCxnSpPr>
        <p:spPr>
          <a:xfrm>
            <a:off x="4371710" y="1477847"/>
            <a:ext cx="35536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3" name="Google Shape;2493;p81"/>
          <p:cNvSpPr txBox="1"/>
          <p:nvPr/>
        </p:nvSpPr>
        <p:spPr>
          <a:xfrm>
            <a:off x="10770748" y="1074655"/>
            <a:ext cx="949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No</a:t>
            </a:r>
            <a:endParaRPr/>
          </a:p>
        </p:txBody>
      </p:sp>
      <p:sp>
        <p:nvSpPr>
          <p:cNvPr id="2494" name="Google Shape;2494;p81"/>
          <p:cNvSpPr/>
          <p:nvPr/>
        </p:nvSpPr>
        <p:spPr>
          <a:xfrm>
            <a:off x="8186968" y="1170070"/>
            <a:ext cx="1071436" cy="307777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0B8A9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495" name="Google Shape;2495;p81"/>
          <p:cNvSpPr txBox="1"/>
          <p:nvPr/>
        </p:nvSpPr>
        <p:spPr>
          <a:xfrm>
            <a:off x="11053884" y="1579525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96" name="Google Shape;2496;p81"/>
          <p:cNvCxnSpPr/>
          <p:nvPr/>
        </p:nvCxnSpPr>
        <p:spPr>
          <a:xfrm>
            <a:off x="8186967" y="1954012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7" name="Google Shape;2497;p81"/>
          <p:cNvSpPr txBox="1"/>
          <p:nvPr/>
        </p:nvSpPr>
        <p:spPr>
          <a:xfrm>
            <a:off x="11053884" y="2020735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498" name="Google Shape;2498;p81"/>
          <p:cNvCxnSpPr/>
          <p:nvPr/>
        </p:nvCxnSpPr>
        <p:spPr>
          <a:xfrm>
            <a:off x="8186967" y="2395223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9" name="Google Shape;2499;p81"/>
          <p:cNvSpPr txBox="1"/>
          <p:nvPr/>
        </p:nvSpPr>
        <p:spPr>
          <a:xfrm>
            <a:off x="11053884" y="2461944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500" name="Google Shape;2500;p81"/>
          <p:cNvCxnSpPr/>
          <p:nvPr/>
        </p:nvCxnSpPr>
        <p:spPr>
          <a:xfrm>
            <a:off x="8186967" y="2836433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1" name="Google Shape;2501;p81"/>
          <p:cNvSpPr txBox="1"/>
          <p:nvPr/>
        </p:nvSpPr>
        <p:spPr>
          <a:xfrm>
            <a:off x="11053884" y="2903158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502" name="Google Shape;2502;p81"/>
          <p:cNvCxnSpPr/>
          <p:nvPr/>
        </p:nvCxnSpPr>
        <p:spPr>
          <a:xfrm>
            <a:off x="8186967" y="3277643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3" name="Google Shape;2503;p81"/>
          <p:cNvSpPr txBox="1"/>
          <p:nvPr/>
        </p:nvSpPr>
        <p:spPr>
          <a:xfrm>
            <a:off x="11053884" y="3344370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504" name="Google Shape;2504;p81"/>
          <p:cNvCxnSpPr/>
          <p:nvPr/>
        </p:nvCxnSpPr>
        <p:spPr>
          <a:xfrm>
            <a:off x="8186967" y="3718855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5" name="Google Shape;2505;p81"/>
          <p:cNvSpPr txBox="1"/>
          <p:nvPr/>
        </p:nvSpPr>
        <p:spPr>
          <a:xfrm>
            <a:off x="11053884" y="3785583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506" name="Google Shape;2506;p81"/>
          <p:cNvCxnSpPr/>
          <p:nvPr/>
        </p:nvCxnSpPr>
        <p:spPr>
          <a:xfrm>
            <a:off x="8186967" y="4160067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7" name="Google Shape;2507;p81"/>
          <p:cNvSpPr txBox="1"/>
          <p:nvPr/>
        </p:nvSpPr>
        <p:spPr>
          <a:xfrm>
            <a:off x="11053884" y="4226789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508" name="Google Shape;2508;p81"/>
          <p:cNvCxnSpPr/>
          <p:nvPr/>
        </p:nvCxnSpPr>
        <p:spPr>
          <a:xfrm>
            <a:off x="8186967" y="4601279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09" name="Google Shape;2509;p81"/>
          <p:cNvSpPr txBox="1"/>
          <p:nvPr/>
        </p:nvSpPr>
        <p:spPr>
          <a:xfrm>
            <a:off x="11053884" y="4667999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510" name="Google Shape;2510;p81"/>
          <p:cNvCxnSpPr/>
          <p:nvPr/>
        </p:nvCxnSpPr>
        <p:spPr>
          <a:xfrm>
            <a:off x="8186967" y="5042487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11" name="Google Shape;2511;p81"/>
          <p:cNvSpPr txBox="1"/>
          <p:nvPr/>
        </p:nvSpPr>
        <p:spPr>
          <a:xfrm>
            <a:off x="11053884" y="5109208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512" name="Google Shape;2512;p81"/>
          <p:cNvCxnSpPr/>
          <p:nvPr/>
        </p:nvCxnSpPr>
        <p:spPr>
          <a:xfrm>
            <a:off x="8186967" y="5483697"/>
            <a:ext cx="3546136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13" name="Google Shape;2513;p81"/>
          <p:cNvSpPr txBox="1"/>
          <p:nvPr/>
        </p:nvSpPr>
        <p:spPr>
          <a:xfrm>
            <a:off x="8186968" y="1579525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14" name="Google Shape;2514;p81"/>
          <p:cNvSpPr txBox="1"/>
          <p:nvPr/>
        </p:nvSpPr>
        <p:spPr>
          <a:xfrm>
            <a:off x="8186968" y="2020735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15" name="Google Shape;2515;p81"/>
          <p:cNvSpPr txBox="1"/>
          <p:nvPr/>
        </p:nvSpPr>
        <p:spPr>
          <a:xfrm>
            <a:off x="8186968" y="2461947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16" name="Google Shape;2516;p81"/>
          <p:cNvSpPr txBox="1"/>
          <p:nvPr/>
        </p:nvSpPr>
        <p:spPr>
          <a:xfrm>
            <a:off x="8186968" y="2903158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17" name="Google Shape;2517;p81"/>
          <p:cNvSpPr txBox="1"/>
          <p:nvPr/>
        </p:nvSpPr>
        <p:spPr>
          <a:xfrm>
            <a:off x="8186968" y="3344370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18" name="Google Shape;2518;p81"/>
          <p:cNvSpPr txBox="1"/>
          <p:nvPr/>
        </p:nvSpPr>
        <p:spPr>
          <a:xfrm>
            <a:off x="8186968" y="3785583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19" name="Google Shape;2519;p81"/>
          <p:cNvSpPr txBox="1"/>
          <p:nvPr/>
        </p:nvSpPr>
        <p:spPr>
          <a:xfrm>
            <a:off x="8186968" y="4226790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20" name="Google Shape;2520;p81"/>
          <p:cNvSpPr txBox="1"/>
          <p:nvPr/>
        </p:nvSpPr>
        <p:spPr>
          <a:xfrm>
            <a:off x="8186968" y="4667999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21" name="Google Shape;2521;p81"/>
          <p:cNvSpPr txBox="1"/>
          <p:nvPr/>
        </p:nvSpPr>
        <p:spPr>
          <a:xfrm>
            <a:off x="8186968" y="5109208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22" name="Google Shape;2522;p81"/>
          <p:cNvSpPr txBox="1"/>
          <p:nvPr/>
        </p:nvSpPr>
        <p:spPr>
          <a:xfrm>
            <a:off x="8186968" y="5550426"/>
            <a:ext cx="28133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23" name="Google Shape;2523;p81"/>
          <p:cNvSpPr txBox="1"/>
          <p:nvPr/>
        </p:nvSpPr>
        <p:spPr>
          <a:xfrm>
            <a:off x="11053884" y="5550426"/>
            <a:ext cx="6792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/>
          </a:p>
        </p:txBody>
      </p:sp>
      <p:cxnSp>
        <p:nvCxnSpPr>
          <p:cNvPr id="2524" name="Google Shape;2524;p81"/>
          <p:cNvCxnSpPr/>
          <p:nvPr/>
        </p:nvCxnSpPr>
        <p:spPr>
          <a:xfrm>
            <a:off x="8179497" y="1477847"/>
            <a:ext cx="35536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8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8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530" name="Google Shape;2530;p82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82"/>
          <p:cNvSpPr txBox="1"/>
          <p:nvPr/>
        </p:nvSpPr>
        <p:spPr>
          <a:xfrm>
            <a:off x="549930" y="1067490"/>
            <a:ext cx="25632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82"/>
          <p:cNvSpPr txBox="1"/>
          <p:nvPr/>
        </p:nvSpPr>
        <p:spPr>
          <a:xfrm>
            <a:off x="5372134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82"/>
          <p:cNvSpPr txBox="1"/>
          <p:nvPr/>
        </p:nvSpPr>
        <p:spPr>
          <a:xfrm>
            <a:off x="7513622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82"/>
          <p:cNvSpPr txBox="1"/>
          <p:nvPr/>
        </p:nvSpPr>
        <p:spPr>
          <a:xfrm>
            <a:off x="9655113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82"/>
          <p:cNvSpPr txBox="1"/>
          <p:nvPr/>
        </p:nvSpPr>
        <p:spPr>
          <a:xfrm>
            <a:off x="3230645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6" name="Google Shape;2536;p82"/>
          <p:cNvCxnSpPr/>
          <p:nvPr/>
        </p:nvCxnSpPr>
        <p:spPr>
          <a:xfrm>
            <a:off x="3230643" y="3737501"/>
            <a:ext cx="827703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37" name="Google Shape;2537;p82"/>
          <p:cNvSpPr txBox="1"/>
          <p:nvPr/>
        </p:nvSpPr>
        <p:spPr>
          <a:xfrm>
            <a:off x="549928" y="1687754"/>
            <a:ext cx="2563270" cy="187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82"/>
          <p:cNvSpPr txBox="1"/>
          <p:nvPr/>
        </p:nvSpPr>
        <p:spPr>
          <a:xfrm>
            <a:off x="3230644" y="2512784"/>
            <a:ext cx="1852570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39" name="Google Shape;2539;p82"/>
          <p:cNvSpPr txBox="1"/>
          <p:nvPr/>
        </p:nvSpPr>
        <p:spPr>
          <a:xfrm>
            <a:off x="5372134" y="2512784"/>
            <a:ext cx="1852570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40" name="Google Shape;2540;p82"/>
          <p:cNvSpPr txBox="1"/>
          <p:nvPr/>
        </p:nvSpPr>
        <p:spPr>
          <a:xfrm>
            <a:off x="7511135" y="2512784"/>
            <a:ext cx="1852570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41" name="Google Shape;2541;p82"/>
          <p:cNvSpPr txBox="1"/>
          <p:nvPr/>
        </p:nvSpPr>
        <p:spPr>
          <a:xfrm>
            <a:off x="9650137" y="2512784"/>
            <a:ext cx="1852570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42" name="Google Shape;2542;p82"/>
          <p:cNvSpPr txBox="1"/>
          <p:nvPr/>
        </p:nvSpPr>
        <p:spPr>
          <a:xfrm>
            <a:off x="549928" y="3910852"/>
            <a:ext cx="2563270" cy="187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82"/>
          <p:cNvSpPr txBox="1"/>
          <p:nvPr/>
        </p:nvSpPr>
        <p:spPr>
          <a:xfrm>
            <a:off x="3230644" y="4735881"/>
            <a:ext cx="1852570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44" name="Google Shape;2544;p82"/>
          <p:cNvSpPr txBox="1"/>
          <p:nvPr/>
        </p:nvSpPr>
        <p:spPr>
          <a:xfrm>
            <a:off x="5372134" y="4735881"/>
            <a:ext cx="1852570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45" name="Google Shape;2545;p82"/>
          <p:cNvSpPr txBox="1"/>
          <p:nvPr/>
        </p:nvSpPr>
        <p:spPr>
          <a:xfrm>
            <a:off x="7511135" y="4735881"/>
            <a:ext cx="1852570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46" name="Google Shape;2546;p82"/>
          <p:cNvSpPr txBox="1"/>
          <p:nvPr/>
        </p:nvSpPr>
        <p:spPr>
          <a:xfrm>
            <a:off x="9650137" y="4735881"/>
            <a:ext cx="1852570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2547" name="Google Shape;2547;p82"/>
          <p:cNvCxnSpPr/>
          <p:nvPr/>
        </p:nvCxnSpPr>
        <p:spPr>
          <a:xfrm>
            <a:off x="5372134" y="1403461"/>
            <a:ext cx="185257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8" name="Google Shape;2548;p82"/>
          <p:cNvCxnSpPr/>
          <p:nvPr/>
        </p:nvCxnSpPr>
        <p:spPr>
          <a:xfrm>
            <a:off x="7513622" y="1403461"/>
            <a:ext cx="185257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49" name="Google Shape;2549;p82"/>
          <p:cNvCxnSpPr/>
          <p:nvPr/>
        </p:nvCxnSpPr>
        <p:spPr>
          <a:xfrm>
            <a:off x="9655112" y="1403461"/>
            <a:ext cx="185257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50" name="Google Shape;2550;p82"/>
          <p:cNvCxnSpPr/>
          <p:nvPr/>
        </p:nvCxnSpPr>
        <p:spPr>
          <a:xfrm>
            <a:off x="3230644" y="1403461"/>
            <a:ext cx="185257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4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8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556" name="Google Shape;2556;p83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83"/>
          <p:cNvSpPr txBox="1"/>
          <p:nvPr/>
        </p:nvSpPr>
        <p:spPr>
          <a:xfrm>
            <a:off x="549930" y="1067489"/>
            <a:ext cx="25632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83"/>
          <p:cNvSpPr txBox="1"/>
          <p:nvPr/>
        </p:nvSpPr>
        <p:spPr>
          <a:xfrm>
            <a:off x="5372133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83"/>
          <p:cNvSpPr txBox="1"/>
          <p:nvPr/>
        </p:nvSpPr>
        <p:spPr>
          <a:xfrm>
            <a:off x="7513623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83"/>
          <p:cNvSpPr txBox="1"/>
          <p:nvPr/>
        </p:nvSpPr>
        <p:spPr>
          <a:xfrm>
            <a:off x="9655114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83"/>
          <p:cNvSpPr txBox="1"/>
          <p:nvPr/>
        </p:nvSpPr>
        <p:spPr>
          <a:xfrm>
            <a:off x="3230645" y="1067489"/>
            <a:ext cx="1852569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2" name="Google Shape;2562;p83"/>
          <p:cNvCxnSpPr/>
          <p:nvPr/>
        </p:nvCxnSpPr>
        <p:spPr>
          <a:xfrm>
            <a:off x="3230641" y="2952140"/>
            <a:ext cx="827703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3" name="Google Shape;2563;p83"/>
          <p:cNvCxnSpPr/>
          <p:nvPr/>
        </p:nvCxnSpPr>
        <p:spPr>
          <a:xfrm>
            <a:off x="3230641" y="4427201"/>
            <a:ext cx="827703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64" name="Google Shape;2564;p83"/>
          <p:cNvSpPr txBox="1"/>
          <p:nvPr/>
        </p:nvSpPr>
        <p:spPr>
          <a:xfrm>
            <a:off x="549928" y="1602618"/>
            <a:ext cx="2563270" cy="12450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951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83"/>
          <p:cNvSpPr txBox="1"/>
          <p:nvPr/>
        </p:nvSpPr>
        <p:spPr>
          <a:xfrm>
            <a:off x="3230644" y="2101440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66" name="Google Shape;2566;p83"/>
          <p:cNvSpPr txBox="1"/>
          <p:nvPr/>
        </p:nvSpPr>
        <p:spPr>
          <a:xfrm>
            <a:off x="5372133" y="2101440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67" name="Google Shape;2567;p83"/>
          <p:cNvSpPr txBox="1"/>
          <p:nvPr/>
        </p:nvSpPr>
        <p:spPr>
          <a:xfrm>
            <a:off x="7511136" y="2101440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68" name="Google Shape;2568;p83"/>
          <p:cNvSpPr txBox="1"/>
          <p:nvPr/>
        </p:nvSpPr>
        <p:spPr>
          <a:xfrm>
            <a:off x="9650137" y="2101440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69" name="Google Shape;2569;p83"/>
          <p:cNvSpPr txBox="1"/>
          <p:nvPr/>
        </p:nvSpPr>
        <p:spPr>
          <a:xfrm>
            <a:off x="549928" y="3077683"/>
            <a:ext cx="2563270" cy="12450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951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83"/>
          <p:cNvSpPr txBox="1"/>
          <p:nvPr/>
        </p:nvSpPr>
        <p:spPr>
          <a:xfrm>
            <a:off x="3230644" y="3576506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71" name="Google Shape;2571;p83"/>
          <p:cNvSpPr txBox="1"/>
          <p:nvPr/>
        </p:nvSpPr>
        <p:spPr>
          <a:xfrm>
            <a:off x="5372133" y="3576506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72" name="Google Shape;2572;p83"/>
          <p:cNvSpPr txBox="1"/>
          <p:nvPr/>
        </p:nvSpPr>
        <p:spPr>
          <a:xfrm>
            <a:off x="7511136" y="3576506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73" name="Google Shape;2573;p83"/>
          <p:cNvSpPr txBox="1"/>
          <p:nvPr/>
        </p:nvSpPr>
        <p:spPr>
          <a:xfrm>
            <a:off x="9650137" y="3576506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74" name="Google Shape;2574;p83"/>
          <p:cNvSpPr txBox="1"/>
          <p:nvPr/>
        </p:nvSpPr>
        <p:spPr>
          <a:xfrm>
            <a:off x="549928" y="4552746"/>
            <a:ext cx="2563270" cy="1245025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1951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83"/>
          <p:cNvSpPr txBox="1"/>
          <p:nvPr/>
        </p:nvSpPr>
        <p:spPr>
          <a:xfrm>
            <a:off x="3230644" y="5051567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76" name="Google Shape;2576;p83"/>
          <p:cNvSpPr txBox="1"/>
          <p:nvPr/>
        </p:nvSpPr>
        <p:spPr>
          <a:xfrm>
            <a:off x="5372133" y="5051567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77" name="Google Shape;2577;p83"/>
          <p:cNvSpPr txBox="1"/>
          <p:nvPr/>
        </p:nvSpPr>
        <p:spPr>
          <a:xfrm>
            <a:off x="7511136" y="5051567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78" name="Google Shape;2578;p83"/>
          <p:cNvSpPr txBox="1"/>
          <p:nvPr/>
        </p:nvSpPr>
        <p:spPr>
          <a:xfrm>
            <a:off x="9650137" y="5051567"/>
            <a:ext cx="1852569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2579" name="Google Shape;2579;p83"/>
          <p:cNvCxnSpPr/>
          <p:nvPr/>
        </p:nvCxnSpPr>
        <p:spPr>
          <a:xfrm>
            <a:off x="5372133" y="1403466"/>
            <a:ext cx="185256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0" name="Google Shape;2580;p83"/>
          <p:cNvCxnSpPr/>
          <p:nvPr/>
        </p:nvCxnSpPr>
        <p:spPr>
          <a:xfrm>
            <a:off x="7513623" y="1403466"/>
            <a:ext cx="185256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1" name="Google Shape;2581;p83"/>
          <p:cNvCxnSpPr/>
          <p:nvPr/>
        </p:nvCxnSpPr>
        <p:spPr>
          <a:xfrm>
            <a:off x="9655113" y="1403466"/>
            <a:ext cx="185256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82" name="Google Shape;2582;p83"/>
          <p:cNvCxnSpPr/>
          <p:nvPr/>
        </p:nvCxnSpPr>
        <p:spPr>
          <a:xfrm>
            <a:off x="3230644" y="1403466"/>
            <a:ext cx="185256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6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8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588" name="Google Shape;2588;p84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9" name="Google Shape;2589;p84"/>
          <p:cNvCxnSpPr/>
          <p:nvPr/>
        </p:nvCxnSpPr>
        <p:spPr>
          <a:xfrm>
            <a:off x="3237027" y="2478520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0" name="Google Shape;2590;p84"/>
          <p:cNvCxnSpPr/>
          <p:nvPr/>
        </p:nvCxnSpPr>
        <p:spPr>
          <a:xfrm>
            <a:off x="3237027" y="3567315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91" name="Google Shape;2591;p84"/>
          <p:cNvCxnSpPr/>
          <p:nvPr/>
        </p:nvCxnSpPr>
        <p:spPr>
          <a:xfrm>
            <a:off x="3237027" y="4656116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2" name="Google Shape;2592;p84"/>
          <p:cNvSpPr txBox="1"/>
          <p:nvPr/>
        </p:nvSpPr>
        <p:spPr>
          <a:xfrm>
            <a:off x="549928" y="1474618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3" name="Google Shape;2593;p84"/>
          <p:cNvSpPr txBox="1"/>
          <p:nvPr/>
        </p:nvSpPr>
        <p:spPr>
          <a:xfrm>
            <a:off x="3237030" y="1820951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94" name="Google Shape;2594;p84"/>
          <p:cNvSpPr txBox="1"/>
          <p:nvPr/>
        </p:nvSpPr>
        <p:spPr>
          <a:xfrm>
            <a:off x="5383619" y="1820951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95" name="Google Shape;2595;p84"/>
          <p:cNvSpPr txBox="1"/>
          <p:nvPr/>
        </p:nvSpPr>
        <p:spPr>
          <a:xfrm>
            <a:off x="7527718" y="1820951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96" name="Google Shape;2596;p84"/>
          <p:cNvSpPr txBox="1"/>
          <p:nvPr/>
        </p:nvSpPr>
        <p:spPr>
          <a:xfrm>
            <a:off x="9671815" y="1820951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97" name="Google Shape;2597;p84"/>
          <p:cNvSpPr txBox="1"/>
          <p:nvPr/>
        </p:nvSpPr>
        <p:spPr>
          <a:xfrm>
            <a:off x="549928" y="2563416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p84"/>
          <p:cNvSpPr txBox="1"/>
          <p:nvPr/>
        </p:nvSpPr>
        <p:spPr>
          <a:xfrm>
            <a:off x="3237030" y="2909749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599" name="Google Shape;2599;p84"/>
          <p:cNvSpPr txBox="1"/>
          <p:nvPr/>
        </p:nvSpPr>
        <p:spPr>
          <a:xfrm>
            <a:off x="5383619" y="2909749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00" name="Google Shape;2600;p84"/>
          <p:cNvSpPr txBox="1"/>
          <p:nvPr/>
        </p:nvSpPr>
        <p:spPr>
          <a:xfrm>
            <a:off x="7527718" y="2909749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01" name="Google Shape;2601;p84"/>
          <p:cNvSpPr txBox="1"/>
          <p:nvPr/>
        </p:nvSpPr>
        <p:spPr>
          <a:xfrm>
            <a:off x="9671815" y="2909749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02" name="Google Shape;2602;p84"/>
          <p:cNvSpPr txBox="1"/>
          <p:nvPr/>
        </p:nvSpPr>
        <p:spPr>
          <a:xfrm>
            <a:off x="549928" y="3652223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3" name="Google Shape;2603;p84"/>
          <p:cNvSpPr txBox="1"/>
          <p:nvPr/>
        </p:nvSpPr>
        <p:spPr>
          <a:xfrm>
            <a:off x="3237030" y="3998546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04" name="Google Shape;2604;p84"/>
          <p:cNvSpPr txBox="1"/>
          <p:nvPr/>
        </p:nvSpPr>
        <p:spPr>
          <a:xfrm>
            <a:off x="5383619" y="3998546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05" name="Google Shape;2605;p84"/>
          <p:cNvSpPr txBox="1"/>
          <p:nvPr/>
        </p:nvSpPr>
        <p:spPr>
          <a:xfrm>
            <a:off x="7527718" y="3998546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06" name="Google Shape;2606;p84"/>
          <p:cNvSpPr txBox="1"/>
          <p:nvPr/>
        </p:nvSpPr>
        <p:spPr>
          <a:xfrm>
            <a:off x="9671815" y="3998546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07" name="Google Shape;2607;p84"/>
          <p:cNvSpPr txBox="1"/>
          <p:nvPr/>
        </p:nvSpPr>
        <p:spPr>
          <a:xfrm>
            <a:off x="549928" y="4741018"/>
            <a:ext cx="2569376" cy="919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p84"/>
          <p:cNvSpPr txBox="1"/>
          <p:nvPr/>
        </p:nvSpPr>
        <p:spPr>
          <a:xfrm>
            <a:off x="3237030" y="5087352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09" name="Google Shape;2609;p84"/>
          <p:cNvSpPr txBox="1"/>
          <p:nvPr/>
        </p:nvSpPr>
        <p:spPr>
          <a:xfrm>
            <a:off x="5383619" y="5087352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10" name="Google Shape;2610;p84"/>
          <p:cNvSpPr txBox="1"/>
          <p:nvPr/>
        </p:nvSpPr>
        <p:spPr>
          <a:xfrm>
            <a:off x="7527718" y="5087352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11" name="Google Shape;2611;p84"/>
          <p:cNvSpPr txBox="1"/>
          <p:nvPr/>
        </p:nvSpPr>
        <p:spPr>
          <a:xfrm>
            <a:off x="9671815" y="5087352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12" name="Google Shape;2612;p84"/>
          <p:cNvSpPr txBox="1"/>
          <p:nvPr/>
        </p:nvSpPr>
        <p:spPr>
          <a:xfrm>
            <a:off x="549928" y="1021283"/>
            <a:ext cx="2569376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84"/>
          <p:cNvSpPr txBox="1"/>
          <p:nvPr/>
        </p:nvSpPr>
        <p:spPr>
          <a:xfrm>
            <a:off x="5383619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4" name="Google Shape;2614;p84"/>
          <p:cNvCxnSpPr/>
          <p:nvPr/>
        </p:nvCxnSpPr>
        <p:spPr>
          <a:xfrm>
            <a:off x="5383619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5" name="Google Shape;2615;p84"/>
          <p:cNvSpPr txBox="1"/>
          <p:nvPr/>
        </p:nvSpPr>
        <p:spPr>
          <a:xfrm>
            <a:off x="7530211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6" name="Google Shape;2616;p84"/>
          <p:cNvCxnSpPr/>
          <p:nvPr/>
        </p:nvCxnSpPr>
        <p:spPr>
          <a:xfrm>
            <a:off x="7530211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7" name="Google Shape;2617;p84"/>
          <p:cNvSpPr txBox="1"/>
          <p:nvPr/>
        </p:nvSpPr>
        <p:spPr>
          <a:xfrm>
            <a:off x="9676804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8" name="Google Shape;2618;p84"/>
          <p:cNvCxnSpPr/>
          <p:nvPr/>
        </p:nvCxnSpPr>
        <p:spPr>
          <a:xfrm>
            <a:off x="9676804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19" name="Google Shape;2619;p84"/>
          <p:cNvSpPr txBox="1"/>
          <p:nvPr/>
        </p:nvSpPr>
        <p:spPr>
          <a:xfrm>
            <a:off x="3237030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0" name="Google Shape;2620;p84"/>
          <p:cNvCxnSpPr/>
          <p:nvPr/>
        </p:nvCxnSpPr>
        <p:spPr>
          <a:xfrm>
            <a:off x="3237030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4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8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626" name="Google Shape;2626;p85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7" name="Google Shape;2627;p85"/>
          <p:cNvCxnSpPr/>
          <p:nvPr/>
        </p:nvCxnSpPr>
        <p:spPr>
          <a:xfrm>
            <a:off x="3237027" y="2297099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8" name="Google Shape;2628;p85"/>
          <p:cNvCxnSpPr/>
          <p:nvPr/>
        </p:nvCxnSpPr>
        <p:spPr>
          <a:xfrm>
            <a:off x="3237027" y="3189130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29" name="Google Shape;2629;p85"/>
          <p:cNvCxnSpPr/>
          <p:nvPr/>
        </p:nvCxnSpPr>
        <p:spPr>
          <a:xfrm>
            <a:off x="3237027" y="4081166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630" name="Google Shape;2630;p85"/>
          <p:cNvCxnSpPr/>
          <p:nvPr/>
        </p:nvCxnSpPr>
        <p:spPr>
          <a:xfrm>
            <a:off x="3237027" y="4973199"/>
            <a:ext cx="8296757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1" name="Google Shape;2631;p85"/>
          <p:cNvSpPr txBox="1"/>
          <p:nvPr/>
        </p:nvSpPr>
        <p:spPr>
          <a:xfrm>
            <a:off x="549928" y="1474619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2" name="Google Shape;2632;p85"/>
          <p:cNvSpPr txBox="1"/>
          <p:nvPr/>
        </p:nvSpPr>
        <p:spPr>
          <a:xfrm>
            <a:off x="3237030" y="1737911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33" name="Google Shape;2633;p85"/>
          <p:cNvSpPr txBox="1"/>
          <p:nvPr/>
        </p:nvSpPr>
        <p:spPr>
          <a:xfrm>
            <a:off x="5383619" y="1737911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34" name="Google Shape;2634;p85"/>
          <p:cNvSpPr txBox="1"/>
          <p:nvPr/>
        </p:nvSpPr>
        <p:spPr>
          <a:xfrm>
            <a:off x="7527718" y="1737911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35" name="Google Shape;2635;p85"/>
          <p:cNvSpPr txBox="1"/>
          <p:nvPr/>
        </p:nvSpPr>
        <p:spPr>
          <a:xfrm>
            <a:off x="9671815" y="1737911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36" name="Google Shape;2636;p85"/>
          <p:cNvSpPr txBox="1"/>
          <p:nvPr/>
        </p:nvSpPr>
        <p:spPr>
          <a:xfrm>
            <a:off x="549928" y="2366653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7" name="Google Shape;2637;p85"/>
          <p:cNvSpPr txBox="1"/>
          <p:nvPr/>
        </p:nvSpPr>
        <p:spPr>
          <a:xfrm>
            <a:off x="3237030" y="2629945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38" name="Google Shape;2638;p85"/>
          <p:cNvSpPr txBox="1"/>
          <p:nvPr/>
        </p:nvSpPr>
        <p:spPr>
          <a:xfrm>
            <a:off x="5383619" y="2629945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39" name="Google Shape;2639;p85"/>
          <p:cNvSpPr txBox="1"/>
          <p:nvPr/>
        </p:nvSpPr>
        <p:spPr>
          <a:xfrm>
            <a:off x="7527718" y="2629945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40" name="Google Shape;2640;p85"/>
          <p:cNvSpPr txBox="1"/>
          <p:nvPr/>
        </p:nvSpPr>
        <p:spPr>
          <a:xfrm>
            <a:off x="9671815" y="2629945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41" name="Google Shape;2641;p85"/>
          <p:cNvSpPr txBox="1"/>
          <p:nvPr/>
        </p:nvSpPr>
        <p:spPr>
          <a:xfrm>
            <a:off x="549928" y="3258694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2" name="Google Shape;2642;p85"/>
          <p:cNvSpPr txBox="1"/>
          <p:nvPr/>
        </p:nvSpPr>
        <p:spPr>
          <a:xfrm>
            <a:off x="3237030" y="3521978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43" name="Google Shape;2643;p85"/>
          <p:cNvSpPr txBox="1"/>
          <p:nvPr/>
        </p:nvSpPr>
        <p:spPr>
          <a:xfrm>
            <a:off x="5383619" y="3521978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44" name="Google Shape;2644;p85"/>
          <p:cNvSpPr txBox="1"/>
          <p:nvPr/>
        </p:nvSpPr>
        <p:spPr>
          <a:xfrm>
            <a:off x="7527718" y="3521978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45" name="Google Shape;2645;p85"/>
          <p:cNvSpPr txBox="1"/>
          <p:nvPr/>
        </p:nvSpPr>
        <p:spPr>
          <a:xfrm>
            <a:off x="9671815" y="3521978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46" name="Google Shape;2646;p85"/>
          <p:cNvSpPr txBox="1"/>
          <p:nvPr/>
        </p:nvSpPr>
        <p:spPr>
          <a:xfrm>
            <a:off x="549928" y="4150725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7" name="Google Shape;2647;p85"/>
          <p:cNvSpPr txBox="1"/>
          <p:nvPr/>
        </p:nvSpPr>
        <p:spPr>
          <a:xfrm>
            <a:off x="3237030" y="4414018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48" name="Google Shape;2648;p85"/>
          <p:cNvSpPr txBox="1"/>
          <p:nvPr/>
        </p:nvSpPr>
        <p:spPr>
          <a:xfrm>
            <a:off x="5383619" y="4414018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49" name="Google Shape;2649;p85"/>
          <p:cNvSpPr txBox="1"/>
          <p:nvPr/>
        </p:nvSpPr>
        <p:spPr>
          <a:xfrm>
            <a:off x="7527718" y="4414018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50" name="Google Shape;2650;p85"/>
          <p:cNvSpPr txBox="1"/>
          <p:nvPr/>
        </p:nvSpPr>
        <p:spPr>
          <a:xfrm>
            <a:off x="9671815" y="4414018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51" name="Google Shape;2651;p85"/>
          <p:cNvSpPr txBox="1"/>
          <p:nvPr/>
        </p:nvSpPr>
        <p:spPr>
          <a:xfrm>
            <a:off x="549928" y="5034332"/>
            <a:ext cx="2569376" cy="752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2" name="Google Shape;2652;p85"/>
          <p:cNvSpPr txBox="1"/>
          <p:nvPr/>
        </p:nvSpPr>
        <p:spPr>
          <a:xfrm>
            <a:off x="3237030" y="5297623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53" name="Google Shape;2653;p85"/>
          <p:cNvSpPr txBox="1"/>
          <p:nvPr/>
        </p:nvSpPr>
        <p:spPr>
          <a:xfrm>
            <a:off x="5383619" y="5297623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54" name="Google Shape;2654;p85"/>
          <p:cNvSpPr txBox="1"/>
          <p:nvPr/>
        </p:nvSpPr>
        <p:spPr>
          <a:xfrm>
            <a:off x="7527718" y="5297623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55" name="Google Shape;2655;p85"/>
          <p:cNvSpPr txBox="1"/>
          <p:nvPr/>
        </p:nvSpPr>
        <p:spPr>
          <a:xfrm>
            <a:off x="9671815" y="5297623"/>
            <a:ext cx="1856982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56" name="Google Shape;2656;p85"/>
          <p:cNvSpPr txBox="1"/>
          <p:nvPr/>
        </p:nvSpPr>
        <p:spPr>
          <a:xfrm>
            <a:off x="549928" y="1021283"/>
            <a:ext cx="2569376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7" name="Google Shape;2657;p85"/>
          <p:cNvSpPr txBox="1"/>
          <p:nvPr/>
        </p:nvSpPr>
        <p:spPr>
          <a:xfrm>
            <a:off x="5383619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8" name="Google Shape;2658;p85"/>
          <p:cNvCxnSpPr/>
          <p:nvPr/>
        </p:nvCxnSpPr>
        <p:spPr>
          <a:xfrm>
            <a:off x="5383619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59" name="Google Shape;2659;p85"/>
          <p:cNvSpPr txBox="1"/>
          <p:nvPr/>
        </p:nvSpPr>
        <p:spPr>
          <a:xfrm>
            <a:off x="7530211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0" name="Google Shape;2660;p85"/>
          <p:cNvCxnSpPr/>
          <p:nvPr/>
        </p:nvCxnSpPr>
        <p:spPr>
          <a:xfrm>
            <a:off x="7530211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1" name="Google Shape;2661;p85"/>
          <p:cNvSpPr txBox="1"/>
          <p:nvPr/>
        </p:nvSpPr>
        <p:spPr>
          <a:xfrm>
            <a:off x="9676804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2" name="Google Shape;2662;p85"/>
          <p:cNvCxnSpPr/>
          <p:nvPr/>
        </p:nvCxnSpPr>
        <p:spPr>
          <a:xfrm>
            <a:off x="9676804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3" name="Google Shape;2663;p85"/>
          <p:cNvSpPr txBox="1"/>
          <p:nvPr/>
        </p:nvSpPr>
        <p:spPr>
          <a:xfrm>
            <a:off x="3237030" y="1021283"/>
            <a:ext cx="1856982" cy="2697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4" name="Google Shape;2664;p85"/>
          <p:cNvCxnSpPr/>
          <p:nvPr/>
        </p:nvCxnSpPr>
        <p:spPr>
          <a:xfrm>
            <a:off x="3237030" y="1360543"/>
            <a:ext cx="1856982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8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670" name="Google Shape;2670;p86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1" name="Google Shape;2671;p86"/>
          <p:cNvGraphicFramePr/>
          <p:nvPr/>
        </p:nvGraphicFramePr>
        <p:xfrm>
          <a:off x="754521" y="12823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{38FB5945-3628-4FC9-9938-7FD77E2B9CC6}</a:tableStyleId>
              </a:tblPr>
              <a:tblGrid>
                <a:gridCol w="1780500"/>
                <a:gridCol w="1780500"/>
                <a:gridCol w="1780500"/>
                <a:gridCol w="1780500"/>
                <a:gridCol w="1780500"/>
                <a:gridCol w="1780500"/>
              </a:tblGrid>
              <a:tr h="411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8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b="1"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77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b="1"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8D8D8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5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p8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677" name="Google Shape;2677;p87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8" name="Google Shape;2678;p87"/>
          <p:cNvGraphicFramePr/>
          <p:nvPr/>
        </p:nvGraphicFramePr>
        <p:xfrm>
          <a:off x="754521" y="12823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{38FB5945-3628-4FC9-9938-7FD77E2B9CC6}</a:tableStyleId>
              </a:tblPr>
              <a:tblGrid>
                <a:gridCol w="1780500"/>
                <a:gridCol w="1780500"/>
                <a:gridCol w="1780500"/>
                <a:gridCol w="1780500"/>
                <a:gridCol w="1780500"/>
                <a:gridCol w="1780500"/>
              </a:tblGrid>
              <a:tr h="411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43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b="1"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/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b="1"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…</a:t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6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Title</a:t>
                      </a:r>
                      <a:endParaRPr b="1"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2475" marB="42475" marR="84975" marL="849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A5A5A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8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684" name="Google Shape;2684;p88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88"/>
          <p:cNvSpPr/>
          <p:nvPr/>
        </p:nvSpPr>
        <p:spPr>
          <a:xfrm>
            <a:off x="813256" y="1156607"/>
            <a:ext cx="4117986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686" name="Google Shape;2686;p88"/>
          <p:cNvSpPr/>
          <p:nvPr/>
        </p:nvSpPr>
        <p:spPr>
          <a:xfrm>
            <a:off x="747364" y="2250707"/>
            <a:ext cx="4292650" cy="2263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687" name="Google Shape;2687;p88"/>
          <p:cNvSpPr txBox="1"/>
          <p:nvPr/>
        </p:nvSpPr>
        <p:spPr>
          <a:xfrm>
            <a:off x="747364" y="2591598"/>
            <a:ext cx="4292650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None/>
            </a:pPr>
            <a:r>
              <a:rPr b="0" i="0" lang="en-US" sz="147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88" name="Google Shape;2688;p88"/>
          <p:cNvSpPr txBox="1"/>
          <p:nvPr/>
        </p:nvSpPr>
        <p:spPr>
          <a:xfrm>
            <a:off x="7135808" y="2591598"/>
            <a:ext cx="4292650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None/>
            </a:pPr>
            <a:r>
              <a:rPr b="0" i="0" lang="en-US" sz="147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689" name="Google Shape;2689;p88"/>
          <p:cNvSpPr/>
          <p:nvPr/>
        </p:nvSpPr>
        <p:spPr>
          <a:xfrm>
            <a:off x="7135808" y="2250706"/>
            <a:ext cx="4292650" cy="2263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690" name="Google Shape;2690;p88"/>
          <p:cNvSpPr/>
          <p:nvPr/>
        </p:nvSpPr>
        <p:spPr>
          <a:xfrm>
            <a:off x="7201694" y="1156607"/>
            <a:ext cx="4117986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cxnSp>
        <p:nvCxnSpPr>
          <p:cNvPr id="2691" name="Google Shape;2691;p88"/>
          <p:cNvCxnSpPr/>
          <p:nvPr/>
        </p:nvCxnSpPr>
        <p:spPr>
          <a:xfrm>
            <a:off x="6066465" y="2033535"/>
            <a:ext cx="0" cy="41473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92" name="Google Shape;2692;p88"/>
          <p:cNvCxnSpPr/>
          <p:nvPr/>
        </p:nvCxnSpPr>
        <p:spPr>
          <a:xfrm>
            <a:off x="407823" y="2021182"/>
            <a:ext cx="1137635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93" name="Google Shape;2693;p88"/>
          <p:cNvCxnSpPr/>
          <p:nvPr/>
        </p:nvCxnSpPr>
        <p:spPr>
          <a:xfrm>
            <a:off x="407823" y="6180881"/>
            <a:ext cx="1137635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4" name="Google Shape;2694;p88"/>
          <p:cNvSpPr/>
          <p:nvPr/>
        </p:nvSpPr>
        <p:spPr>
          <a:xfrm>
            <a:off x="808895" y="1931884"/>
            <a:ext cx="4126709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88"/>
          <p:cNvSpPr/>
          <p:nvPr/>
        </p:nvSpPr>
        <p:spPr>
          <a:xfrm>
            <a:off x="7197339" y="1931884"/>
            <a:ext cx="4126709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9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p8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701" name="Google Shape;2701;p89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2" name="Google Shape;2702;p89"/>
          <p:cNvCxnSpPr/>
          <p:nvPr/>
        </p:nvCxnSpPr>
        <p:spPr>
          <a:xfrm>
            <a:off x="4265335" y="2033535"/>
            <a:ext cx="0" cy="41473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03" name="Google Shape;2703;p89"/>
          <p:cNvCxnSpPr/>
          <p:nvPr/>
        </p:nvCxnSpPr>
        <p:spPr>
          <a:xfrm>
            <a:off x="407823" y="2021182"/>
            <a:ext cx="1137635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04" name="Google Shape;2704;p89"/>
          <p:cNvCxnSpPr/>
          <p:nvPr/>
        </p:nvCxnSpPr>
        <p:spPr>
          <a:xfrm>
            <a:off x="407823" y="6180881"/>
            <a:ext cx="1137635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05" name="Google Shape;2705;p89"/>
          <p:cNvSpPr/>
          <p:nvPr/>
        </p:nvSpPr>
        <p:spPr>
          <a:xfrm>
            <a:off x="808895" y="1931884"/>
            <a:ext cx="3360037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89"/>
          <p:cNvSpPr/>
          <p:nvPr/>
        </p:nvSpPr>
        <p:spPr>
          <a:xfrm>
            <a:off x="812446" y="1156607"/>
            <a:ext cx="3352935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707" name="Google Shape;2707;p89"/>
          <p:cNvSpPr/>
          <p:nvPr/>
        </p:nvSpPr>
        <p:spPr>
          <a:xfrm>
            <a:off x="4419610" y="1931884"/>
            <a:ext cx="3360037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89"/>
          <p:cNvSpPr/>
          <p:nvPr/>
        </p:nvSpPr>
        <p:spPr>
          <a:xfrm>
            <a:off x="4423156" y="1156607"/>
            <a:ext cx="3352935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709" name="Google Shape;2709;p89"/>
          <p:cNvSpPr/>
          <p:nvPr/>
        </p:nvSpPr>
        <p:spPr>
          <a:xfrm>
            <a:off x="7999587" y="1931884"/>
            <a:ext cx="3360037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89"/>
          <p:cNvSpPr/>
          <p:nvPr/>
        </p:nvSpPr>
        <p:spPr>
          <a:xfrm>
            <a:off x="8003133" y="1156607"/>
            <a:ext cx="3352935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cxnSp>
        <p:nvCxnSpPr>
          <p:cNvPr id="2711" name="Google Shape;2711;p89"/>
          <p:cNvCxnSpPr/>
          <p:nvPr/>
        </p:nvCxnSpPr>
        <p:spPr>
          <a:xfrm>
            <a:off x="7874314" y="2033535"/>
            <a:ext cx="0" cy="41473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712" name="Google Shape;2712;p89"/>
          <p:cNvGrpSpPr/>
          <p:nvPr/>
        </p:nvGrpSpPr>
        <p:grpSpPr>
          <a:xfrm>
            <a:off x="770186" y="2250706"/>
            <a:ext cx="10674450" cy="567236"/>
            <a:chOff x="770186" y="2633440"/>
            <a:chExt cx="10674450" cy="567236"/>
          </a:xfrm>
        </p:grpSpPr>
        <p:sp>
          <p:nvSpPr>
            <p:cNvPr id="2713" name="Google Shape;2713;p89"/>
            <p:cNvSpPr txBox="1"/>
            <p:nvPr/>
          </p:nvSpPr>
          <p:spPr>
            <a:xfrm>
              <a:off x="4369510" y="2974332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D1F25"/>
                </a:buClr>
                <a:buSzPts val="1400"/>
                <a:buFont typeface="Roboto Light"/>
                <a:buNone/>
              </a:pPr>
              <a:r>
                <a:rPr b="0" i="0" lang="en-US" sz="1471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714" name="Google Shape;2714;p89"/>
            <p:cNvSpPr/>
            <p:nvPr/>
          </p:nvSpPr>
          <p:spPr>
            <a:xfrm>
              <a:off x="4369510" y="2633440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2715" name="Google Shape;2715;p89"/>
            <p:cNvSpPr txBox="1"/>
            <p:nvPr/>
          </p:nvSpPr>
          <p:spPr>
            <a:xfrm>
              <a:off x="7949487" y="2974332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D1F25"/>
                </a:buClr>
                <a:buSzPts val="1400"/>
                <a:buFont typeface="Roboto Light"/>
                <a:buNone/>
              </a:pPr>
              <a:r>
                <a:rPr b="0" i="0" lang="en-US" sz="1471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716" name="Google Shape;2716;p89"/>
            <p:cNvSpPr/>
            <p:nvPr/>
          </p:nvSpPr>
          <p:spPr>
            <a:xfrm>
              <a:off x="7949487" y="2633440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  <p:sp>
          <p:nvSpPr>
            <p:cNvPr id="2717" name="Google Shape;2717;p89"/>
            <p:cNvSpPr txBox="1"/>
            <p:nvPr/>
          </p:nvSpPr>
          <p:spPr>
            <a:xfrm>
              <a:off x="770186" y="2974332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D1F25"/>
                </a:buClr>
                <a:buSzPts val="1400"/>
                <a:buFont typeface="Roboto Light"/>
                <a:buNone/>
              </a:pPr>
              <a:r>
                <a:rPr b="0" i="0" lang="en-US" sz="1471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Text Here</a:t>
              </a:r>
              <a:endParaRPr/>
            </a:p>
          </p:txBody>
        </p:sp>
        <p:sp>
          <p:nvSpPr>
            <p:cNvPr id="2718" name="Google Shape;2718;p89"/>
            <p:cNvSpPr/>
            <p:nvPr/>
          </p:nvSpPr>
          <p:spPr>
            <a:xfrm>
              <a:off x="770186" y="2633440"/>
              <a:ext cx="3495149" cy="2263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7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Title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Arial"/>
                <a:ea typeface="Arial"/>
                <a:cs typeface="Arial"/>
                <a:sym typeface="Arial"/>
              </a:rPr>
              <a:t>‹#›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Team</a:t>
            </a: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2089" y="2095922"/>
            <a:ext cx="12189911" cy="11765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917667" y="1759775"/>
            <a:ext cx="1848803" cy="1848803"/>
          </a:xfrm>
          <a:prstGeom prst="ellipse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9"/>
          <p:cNvCxnSpPr/>
          <p:nvPr/>
        </p:nvCxnSpPr>
        <p:spPr>
          <a:xfrm>
            <a:off x="2677986" y="3904097"/>
            <a:ext cx="0" cy="1925405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9"/>
          <p:cNvCxnSpPr/>
          <p:nvPr/>
        </p:nvCxnSpPr>
        <p:spPr>
          <a:xfrm>
            <a:off x="4959847" y="3904097"/>
            <a:ext cx="0" cy="1925405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4" name="Google Shape;234;p9"/>
          <p:cNvCxnSpPr/>
          <p:nvPr/>
        </p:nvCxnSpPr>
        <p:spPr>
          <a:xfrm>
            <a:off x="7241711" y="3904097"/>
            <a:ext cx="0" cy="1925405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" name="Google Shape;235;p9"/>
          <p:cNvCxnSpPr/>
          <p:nvPr/>
        </p:nvCxnSpPr>
        <p:spPr>
          <a:xfrm>
            <a:off x="9523573" y="3904097"/>
            <a:ext cx="0" cy="1925405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9"/>
          <p:cNvSpPr txBox="1"/>
          <p:nvPr/>
        </p:nvSpPr>
        <p:spPr>
          <a:xfrm>
            <a:off x="2766470" y="3904053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5048334" y="3904053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38" name="Google Shape;238;p9"/>
          <p:cNvSpPr txBox="1"/>
          <p:nvPr/>
        </p:nvSpPr>
        <p:spPr>
          <a:xfrm>
            <a:off x="7330195" y="3904053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9612060" y="3904053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40" name="Google Shape;240;p9"/>
          <p:cNvSpPr txBox="1"/>
          <p:nvPr/>
        </p:nvSpPr>
        <p:spPr>
          <a:xfrm>
            <a:off x="484608" y="3904053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2766470" y="4280875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2" name="Google Shape;242;p9"/>
          <p:cNvSpPr txBox="1"/>
          <p:nvPr/>
        </p:nvSpPr>
        <p:spPr>
          <a:xfrm>
            <a:off x="5048334" y="4280875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7330195" y="4280875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9612060" y="4280875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5" name="Google Shape;245;p9"/>
          <p:cNvSpPr txBox="1"/>
          <p:nvPr/>
        </p:nvSpPr>
        <p:spPr>
          <a:xfrm>
            <a:off x="484608" y="4280875"/>
            <a:ext cx="2104895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46" name="Google Shape;246;p9"/>
          <p:cNvSpPr txBox="1"/>
          <p:nvPr/>
        </p:nvSpPr>
        <p:spPr>
          <a:xfrm>
            <a:off x="3176546" y="2507142"/>
            <a:ext cx="2104895" cy="4308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2" name="Shape 2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23" name="Google Shape;2723;p90"/>
          <p:cNvCxnSpPr/>
          <p:nvPr/>
        </p:nvCxnSpPr>
        <p:spPr>
          <a:xfrm>
            <a:off x="407823" y="2021182"/>
            <a:ext cx="11376355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24" name="Google Shape;2724;p90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725" name="Google Shape;2725;p90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26" name="Google Shape;2726;p90"/>
          <p:cNvCxnSpPr/>
          <p:nvPr/>
        </p:nvCxnSpPr>
        <p:spPr>
          <a:xfrm>
            <a:off x="3324578" y="2033535"/>
            <a:ext cx="0" cy="41473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7" name="Google Shape;2727;p90"/>
          <p:cNvCxnSpPr/>
          <p:nvPr/>
        </p:nvCxnSpPr>
        <p:spPr>
          <a:xfrm>
            <a:off x="407823" y="6180881"/>
            <a:ext cx="1135538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28" name="Google Shape;2728;p90"/>
          <p:cNvSpPr/>
          <p:nvPr/>
        </p:nvSpPr>
        <p:spPr>
          <a:xfrm>
            <a:off x="670295" y="1931884"/>
            <a:ext cx="2580253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9" name="Google Shape;2729;p90"/>
          <p:cNvSpPr/>
          <p:nvPr/>
        </p:nvSpPr>
        <p:spPr>
          <a:xfrm>
            <a:off x="673022" y="1156607"/>
            <a:ext cx="2574799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730" name="Google Shape;2730;p90"/>
          <p:cNvSpPr/>
          <p:nvPr/>
        </p:nvSpPr>
        <p:spPr>
          <a:xfrm>
            <a:off x="3443050" y="1931884"/>
            <a:ext cx="2580253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1" name="Google Shape;2731;p90"/>
          <p:cNvSpPr/>
          <p:nvPr/>
        </p:nvSpPr>
        <p:spPr>
          <a:xfrm>
            <a:off x="3445773" y="1156607"/>
            <a:ext cx="2574800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732" name="Google Shape;2732;p90"/>
          <p:cNvSpPr/>
          <p:nvPr/>
        </p:nvSpPr>
        <p:spPr>
          <a:xfrm>
            <a:off x="6192200" y="1931884"/>
            <a:ext cx="2580253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3" name="Google Shape;2733;p90"/>
          <p:cNvSpPr/>
          <p:nvPr/>
        </p:nvSpPr>
        <p:spPr>
          <a:xfrm>
            <a:off x="6194923" y="1156607"/>
            <a:ext cx="2574800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cxnSp>
        <p:nvCxnSpPr>
          <p:cNvPr id="2734" name="Google Shape;2734;p90"/>
          <p:cNvCxnSpPr/>
          <p:nvPr/>
        </p:nvCxnSpPr>
        <p:spPr>
          <a:xfrm>
            <a:off x="6096000" y="2033535"/>
            <a:ext cx="0" cy="41473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35" name="Google Shape;2735;p90"/>
          <p:cNvSpPr txBox="1"/>
          <p:nvPr/>
        </p:nvSpPr>
        <p:spPr>
          <a:xfrm>
            <a:off x="3404577" y="2591598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None/>
            </a:pPr>
            <a:r>
              <a:rPr b="0" i="0" lang="en-US" sz="147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36" name="Google Shape;2736;p90"/>
          <p:cNvSpPr/>
          <p:nvPr/>
        </p:nvSpPr>
        <p:spPr>
          <a:xfrm>
            <a:off x="3404577" y="2250706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737" name="Google Shape;2737;p90"/>
          <p:cNvSpPr txBox="1"/>
          <p:nvPr/>
        </p:nvSpPr>
        <p:spPr>
          <a:xfrm>
            <a:off x="6153727" y="2591598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None/>
            </a:pPr>
            <a:r>
              <a:rPr b="0" i="0" lang="en-US" sz="147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38" name="Google Shape;2738;p90"/>
          <p:cNvSpPr/>
          <p:nvPr/>
        </p:nvSpPr>
        <p:spPr>
          <a:xfrm>
            <a:off x="6153727" y="2250706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739" name="Google Shape;2739;p90"/>
          <p:cNvSpPr txBox="1"/>
          <p:nvPr/>
        </p:nvSpPr>
        <p:spPr>
          <a:xfrm>
            <a:off x="640569" y="2591598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None/>
            </a:pPr>
            <a:r>
              <a:rPr b="0" i="0" lang="en-US" sz="147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40" name="Google Shape;2740;p90"/>
          <p:cNvSpPr/>
          <p:nvPr/>
        </p:nvSpPr>
        <p:spPr>
          <a:xfrm>
            <a:off x="640569" y="2250706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  <p:sp>
        <p:nvSpPr>
          <p:cNvPr id="2741" name="Google Shape;2741;p90"/>
          <p:cNvSpPr/>
          <p:nvPr/>
        </p:nvSpPr>
        <p:spPr>
          <a:xfrm>
            <a:off x="8963622" y="1931884"/>
            <a:ext cx="2580253" cy="1835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2" name="Google Shape;2742;p90"/>
          <p:cNvSpPr/>
          <p:nvPr/>
        </p:nvSpPr>
        <p:spPr>
          <a:xfrm>
            <a:off x="8966345" y="1156607"/>
            <a:ext cx="2574800" cy="603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cxnSp>
        <p:nvCxnSpPr>
          <p:cNvPr id="2743" name="Google Shape;2743;p90"/>
          <p:cNvCxnSpPr/>
          <p:nvPr/>
        </p:nvCxnSpPr>
        <p:spPr>
          <a:xfrm>
            <a:off x="8867422" y="2033535"/>
            <a:ext cx="0" cy="414734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44" name="Google Shape;2744;p90"/>
          <p:cNvSpPr txBox="1"/>
          <p:nvPr/>
        </p:nvSpPr>
        <p:spPr>
          <a:xfrm>
            <a:off x="8895462" y="2591598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D1F25"/>
              </a:buClr>
              <a:buSzPts val="1400"/>
              <a:buFont typeface="Roboto Light"/>
              <a:buNone/>
            </a:pPr>
            <a:r>
              <a:rPr b="0" i="0" lang="en-US" sz="1471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45" name="Google Shape;2745;p90"/>
          <p:cNvSpPr/>
          <p:nvPr/>
        </p:nvSpPr>
        <p:spPr>
          <a:xfrm>
            <a:off x="8895462" y="2250706"/>
            <a:ext cx="2684009" cy="2263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9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91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751" name="Google Shape;2751;p91"/>
          <p:cNvSpPr txBox="1"/>
          <p:nvPr>
            <p:ph idx="12" type="sldNum"/>
          </p:nvPr>
        </p:nvSpPr>
        <p:spPr>
          <a:xfrm>
            <a:off x="11417300" y="6635398"/>
            <a:ext cx="345162" cy="2070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2" name="Google Shape;2752;p91"/>
          <p:cNvSpPr txBox="1"/>
          <p:nvPr/>
        </p:nvSpPr>
        <p:spPr>
          <a:xfrm>
            <a:off x="5372134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3" name="Google Shape;2753;p91"/>
          <p:cNvSpPr txBox="1"/>
          <p:nvPr/>
        </p:nvSpPr>
        <p:spPr>
          <a:xfrm>
            <a:off x="7513622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4" name="Google Shape;2754;p91"/>
          <p:cNvSpPr txBox="1"/>
          <p:nvPr/>
        </p:nvSpPr>
        <p:spPr>
          <a:xfrm>
            <a:off x="9655113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5" name="Google Shape;2755;p91"/>
          <p:cNvSpPr txBox="1"/>
          <p:nvPr/>
        </p:nvSpPr>
        <p:spPr>
          <a:xfrm>
            <a:off x="3230645" y="1067490"/>
            <a:ext cx="1852570" cy="2670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56" name="Google Shape;2756;p91"/>
          <p:cNvCxnSpPr/>
          <p:nvPr/>
        </p:nvCxnSpPr>
        <p:spPr>
          <a:xfrm>
            <a:off x="3230643" y="3737501"/>
            <a:ext cx="8277039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57" name="Google Shape;2757;p91"/>
          <p:cNvSpPr txBox="1"/>
          <p:nvPr/>
        </p:nvSpPr>
        <p:spPr>
          <a:xfrm>
            <a:off x="549928" y="1687754"/>
            <a:ext cx="2563270" cy="187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8" name="Google Shape;2758;p91"/>
          <p:cNvSpPr txBox="1"/>
          <p:nvPr/>
        </p:nvSpPr>
        <p:spPr>
          <a:xfrm>
            <a:off x="3230644" y="2518234"/>
            <a:ext cx="18525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59" name="Google Shape;2759;p91"/>
          <p:cNvSpPr txBox="1"/>
          <p:nvPr/>
        </p:nvSpPr>
        <p:spPr>
          <a:xfrm>
            <a:off x="5372134" y="2518234"/>
            <a:ext cx="18525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60" name="Google Shape;2760;p91"/>
          <p:cNvSpPr txBox="1"/>
          <p:nvPr/>
        </p:nvSpPr>
        <p:spPr>
          <a:xfrm>
            <a:off x="7511135" y="2518234"/>
            <a:ext cx="18525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61" name="Google Shape;2761;p91"/>
          <p:cNvSpPr txBox="1"/>
          <p:nvPr/>
        </p:nvSpPr>
        <p:spPr>
          <a:xfrm>
            <a:off x="9650137" y="2518234"/>
            <a:ext cx="18525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62" name="Google Shape;2762;p91"/>
          <p:cNvSpPr txBox="1"/>
          <p:nvPr/>
        </p:nvSpPr>
        <p:spPr>
          <a:xfrm>
            <a:off x="549928" y="3910852"/>
            <a:ext cx="2563270" cy="1876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0800" lIns="70800" spcFirstLastPara="1" rIns="70800" wrap="square" tIns="7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91"/>
          <p:cNvSpPr txBox="1"/>
          <p:nvPr/>
        </p:nvSpPr>
        <p:spPr>
          <a:xfrm>
            <a:off x="3230644" y="4741331"/>
            <a:ext cx="18525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64" name="Google Shape;2764;p91"/>
          <p:cNvSpPr txBox="1"/>
          <p:nvPr/>
        </p:nvSpPr>
        <p:spPr>
          <a:xfrm>
            <a:off x="5372134" y="4741331"/>
            <a:ext cx="18525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65" name="Google Shape;2765;p91"/>
          <p:cNvSpPr txBox="1"/>
          <p:nvPr/>
        </p:nvSpPr>
        <p:spPr>
          <a:xfrm>
            <a:off x="7511135" y="4741331"/>
            <a:ext cx="18525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sp>
        <p:nvSpPr>
          <p:cNvPr id="2766" name="Google Shape;2766;p91"/>
          <p:cNvSpPr txBox="1"/>
          <p:nvPr/>
        </p:nvSpPr>
        <p:spPr>
          <a:xfrm>
            <a:off x="9650137" y="4741331"/>
            <a:ext cx="185257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/>
          </a:p>
        </p:txBody>
      </p:sp>
      <p:cxnSp>
        <p:nvCxnSpPr>
          <p:cNvPr id="2767" name="Google Shape;2767;p91"/>
          <p:cNvCxnSpPr/>
          <p:nvPr/>
        </p:nvCxnSpPr>
        <p:spPr>
          <a:xfrm>
            <a:off x="5372134" y="1403461"/>
            <a:ext cx="185257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8" name="Google Shape;2768;p91"/>
          <p:cNvCxnSpPr/>
          <p:nvPr/>
        </p:nvCxnSpPr>
        <p:spPr>
          <a:xfrm>
            <a:off x="7513622" y="1403461"/>
            <a:ext cx="185257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69" name="Google Shape;2769;p91"/>
          <p:cNvCxnSpPr/>
          <p:nvPr/>
        </p:nvCxnSpPr>
        <p:spPr>
          <a:xfrm>
            <a:off x="9655112" y="1403461"/>
            <a:ext cx="185257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70" name="Google Shape;2770;p91"/>
          <p:cNvCxnSpPr/>
          <p:nvPr/>
        </p:nvCxnSpPr>
        <p:spPr>
          <a:xfrm>
            <a:off x="3230644" y="1403461"/>
            <a:ext cx="1852570" cy="0"/>
          </a:xfrm>
          <a:prstGeom prst="straightConnector1">
            <a:avLst/>
          </a:prstGeom>
          <a:noFill/>
          <a:ln cap="flat" cmpd="sng" w="9525">
            <a:solidFill>
              <a:srgbClr val="C6C6C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4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p92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776" name="Google Shape;2776;p92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92"/>
          <p:cNvSpPr/>
          <p:nvPr/>
        </p:nvSpPr>
        <p:spPr>
          <a:xfrm>
            <a:off x="625033" y="1690926"/>
            <a:ext cx="1817846" cy="1303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7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92"/>
          <p:cNvSpPr/>
          <p:nvPr/>
        </p:nvSpPr>
        <p:spPr>
          <a:xfrm>
            <a:off x="760226" y="2183480"/>
            <a:ext cx="1547460" cy="318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47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92"/>
          <p:cNvSpPr/>
          <p:nvPr/>
        </p:nvSpPr>
        <p:spPr>
          <a:xfrm>
            <a:off x="2607842" y="1690924"/>
            <a:ext cx="4365956" cy="13037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85300" lIns="91425" spcFirstLastPara="1" rIns="91425" wrap="square" tIns="8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92"/>
          <p:cNvSpPr/>
          <p:nvPr/>
        </p:nvSpPr>
        <p:spPr>
          <a:xfrm>
            <a:off x="7138762" y="1690924"/>
            <a:ext cx="4365956" cy="13037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85300" lIns="91425" spcFirstLastPara="1" rIns="91425" wrap="square" tIns="8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92"/>
          <p:cNvSpPr/>
          <p:nvPr/>
        </p:nvSpPr>
        <p:spPr>
          <a:xfrm>
            <a:off x="2607842" y="1690928"/>
            <a:ext cx="4365956" cy="545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-266616" lvl="0" marL="2666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1"/>
              <a:buFont typeface="Arial"/>
              <a:buChar char="•"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92"/>
          <p:cNvSpPr/>
          <p:nvPr/>
        </p:nvSpPr>
        <p:spPr>
          <a:xfrm>
            <a:off x="7138762" y="1690928"/>
            <a:ext cx="4365956" cy="545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-266616" lvl="0" marL="2666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1"/>
              <a:buFont typeface="Arial"/>
              <a:buChar char="•"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92"/>
          <p:cNvSpPr/>
          <p:nvPr/>
        </p:nvSpPr>
        <p:spPr>
          <a:xfrm>
            <a:off x="625033" y="3169568"/>
            <a:ext cx="1817846" cy="1303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7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92"/>
          <p:cNvSpPr/>
          <p:nvPr/>
        </p:nvSpPr>
        <p:spPr>
          <a:xfrm>
            <a:off x="760226" y="3662122"/>
            <a:ext cx="1547460" cy="318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47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92"/>
          <p:cNvSpPr/>
          <p:nvPr/>
        </p:nvSpPr>
        <p:spPr>
          <a:xfrm>
            <a:off x="2607842" y="3169568"/>
            <a:ext cx="4365956" cy="13037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85300" lIns="91425" spcFirstLastPara="1" rIns="91425" wrap="square" tIns="8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92"/>
          <p:cNvSpPr/>
          <p:nvPr/>
        </p:nvSpPr>
        <p:spPr>
          <a:xfrm>
            <a:off x="7138762" y="3169568"/>
            <a:ext cx="4365956" cy="13037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85300" lIns="91425" spcFirstLastPara="1" rIns="91425" wrap="square" tIns="8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92"/>
          <p:cNvSpPr/>
          <p:nvPr/>
        </p:nvSpPr>
        <p:spPr>
          <a:xfrm>
            <a:off x="2607842" y="3169569"/>
            <a:ext cx="4365956" cy="545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-266616" lvl="0" marL="2666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1"/>
              <a:buFont typeface="Arial"/>
              <a:buChar char="•"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92"/>
          <p:cNvSpPr/>
          <p:nvPr/>
        </p:nvSpPr>
        <p:spPr>
          <a:xfrm>
            <a:off x="7138762" y="3169569"/>
            <a:ext cx="4365956" cy="545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-266616" lvl="0" marL="2666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1"/>
              <a:buFont typeface="Arial"/>
              <a:buChar char="•"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92"/>
          <p:cNvSpPr/>
          <p:nvPr/>
        </p:nvSpPr>
        <p:spPr>
          <a:xfrm>
            <a:off x="625033" y="4648210"/>
            <a:ext cx="1817846" cy="1303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7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92"/>
          <p:cNvSpPr/>
          <p:nvPr/>
        </p:nvSpPr>
        <p:spPr>
          <a:xfrm>
            <a:off x="760226" y="5140765"/>
            <a:ext cx="1547460" cy="318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47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92"/>
          <p:cNvSpPr/>
          <p:nvPr/>
        </p:nvSpPr>
        <p:spPr>
          <a:xfrm>
            <a:off x="2607842" y="4648211"/>
            <a:ext cx="4365956" cy="13037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85300" lIns="91425" spcFirstLastPara="1" rIns="91425" wrap="square" tIns="8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92"/>
          <p:cNvSpPr/>
          <p:nvPr/>
        </p:nvSpPr>
        <p:spPr>
          <a:xfrm>
            <a:off x="7138762" y="4648211"/>
            <a:ext cx="4365956" cy="130378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85300" lIns="91425" spcFirstLastPara="1" rIns="91425" wrap="square" tIns="853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9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92"/>
          <p:cNvSpPr/>
          <p:nvPr/>
        </p:nvSpPr>
        <p:spPr>
          <a:xfrm>
            <a:off x="2607842" y="4648211"/>
            <a:ext cx="4365956" cy="545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-266616" lvl="0" marL="2666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1"/>
              <a:buFont typeface="Arial"/>
              <a:buChar char="•"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92"/>
          <p:cNvSpPr/>
          <p:nvPr/>
        </p:nvSpPr>
        <p:spPr>
          <a:xfrm>
            <a:off x="7138762" y="4648211"/>
            <a:ext cx="4365956" cy="545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  <a:p>
            <a:pPr indent="-266616" lvl="0" marL="26661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1"/>
              <a:buFont typeface="Arial"/>
              <a:buChar char="•"/>
            </a:pPr>
            <a:r>
              <a:rPr lang="en-US" sz="147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Text Here</a:t>
            </a:r>
            <a:endParaRPr sz="147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92"/>
          <p:cNvSpPr/>
          <p:nvPr/>
        </p:nvSpPr>
        <p:spPr>
          <a:xfrm>
            <a:off x="7138762" y="990424"/>
            <a:ext cx="4365956" cy="5479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7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92"/>
          <p:cNvSpPr/>
          <p:nvPr/>
        </p:nvSpPr>
        <p:spPr>
          <a:xfrm>
            <a:off x="2607844" y="990424"/>
            <a:ext cx="4365956" cy="5479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7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92"/>
          <p:cNvSpPr/>
          <p:nvPr/>
        </p:nvSpPr>
        <p:spPr>
          <a:xfrm>
            <a:off x="2703954" y="1151221"/>
            <a:ext cx="41737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 b="1" sz="147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92"/>
          <p:cNvSpPr/>
          <p:nvPr/>
        </p:nvSpPr>
        <p:spPr>
          <a:xfrm>
            <a:off x="7234871" y="1151221"/>
            <a:ext cx="4173736" cy="2263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</a:t>
            </a:r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2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p93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804" name="Google Shape;2804;p93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05" name="Google Shape;2805;p93"/>
          <p:cNvGraphicFramePr/>
          <p:nvPr/>
        </p:nvGraphicFramePr>
        <p:xfrm>
          <a:off x="762308" y="10624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{EA5200CC-8042-4833-96C7-AB5AFDEB2E45}</a:tableStyleId>
              </a:tblPr>
              <a:tblGrid>
                <a:gridCol w="2133475"/>
                <a:gridCol w="2133475"/>
                <a:gridCol w="2133475"/>
                <a:gridCol w="2133475"/>
                <a:gridCol w="2133475"/>
              </a:tblGrid>
              <a:tr h="435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Company Product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 Customer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Benefits 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Value Proposition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1962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624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9" name="Shape 2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0" name="Google Shape;2810;p94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811" name="Google Shape;2811;p94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12" name="Google Shape;2812;p94"/>
          <p:cNvGraphicFramePr/>
          <p:nvPr/>
        </p:nvGraphicFramePr>
        <p:xfrm>
          <a:off x="762308" y="106242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{EA5200CC-8042-4833-96C7-AB5AFDEB2E45}</a:tableStyleId>
              </a:tblPr>
              <a:tblGrid>
                <a:gridCol w="2133475"/>
                <a:gridCol w="2133475"/>
                <a:gridCol w="2133475"/>
                <a:gridCol w="2133475"/>
                <a:gridCol w="2133475"/>
              </a:tblGrid>
              <a:tr h="41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Company Product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 Customer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Benefits 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Value Proposition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98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5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6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7" name="Google Shape;2817;p95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818" name="Google Shape;2818;p95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19" name="Google Shape;2819;p95"/>
          <p:cNvGraphicFramePr/>
          <p:nvPr/>
        </p:nvGraphicFramePr>
        <p:xfrm>
          <a:off x="762308" y="106243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{EA5200CC-8042-4833-96C7-AB5AFDEB2E45}</a:tableStyleId>
              </a:tblPr>
              <a:tblGrid>
                <a:gridCol w="2133475"/>
                <a:gridCol w="2133475"/>
                <a:gridCol w="2133475"/>
                <a:gridCol w="2133475"/>
                <a:gridCol w="2133475"/>
              </a:tblGrid>
              <a:tr h="419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Company Product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Target Customer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Key Benefits 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Price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Value Proposition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56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6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Insert Text Here</a:t>
                      </a:r>
                      <a:endParaRPr/>
                    </a:p>
                  </a:txBody>
                  <a:tcPr marT="85325" marB="85325" marR="85325" marL="85325" anchor="ctr">
                    <a:lnL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E0E0E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96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825" name="Google Shape;2825;p96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6" name="Google Shape;2826;p96"/>
          <p:cNvSpPr/>
          <p:nvPr/>
        </p:nvSpPr>
        <p:spPr>
          <a:xfrm>
            <a:off x="2258089" y="1103088"/>
            <a:ext cx="2233958" cy="109021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827" name="Google Shape;2827;p96"/>
          <p:cNvSpPr/>
          <p:nvPr/>
        </p:nvSpPr>
        <p:spPr>
          <a:xfrm>
            <a:off x="4603050" y="1103088"/>
            <a:ext cx="2233958" cy="109021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828" name="Google Shape;2828;p96"/>
          <p:cNvSpPr/>
          <p:nvPr/>
        </p:nvSpPr>
        <p:spPr>
          <a:xfrm>
            <a:off x="2258089" y="2359142"/>
            <a:ext cx="2233958" cy="167062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2829" name="Google Shape;2829;p96"/>
          <p:cNvSpPr/>
          <p:nvPr/>
        </p:nvSpPr>
        <p:spPr>
          <a:xfrm>
            <a:off x="4603050" y="2359142"/>
            <a:ext cx="2233958" cy="167062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/>
          </a:p>
        </p:txBody>
      </p:sp>
      <p:sp>
        <p:nvSpPr>
          <p:cNvPr id="2830" name="Google Shape;2830;p96"/>
          <p:cNvSpPr/>
          <p:nvPr/>
        </p:nvSpPr>
        <p:spPr>
          <a:xfrm>
            <a:off x="2258089" y="4195606"/>
            <a:ext cx="2233958" cy="167062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2831" name="Google Shape;2831;p96"/>
          <p:cNvSpPr/>
          <p:nvPr/>
        </p:nvSpPr>
        <p:spPr>
          <a:xfrm>
            <a:off x="4603050" y="4195606"/>
            <a:ext cx="2233958" cy="167062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2832" name="Google Shape;2832;p96"/>
          <p:cNvSpPr/>
          <p:nvPr/>
        </p:nvSpPr>
        <p:spPr>
          <a:xfrm>
            <a:off x="6948011" y="1103088"/>
            <a:ext cx="2233958" cy="109021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833" name="Google Shape;2833;p96"/>
          <p:cNvSpPr/>
          <p:nvPr/>
        </p:nvSpPr>
        <p:spPr>
          <a:xfrm>
            <a:off x="6948011" y="2359142"/>
            <a:ext cx="2233958" cy="167062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2834" name="Google Shape;2834;p96"/>
          <p:cNvSpPr/>
          <p:nvPr/>
        </p:nvSpPr>
        <p:spPr>
          <a:xfrm>
            <a:off x="6948011" y="4195606"/>
            <a:ext cx="2233958" cy="167062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2835" name="Google Shape;2835;p96"/>
          <p:cNvSpPr/>
          <p:nvPr/>
        </p:nvSpPr>
        <p:spPr>
          <a:xfrm>
            <a:off x="683521" y="2359140"/>
            <a:ext cx="1422169" cy="1670621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sp>
        <p:nvSpPr>
          <p:cNvPr id="2836" name="Google Shape;2836;p96"/>
          <p:cNvSpPr/>
          <p:nvPr/>
        </p:nvSpPr>
        <p:spPr>
          <a:xfrm>
            <a:off x="683521" y="4195606"/>
            <a:ext cx="1422169" cy="1670621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sp>
        <p:nvSpPr>
          <p:cNvPr id="2837" name="Google Shape;2837;p96"/>
          <p:cNvSpPr/>
          <p:nvPr/>
        </p:nvSpPr>
        <p:spPr>
          <a:xfrm>
            <a:off x="925469" y="1537554"/>
            <a:ext cx="938272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2960"/>
                </a:solidFill>
                <a:latin typeface="Arial"/>
                <a:ea typeface="Arial"/>
                <a:cs typeface="Arial"/>
                <a:sym typeface="Arial"/>
              </a:rPr>
              <a:t>Insert heading</a:t>
            </a:r>
            <a:endParaRPr/>
          </a:p>
        </p:txBody>
      </p:sp>
      <p:sp>
        <p:nvSpPr>
          <p:cNvPr id="2838" name="Google Shape;2838;p96"/>
          <p:cNvSpPr/>
          <p:nvPr/>
        </p:nvSpPr>
        <p:spPr>
          <a:xfrm>
            <a:off x="9274522" y="1103088"/>
            <a:ext cx="2233958" cy="109021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839" name="Google Shape;2839;p96"/>
          <p:cNvSpPr/>
          <p:nvPr/>
        </p:nvSpPr>
        <p:spPr>
          <a:xfrm>
            <a:off x="9274522" y="2359142"/>
            <a:ext cx="2233958" cy="167062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2840" name="Google Shape;2840;p96"/>
          <p:cNvSpPr/>
          <p:nvPr/>
        </p:nvSpPr>
        <p:spPr>
          <a:xfrm>
            <a:off x="9274522" y="4195606"/>
            <a:ext cx="2233958" cy="1670621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4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p97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846" name="Google Shape;2846;p97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7" name="Google Shape;2847;p97"/>
          <p:cNvSpPr/>
          <p:nvPr/>
        </p:nvSpPr>
        <p:spPr>
          <a:xfrm>
            <a:off x="1974872" y="1666562"/>
            <a:ext cx="2334236" cy="453295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8" name="Google Shape;2848;p97"/>
          <p:cNvSpPr/>
          <p:nvPr/>
        </p:nvSpPr>
        <p:spPr>
          <a:xfrm>
            <a:off x="4357932" y="1666562"/>
            <a:ext cx="2334236" cy="453295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9" name="Google Shape;2849;p97"/>
          <p:cNvSpPr/>
          <p:nvPr/>
        </p:nvSpPr>
        <p:spPr>
          <a:xfrm>
            <a:off x="6740993" y="1666562"/>
            <a:ext cx="2334236" cy="453295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0" name="Google Shape;2850;p97"/>
          <p:cNvSpPr/>
          <p:nvPr/>
        </p:nvSpPr>
        <p:spPr>
          <a:xfrm>
            <a:off x="9124055" y="1666562"/>
            <a:ext cx="2334236" cy="4532958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3600" lIns="67200" spcFirstLastPara="1" rIns="67200" wrap="square" tIns="336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51" name="Google Shape;2851;p97"/>
          <p:cNvGrpSpPr/>
          <p:nvPr/>
        </p:nvGrpSpPr>
        <p:grpSpPr>
          <a:xfrm>
            <a:off x="733711" y="1067888"/>
            <a:ext cx="10724580" cy="5103660"/>
            <a:chOff x="942946" y="1108623"/>
            <a:chExt cx="10306111" cy="4953564"/>
          </a:xfrm>
        </p:grpSpPr>
        <p:sp>
          <p:nvSpPr>
            <p:cNvPr id="2852" name="Google Shape;2852;p97"/>
            <p:cNvSpPr/>
            <p:nvPr/>
          </p:nvSpPr>
          <p:spPr>
            <a:xfrm>
              <a:off x="2135677" y="1108623"/>
              <a:ext cx="2243155" cy="581068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600" lIns="67200" spcFirstLastPara="1" rIns="67200" wrap="square" tIns="33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heading</a:t>
              </a:r>
              <a:endParaRPr/>
            </a:p>
          </p:txBody>
        </p:sp>
        <p:sp>
          <p:nvSpPr>
            <p:cNvPr id="2853" name="Google Shape;2853;p97"/>
            <p:cNvSpPr/>
            <p:nvPr/>
          </p:nvSpPr>
          <p:spPr>
            <a:xfrm>
              <a:off x="4425751" y="1108623"/>
              <a:ext cx="2243155" cy="581068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600" lIns="67200" spcFirstLastPara="1" rIns="67200" wrap="square" tIns="33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heading</a:t>
              </a:r>
              <a:endParaRPr/>
            </a:p>
          </p:txBody>
        </p:sp>
        <p:sp>
          <p:nvSpPr>
            <p:cNvPr id="2854" name="Google Shape;2854;p97"/>
            <p:cNvSpPr/>
            <p:nvPr/>
          </p:nvSpPr>
          <p:spPr>
            <a:xfrm>
              <a:off x="6715826" y="1108623"/>
              <a:ext cx="2243155" cy="581068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600" lIns="67200" spcFirstLastPara="1" rIns="67200" wrap="square" tIns="33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heading</a:t>
              </a:r>
              <a:endParaRPr/>
            </a:p>
          </p:txBody>
        </p:sp>
        <p:sp>
          <p:nvSpPr>
            <p:cNvPr id="2855" name="Google Shape;2855;p97"/>
            <p:cNvSpPr/>
            <p:nvPr/>
          </p:nvSpPr>
          <p:spPr>
            <a:xfrm>
              <a:off x="9005901" y="1108623"/>
              <a:ext cx="2243155" cy="581068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600" lIns="67200" spcFirstLastPara="1" rIns="67200" wrap="square" tIns="33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heading</a:t>
              </a:r>
              <a:endParaRPr/>
            </a:p>
          </p:txBody>
        </p:sp>
        <p:cxnSp>
          <p:nvCxnSpPr>
            <p:cNvPr id="2856" name="Google Shape;2856;p97"/>
            <p:cNvCxnSpPr/>
            <p:nvPr/>
          </p:nvCxnSpPr>
          <p:spPr>
            <a:xfrm>
              <a:off x="2216076" y="2560755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57" name="Google Shape;2857;p97"/>
            <p:cNvCxnSpPr/>
            <p:nvPr/>
          </p:nvCxnSpPr>
          <p:spPr>
            <a:xfrm>
              <a:off x="4506150" y="2560755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58" name="Google Shape;2858;p97"/>
            <p:cNvCxnSpPr/>
            <p:nvPr/>
          </p:nvCxnSpPr>
          <p:spPr>
            <a:xfrm>
              <a:off x="6796225" y="2560755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59" name="Google Shape;2859;p97"/>
            <p:cNvCxnSpPr/>
            <p:nvPr/>
          </p:nvCxnSpPr>
          <p:spPr>
            <a:xfrm>
              <a:off x="9086299" y="2560755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60" name="Google Shape;2860;p97"/>
            <p:cNvSpPr/>
            <p:nvPr/>
          </p:nvSpPr>
          <p:spPr>
            <a:xfrm>
              <a:off x="942945" y="1743957"/>
              <a:ext cx="1145815" cy="78139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600" lIns="67200" spcFirstLastPara="1" rIns="0" wrap="square" tIns="33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heading</a:t>
              </a:r>
              <a:endParaRPr/>
            </a:p>
          </p:txBody>
        </p:sp>
        <p:sp>
          <p:nvSpPr>
            <p:cNvPr id="2861" name="Google Shape;2861;p97"/>
            <p:cNvSpPr txBox="1"/>
            <p:nvPr/>
          </p:nvSpPr>
          <p:spPr>
            <a:xfrm>
              <a:off x="2216076" y="1743956"/>
              <a:ext cx="2082358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</a:t>
              </a:r>
              <a:endParaRPr/>
            </a:p>
          </p:txBody>
        </p:sp>
        <p:sp>
          <p:nvSpPr>
            <p:cNvPr id="2862" name="Google Shape;2862;p97"/>
            <p:cNvSpPr txBox="1"/>
            <p:nvPr/>
          </p:nvSpPr>
          <p:spPr>
            <a:xfrm>
              <a:off x="4506150" y="1743956"/>
              <a:ext cx="2082358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</a:t>
              </a:r>
              <a:endParaRPr/>
            </a:p>
          </p:txBody>
        </p:sp>
        <p:sp>
          <p:nvSpPr>
            <p:cNvPr id="2863" name="Google Shape;2863;p97"/>
            <p:cNvSpPr txBox="1"/>
            <p:nvPr/>
          </p:nvSpPr>
          <p:spPr>
            <a:xfrm>
              <a:off x="6796225" y="1743956"/>
              <a:ext cx="2082358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</a:t>
              </a:r>
              <a:endParaRPr/>
            </a:p>
          </p:txBody>
        </p:sp>
        <p:sp>
          <p:nvSpPr>
            <p:cNvPr id="2864" name="Google Shape;2864;p97"/>
            <p:cNvSpPr txBox="1"/>
            <p:nvPr/>
          </p:nvSpPr>
          <p:spPr>
            <a:xfrm>
              <a:off x="9086299" y="1743957"/>
              <a:ext cx="2082358" cy="1846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your text here</a:t>
              </a:r>
              <a:endParaRPr/>
            </a:p>
          </p:txBody>
        </p:sp>
        <p:sp>
          <p:nvSpPr>
            <p:cNvPr id="2865" name="Google Shape;2865;p97"/>
            <p:cNvSpPr/>
            <p:nvPr/>
          </p:nvSpPr>
          <p:spPr>
            <a:xfrm>
              <a:off x="942947" y="2596163"/>
              <a:ext cx="1145815" cy="781390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600" lIns="67200" spcFirstLastPara="1" rIns="0" wrap="square" tIns="33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heading</a:t>
              </a:r>
              <a:endParaRPr/>
            </a:p>
          </p:txBody>
        </p:sp>
        <p:sp>
          <p:nvSpPr>
            <p:cNvPr id="2866" name="Google Shape;2866;p97"/>
            <p:cNvSpPr txBox="1"/>
            <p:nvPr/>
          </p:nvSpPr>
          <p:spPr>
            <a:xfrm>
              <a:off x="2216074" y="2596166"/>
              <a:ext cx="2082358" cy="60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67" name="Google Shape;2867;p97"/>
            <p:cNvSpPr txBox="1"/>
            <p:nvPr/>
          </p:nvSpPr>
          <p:spPr>
            <a:xfrm>
              <a:off x="4506148" y="2596166"/>
              <a:ext cx="2082358" cy="579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4858" lvl="1" marL="19835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68" name="Google Shape;2868;p97"/>
            <p:cNvSpPr txBox="1"/>
            <p:nvPr/>
          </p:nvSpPr>
          <p:spPr>
            <a:xfrm>
              <a:off x="6796222" y="2596166"/>
              <a:ext cx="2082358" cy="60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69" name="Google Shape;2869;p97"/>
            <p:cNvSpPr txBox="1"/>
            <p:nvPr/>
          </p:nvSpPr>
          <p:spPr>
            <a:xfrm>
              <a:off x="9086297" y="2596166"/>
              <a:ext cx="2082358" cy="579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4858" lvl="1" marL="19835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cxnSp>
          <p:nvCxnSpPr>
            <p:cNvPr id="2870" name="Google Shape;2870;p97"/>
            <p:cNvCxnSpPr/>
            <p:nvPr/>
          </p:nvCxnSpPr>
          <p:spPr>
            <a:xfrm>
              <a:off x="2216076" y="3412962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1" name="Google Shape;2871;p97"/>
            <p:cNvCxnSpPr/>
            <p:nvPr/>
          </p:nvCxnSpPr>
          <p:spPr>
            <a:xfrm>
              <a:off x="4506150" y="3412962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2" name="Google Shape;2872;p97"/>
            <p:cNvCxnSpPr/>
            <p:nvPr/>
          </p:nvCxnSpPr>
          <p:spPr>
            <a:xfrm>
              <a:off x="6796225" y="3412962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3" name="Google Shape;2873;p97"/>
            <p:cNvCxnSpPr/>
            <p:nvPr/>
          </p:nvCxnSpPr>
          <p:spPr>
            <a:xfrm>
              <a:off x="9086299" y="3412962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4" name="Google Shape;2874;p97"/>
            <p:cNvCxnSpPr/>
            <p:nvPr/>
          </p:nvCxnSpPr>
          <p:spPr>
            <a:xfrm>
              <a:off x="2216076" y="4419031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5" name="Google Shape;2875;p97"/>
            <p:cNvCxnSpPr/>
            <p:nvPr/>
          </p:nvCxnSpPr>
          <p:spPr>
            <a:xfrm>
              <a:off x="4506150" y="4419031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6" name="Google Shape;2876;p97"/>
            <p:cNvCxnSpPr/>
            <p:nvPr/>
          </p:nvCxnSpPr>
          <p:spPr>
            <a:xfrm>
              <a:off x="6796225" y="4419031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7" name="Google Shape;2877;p97"/>
            <p:cNvCxnSpPr/>
            <p:nvPr/>
          </p:nvCxnSpPr>
          <p:spPr>
            <a:xfrm>
              <a:off x="9086299" y="4419031"/>
              <a:ext cx="2082358" cy="0"/>
            </a:xfrm>
            <a:prstGeom prst="straightConnector1">
              <a:avLst/>
            </a:prstGeom>
            <a:noFill/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78" name="Google Shape;2878;p97"/>
            <p:cNvSpPr txBox="1"/>
            <p:nvPr/>
          </p:nvSpPr>
          <p:spPr>
            <a:xfrm>
              <a:off x="2216074" y="3448374"/>
              <a:ext cx="2082358" cy="60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79" name="Google Shape;2879;p97"/>
            <p:cNvSpPr txBox="1"/>
            <p:nvPr/>
          </p:nvSpPr>
          <p:spPr>
            <a:xfrm>
              <a:off x="4506148" y="3448374"/>
              <a:ext cx="2082358" cy="579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4858" lvl="1" marL="19835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80" name="Google Shape;2880;p97"/>
            <p:cNvSpPr txBox="1"/>
            <p:nvPr/>
          </p:nvSpPr>
          <p:spPr>
            <a:xfrm>
              <a:off x="6796222" y="3448374"/>
              <a:ext cx="2082358" cy="60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81" name="Google Shape;2881;p97"/>
            <p:cNvSpPr txBox="1"/>
            <p:nvPr/>
          </p:nvSpPr>
          <p:spPr>
            <a:xfrm>
              <a:off x="9086297" y="3448374"/>
              <a:ext cx="2082358" cy="579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4858" lvl="1" marL="19835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82" name="Google Shape;2882;p97"/>
            <p:cNvSpPr/>
            <p:nvPr/>
          </p:nvSpPr>
          <p:spPr>
            <a:xfrm>
              <a:off x="942946" y="3448371"/>
              <a:ext cx="1145815" cy="935252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3600" lIns="67200" spcFirstLastPara="1" rIns="0" wrap="square" tIns="336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heading</a:t>
              </a:r>
              <a:endParaRPr/>
            </a:p>
          </p:txBody>
        </p:sp>
        <p:sp>
          <p:nvSpPr>
            <p:cNvPr id="2883" name="Google Shape;2883;p97"/>
            <p:cNvSpPr txBox="1"/>
            <p:nvPr/>
          </p:nvSpPr>
          <p:spPr>
            <a:xfrm>
              <a:off x="2216076" y="4454445"/>
              <a:ext cx="2082358" cy="60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84" name="Google Shape;2884;p97"/>
            <p:cNvSpPr txBox="1"/>
            <p:nvPr/>
          </p:nvSpPr>
          <p:spPr>
            <a:xfrm>
              <a:off x="4506150" y="4454445"/>
              <a:ext cx="2082358" cy="579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4858" lvl="1" marL="19835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85" name="Google Shape;2885;p97"/>
            <p:cNvSpPr txBox="1"/>
            <p:nvPr/>
          </p:nvSpPr>
          <p:spPr>
            <a:xfrm>
              <a:off x="6796225" y="4454445"/>
              <a:ext cx="2082358" cy="605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265113" lvl="1" marL="2698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265113" lvl="1" marL="269875" marR="0" rtl="0" algn="l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86" name="Google Shape;2886;p97"/>
            <p:cNvSpPr txBox="1"/>
            <p:nvPr/>
          </p:nvSpPr>
          <p:spPr>
            <a:xfrm>
              <a:off x="9086299" y="4454445"/>
              <a:ext cx="2082358" cy="5796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194858" lvl="1" marL="198358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  <a:p>
              <a:pPr indent="-194858" lvl="1" marL="198358" marR="0" rtl="0" algn="l">
                <a:lnSpc>
                  <a:spcPct val="100000"/>
                </a:lnSpc>
                <a:spcBef>
                  <a:spcPts val="147"/>
                </a:spcBef>
                <a:spcAft>
                  <a:spcPts val="0"/>
                </a:spcAft>
                <a:buClr>
                  <a:schemeClr val="dk1"/>
                </a:buClr>
                <a:buSzPts val="1440"/>
                <a:buFont typeface="Arial"/>
                <a:buChar char="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Insert bullet text</a:t>
              </a:r>
              <a:endParaRPr/>
            </a:p>
          </p:txBody>
        </p:sp>
        <p:sp>
          <p:nvSpPr>
            <p:cNvPr id="2887" name="Google Shape;2887;p97"/>
            <p:cNvSpPr/>
            <p:nvPr/>
          </p:nvSpPr>
          <p:spPr>
            <a:xfrm>
              <a:off x="942946" y="4454443"/>
              <a:ext cx="1145815" cy="1607744"/>
            </a:xfrm>
            <a:prstGeom prst="rect">
              <a:avLst/>
            </a:prstGeom>
            <a:solidFill>
              <a:schemeClr val="accent2"/>
            </a:solidFill>
            <a:ln cap="flat" cmpd="sng" w="1905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Insert heading</a:t>
              </a:r>
              <a:endParaRPr/>
            </a:p>
          </p:txBody>
        </p:sp>
      </p:grp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Google Shape;2892;p98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2893" name="Google Shape;2893;p98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4" name="Google Shape;2894;p98"/>
          <p:cNvSpPr/>
          <p:nvPr/>
        </p:nvSpPr>
        <p:spPr>
          <a:xfrm>
            <a:off x="492528" y="2342319"/>
            <a:ext cx="11091340" cy="56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5" name="Google Shape;2895;p98"/>
          <p:cNvSpPr/>
          <p:nvPr/>
        </p:nvSpPr>
        <p:spPr>
          <a:xfrm>
            <a:off x="492528" y="3081198"/>
            <a:ext cx="11091340" cy="56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6" name="Google Shape;2896;p98"/>
          <p:cNvSpPr/>
          <p:nvPr/>
        </p:nvSpPr>
        <p:spPr>
          <a:xfrm>
            <a:off x="492528" y="3820077"/>
            <a:ext cx="11091340" cy="56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7" name="Google Shape;2897;p98"/>
          <p:cNvSpPr/>
          <p:nvPr/>
        </p:nvSpPr>
        <p:spPr>
          <a:xfrm>
            <a:off x="492528" y="4558956"/>
            <a:ext cx="11091340" cy="56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8" name="Google Shape;2898;p98"/>
          <p:cNvSpPr/>
          <p:nvPr/>
        </p:nvSpPr>
        <p:spPr>
          <a:xfrm>
            <a:off x="492528" y="5297833"/>
            <a:ext cx="11091340" cy="56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9" name="Google Shape;2899;p98"/>
          <p:cNvSpPr/>
          <p:nvPr/>
        </p:nvSpPr>
        <p:spPr>
          <a:xfrm>
            <a:off x="492528" y="1603440"/>
            <a:ext cx="11091340" cy="56081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0" name="Google Shape;2900;p98"/>
          <p:cNvSpPr/>
          <p:nvPr/>
        </p:nvSpPr>
        <p:spPr>
          <a:xfrm>
            <a:off x="624304" y="1776124"/>
            <a:ext cx="32074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901" name="Google Shape;2901;p98"/>
          <p:cNvSpPr/>
          <p:nvPr/>
        </p:nvSpPr>
        <p:spPr>
          <a:xfrm>
            <a:off x="624304" y="2515003"/>
            <a:ext cx="32074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902" name="Google Shape;2902;p98"/>
          <p:cNvSpPr/>
          <p:nvPr/>
        </p:nvSpPr>
        <p:spPr>
          <a:xfrm>
            <a:off x="624304" y="3253882"/>
            <a:ext cx="32074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903" name="Google Shape;2903;p98"/>
          <p:cNvSpPr/>
          <p:nvPr/>
        </p:nvSpPr>
        <p:spPr>
          <a:xfrm>
            <a:off x="624304" y="3992761"/>
            <a:ext cx="32074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904" name="Google Shape;2904;p98"/>
          <p:cNvSpPr/>
          <p:nvPr/>
        </p:nvSpPr>
        <p:spPr>
          <a:xfrm>
            <a:off x="624304" y="4731640"/>
            <a:ext cx="32074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2905" name="Google Shape;2905;p98"/>
          <p:cNvSpPr/>
          <p:nvPr/>
        </p:nvSpPr>
        <p:spPr>
          <a:xfrm>
            <a:off x="624304" y="5470517"/>
            <a:ext cx="3207434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grpSp>
        <p:nvGrpSpPr>
          <p:cNvPr id="2906" name="Google Shape;2906;p98"/>
          <p:cNvGrpSpPr/>
          <p:nvPr/>
        </p:nvGrpSpPr>
        <p:grpSpPr>
          <a:xfrm>
            <a:off x="4659694" y="1258786"/>
            <a:ext cx="6613267" cy="4504704"/>
            <a:chOff x="3976787" y="1258786"/>
            <a:chExt cx="6613267" cy="4504704"/>
          </a:xfrm>
        </p:grpSpPr>
        <p:sp>
          <p:nvSpPr>
            <p:cNvPr id="2907" name="Google Shape;2907;p98"/>
            <p:cNvSpPr/>
            <p:nvPr/>
          </p:nvSpPr>
          <p:spPr>
            <a:xfrm>
              <a:off x="7331773" y="1258786"/>
              <a:ext cx="928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Heading 4</a:t>
              </a:r>
              <a:endParaRPr/>
            </a:p>
          </p:txBody>
        </p:sp>
        <p:sp>
          <p:nvSpPr>
            <p:cNvPr id="2908" name="Google Shape;2908;p98"/>
            <p:cNvSpPr/>
            <p:nvPr/>
          </p:nvSpPr>
          <p:spPr>
            <a:xfrm>
              <a:off x="3976787" y="1258786"/>
              <a:ext cx="928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Heading 1</a:t>
              </a:r>
              <a:endParaRPr/>
            </a:p>
          </p:txBody>
        </p:sp>
        <p:grpSp>
          <p:nvGrpSpPr>
            <p:cNvPr id="2909" name="Google Shape;2909;p98"/>
            <p:cNvGrpSpPr/>
            <p:nvPr/>
          </p:nvGrpSpPr>
          <p:grpSpPr>
            <a:xfrm>
              <a:off x="4255770" y="1698595"/>
              <a:ext cx="370502" cy="370502"/>
              <a:chOff x="3551571" y="1283110"/>
              <a:chExt cx="589936" cy="589936"/>
            </a:xfrm>
          </p:grpSpPr>
          <p:sp>
            <p:nvSpPr>
              <p:cNvPr id="2910" name="Google Shape;2910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2" name="Google Shape;2912;p98"/>
            <p:cNvGrpSpPr/>
            <p:nvPr/>
          </p:nvGrpSpPr>
          <p:grpSpPr>
            <a:xfrm>
              <a:off x="7610756" y="1698595"/>
              <a:ext cx="370502" cy="370502"/>
              <a:chOff x="3551571" y="1283110"/>
              <a:chExt cx="589936" cy="589936"/>
            </a:xfrm>
          </p:grpSpPr>
          <p:sp>
            <p:nvSpPr>
              <p:cNvPr id="2913" name="Google Shape;2913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5" name="Google Shape;2915;p98"/>
            <p:cNvGrpSpPr/>
            <p:nvPr/>
          </p:nvGrpSpPr>
          <p:grpSpPr>
            <a:xfrm>
              <a:off x="4255770" y="2437474"/>
              <a:ext cx="370502" cy="370502"/>
              <a:chOff x="3551571" y="1283110"/>
              <a:chExt cx="589936" cy="589936"/>
            </a:xfrm>
          </p:grpSpPr>
          <p:sp>
            <p:nvSpPr>
              <p:cNvPr id="2916" name="Google Shape;2916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8" name="Google Shape;2918;p98"/>
            <p:cNvGrpSpPr/>
            <p:nvPr/>
          </p:nvGrpSpPr>
          <p:grpSpPr>
            <a:xfrm>
              <a:off x="7610756" y="2437474"/>
              <a:ext cx="370502" cy="370502"/>
              <a:chOff x="3551571" y="1283110"/>
              <a:chExt cx="589936" cy="589936"/>
            </a:xfrm>
          </p:grpSpPr>
          <p:sp>
            <p:nvSpPr>
              <p:cNvPr id="2919" name="Google Shape;2919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1" name="Google Shape;2921;p98"/>
            <p:cNvGrpSpPr/>
            <p:nvPr/>
          </p:nvGrpSpPr>
          <p:grpSpPr>
            <a:xfrm>
              <a:off x="4255770" y="3176353"/>
              <a:ext cx="370502" cy="370502"/>
              <a:chOff x="3551571" y="1283110"/>
              <a:chExt cx="589936" cy="589936"/>
            </a:xfrm>
          </p:grpSpPr>
          <p:sp>
            <p:nvSpPr>
              <p:cNvPr id="2922" name="Google Shape;2922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4" name="Google Shape;2924;p98"/>
            <p:cNvGrpSpPr/>
            <p:nvPr/>
          </p:nvGrpSpPr>
          <p:grpSpPr>
            <a:xfrm>
              <a:off x="7610756" y="3176353"/>
              <a:ext cx="370502" cy="370502"/>
              <a:chOff x="3551571" y="1283110"/>
              <a:chExt cx="589936" cy="589936"/>
            </a:xfrm>
          </p:grpSpPr>
          <p:sp>
            <p:nvSpPr>
              <p:cNvPr id="2925" name="Google Shape;2925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6" name="Google Shape;2926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27" name="Google Shape;2927;p98"/>
            <p:cNvGrpSpPr/>
            <p:nvPr/>
          </p:nvGrpSpPr>
          <p:grpSpPr>
            <a:xfrm>
              <a:off x="7610756" y="3915232"/>
              <a:ext cx="370502" cy="370502"/>
              <a:chOff x="3551571" y="1283110"/>
              <a:chExt cx="589936" cy="589936"/>
            </a:xfrm>
          </p:grpSpPr>
          <p:sp>
            <p:nvSpPr>
              <p:cNvPr id="2928" name="Google Shape;2928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9" name="Google Shape;2929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0" name="Google Shape;2930;p98"/>
            <p:cNvGrpSpPr/>
            <p:nvPr/>
          </p:nvGrpSpPr>
          <p:grpSpPr>
            <a:xfrm>
              <a:off x="4255770" y="3915232"/>
              <a:ext cx="370502" cy="370502"/>
              <a:chOff x="7577881" y="1283110"/>
              <a:chExt cx="589936" cy="589936"/>
            </a:xfrm>
          </p:grpSpPr>
          <p:sp>
            <p:nvSpPr>
              <p:cNvPr id="2931" name="Google Shape;2931;p98"/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2" name="Google Shape;2932;p98"/>
              <p:cNvSpPr/>
              <p:nvPr/>
            </p:nvSpPr>
            <p:spPr>
              <a:xfrm>
                <a:off x="7721173" y="1425050"/>
                <a:ext cx="303352" cy="306056"/>
              </a:xfrm>
              <a:custGeom>
                <a:rect b="b" l="l" r="r" t="t"/>
                <a:pathLst>
                  <a:path extrusionOk="0" h="340" w="336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3" name="Google Shape;2933;p98"/>
            <p:cNvGrpSpPr/>
            <p:nvPr/>
          </p:nvGrpSpPr>
          <p:grpSpPr>
            <a:xfrm>
              <a:off x="7610756" y="4654111"/>
              <a:ext cx="370502" cy="370502"/>
              <a:chOff x="3551571" y="1283110"/>
              <a:chExt cx="589936" cy="589936"/>
            </a:xfrm>
          </p:grpSpPr>
          <p:sp>
            <p:nvSpPr>
              <p:cNvPr id="2934" name="Google Shape;2934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5" name="Google Shape;2935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6" name="Google Shape;2936;p98"/>
            <p:cNvGrpSpPr/>
            <p:nvPr/>
          </p:nvGrpSpPr>
          <p:grpSpPr>
            <a:xfrm>
              <a:off x="4255770" y="4654111"/>
              <a:ext cx="370502" cy="370502"/>
              <a:chOff x="7577881" y="1283110"/>
              <a:chExt cx="589936" cy="589936"/>
            </a:xfrm>
          </p:grpSpPr>
          <p:sp>
            <p:nvSpPr>
              <p:cNvPr id="2937" name="Google Shape;2937;p98"/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98"/>
              <p:cNvSpPr/>
              <p:nvPr/>
            </p:nvSpPr>
            <p:spPr>
              <a:xfrm>
                <a:off x="7721173" y="1425050"/>
                <a:ext cx="303352" cy="306056"/>
              </a:xfrm>
              <a:custGeom>
                <a:rect b="b" l="l" r="r" t="t"/>
                <a:pathLst>
                  <a:path extrusionOk="0" h="340" w="336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39" name="Google Shape;2939;p98"/>
            <p:cNvGrpSpPr/>
            <p:nvPr/>
          </p:nvGrpSpPr>
          <p:grpSpPr>
            <a:xfrm>
              <a:off x="5095116" y="1258786"/>
              <a:ext cx="2046797" cy="4504704"/>
              <a:chOff x="5095116" y="1258786"/>
              <a:chExt cx="2046797" cy="4504704"/>
            </a:xfrm>
          </p:grpSpPr>
          <p:sp>
            <p:nvSpPr>
              <p:cNvPr id="2940" name="Google Shape;2940;p98"/>
              <p:cNvSpPr/>
              <p:nvPr/>
            </p:nvSpPr>
            <p:spPr>
              <a:xfrm>
                <a:off x="5095116" y="1258786"/>
                <a:ext cx="9284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Heading 2</a:t>
                </a:r>
                <a:endParaRPr/>
              </a:p>
            </p:txBody>
          </p:sp>
          <p:grpSp>
            <p:nvGrpSpPr>
              <p:cNvPr id="2941" name="Google Shape;2941;p98"/>
              <p:cNvGrpSpPr/>
              <p:nvPr/>
            </p:nvGrpSpPr>
            <p:grpSpPr>
              <a:xfrm>
                <a:off x="5374099" y="1698595"/>
                <a:ext cx="370502" cy="370502"/>
                <a:chOff x="7577881" y="1283110"/>
                <a:chExt cx="589936" cy="589936"/>
              </a:xfrm>
            </p:grpSpPr>
            <p:sp>
              <p:nvSpPr>
                <p:cNvPr id="2942" name="Google Shape;2942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3" name="Google Shape;2943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4" name="Google Shape;2944;p98"/>
              <p:cNvGrpSpPr/>
              <p:nvPr/>
            </p:nvGrpSpPr>
            <p:grpSpPr>
              <a:xfrm>
                <a:off x="5374099" y="2437474"/>
                <a:ext cx="370502" cy="370502"/>
                <a:chOff x="7577881" y="1283110"/>
                <a:chExt cx="589936" cy="589936"/>
              </a:xfrm>
            </p:grpSpPr>
            <p:sp>
              <p:nvSpPr>
                <p:cNvPr id="2945" name="Google Shape;2945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6" name="Google Shape;2946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47" name="Google Shape;2947;p98"/>
              <p:cNvGrpSpPr/>
              <p:nvPr/>
            </p:nvGrpSpPr>
            <p:grpSpPr>
              <a:xfrm>
                <a:off x="5374099" y="3176353"/>
                <a:ext cx="370502" cy="370502"/>
                <a:chOff x="3551571" y="1283110"/>
                <a:chExt cx="589936" cy="589936"/>
              </a:xfrm>
            </p:grpSpPr>
            <p:sp>
              <p:nvSpPr>
                <p:cNvPr id="2948" name="Google Shape;2948;p98"/>
                <p:cNvSpPr/>
                <p:nvPr/>
              </p:nvSpPr>
              <p:spPr>
                <a:xfrm>
                  <a:off x="3551571" y="1283110"/>
                  <a:ext cx="589936" cy="5899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9" name="Google Shape;2949;p98"/>
                <p:cNvSpPr/>
                <p:nvPr/>
              </p:nvSpPr>
              <p:spPr>
                <a:xfrm>
                  <a:off x="3645782" y="1380088"/>
                  <a:ext cx="401514" cy="395981"/>
                </a:xfrm>
                <a:custGeom>
                  <a:rect b="b" l="l" r="r" t="t"/>
                  <a:pathLst>
                    <a:path extrusionOk="0" h="618" w="648">
                      <a:moveTo>
                        <a:pt x="0" y="374"/>
                      </a:moveTo>
                      <a:lnTo>
                        <a:pt x="88" y="320"/>
                      </a:lnTo>
                      <a:lnTo>
                        <a:pt x="122" y="340"/>
                      </a:lnTo>
                      <a:lnTo>
                        <a:pt x="184" y="452"/>
                      </a:lnTo>
                      <a:lnTo>
                        <a:pt x="278" y="316"/>
                      </a:lnTo>
                      <a:lnTo>
                        <a:pt x="434" y="148"/>
                      </a:lnTo>
                      <a:lnTo>
                        <a:pt x="534" y="60"/>
                      </a:lnTo>
                      <a:lnTo>
                        <a:pt x="632" y="0"/>
                      </a:lnTo>
                      <a:lnTo>
                        <a:pt x="648" y="26"/>
                      </a:lnTo>
                      <a:lnTo>
                        <a:pt x="566" y="98"/>
                      </a:lnTo>
                      <a:lnTo>
                        <a:pt x="448" y="230"/>
                      </a:lnTo>
                      <a:lnTo>
                        <a:pt x="346" y="360"/>
                      </a:lnTo>
                      <a:lnTo>
                        <a:pt x="234" y="554"/>
                      </a:lnTo>
                      <a:lnTo>
                        <a:pt x="144" y="618"/>
                      </a:lnTo>
                      <a:lnTo>
                        <a:pt x="82" y="466"/>
                      </a:lnTo>
                      <a:lnTo>
                        <a:pt x="42" y="404"/>
                      </a:lnTo>
                      <a:lnTo>
                        <a:pt x="0" y="3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0" name="Google Shape;2950;p98"/>
              <p:cNvGrpSpPr/>
              <p:nvPr/>
            </p:nvGrpSpPr>
            <p:grpSpPr>
              <a:xfrm>
                <a:off x="5374099" y="3915232"/>
                <a:ext cx="370502" cy="370502"/>
                <a:chOff x="7577881" y="1283110"/>
                <a:chExt cx="589936" cy="589936"/>
              </a:xfrm>
            </p:grpSpPr>
            <p:sp>
              <p:nvSpPr>
                <p:cNvPr id="2951" name="Google Shape;2951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2" name="Google Shape;2952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3" name="Google Shape;2953;p98"/>
              <p:cNvGrpSpPr/>
              <p:nvPr/>
            </p:nvGrpSpPr>
            <p:grpSpPr>
              <a:xfrm>
                <a:off x="5374099" y="4654111"/>
                <a:ext cx="370502" cy="370502"/>
                <a:chOff x="7577881" y="1283110"/>
                <a:chExt cx="589936" cy="589936"/>
              </a:xfrm>
            </p:grpSpPr>
            <p:sp>
              <p:nvSpPr>
                <p:cNvPr id="2954" name="Google Shape;2954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5" name="Google Shape;2955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6" name="Google Shape;2956;p98"/>
              <p:cNvGrpSpPr/>
              <p:nvPr/>
            </p:nvGrpSpPr>
            <p:grpSpPr>
              <a:xfrm>
                <a:off x="5374099" y="5392988"/>
                <a:ext cx="370502" cy="370502"/>
                <a:chOff x="7577881" y="1283110"/>
                <a:chExt cx="589936" cy="589936"/>
              </a:xfrm>
            </p:grpSpPr>
            <p:sp>
              <p:nvSpPr>
                <p:cNvPr id="2957" name="Google Shape;2957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8" name="Google Shape;2958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959" name="Google Shape;2959;p98"/>
              <p:cNvGrpSpPr/>
              <p:nvPr/>
            </p:nvGrpSpPr>
            <p:grpSpPr>
              <a:xfrm>
                <a:off x="6213445" y="1258786"/>
                <a:ext cx="928468" cy="4504704"/>
                <a:chOff x="6213445" y="1258786"/>
                <a:chExt cx="928468" cy="4504704"/>
              </a:xfrm>
            </p:grpSpPr>
            <p:sp>
              <p:nvSpPr>
                <p:cNvPr id="2960" name="Google Shape;2960;p98"/>
                <p:cNvSpPr/>
                <p:nvPr/>
              </p:nvSpPr>
              <p:spPr>
                <a:xfrm>
                  <a:off x="6213445" y="1258786"/>
                  <a:ext cx="928468" cy="21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400">
                      <a:solidFill>
                        <a:schemeClr val="accen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Heading 3</a:t>
                  </a:r>
                  <a:endParaRPr/>
                </a:p>
              </p:txBody>
            </p:sp>
            <p:grpSp>
              <p:nvGrpSpPr>
                <p:cNvPr id="2961" name="Google Shape;2961;p98"/>
                <p:cNvGrpSpPr/>
                <p:nvPr/>
              </p:nvGrpSpPr>
              <p:grpSpPr>
                <a:xfrm>
                  <a:off x="6492428" y="1698595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2962" name="Google Shape;2962;p98"/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3" name="Google Shape;2963;p98"/>
                  <p:cNvSpPr/>
                  <p:nvPr/>
                </p:nvSpPr>
                <p:spPr>
                  <a:xfrm>
                    <a:off x="7721173" y="1425050"/>
                    <a:ext cx="303352" cy="306056"/>
                  </a:xfrm>
                  <a:custGeom>
                    <a:rect b="b" l="l" r="r" t="t"/>
                    <a:pathLst>
                      <a:path extrusionOk="0" h="340" w="336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964" name="Google Shape;2964;p98"/>
                <p:cNvGrpSpPr/>
                <p:nvPr/>
              </p:nvGrpSpPr>
              <p:grpSpPr>
                <a:xfrm>
                  <a:off x="6492428" y="2437474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2965" name="Google Shape;2965;p98"/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6" name="Google Shape;2966;p98"/>
                  <p:cNvSpPr/>
                  <p:nvPr/>
                </p:nvSpPr>
                <p:spPr>
                  <a:xfrm>
                    <a:off x="7721173" y="1425050"/>
                    <a:ext cx="303352" cy="306056"/>
                  </a:xfrm>
                  <a:custGeom>
                    <a:rect b="b" l="l" r="r" t="t"/>
                    <a:pathLst>
                      <a:path extrusionOk="0" h="340" w="336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967" name="Google Shape;2967;p98"/>
                <p:cNvGrpSpPr/>
                <p:nvPr/>
              </p:nvGrpSpPr>
              <p:grpSpPr>
                <a:xfrm>
                  <a:off x="6492428" y="3176353"/>
                  <a:ext cx="370502" cy="370502"/>
                  <a:chOff x="3551571" y="1283110"/>
                  <a:chExt cx="589936" cy="589936"/>
                </a:xfrm>
              </p:grpSpPr>
              <p:sp>
                <p:nvSpPr>
                  <p:cNvPr id="2968" name="Google Shape;2968;p98"/>
                  <p:cNvSpPr/>
                  <p:nvPr/>
                </p:nvSpPr>
                <p:spPr>
                  <a:xfrm>
                    <a:off x="3551571" y="1283110"/>
                    <a:ext cx="589936" cy="58993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9" name="Google Shape;2969;p98"/>
                  <p:cNvSpPr/>
                  <p:nvPr/>
                </p:nvSpPr>
                <p:spPr>
                  <a:xfrm>
                    <a:off x="3645782" y="1380088"/>
                    <a:ext cx="401514" cy="395981"/>
                  </a:xfrm>
                  <a:custGeom>
                    <a:rect b="b" l="l" r="r" t="t"/>
                    <a:pathLst>
                      <a:path extrusionOk="0" h="618" w="648">
                        <a:moveTo>
                          <a:pt x="0" y="374"/>
                        </a:moveTo>
                        <a:lnTo>
                          <a:pt x="88" y="320"/>
                        </a:lnTo>
                        <a:lnTo>
                          <a:pt x="122" y="340"/>
                        </a:lnTo>
                        <a:lnTo>
                          <a:pt x="184" y="452"/>
                        </a:lnTo>
                        <a:lnTo>
                          <a:pt x="278" y="316"/>
                        </a:lnTo>
                        <a:lnTo>
                          <a:pt x="434" y="148"/>
                        </a:lnTo>
                        <a:lnTo>
                          <a:pt x="534" y="60"/>
                        </a:lnTo>
                        <a:lnTo>
                          <a:pt x="632" y="0"/>
                        </a:lnTo>
                        <a:lnTo>
                          <a:pt x="648" y="26"/>
                        </a:lnTo>
                        <a:lnTo>
                          <a:pt x="566" y="98"/>
                        </a:lnTo>
                        <a:lnTo>
                          <a:pt x="448" y="230"/>
                        </a:lnTo>
                        <a:lnTo>
                          <a:pt x="346" y="360"/>
                        </a:lnTo>
                        <a:lnTo>
                          <a:pt x="234" y="554"/>
                        </a:lnTo>
                        <a:lnTo>
                          <a:pt x="144" y="618"/>
                        </a:lnTo>
                        <a:lnTo>
                          <a:pt x="82" y="466"/>
                        </a:lnTo>
                        <a:lnTo>
                          <a:pt x="42" y="404"/>
                        </a:lnTo>
                        <a:lnTo>
                          <a:pt x="0" y="37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970" name="Google Shape;2970;p98"/>
                <p:cNvGrpSpPr/>
                <p:nvPr/>
              </p:nvGrpSpPr>
              <p:grpSpPr>
                <a:xfrm>
                  <a:off x="6492428" y="3915232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2971" name="Google Shape;2971;p98"/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2" name="Google Shape;2972;p98"/>
                  <p:cNvSpPr/>
                  <p:nvPr/>
                </p:nvSpPr>
                <p:spPr>
                  <a:xfrm>
                    <a:off x="7721173" y="1425050"/>
                    <a:ext cx="303352" cy="306056"/>
                  </a:xfrm>
                  <a:custGeom>
                    <a:rect b="b" l="l" r="r" t="t"/>
                    <a:pathLst>
                      <a:path extrusionOk="0" h="340" w="336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973" name="Google Shape;2973;p98"/>
                <p:cNvGrpSpPr/>
                <p:nvPr/>
              </p:nvGrpSpPr>
              <p:grpSpPr>
                <a:xfrm>
                  <a:off x="6492428" y="4654111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2974" name="Google Shape;2974;p98"/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5" name="Google Shape;2975;p98"/>
                  <p:cNvSpPr/>
                  <p:nvPr/>
                </p:nvSpPr>
                <p:spPr>
                  <a:xfrm>
                    <a:off x="7721173" y="1425050"/>
                    <a:ext cx="303352" cy="306056"/>
                  </a:xfrm>
                  <a:custGeom>
                    <a:rect b="b" l="l" r="r" t="t"/>
                    <a:pathLst>
                      <a:path extrusionOk="0" h="340" w="336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2976" name="Google Shape;2976;p98"/>
                <p:cNvGrpSpPr/>
                <p:nvPr/>
              </p:nvGrpSpPr>
              <p:grpSpPr>
                <a:xfrm>
                  <a:off x="6492428" y="5392988"/>
                  <a:ext cx="370502" cy="370502"/>
                  <a:chOff x="7577881" y="1283110"/>
                  <a:chExt cx="589936" cy="589936"/>
                </a:xfrm>
              </p:grpSpPr>
              <p:sp>
                <p:nvSpPr>
                  <p:cNvPr id="2977" name="Google Shape;2977;p98"/>
                  <p:cNvSpPr/>
                  <p:nvPr/>
                </p:nvSpPr>
                <p:spPr>
                  <a:xfrm>
                    <a:off x="7577881" y="1283110"/>
                    <a:ext cx="589936" cy="589936"/>
                  </a:xfrm>
                  <a:prstGeom prst="ellips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8" name="Google Shape;2978;p98"/>
                  <p:cNvSpPr/>
                  <p:nvPr/>
                </p:nvSpPr>
                <p:spPr>
                  <a:xfrm>
                    <a:off x="7721173" y="1425050"/>
                    <a:ext cx="303352" cy="306056"/>
                  </a:xfrm>
                  <a:custGeom>
                    <a:rect b="b" l="l" r="r" t="t"/>
                    <a:pathLst>
                      <a:path extrusionOk="0" h="340" w="336">
                        <a:moveTo>
                          <a:pt x="51" y="74"/>
                        </a:moveTo>
                        <a:lnTo>
                          <a:pt x="75" y="37"/>
                        </a:lnTo>
                        <a:lnTo>
                          <a:pt x="111" y="0"/>
                        </a:lnTo>
                        <a:lnTo>
                          <a:pt x="113" y="33"/>
                        </a:lnTo>
                        <a:lnTo>
                          <a:pt x="127" y="66"/>
                        </a:lnTo>
                        <a:lnTo>
                          <a:pt x="159" y="126"/>
                        </a:lnTo>
                        <a:lnTo>
                          <a:pt x="185" y="97"/>
                        </a:lnTo>
                        <a:lnTo>
                          <a:pt x="212" y="67"/>
                        </a:lnTo>
                        <a:lnTo>
                          <a:pt x="250" y="40"/>
                        </a:lnTo>
                        <a:lnTo>
                          <a:pt x="281" y="37"/>
                        </a:lnTo>
                        <a:lnTo>
                          <a:pt x="311" y="56"/>
                        </a:lnTo>
                        <a:lnTo>
                          <a:pt x="325" y="94"/>
                        </a:lnTo>
                        <a:lnTo>
                          <a:pt x="305" y="99"/>
                        </a:lnTo>
                        <a:lnTo>
                          <a:pt x="288" y="104"/>
                        </a:lnTo>
                        <a:lnTo>
                          <a:pt x="212" y="185"/>
                        </a:lnTo>
                        <a:lnTo>
                          <a:pt x="257" y="224"/>
                        </a:lnTo>
                        <a:lnTo>
                          <a:pt x="296" y="245"/>
                        </a:lnTo>
                        <a:lnTo>
                          <a:pt x="336" y="250"/>
                        </a:lnTo>
                        <a:lnTo>
                          <a:pt x="325" y="275"/>
                        </a:lnTo>
                        <a:lnTo>
                          <a:pt x="296" y="310"/>
                        </a:lnTo>
                        <a:lnTo>
                          <a:pt x="267" y="319"/>
                        </a:lnTo>
                        <a:lnTo>
                          <a:pt x="224" y="297"/>
                        </a:lnTo>
                        <a:lnTo>
                          <a:pt x="167" y="247"/>
                        </a:lnTo>
                        <a:lnTo>
                          <a:pt x="135" y="293"/>
                        </a:lnTo>
                        <a:lnTo>
                          <a:pt x="101" y="330"/>
                        </a:lnTo>
                        <a:lnTo>
                          <a:pt x="74" y="340"/>
                        </a:lnTo>
                        <a:lnTo>
                          <a:pt x="33" y="318"/>
                        </a:lnTo>
                        <a:lnTo>
                          <a:pt x="0" y="274"/>
                        </a:lnTo>
                        <a:lnTo>
                          <a:pt x="35" y="270"/>
                        </a:lnTo>
                        <a:lnTo>
                          <a:pt x="67" y="247"/>
                        </a:lnTo>
                        <a:lnTo>
                          <a:pt x="112" y="188"/>
                        </a:lnTo>
                        <a:lnTo>
                          <a:pt x="69" y="127"/>
                        </a:lnTo>
                        <a:lnTo>
                          <a:pt x="57" y="99"/>
                        </a:lnTo>
                        <a:lnTo>
                          <a:pt x="51" y="7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979" name="Google Shape;2979;p98"/>
            <p:cNvGrpSpPr/>
            <p:nvPr/>
          </p:nvGrpSpPr>
          <p:grpSpPr>
            <a:xfrm>
              <a:off x="7610756" y="5392988"/>
              <a:ext cx="370502" cy="370502"/>
              <a:chOff x="3551571" y="1283110"/>
              <a:chExt cx="589936" cy="589936"/>
            </a:xfrm>
          </p:grpSpPr>
          <p:sp>
            <p:nvSpPr>
              <p:cNvPr id="2980" name="Google Shape;2980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1" name="Google Shape;2981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2" name="Google Shape;2982;p98"/>
            <p:cNvGrpSpPr/>
            <p:nvPr/>
          </p:nvGrpSpPr>
          <p:grpSpPr>
            <a:xfrm>
              <a:off x="4255770" y="5392988"/>
              <a:ext cx="370502" cy="370502"/>
              <a:chOff x="7577881" y="1283110"/>
              <a:chExt cx="589936" cy="589936"/>
            </a:xfrm>
          </p:grpSpPr>
          <p:sp>
            <p:nvSpPr>
              <p:cNvPr id="2983" name="Google Shape;2983;p98"/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98"/>
              <p:cNvSpPr/>
              <p:nvPr/>
            </p:nvSpPr>
            <p:spPr>
              <a:xfrm>
                <a:off x="7721173" y="1425050"/>
                <a:ext cx="303352" cy="306056"/>
              </a:xfrm>
              <a:custGeom>
                <a:rect b="b" l="l" r="r" t="t"/>
                <a:pathLst>
                  <a:path extrusionOk="0" h="340" w="336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85" name="Google Shape;2985;p98"/>
            <p:cNvSpPr/>
            <p:nvPr/>
          </p:nvSpPr>
          <p:spPr>
            <a:xfrm>
              <a:off x="8543257" y="1258786"/>
              <a:ext cx="928468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Heading 5</a:t>
              </a:r>
              <a:endParaRPr/>
            </a:p>
          </p:txBody>
        </p:sp>
        <p:grpSp>
          <p:nvGrpSpPr>
            <p:cNvPr id="2986" name="Google Shape;2986;p98"/>
            <p:cNvGrpSpPr/>
            <p:nvPr/>
          </p:nvGrpSpPr>
          <p:grpSpPr>
            <a:xfrm>
              <a:off x="8822240" y="1698595"/>
              <a:ext cx="370502" cy="370502"/>
              <a:chOff x="7577881" y="1283110"/>
              <a:chExt cx="589936" cy="589936"/>
            </a:xfrm>
          </p:grpSpPr>
          <p:sp>
            <p:nvSpPr>
              <p:cNvPr id="2987" name="Google Shape;2987;p98"/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98"/>
              <p:cNvSpPr/>
              <p:nvPr/>
            </p:nvSpPr>
            <p:spPr>
              <a:xfrm>
                <a:off x="7721173" y="1425050"/>
                <a:ext cx="303352" cy="306056"/>
              </a:xfrm>
              <a:custGeom>
                <a:rect b="b" l="l" r="r" t="t"/>
                <a:pathLst>
                  <a:path extrusionOk="0" h="340" w="336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89" name="Google Shape;2989;p98"/>
            <p:cNvGrpSpPr/>
            <p:nvPr/>
          </p:nvGrpSpPr>
          <p:grpSpPr>
            <a:xfrm>
              <a:off x="8822240" y="2437474"/>
              <a:ext cx="370502" cy="370502"/>
              <a:chOff x="7577881" y="1283110"/>
              <a:chExt cx="589936" cy="589936"/>
            </a:xfrm>
          </p:grpSpPr>
          <p:sp>
            <p:nvSpPr>
              <p:cNvPr id="2990" name="Google Shape;2990;p98"/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98"/>
              <p:cNvSpPr/>
              <p:nvPr/>
            </p:nvSpPr>
            <p:spPr>
              <a:xfrm>
                <a:off x="7721173" y="1425050"/>
                <a:ext cx="303352" cy="306056"/>
              </a:xfrm>
              <a:custGeom>
                <a:rect b="b" l="l" r="r" t="t"/>
                <a:pathLst>
                  <a:path extrusionOk="0" h="340" w="336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2" name="Google Shape;2992;p98"/>
            <p:cNvGrpSpPr/>
            <p:nvPr/>
          </p:nvGrpSpPr>
          <p:grpSpPr>
            <a:xfrm>
              <a:off x="8822240" y="3176353"/>
              <a:ext cx="370502" cy="370502"/>
              <a:chOff x="3551571" y="1283110"/>
              <a:chExt cx="589936" cy="589936"/>
            </a:xfrm>
          </p:grpSpPr>
          <p:sp>
            <p:nvSpPr>
              <p:cNvPr id="2993" name="Google Shape;2993;p98"/>
              <p:cNvSpPr/>
              <p:nvPr/>
            </p:nvSpPr>
            <p:spPr>
              <a:xfrm>
                <a:off x="3551571" y="1283110"/>
                <a:ext cx="589936" cy="58993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98"/>
              <p:cNvSpPr/>
              <p:nvPr/>
            </p:nvSpPr>
            <p:spPr>
              <a:xfrm>
                <a:off x="3645782" y="1380088"/>
                <a:ext cx="401514" cy="395981"/>
              </a:xfrm>
              <a:custGeom>
                <a:rect b="b" l="l" r="r" t="t"/>
                <a:pathLst>
                  <a:path extrusionOk="0" h="618" w="648">
                    <a:moveTo>
                      <a:pt x="0" y="374"/>
                    </a:moveTo>
                    <a:lnTo>
                      <a:pt x="88" y="320"/>
                    </a:lnTo>
                    <a:lnTo>
                      <a:pt x="122" y="340"/>
                    </a:lnTo>
                    <a:lnTo>
                      <a:pt x="184" y="452"/>
                    </a:lnTo>
                    <a:lnTo>
                      <a:pt x="278" y="316"/>
                    </a:lnTo>
                    <a:lnTo>
                      <a:pt x="434" y="148"/>
                    </a:lnTo>
                    <a:lnTo>
                      <a:pt x="534" y="60"/>
                    </a:lnTo>
                    <a:lnTo>
                      <a:pt x="632" y="0"/>
                    </a:lnTo>
                    <a:lnTo>
                      <a:pt x="648" y="26"/>
                    </a:lnTo>
                    <a:lnTo>
                      <a:pt x="566" y="98"/>
                    </a:lnTo>
                    <a:lnTo>
                      <a:pt x="448" y="230"/>
                    </a:lnTo>
                    <a:lnTo>
                      <a:pt x="346" y="360"/>
                    </a:lnTo>
                    <a:lnTo>
                      <a:pt x="234" y="554"/>
                    </a:lnTo>
                    <a:lnTo>
                      <a:pt x="144" y="618"/>
                    </a:lnTo>
                    <a:lnTo>
                      <a:pt x="82" y="466"/>
                    </a:lnTo>
                    <a:lnTo>
                      <a:pt x="42" y="404"/>
                    </a:lnTo>
                    <a:lnTo>
                      <a:pt x="0" y="3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5" name="Google Shape;2995;p98"/>
            <p:cNvGrpSpPr/>
            <p:nvPr/>
          </p:nvGrpSpPr>
          <p:grpSpPr>
            <a:xfrm>
              <a:off x="8822240" y="3915232"/>
              <a:ext cx="370502" cy="370502"/>
              <a:chOff x="7577881" y="1283110"/>
              <a:chExt cx="589936" cy="589936"/>
            </a:xfrm>
          </p:grpSpPr>
          <p:sp>
            <p:nvSpPr>
              <p:cNvPr id="2996" name="Google Shape;2996;p98"/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98"/>
              <p:cNvSpPr/>
              <p:nvPr/>
            </p:nvSpPr>
            <p:spPr>
              <a:xfrm>
                <a:off x="7721173" y="1425050"/>
                <a:ext cx="303352" cy="306056"/>
              </a:xfrm>
              <a:custGeom>
                <a:rect b="b" l="l" r="r" t="t"/>
                <a:pathLst>
                  <a:path extrusionOk="0" h="340" w="336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98" name="Google Shape;2998;p98"/>
            <p:cNvGrpSpPr/>
            <p:nvPr/>
          </p:nvGrpSpPr>
          <p:grpSpPr>
            <a:xfrm>
              <a:off x="8822240" y="4654111"/>
              <a:ext cx="370502" cy="370502"/>
              <a:chOff x="7577881" y="1283110"/>
              <a:chExt cx="589936" cy="589936"/>
            </a:xfrm>
          </p:grpSpPr>
          <p:sp>
            <p:nvSpPr>
              <p:cNvPr id="2999" name="Google Shape;2999;p98"/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98"/>
              <p:cNvSpPr/>
              <p:nvPr/>
            </p:nvSpPr>
            <p:spPr>
              <a:xfrm>
                <a:off x="7721173" y="1425050"/>
                <a:ext cx="303352" cy="306056"/>
              </a:xfrm>
              <a:custGeom>
                <a:rect b="b" l="l" r="r" t="t"/>
                <a:pathLst>
                  <a:path extrusionOk="0" h="340" w="336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1" name="Google Shape;3001;p98"/>
            <p:cNvGrpSpPr/>
            <p:nvPr/>
          </p:nvGrpSpPr>
          <p:grpSpPr>
            <a:xfrm>
              <a:off x="8822240" y="5392988"/>
              <a:ext cx="370502" cy="370502"/>
              <a:chOff x="7577881" y="1283110"/>
              <a:chExt cx="589936" cy="589936"/>
            </a:xfrm>
          </p:grpSpPr>
          <p:sp>
            <p:nvSpPr>
              <p:cNvPr id="3002" name="Google Shape;3002;p98"/>
              <p:cNvSpPr/>
              <p:nvPr/>
            </p:nvSpPr>
            <p:spPr>
              <a:xfrm>
                <a:off x="7577881" y="1283110"/>
                <a:ext cx="589936" cy="589936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98"/>
              <p:cNvSpPr/>
              <p:nvPr/>
            </p:nvSpPr>
            <p:spPr>
              <a:xfrm>
                <a:off x="7721173" y="1425050"/>
                <a:ext cx="303352" cy="306056"/>
              </a:xfrm>
              <a:custGeom>
                <a:rect b="b" l="l" r="r" t="t"/>
                <a:pathLst>
                  <a:path extrusionOk="0" h="340" w="336">
                    <a:moveTo>
                      <a:pt x="51" y="74"/>
                    </a:moveTo>
                    <a:lnTo>
                      <a:pt x="75" y="37"/>
                    </a:lnTo>
                    <a:lnTo>
                      <a:pt x="111" y="0"/>
                    </a:lnTo>
                    <a:lnTo>
                      <a:pt x="113" y="33"/>
                    </a:lnTo>
                    <a:lnTo>
                      <a:pt x="127" y="66"/>
                    </a:lnTo>
                    <a:lnTo>
                      <a:pt x="159" y="126"/>
                    </a:lnTo>
                    <a:lnTo>
                      <a:pt x="185" y="97"/>
                    </a:lnTo>
                    <a:lnTo>
                      <a:pt x="212" y="67"/>
                    </a:lnTo>
                    <a:lnTo>
                      <a:pt x="250" y="40"/>
                    </a:lnTo>
                    <a:lnTo>
                      <a:pt x="281" y="37"/>
                    </a:lnTo>
                    <a:lnTo>
                      <a:pt x="311" y="56"/>
                    </a:lnTo>
                    <a:lnTo>
                      <a:pt x="325" y="94"/>
                    </a:lnTo>
                    <a:lnTo>
                      <a:pt x="305" y="99"/>
                    </a:lnTo>
                    <a:lnTo>
                      <a:pt x="288" y="104"/>
                    </a:lnTo>
                    <a:lnTo>
                      <a:pt x="212" y="185"/>
                    </a:lnTo>
                    <a:lnTo>
                      <a:pt x="257" y="224"/>
                    </a:lnTo>
                    <a:lnTo>
                      <a:pt x="296" y="245"/>
                    </a:lnTo>
                    <a:lnTo>
                      <a:pt x="336" y="250"/>
                    </a:lnTo>
                    <a:lnTo>
                      <a:pt x="325" y="275"/>
                    </a:lnTo>
                    <a:lnTo>
                      <a:pt x="296" y="310"/>
                    </a:lnTo>
                    <a:lnTo>
                      <a:pt x="267" y="319"/>
                    </a:lnTo>
                    <a:lnTo>
                      <a:pt x="224" y="297"/>
                    </a:lnTo>
                    <a:lnTo>
                      <a:pt x="167" y="247"/>
                    </a:lnTo>
                    <a:lnTo>
                      <a:pt x="135" y="293"/>
                    </a:lnTo>
                    <a:lnTo>
                      <a:pt x="101" y="330"/>
                    </a:lnTo>
                    <a:lnTo>
                      <a:pt x="74" y="340"/>
                    </a:lnTo>
                    <a:lnTo>
                      <a:pt x="33" y="318"/>
                    </a:lnTo>
                    <a:lnTo>
                      <a:pt x="0" y="274"/>
                    </a:lnTo>
                    <a:lnTo>
                      <a:pt x="35" y="270"/>
                    </a:lnTo>
                    <a:lnTo>
                      <a:pt x="67" y="247"/>
                    </a:lnTo>
                    <a:lnTo>
                      <a:pt x="112" y="188"/>
                    </a:lnTo>
                    <a:lnTo>
                      <a:pt x="69" y="127"/>
                    </a:lnTo>
                    <a:lnTo>
                      <a:pt x="57" y="99"/>
                    </a:lnTo>
                    <a:lnTo>
                      <a:pt x="51" y="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004" name="Google Shape;3004;p98"/>
            <p:cNvGrpSpPr/>
            <p:nvPr/>
          </p:nvGrpSpPr>
          <p:grpSpPr>
            <a:xfrm>
              <a:off x="9661586" y="1258786"/>
              <a:ext cx="928468" cy="4504704"/>
              <a:chOff x="6213445" y="1258786"/>
              <a:chExt cx="928468" cy="4504704"/>
            </a:xfrm>
          </p:grpSpPr>
          <p:sp>
            <p:nvSpPr>
              <p:cNvPr id="3005" name="Google Shape;3005;p98"/>
              <p:cNvSpPr/>
              <p:nvPr/>
            </p:nvSpPr>
            <p:spPr>
              <a:xfrm>
                <a:off x="6213445" y="1258786"/>
                <a:ext cx="928468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400">
                    <a:solidFill>
                      <a:schemeClr val="accent1"/>
                    </a:solidFill>
                    <a:latin typeface="Arial"/>
                    <a:ea typeface="Arial"/>
                    <a:cs typeface="Arial"/>
                    <a:sym typeface="Arial"/>
                  </a:rPr>
                  <a:t>Heading 6</a:t>
                </a:r>
                <a:endParaRPr/>
              </a:p>
            </p:txBody>
          </p:sp>
          <p:grpSp>
            <p:nvGrpSpPr>
              <p:cNvPr id="3006" name="Google Shape;3006;p98"/>
              <p:cNvGrpSpPr/>
              <p:nvPr/>
            </p:nvGrpSpPr>
            <p:grpSpPr>
              <a:xfrm>
                <a:off x="6492428" y="1698595"/>
                <a:ext cx="370502" cy="370502"/>
                <a:chOff x="7577881" y="1283110"/>
                <a:chExt cx="589936" cy="589936"/>
              </a:xfrm>
            </p:grpSpPr>
            <p:sp>
              <p:nvSpPr>
                <p:cNvPr id="3007" name="Google Shape;3007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8" name="Google Shape;3008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09" name="Google Shape;3009;p98"/>
              <p:cNvGrpSpPr/>
              <p:nvPr/>
            </p:nvGrpSpPr>
            <p:grpSpPr>
              <a:xfrm>
                <a:off x="6492428" y="2437474"/>
                <a:ext cx="370502" cy="370502"/>
                <a:chOff x="7577881" y="1283110"/>
                <a:chExt cx="589936" cy="589936"/>
              </a:xfrm>
            </p:grpSpPr>
            <p:sp>
              <p:nvSpPr>
                <p:cNvPr id="3010" name="Google Shape;3010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1" name="Google Shape;3011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2" name="Google Shape;3012;p98"/>
              <p:cNvGrpSpPr/>
              <p:nvPr/>
            </p:nvGrpSpPr>
            <p:grpSpPr>
              <a:xfrm>
                <a:off x="6492428" y="3176353"/>
                <a:ext cx="370502" cy="370502"/>
                <a:chOff x="3551571" y="1283110"/>
                <a:chExt cx="589936" cy="589936"/>
              </a:xfrm>
            </p:grpSpPr>
            <p:sp>
              <p:nvSpPr>
                <p:cNvPr id="3013" name="Google Shape;3013;p98"/>
                <p:cNvSpPr/>
                <p:nvPr/>
              </p:nvSpPr>
              <p:spPr>
                <a:xfrm>
                  <a:off x="3551571" y="1283110"/>
                  <a:ext cx="589936" cy="58993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4" name="Google Shape;3014;p98"/>
                <p:cNvSpPr/>
                <p:nvPr/>
              </p:nvSpPr>
              <p:spPr>
                <a:xfrm>
                  <a:off x="3645782" y="1380088"/>
                  <a:ext cx="401514" cy="395981"/>
                </a:xfrm>
                <a:custGeom>
                  <a:rect b="b" l="l" r="r" t="t"/>
                  <a:pathLst>
                    <a:path extrusionOk="0" h="618" w="648">
                      <a:moveTo>
                        <a:pt x="0" y="374"/>
                      </a:moveTo>
                      <a:lnTo>
                        <a:pt x="88" y="320"/>
                      </a:lnTo>
                      <a:lnTo>
                        <a:pt x="122" y="340"/>
                      </a:lnTo>
                      <a:lnTo>
                        <a:pt x="184" y="452"/>
                      </a:lnTo>
                      <a:lnTo>
                        <a:pt x="278" y="316"/>
                      </a:lnTo>
                      <a:lnTo>
                        <a:pt x="434" y="148"/>
                      </a:lnTo>
                      <a:lnTo>
                        <a:pt x="534" y="60"/>
                      </a:lnTo>
                      <a:lnTo>
                        <a:pt x="632" y="0"/>
                      </a:lnTo>
                      <a:lnTo>
                        <a:pt x="648" y="26"/>
                      </a:lnTo>
                      <a:lnTo>
                        <a:pt x="566" y="98"/>
                      </a:lnTo>
                      <a:lnTo>
                        <a:pt x="448" y="230"/>
                      </a:lnTo>
                      <a:lnTo>
                        <a:pt x="346" y="360"/>
                      </a:lnTo>
                      <a:lnTo>
                        <a:pt x="234" y="554"/>
                      </a:lnTo>
                      <a:lnTo>
                        <a:pt x="144" y="618"/>
                      </a:lnTo>
                      <a:lnTo>
                        <a:pt x="82" y="466"/>
                      </a:lnTo>
                      <a:lnTo>
                        <a:pt x="42" y="404"/>
                      </a:lnTo>
                      <a:lnTo>
                        <a:pt x="0" y="3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5" name="Google Shape;3015;p98"/>
              <p:cNvGrpSpPr/>
              <p:nvPr/>
            </p:nvGrpSpPr>
            <p:grpSpPr>
              <a:xfrm>
                <a:off x="6492428" y="3915232"/>
                <a:ext cx="370502" cy="370502"/>
                <a:chOff x="7577881" y="1283110"/>
                <a:chExt cx="589936" cy="589936"/>
              </a:xfrm>
            </p:grpSpPr>
            <p:sp>
              <p:nvSpPr>
                <p:cNvPr id="3016" name="Google Shape;3016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17" name="Google Shape;3017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18" name="Google Shape;3018;p98"/>
              <p:cNvGrpSpPr/>
              <p:nvPr/>
            </p:nvGrpSpPr>
            <p:grpSpPr>
              <a:xfrm>
                <a:off x="6492428" y="4654111"/>
                <a:ext cx="370502" cy="370502"/>
                <a:chOff x="7577881" y="1283110"/>
                <a:chExt cx="589936" cy="589936"/>
              </a:xfrm>
            </p:grpSpPr>
            <p:sp>
              <p:nvSpPr>
                <p:cNvPr id="3019" name="Google Shape;3019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0" name="Google Shape;3020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21" name="Google Shape;3021;p98"/>
              <p:cNvGrpSpPr/>
              <p:nvPr/>
            </p:nvGrpSpPr>
            <p:grpSpPr>
              <a:xfrm>
                <a:off x="6492428" y="5392988"/>
                <a:ext cx="370502" cy="370502"/>
                <a:chOff x="7577881" y="1283110"/>
                <a:chExt cx="589936" cy="589936"/>
              </a:xfrm>
            </p:grpSpPr>
            <p:sp>
              <p:nvSpPr>
                <p:cNvPr id="3022" name="Google Shape;3022;p98"/>
                <p:cNvSpPr/>
                <p:nvPr/>
              </p:nvSpPr>
              <p:spPr>
                <a:xfrm>
                  <a:off x="7577881" y="1283110"/>
                  <a:ext cx="589936" cy="589936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3" name="Google Shape;3023;p98"/>
                <p:cNvSpPr/>
                <p:nvPr/>
              </p:nvSpPr>
              <p:spPr>
                <a:xfrm>
                  <a:off x="7721173" y="1425050"/>
                  <a:ext cx="303352" cy="306056"/>
                </a:xfrm>
                <a:custGeom>
                  <a:rect b="b" l="l" r="r" t="t"/>
                  <a:pathLst>
                    <a:path extrusionOk="0" h="340" w="336">
                      <a:moveTo>
                        <a:pt x="51" y="74"/>
                      </a:moveTo>
                      <a:lnTo>
                        <a:pt x="75" y="37"/>
                      </a:lnTo>
                      <a:lnTo>
                        <a:pt x="111" y="0"/>
                      </a:lnTo>
                      <a:lnTo>
                        <a:pt x="113" y="33"/>
                      </a:lnTo>
                      <a:lnTo>
                        <a:pt x="127" y="66"/>
                      </a:lnTo>
                      <a:lnTo>
                        <a:pt x="159" y="126"/>
                      </a:lnTo>
                      <a:lnTo>
                        <a:pt x="185" y="97"/>
                      </a:lnTo>
                      <a:lnTo>
                        <a:pt x="212" y="67"/>
                      </a:lnTo>
                      <a:lnTo>
                        <a:pt x="250" y="40"/>
                      </a:lnTo>
                      <a:lnTo>
                        <a:pt x="281" y="37"/>
                      </a:lnTo>
                      <a:lnTo>
                        <a:pt x="311" y="56"/>
                      </a:lnTo>
                      <a:lnTo>
                        <a:pt x="325" y="94"/>
                      </a:lnTo>
                      <a:lnTo>
                        <a:pt x="305" y="99"/>
                      </a:lnTo>
                      <a:lnTo>
                        <a:pt x="288" y="104"/>
                      </a:lnTo>
                      <a:lnTo>
                        <a:pt x="212" y="185"/>
                      </a:lnTo>
                      <a:lnTo>
                        <a:pt x="257" y="224"/>
                      </a:lnTo>
                      <a:lnTo>
                        <a:pt x="296" y="245"/>
                      </a:lnTo>
                      <a:lnTo>
                        <a:pt x="336" y="250"/>
                      </a:lnTo>
                      <a:lnTo>
                        <a:pt x="325" y="275"/>
                      </a:lnTo>
                      <a:lnTo>
                        <a:pt x="296" y="310"/>
                      </a:lnTo>
                      <a:lnTo>
                        <a:pt x="267" y="319"/>
                      </a:lnTo>
                      <a:lnTo>
                        <a:pt x="224" y="297"/>
                      </a:lnTo>
                      <a:lnTo>
                        <a:pt x="167" y="247"/>
                      </a:lnTo>
                      <a:lnTo>
                        <a:pt x="135" y="293"/>
                      </a:lnTo>
                      <a:lnTo>
                        <a:pt x="101" y="330"/>
                      </a:lnTo>
                      <a:lnTo>
                        <a:pt x="74" y="340"/>
                      </a:lnTo>
                      <a:lnTo>
                        <a:pt x="33" y="318"/>
                      </a:lnTo>
                      <a:lnTo>
                        <a:pt x="0" y="274"/>
                      </a:lnTo>
                      <a:lnTo>
                        <a:pt x="35" y="270"/>
                      </a:lnTo>
                      <a:lnTo>
                        <a:pt x="67" y="247"/>
                      </a:lnTo>
                      <a:lnTo>
                        <a:pt x="112" y="188"/>
                      </a:lnTo>
                      <a:lnTo>
                        <a:pt x="69" y="127"/>
                      </a:lnTo>
                      <a:lnTo>
                        <a:pt x="57" y="99"/>
                      </a:lnTo>
                      <a:lnTo>
                        <a:pt x="51" y="7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p99"/>
          <p:cNvSpPr txBox="1"/>
          <p:nvPr>
            <p:ph type="title"/>
          </p:nvPr>
        </p:nvSpPr>
        <p:spPr>
          <a:xfrm>
            <a:off x="419099" y="74725"/>
            <a:ext cx="11344112" cy="734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en-US"/>
              <a:t>Table</a:t>
            </a:r>
            <a:endParaRPr/>
          </a:p>
        </p:txBody>
      </p:sp>
      <p:sp>
        <p:nvSpPr>
          <p:cNvPr id="3029" name="Google Shape;3029;p99"/>
          <p:cNvSpPr txBox="1"/>
          <p:nvPr/>
        </p:nvSpPr>
        <p:spPr>
          <a:xfrm>
            <a:off x="11583868" y="6649668"/>
            <a:ext cx="357188" cy="1931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99"/>
          <p:cNvSpPr txBox="1"/>
          <p:nvPr/>
        </p:nvSpPr>
        <p:spPr>
          <a:xfrm>
            <a:off x="884694" y="1447558"/>
            <a:ext cx="3389622" cy="734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3031" name="Google Shape;3031;p99"/>
          <p:cNvSpPr txBox="1"/>
          <p:nvPr/>
        </p:nvSpPr>
        <p:spPr>
          <a:xfrm>
            <a:off x="884694" y="2417600"/>
            <a:ext cx="3389622" cy="734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3032" name="Google Shape;3032;p99"/>
          <p:cNvSpPr txBox="1"/>
          <p:nvPr/>
        </p:nvSpPr>
        <p:spPr>
          <a:xfrm>
            <a:off x="884694" y="3387641"/>
            <a:ext cx="3389622" cy="734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3033" name="Google Shape;3033;p99"/>
          <p:cNvSpPr txBox="1"/>
          <p:nvPr/>
        </p:nvSpPr>
        <p:spPr>
          <a:xfrm>
            <a:off x="884694" y="4357683"/>
            <a:ext cx="3389622" cy="734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3034" name="Google Shape;3034;p99"/>
          <p:cNvSpPr txBox="1"/>
          <p:nvPr/>
        </p:nvSpPr>
        <p:spPr>
          <a:xfrm>
            <a:off x="884694" y="5327722"/>
            <a:ext cx="3389622" cy="734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72000" lIns="72000" spcFirstLastPara="1" rIns="72000" wrap="square" tIns="72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/>
          </a:p>
        </p:txBody>
      </p:sp>
      <p:sp>
        <p:nvSpPr>
          <p:cNvPr id="3035" name="Google Shape;3035;p99"/>
          <p:cNvSpPr txBox="1"/>
          <p:nvPr/>
        </p:nvSpPr>
        <p:spPr>
          <a:xfrm>
            <a:off x="4529657" y="980757"/>
            <a:ext cx="2088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Past</a:t>
            </a:r>
            <a:endParaRPr/>
          </a:p>
        </p:txBody>
      </p:sp>
      <p:cxnSp>
        <p:nvCxnSpPr>
          <p:cNvPr id="3036" name="Google Shape;3036;p99"/>
          <p:cNvCxnSpPr/>
          <p:nvPr/>
        </p:nvCxnSpPr>
        <p:spPr>
          <a:xfrm>
            <a:off x="4529657" y="1282563"/>
            <a:ext cx="208995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37" name="Google Shape;3037;p99"/>
          <p:cNvSpPr txBox="1"/>
          <p:nvPr/>
        </p:nvSpPr>
        <p:spPr>
          <a:xfrm>
            <a:off x="6873987" y="980757"/>
            <a:ext cx="2088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/>
          </a:p>
        </p:txBody>
      </p:sp>
      <p:cxnSp>
        <p:nvCxnSpPr>
          <p:cNvPr id="3038" name="Google Shape;3038;p99"/>
          <p:cNvCxnSpPr/>
          <p:nvPr/>
        </p:nvCxnSpPr>
        <p:spPr>
          <a:xfrm>
            <a:off x="6873018" y="1282563"/>
            <a:ext cx="208995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39" name="Google Shape;3039;p99"/>
          <p:cNvSpPr txBox="1"/>
          <p:nvPr/>
        </p:nvSpPr>
        <p:spPr>
          <a:xfrm>
            <a:off x="9218317" y="980757"/>
            <a:ext cx="2088989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Future</a:t>
            </a:r>
            <a:endParaRPr/>
          </a:p>
        </p:txBody>
      </p:sp>
      <p:cxnSp>
        <p:nvCxnSpPr>
          <p:cNvPr id="3040" name="Google Shape;3040;p99"/>
          <p:cNvCxnSpPr/>
          <p:nvPr/>
        </p:nvCxnSpPr>
        <p:spPr>
          <a:xfrm>
            <a:off x="9217348" y="1282563"/>
            <a:ext cx="2089958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1" name="Google Shape;3041;p99"/>
          <p:cNvCxnSpPr/>
          <p:nvPr/>
        </p:nvCxnSpPr>
        <p:spPr>
          <a:xfrm>
            <a:off x="4529657" y="2299938"/>
            <a:ext cx="677653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042" name="Google Shape;3042;p99"/>
          <p:cNvCxnSpPr/>
          <p:nvPr/>
        </p:nvCxnSpPr>
        <p:spPr>
          <a:xfrm>
            <a:off x="4529657" y="3269979"/>
            <a:ext cx="677653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043" name="Google Shape;3043;p99"/>
          <p:cNvCxnSpPr/>
          <p:nvPr/>
        </p:nvCxnSpPr>
        <p:spPr>
          <a:xfrm>
            <a:off x="4529657" y="4240021"/>
            <a:ext cx="677653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3044" name="Google Shape;3044;p99"/>
          <p:cNvCxnSpPr/>
          <p:nvPr/>
        </p:nvCxnSpPr>
        <p:spPr>
          <a:xfrm>
            <a:off x="4529657" y="5210063"/>
            <a:ext cx="6776532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pic>
        <p:nvPicPr>
          <p:cNvPr descr="C:\Users\akila\AppData\Local\Microsoft\Windows\INetCache\IE\72OJV8FP\green_tick[1].jpg" id="3045" name="Google Shape;3045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0724" y="1708470"/>
            <a:ext cx="307824" cy="212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72OJV8FP\green_tick[1].jpg" id="3046" name="Google Shape;304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4084" y="1708470"/>
            <a:ext cx="307824" cy="212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72OJV8FP\green_tick[1].jpg" id="3047" name="Google Shape;3047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4084" y="2678512"/>
            <a:ext cx="307824" cy="212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72OJV8FP\green_tick[1].jpg" id="3048" name="Google Shape;3048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8414" y="2678512"/>
            <a:ext cx="307824" cy="212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72OJV8FP\green_tick[1].jpg" id="3049" name="Google Shape;3049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8414" y="3648554"/>
            <a:ext cx="307824" cy="212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72OJV8FP\green_tick[1].jpg" id="3050" name="Google Shape;30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08414" y="4618595"/>
            <a:ext cx="307824" cy="212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72OJV8FP\green_tick[1].jpg" id="3051" name="Google Shape;305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64084" y="4618595"/>
            <a:ext cx="307824" cy="212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72OJV8FP\green_tick[1].jpg" id="3052" name="Google Shape;3052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0724" y="4618595"/>
            <a:ext cx="307824" cy="212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72OJV8FP\green_tick[1].jpg" id="3053" name="Google Shape;305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0724" y="5588634"/>
            <a:ext cx="307824" cy="2128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DXN6MWRJ\1024px-Red_x.svg[1].png" id="3054" name="Google Shape;3054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948" y="2699862"/>
            <a:ext cx="245377" cy="170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DXN6MWRJ\1024px-Red_x.svg[1].png" id="3055" name="Google Shape;3055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1948" y="3669904"/>
            <a:ext cx="245377" cy="170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DXN6MWRJ\1024px-Red_x.svg[1].png" id="3056" name="Google Shape;3056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5308" y="3669904"/>
            <a:ext cx="245377" cy="170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DXN6MWRJ\1024px-Red_x.svg[1].png" id="3057" name="Google Shape;305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5308" y="5609985"/>
            <a:ext cx="245377" cy="170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DXN6MWRJ\1024px-Red_x.svg[1].png" id="3058" name="Google Shape;3058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9638" y="5609985"/>
            <a:ext cx="245377" cy="170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kila\AppData\Local\Microsoft\Windows\INetCache\IE\DXN6MWRJ\1024px-Red_x.svg[1].png" id="3059" name="Google Shape;3059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9638" y="1729821"/>
            <a:ext cx="245377" cy="170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1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06352"/>
      </a:accent1>
      <a:accent2>
        <a:srgbClr val="97D0B1"/>
      </a:accent2>
      <a:accent3>
        <a:srgbClr val="C8C2E0"/>
      </a:accent3>
      <a:accent4>
        <a:srgbClr val="F05C4F"/>
      </a:accent4>
      <a:accent5>
        <a:srgbClr val="292866"/>
      </a:accent5>
      <a:accent6>
        <a:srgbClr val="D9D9D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New palet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1F54"/>
    </a:accent1>
    <a:accent2>
      <a:srgbClr val="054990"/>
    </a:accent2>
    <a:accent3>
      <a:srgbClr val="3F7CB2"/>
    </a:accent3>
    <a:accent4>
      <a:srgbClr val="81A4CC"/>
    </a:accent4>
    <a:accent5>
      <a:srgbClr val="034078"/>
    </a:accent5>
    <a:accent6>
      <a:srgbClr val="000000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ew palett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1F54"/>
    </a:accent1>
    <a:accent2>
      <a:srgbClr val="054990"/>
    </a:accent2>
    <a:accent3>
      <a:srgbClr val="3F7CB2"/>
    </a:accent3>
    <a:accent4>
      <a:srgbClr val="81A4CC"/>
    </a:accent4>
    <a:accent5>
      <a:srgbClr val="034078"/>
    </a:accent5>
    <a:accent6>
      <a:srgbClr val="000000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2021-03-31T02:49:57Z</dcterms:created>
  <dc:creator>Analyst Academy LLC</dc:creator>
</cp:coreProperties>
</file>