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4"/>
    <p:sldMasterId id="2147483744" r:id="rId5"/>
    <p:sldMasterId id="2147483753" r:id="rId6"/>
    <p:sldMasterId id="2147483781" r:id="rId7"/>
    <p:sldMasterId id="2147483798" r:id="rId8"/>
    <p:sldMasterId id="2147483850" r:id="rId9"/>
  </p:sldMasterIdLst>
  <p:notesMasterIdLst>
    <p:notesMasterId r:id="rId77"/>
  </p:notesMasterIdLst>
  <p:handoutMasterIdLst>
    <p:handoutMasterId r:id="rId78"/>
  </p:handoutMasterIdLst>
  <p:sldIdLst>
    <p:sldId id="256" r:id="rId10"/>
    <p:sldId id="1029" r:id="rId11"/>
    <p:sldId id="705" r:id="rId12"/>
    <p:sldId id="847" r:id="rId13"/>
    <p:sldId id="728" r:id="rId14"/>
    <p:sldId id="738" r:id="rId15"/>
    <p:sldId id="841" r:id="rId16"/>
    <p:sldId id="1042" r:id="rId17"/>
    <p:sldId id="1046" r:id="rId18"/>
    <p:sldId id="701" r:id="rId19"/>
    <p:sldId id="570" r:id="rId20"/>
    <p:sldId id="709" r:id="rId21"/>
    <p:sldId id="703" r:id="rId22"/>
    <p:sldId id="712" r:id="rId23"/>
    <p:sldId id="711" r:id="rId24"/>
    <p:sldId id="1043" r:id="rId25"/>
    <p:sldId id="714" r:id="rId26"/>
    <p:sldId id="1047" r:id="rId27"/>
    <p:sldId id="1048" r:id="rId28"/>
    <p:sldId id="730" r:id="rId29"/>
    <p:sldId id="681" r:id="rId30"/>
    <p:sldId id="631" r:id="rId31"/>
    <p:sldId id="698" r:id="rId32"/>
    <p:sldId id="700" r:id="rId33"/>
    <p:sldId id="595" r:id="rId34"/>
    <p:sldId id="598" r:id="rId35"/>
    <p:sldId id="599" r:id="rId36"/>
    <p:sldId id="716" r:id="rId37"/>
    <p:sldId id="591" r:id="rId38"/>
    <p:sldId id="594" r:id="rId39"/>
    <p:sldId id="1037" r:id="rId40"/>
    <p:sldId id="1038" r:id="rId41"/>
    <p:sldId id="731" r:id="rId42"/>
    <p:sldId id="685" r:id="rId43"/>
    <p:sldId id="717" r:id="rId44"/>
    <p:sldId id="718" r:id="rId45"/>
    <p:sldId id="1054" r:id="rId46"/>
    <p:sldId id="1031" r:id="rId47"/>
    <p:sldId id="721" r:id="rId48"/>
    <p:sldId id="724" r:id="rId49"/>
    <p:sldId id="1055" r:id="rId50"/>
    <p:sldId id="1056" r:id="rId51"/>
    <p:sldId id="1057" r:id="rId52"/>
    <p:sldId id="1059" r:id="rId53"/>
    <p:sldId id="1039" r:id="rId54"/>
    <p:sldId id="1058" r:id="rId55"/>
    <p:sldId id="1060" r:id="rId56"/>
    <p:sldId id="1032" r:id="rId57"/>
    <p:sldId id="1033" r:id="rId58"/>
    <p:sldId id="1034" r:id="rId59"/>
    <p:sldId id="1035" r:id="rId60"/>
    <p:sldId id="739" r:id="rId61"/>
    <p:sldId id="549" r:id="rId62"/>
    <p:sldId id="669" r:id="rId63"/>
    <p:sldId id="723" r:id="rId64"/>
    <p:sldId id="844" r:id="rId65"/>
    <p:sldId id="846" r:id="rId66"/>
    <p:sldId id="848" r:id="rId67"/>
    <p:sldId id="1049" r:id="rId68"/>
    <p:sldId id="1050" r:id="rId69"/>
    <p:sldId id="1051" r:id="rId70"/>
    <p:sldId id="1061" r:id="rId71"/>
    <p:sldId id="1062" r:id="rId72"/>
    <p:sldId id="697" r:id="rId73"/>
    <p:sldId id="645" r:id="rId74"/>
    <p:sldId id="644" r:id="rId75"/>
    <p:sldId id="646" r:id="rId76"/>
  </p:sldIdLst>
  <p:sldSz cx="9144000" cy="6858000" type="screen4x3"/>
  <p:notesSz cx="6735763" cy="9866313"/>
  <p:embeddedFontLst>
    <p:embeddedFont>
      <p:font typeface="Dosis" pitchFamily="2" charset="0"/>
      <p:regular r:id="rId79"/>
      <p:bold r:id="rId80"/>
    </p:embeddedFont>
    <p:embeddedFont>
      <p:font typeface="Dosis ExtraBold" pitchFamily="2" charset="0"/>
      <p:bold r:id="rId81"/>
    </p:embeddedFont>
    <p:embeddedFont>
      <p:font typeface="Dosis Medium" pitchFamily="2" charset="0"/>
      <p:regular r:id="rId82"/>
      <p:bold r:id="rId83"/>
    </p:embeddedFont>
    <p:embeddedFont>
      <p:font typeface="Dosis SemiBold" pitchFamily="2" charset="0"/>
      <p:regular r:id="rId84"/>
      <p:bold r:id="rId85"/>
    </p:embeddedFont>
    <p:embeddedFont>
      <p:font typeface="Mistral" panose="03090702030407020403" pitchFamily="66" charset="0"/>
      <p:regular r:id="rId8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B03A2"/>
    <a:srgbClr val="B50386"/>
    <a:srgbClr val="ECEBEC"/>
    <a:srgbClr val="00ACA4"/>
    <a:srgbClr val="FB0DBD"/>
    <a:srgbClr val="424D7B"/>
    <a:srgbClr val="AF0954"/>
    <a:srgbClr val="A2167D"/>
    <a:srgbClr val="E7E6E6"/>
    <a:srgbClr val="DAC4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9" autoAdjust="0"/>
    <p:restoredTop sz="97382" autoAdjust="0"/>
  </p:normalViewPr>
  <p:slideViewPr>
    <p:cSldViewPr snapToGrid="0">
      <p:cViewPr varScale="1">
        <p:scale>
          <a:sx n="61" d="100"/>
          <a:sy n="61" d="100"/>
        </p:scale>
        <p:origin x="105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70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font" Target="fonts/font6.fntdata"/><Relationship Id="rId89" Type="http://schemas.openxmlformats.org/officeDocument/2006/relationships/theme" Target="theme/theme1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font" Target="fonts/font1.fntdata"/><Relationship Id="rId5" Type="http://schemas.openxmlformats.org/officeDocument/2006/relationships/slideMaster" Target="slideMasters/slideMaster2.xml"/><Relationship Id="rId90" Type="http://schemas.openxmlformats.org/officeDocument/2006/relationships/tableStyles" Target="tableStyles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font" Target="fonts/font5.fntdata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handoutMaster" Target="handoutMasters/handout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2.xml"/><Relationship Id="rId92" Type="http://schemas.microsoft.com/office/2018/10/relationships/authors" Target="authors.xml"/><Relationship Id="rId2" Type="http://schemas.openxmlformats.org/officeDocument/2006/relationships/customXml" Target="../customXml/item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presProps" Target="presProps.xml"/><Relationship Id="rId61" Type="http://schemas.openxmlformats.org/officeDocument/2006/relationships/slide" Target="slides/slide52.xml"/><Relationship Id="rId82" Type="http://schemas.openxmlformats.org/officeDocument/2006/relationships/font" Target="fonts/font4.fntdata"/><Relationship Id="rId19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97C0FA8A-84DC-4168-BCC0-EE71F03703BD}"/>
    <pc:docChg chg="undo custSel addSld delSld modSld sldOrd">
      <pc:chgData name="LAMIAE BEZZAZ" userId="f9bc3cc0-8e1c-4944-afa8-b4b36bbf20e1" providerId="ADAL" clId="{97C0FA8A-84DC-4168-BCC0-EE71F03703BD}" dt="2025-12-16T11:29:01.567" v="4764" actId="14100"/>
      <pc:docMkLst>
        <pc:docMk/>
      </pc:docMkLst>
      <pc:sldChg chg="addSp modSp">
        <pc:chgData name="LAMIAE BEZZAZ" userId="f9bc3cc0-8e1c-4944-afa8-b4b36bbf20e1" providerId="ADAL" clId="{97C0FA8A-84DC-4168-BCC0-EE71F03703BD}" dt="2025-12-15T17:57:54.015" v="4386" actId="1076"/>
        <pc:sldMkLst>
          <pc:docMk/>
          <pc:sldMk cId="4118530945" sldId="549"/>
        </pc:sldMkLst>
        <pc:picChg chg="add mod">
          <ac:chgData name="LAMIAE BEZZAZ" userId="f9bc3cc0-8e1c-4944-afa8-b4b36bbf20e1" providerId="ADAL" clId="{97C0FA8A-84DC-4168-BCC0-EE71F03703BD}" dt="2025-12-15T17:57:54.015" v="4386" actId="1076"/>
          <ac:picMkLst>
            <pc:docMk/>
            <pc:sldMk cId="4118530945" sldId="549"/>
            <ac:picMk id="5" creationId="{A3C17BC9-482D-4187-9918-DEBBA3269580}"/>
          </ac:picMkLst>
        </pc:picChg>
      </pc:sldChg>
      <pc:sldChg chg="addSp modSp">
        <pc:chgData name="LAMIAE BEZZAZ" userId="f9bc3cc0-8e1c-4944-afa8-b4b36bbf20e1" providerId="ADAL" clId="{97C0FA8A-84DC-4168-BCC0-EE71F03703BD}" dt="2025-12-15T12:03:32.380" v="857" actId="1076"/>
        <pc:sldMkLst>
          <pc:docMk/>
          <pc:sldMk cId="3867969833" sldId="570"/>
        </pc:sldMkLst>
        <pc:spChg chg="mod">
          <ac:chgData name="LAMIAE BEZZAZ" userId="f9bc3cc0-8e1c-4944-afa8-b4b36bbf20e1" providerId="ADAL" clId="{97C0FA8A-84DC-4168-BCC0-EE71F03703BD}" dt="2025-12-15T11:37:09.069" v="565" actId="207"/>
          <ac:spMkLst>
            <pc:docMk/>
            <pc:sldMk cId="3867969833" sldId="570"/>
            <ac:spMk id="6" creationId="{F2C11259-029E-9FA6-18CE-EE5D6A0FEFBE}"/>
          </ac:spMkLst>
        </pc:spChg>
        <pc:picChg chg="add mod">
          <ac:chgData name="LAMIAE BEZZAZ" userId="f9bc3cc0-8e1c-4944-afa8-b4b36bbf20e1" providerId="ADAL" clId="{97C0FA8A-84DC-4168-BCC0-EE71F03703BD}" dt="2025-12-15T12:03:32.380" v="857" actId="1076"/>
          <ac:picMkLst>
            <pc:docMk/>
            <pc:sldMk cId="3867969833" sldId="570"/>
            <ac:picMk id="3" creationId="{6975FE60-900E-4520-BA2D-F496213345AC}"/>
          </ac:picMkLst>
        </pc:picChg>
      </pc:sldChg>
      <pc:sldChg chg="addSp delSp modSp modAnim">
        <pc:chgData name="LAMIAE BEZZAZ" userId="f9bc3cc0-8e1c-4944-afa8-b4b36bbf20e1" providerId="ADAL" clId="{97C0FA8A-84DC-4168-BCC0-EE71F03703BD}" dt="2025-12-15T17:13:25.611" v="1909"/>
        <pc:sldMkLst>
          <pc:docMk/>
          <pc:sldMk cId="3413296832" sldId="591"/>
        </pc:sldMkLst>
        <pc:spChg chg="del">
          <ac:chgData name="LAMIAE BEZZAZ" userId="f9bc3cc0-8e1c-4944-afa8-b4b36bbf20e1" providerId="ADAL" clId="{97C0FA8A-84DC-4168-BCC0-EE71F03703BD}" dt="2025-12-15T17:13:16.217" v="1907"/>
          <ac:spMkLst>
            <pc:docMk/>
            <pc:sldMk cId="3413296832" sldId="591"/>
            <ac:spMk id="5" creationId="{3EA9A3A1-0F8C-4827-A663-BECDAEBB6F5A}"/>
          </ac:spMkLst>
        </pc:spChg>
        <pc:picChg chg="add mod">
          <ac:chgData name="LAMIAE BEZZAZ" userId="f9bc3cc0-8e1c-4944-afa8-b4b36bbf20e1" providerId="ADAL" clId="{97C0FA8A-84DC-4168-BCC0-EE71F03703BD}" dt="2025-12-15T17:13:16.217" v="1907"/>
          <ac:picMkLst>
            <pc:docMk/>
            <pc:sldMk cId="3413296832" sldId="591"/>
            <ac:picMk id="3" creationId="{7177555E-49FE-448A-AE30-FE8B6329A781}"/>
          </ac:picMkLst>
        </pc:picChg>
      </pc:sldChg>
      <pc:sldChg chg="addSp modSp">
        <pc:chgData name="LAMIAE BEZZAZ" userId="f9bc3cc0-8e1c-4944-afa8-b4b36bbf20e1" providerId="ADAL" clId="{97C0FA8A-84DC-4168-BCC0-EE71F03703BD}" dt="2025-12-15T12:07:28.242" v="1258" actId="1076"/>
        <pc:sldMkLst>
          <pc:docMk/>
          <pc:sldMk cId="22402476" sldId="594"/>
        </pc:sldMkLst>
        <pc:spChg chg="mod">
          <ac:chgData name="LAMIAE BEZZAZ" userId="f9bc3cc0-8e1c-4944-afa8-b4b36bbf20e1" providerId="ADAL" clId="{97C0FA8A-84DC-4168-BCC0-EE71F03703BD}" dt="2025-12-15T12:07:24.500" v="1257" actId="1076"/>
          <ac:spMkLst>
            <pc:docMk/>
            <pc:sldMk cId="22402476" sldId="594"/>
            <ac:spMk id="16" creationId="{FC9EFA68-1708-4811-8835-13FC8F2C334F}"/>
          </ac:spMkLst>
        </pc:spChg>
        <pc:picChg chg="add mod">
          <ac:chgData name="LAMIAE BEZZAZ" userId="f9bc3cc0-8e1c-4944-afa8-b4b36bbf20e1" providerId="ADAL" clId="{97C0FA8A-84DC-4168-BCC0-EE71F03703BD}" dt="2025-12-15T12:07:28.242" v="1258" actId="1076"/>
          <ac:picMkLst>
            <pc:docMk/>
            <pc:sldMk cId="22402476" sldId="594"/>
            <ac:picMk id="4" creationId="{CDA5A557-DC83-4116-A982-EEFC32499151}"/>
          </ac:picMkLst>
        </pc:picChg>
      </pc:sldChg>
      <pc:sldChg chg="addSp delSp modSp modAnim">
        <pc:chgData name="LAMIAE BEZZAZ" userId="f9bc3cc0-8e1c-4944-afa8-b4b36bbf20e1" providerId="ADAL" clId="{97C0FA8A-84DC-4168-BCC0-EE71F03703BD}" dt="2025-12-15T17:12:34.162" v="1903"/>
        <pc:sldMkLst>
          <pc:docMk/>
          <pc:sldMk cId="4005047825" sldId="595"/>
        </pc:sldMkLst>
        <pc:spChg chg="del">
          <ac:chgData name="LAMIAE BEZZAZ" userId="f9bc3cc0-8e1c-4944-afa8-b4b36bbf20e1" providerId="ADAL" clId="{97C0FA8A-84DC-4168-BCC0-EE71F03703BD}" dt="2025-12-15T17:12:23.604" v="1901"/>
          <ac:spMkLst>
            <pc:docMk/>
            <pc:sldMk cId="4005047825" sldId="595"/>
            <ac:spMk id="7" creationId="{C54031C8-21BA-4694-AF11-A3C809B6608C}"/>
          </ac:spMkLst>
        </pc:spChg>
        <pc:picChg chg="add mod">
          <ac:chgData name="LAMIAE BEZZAZ" userId="f9bc3cc0-8e1c-4944-afa8-b4b36bbf20e1" providerId="ADAL" clId="{97C0FA8A-84DC-4168-BCC0-EE71F03703BD}" dt="2025-12-15T17:12:23.604" v="1901"/>
          <ac:picMkLst>
            <pc:docMk/>
            <pc:sldMk cId="4005047825" sldId="595"/>
            <ac:picMk id="5" creationId="{A758005B-D323-4AA1-9F6F-11DEC468AC9C}"/>
          </ac:picMkLst>
        </pc:picChg>
      </pc:sldChg>
      <pc:sldChg chg="addSp modSp">
        <pc:chgData name="LAMIAE BEZZAZ" userId="f9bc3cc0-8e1c-4944-afa8-b4b36bbf20e1" providerId="ADAL" clId="{97C0FA8A-84DC-4168-BCC0-EE71F03703BD}" dt="2025-12-15T12:02:12.234" v="723" actId="14100"/>
        <pc:sldMkLst>
          <pc:docMk/>
          <pc:sldMk cId="453576752" sldId="598"/>
        </pc:sldMkLst>
        <pc:spChg chg="mod">
          <ac:chgData name="LAMIAE BEZZAZ" userId="f9bc3cc0-8e1c-4944-afa8-b4b36bbf20e1" providerId="ADAL" clId="{97C0FA8A-84DC-4168-BCC0-EE71F03703BD}" dt="2025-12-15T11:36:44.041" v="563" actId="207"/>
          <ac:spMkLst>
            <pc:docMk/>
            <pc:sldMk cId="453576752" sldId="598"/>
            <ac:spMk id="16" creationId="{FC9EFA68-1708-4811-8835-13FC8F2C334F}"/>
          </ac:spMkLst>
        </pc:spChg>
        <pc:picChg chg="add mod">
          <ac:chgData name="LAMIAE BEZZAZ" userId="f9bc3cc0-8e1c-4944-afa8-b4b36bbf20e1" providerId="ADAL" clId="{97C0FA8A-84DC-4168-BCC0-EE71F03703BD}" dt="2025-12-15T12:02:12.234" v="723" actId="14100"/>
          <ac:picMkLst>
            <pc:docMk/>
            <pc:sldMk cId="453576752" sldId="598"/>
            <ac:picMk id="4" creationId="{AFA7B9F0-4B7C-412C-952D-96C557041A16}"/>
          </ac:picMkLst>
        </pc:picChg>
      </pc:sldChg>
      <pc:sldChg chg="addSp delSp modSp modAnim">
        <pc:chgData name="LAMIAE BEZZAZ" userId="f9bc3cc0-8e1c-4944-afa8-b4b36bbf20e1" providerId="ADAL" clId="{97C0FA8A-84DC-4168-BCC0-EE71F03703BD}" dt="2025-12-15T17:13:06.761" v="1906"/>
        <pc:sldMkLst>
          <pc:docMk/>
          <pc:sldMk cId="3048187649" sldId="599"/>
        </pc:sldMkLst>
        <pc:spChg chg="del">
          <ac:chgData name="LAMIAE BEZZAZ" userId="f9bc3cc0-8e1c-4944-afa8-b4b36bbf20e1" providerId="ADAL" clId="{97C0FA8A-84DC-4168-BCC0-EE71F03703BD}" dt="2025-12-15T17:12:57.109" v="1904"/>
          <ac:spMkLst>
            <pc:docMk/>
            <pc:sldMk cId="3048187649" sldId="599"/>
            <ac:spMk id="7" creationId="{64189605-737A-4F4F-90AE-E991C7FBB787}"/>
          </ac:spMkLst>
        </pc:spChg>
        <pc:picChg chg="add mod">
          <ac:chgData name="LAMIAE BEZZAZ" userId="f9bc3cc0-8e1c-4944-afa8-b4b36bbf20e1" providerId="ADAL" clId="{97C0FA8A-84DC-4168-BCC0-EE71F03703BD}" dt="2025-12-15T17:12:57.109" v="1904"/>
          <ac:picMkLst>
            <pc:docMk/>
            <pc:sldMk cId="3048187649" sldId="599"/>
            <ac:picMk id="5" creationId="{5A7A2CB6-152E-4360-8E39-31414A274CD4}"/>
          </ac:picMkLst>
        </pc:picChg>
      </pc:sldChg>
      <pc:sldChg chg="addSp delSp modSp">
        <pc:chgData name="LAMIAE BEZZAZ" userId="f9bc3cc0-8e1c-4944-afa8-b4b36bbf20e1" providerId="ADAL" clId="{97C0FA8A-84DC-4168-BCC0-EE71F03703BD}" dt="2025-12-15T17:11:16.496" v="1897" actId="1076"/>
        <pc:sldMkLst>
          <pc:docMk/>
          <pc:sldMk cId="3203641303" sldId="631"/>
        </pc:sldMkLst>
        <pc:grpChg chg="add mod">
          <ac:chgData name="LAMIAE BEZZAZ" userId="f9bc3cc0-8e1c-4944-afa8-b4b36bbf20e1" providerId="ADAL" clId="{97C0FA8A-84DC-4168-BCC0-EE71F03703BD}" dt="2025-12-15T17:11:16.496" v="1897" actId="1076"/>
          <ac:grpSpMkLst>
            <pc:docMk/>
            <pc:sldMk cId="3203641303" sldId="631"/>
            <ac:grpSpMk id="20" creationId="{18E67D7D-804B-46E6-A2E9-40B58D6443C0}"/>
          </ac:grpSpMkLst>
        </pc:grpChg>
        <pc:picChg chg="add mod">
          <ac:chgData name="LAMIAE BEZZAZ" userId="f9bc3cc0-8e1c-4944-afa8-b4b36bbf20e1" providerId="ADAL" clId="{97C0FA8A-84DC-4168-BCC0-EE71F03703BD}" dt="2025-12-15T17:11:06.596" v="1895" actId="164"/>
          <ac:picMkLst>
            <pc:docMk/>
            <pc:sldMk cId="3203641303" sldId="631"/>
            <ac:picMk id="5" creationId="{5D95D97C-14C1-4323-B368-C4D5A6236684}"/>
          </ac:picMkLst>
        </pc:picChg>
        <pc:picChg chg="add mod">
          <ac:chgData name="LAMIAE BEZZAZ" userId="f9bc3cc0-8e1c-4944-afa8-b4b36bbf20e1" providerId="ADAL" clId="{97C0FA8A-84DC-4168-BCC0-EE71F03703BD}" dt="2025-12-15T17:11:06.596" v="1895" actId="164"/>
          <ac:picMkLst>
            <pc:docMk/>
            <pc:sldMk cId="3203641303" sldId="631"/>
            <ac:picMk id="7" creationId="{F21DFFA8-7FA4-42E6-B65D-6AC83AF73D1F}"/>
          </ac:picMkLst>
        </pc:picChg>
        <pc:picChg chg="add mod">
          <ac:chgData name="LAMIAE BEZZAZ" userId="f9bc3cc0-8e1c-4944-afa8-b4b36bbf20e1" providerId="ADAL" clId="{97C0FA8A-84DC-4168-BCC0-EE71F03703BD}" dt="2025-12-15T17:11:06.596" v="1895" actId="164"/>
          <ac:picMkLst>
            <pc:docMk/>
            <pc:sldMk cId="3203641303" sldId="631"/>
            <ac:picMk id="10" creationId="{DAAABF29-781A-4C4E-851F-270C175068BC}"/>
          </ac:picMkLst>
        </pc:picChg>
        <pc:picChg chg="del">
          <ac:chgData name="LAMIAE BEZZAZ" userId="f9bc3cc0-8e1c-4944-afa8-b4b36bbf20e1" providerId="ADAL" clId="{97C0FA8A-84DC-4168-BCC0-EE71F03703BD}" dt="2025-12-15T17:07:35.969" v="1653" actId="478"/>
          <ac:picMkLst>
            <pc:docMk/>
            <pc:sldMk cId="3203641303" sldId="631"/>
            <ac:picMk id="12" creationId="{4537174C-8DBE-45E0-825E-3EAFA799619E}"/>
          </ac:picMkLst>
        </pc:picChg>
        <pc:picChg chg="del">
          <ac:chgData name="LAMIAE BEZZAZ" userId="f9bc3cc0-8e1c-4944-afa8-b4b36bbf20e1" providerId="ADAL" clId="{97C0FA8A-84DC-4168-BCC0-EE71F03703BD}" dt="2025-12-15T17:07:35.969" v="1653" actId="478"/>
          <ac:picMkLst>
            <pc:docMk/>
            <pc:sldMk cId="3203641303" sldId="631"/>
            <ac:picMk id="13" creationId="{1FDD2F49-EA5F-42B7-A5F9-1BB223234AD6}"/>
          </ac:picMkLst>
        </pc:picChg>
        <pc:picChg chg="del">
          <ac:chgData name="LAMIAE BEZZAZ" userId="f9bc3cc0-8e1c-4944-afa8-b4b36bbf20e1" providerId="ADAL" clId="{97C0FA8A-84DC-4168-BCC0-EE71F03703BD}" dt="2025-12-15T17:07:35.969" v="1653" actId="478"/>
          <ac:picMkLst>
            <pc:docMk/>
            <pc:sldMk cId="3203641303" sldId="631"/>
            <ac:picMk id="14" creationId="{670AED3C-3F4C-4B15-A90D-46B3A974ABC4}"/>
          </ac:picMkLst>
        </pc:picChg>
        <pc:picChg chg="del">
          <ac:chgData name="LAMIAE BEZZAZ" userId="f9bc3cc0-8e1c-4944-afa8-b4b36bbf20e1" providerId="ADAL" clId="{97C0FA8A-84DC-4168-BCC0-EE71F03703BD}" dt="2025-12-15T17:07:43.571" v="1654" actId="478"/>
          <ac:picMkLst>
            <pc:docMk/>
            <pc:sldMk cId="3203641303" sldId="631"/>
            <ac:picMk id="15" creationId="{BCF9B5E7-F669-4FB5-81D8-36FE5FCA1BC5}"/>
          </ac:picMkLst>
        </pc:picChg>
        <pc:picChg chg="del">
          <ac:chgData name="LAMIAE BEZZAZ" userId="f9bc3cc0-8e1c-4944-afa8-b4b36bbf20e1" providerId="ADAL" clId="{97C0FA8A-84DC-4168-BCC0-EE71F03703BD}" dt="2025-12-15T17:07:35.969" v="1653" actId="478"/>
          <ac:picMkLst>
            <pc:docMk/>
            <pc:sldMk cId="3203641303" sldId="631"/>
            <ac:picMk id="16" creationId="{4185C972-9F23-4126-A4E0-12CAE47D19DA}"/>
          </ac:picMkLst>
        </pc:picChg>
        <pc:picChg chg="add mod">
          <ac:chgData name="LAMIAE BEZZAZ" userId="f9bc3cc0-8e1c-4944-afa8-b4b36bbf20e1" providerId="ADAL" clId="{97C0FA8A-84DC-4168-BCC0-EE71F03703BD}" dt="2025-12-15T17:11:06.596" v="1895" actId="164"/>
          <ac:picMkLst>
            <pc:docMk/>
            <pc:sldMk cId="3203641303" sldId="631"/>
            <ac:picMk id="17" creationId="{2684D5AC-CA05-40D1-8FE8-B9DE0B24CF00}"/>
          </ac:picMkLst>
        </pc:picChg>
        <pc:picChg chg="add mod">
          <ac:chgData name="LAMIAE BEZZAZ" userId="f9bc3cc0-8e1c-4944-afa8-b4b36bbf20e1" providerId="ADAL" clId="{97C0FA8A-84DC-4168-BCC0-EE71F03703BD}" dt="2025-12-15T17:11:06.596" v="1895" actId="164"/>
          <ac:picMkLst>
            <pc:docMk/>
            <pc:sldMk cId="3203641303" sldId="631"/>
            <ac:picMk id="19" creationId="{BCAB962A-69B2-4D2A-AEF4-F8025503DDF1}"/>
          </ac:picMkLst>
        </pc:picChg>
      </pc:sldChg>
      <pc:sldChg chg="addSp delSp modSp">
        <pc:chgData name="LAMIAE BEZZAZ" userId="f9bc3cc0-8e1c-4944-afa8-b4b36bbf20e1" providerId="ADAL" clId="{97C0FA8A-84DC-4168-BCC0-EE71F03703BD}" dt="2025-12-15T18:10:36.095" v="4551" actId="20577"/>
        <pc:sldMkLst>
          <pc:docMk/>
          <pc:sldMk cId="613695729" sldId="645"/>
        </pc:sldMkLst>
        <pc:spChg chg="mod">
          <ac:chgData name="LAMIAE BEZZAZ" userId="f9bc3cc0-8e1c-4944-afa8-b4b36bbf20e1" providerId="ADAL" clId="{97C0FA8A-84DC-4168-BCC0-EE71F03703BD}" dt="2025-12-15T18:10:36.095" v="4551" actId="20577"/>
          <ac:spMkLst>
            <pc:docMk/>
            <pc:sldMk cId="613695729" sldId="645"/>
            <ac:spMk id="2" creationId="{3C57744B-8346-4FC3-BADA-54A0FBB7CCD0}"/>
          </ac:spMkLst>
        </pc:spChg>
        <pc:spChg chg="mod">
          <ac:chgData name="LAMIAE BEZZAZ" userId="f9bc3cc0-8e1c-4944-afa8-b4b36bbf20e1" providerId="ADAL" clId="{97C0FA8A-84DC-4168-BCC0-EE71F03703BD}" dt="2025-12-15T18:09:53.381" v="4547" actId="14100"/>
          <ac:spMkLst>
            <pc:docMk/>
            <pc:sldMk cId="613695729" sldId="645"/>
            <ac:spMk id="8" creationId="{C5A1266F-ED95-4980-B5EE-9EF571CA8129}"/>
          </ac:spMkLst>
        </pc:spChg>
        <pc:picChg chg="add mod ord">
          <ac:chgData name="LAMIAE BEZZAZ" userId="f9bc3cc0-8e1c-4944-afa8-b4b36bbf20e1" providerId="ADAL" clId="{97C0FA8A-84DC-4168-BCC0-EE71F03703BD}" dt="2025-12-15T18:09:18.231" v="4542" actId="167"/>
          <ac:picMkLst>
            <pc:docMk/>
            <pc:sldMk cId="613695729" sldId="645"/>
            <ac:picMk id="3" creationId="{BDC1E9D0-3E56-4669-89B7-8CD9ED058984}"/>
          </ac:picMkLst>
        </pc:picChg>
        <pc:picChg chg="del">
          <ac:chgData name="LAMIAE BEZZAZ" userId="f9bc3cc0-8e1c-4944-afa8-b4b36bbf20e1" providerId="ADAL" clId="{97C0FA8A-84DC-4168-BCC0-EE71F03703BD}" dt="2025-12-15T18:08:35.493" v="4536" actId="478"/>
          <ac:picMkLst>
            <pc:docMk/>
            <pc:sldMk cId="613695729" sldId="645"/>
            <ac:picMk id="4" creationId="{56D1BAC7-8086-4705-9A4A-AC99FC456859}"/>
          </ac:picMkLst>
        </pc:picChg>
      </pc:sldChg>
      <pc:sldChg chg="del">
        <pc:chgData name="LAMIAE BEZZAZ" userId="f9bc3cc0-8e1c-4944-afa8-b4b36bbf20e1" providerId="ADAL" clId="{97C0FA8A-84DC-4168-BCC0-EE71F03703BD}" dt="2025-12-15T18:08:04.617" v="4534" actId="47"/>
        <pc:sldMkLst>
          <pc:docMk/>
          <pc:sldMk cId="2460937176" sldId="651"/>
        </pc:sldMkLst>
      </pc:sldChg>
      <pc:sldChg chg="addSp modSp">
        <pc:chgData name="LAMIAE BEZZAZ" userId="f9bc3cc0-8e1c-4944-afa8-b4b36bbf20e1" providerId="ADAL" clId="{97C0FA8A-84DC-4168-BCC0-EE71F03703BD}" dt="2025-12-15T17:58:08.385" v="4388" actId="14100"/>
        <pc:sldMkLst>
          <pc:docMk/>
          <pc:sldMk cId="2296663396" sldId="669"/>
        </pc:sldMkLst>
        <pc:picChg chg="add mod">
          <ac:chgData name="LAMIAE BEZZAZ" userId="f9bc3cc0-8e1c-4944-afa8-b4b36bbf20e1" providerId="ADAL" clId="{97C0FA8A-84DC-4168-BCC0-EE71F03703BD}" dt="2025-12-15T17:58:08.385" v="4388" actId="14100"/>
          <ac:picMkLst>
            <pc:docMk/>
            <pc:sldMk cId="2296663396" sldId="669"/>
            <ac:picMk id="7" creationId="{AA95A4AC-6939-44CA-95B1-91DF054B33BD}"/>
          </ac:picMkLst>
        </pc:picChg>
      </pc:sldChg>
      <pc:sldChg chg="addSp modSp">
        <pc:chgData name="LAMIAE BEZZAZ" userId="f9bc3cc0-8e1c-4944-afa8-b4b36bbf20e1" providerId="ADAL" clId="{97C0FA8A-84DC-4168-BCC0-EE71F03703BD}" dt="2025-12-15T12:12:05.508" v="1572" actId="1076"/>
        <pc:sldMkLst>
          <pc:docMk/>
          <pc:sldMk cId="2073244074" sldId="681"/>
        </pc:sldMkLst>
        <pc:spChg chg="mod">
          <ac:chgData name="LAMIAE BEZZAZ" userId="f9bc3cc0-8e1c-4944-afa8-b4b36bbf20e1" providerId="ADAL" clId="{97C0FA8A-84DC-4168-BCC0-EE71F03703BD}" dt="2025-12-15T11:16:34.438" v="462" actId="20577"/>
          <ac:spMkLst>
            <pc:docMk/>
            <pc:sldMk cId="2073244074" sldId="681"/>
            <ac:spMk id="2" creationId="{EE761D32-25EC-972A-335A-DB914FE311F6}"/>
          </ac:spMkLst>
        </pc:spChg>
        <pc:spChg chg="mod">
          <ac:chgData name="LAMIAE BEZZAZ" userId="f9bc3cc0-8e1c-4944-afa8-b4b36bbf20e1" providerId="ADAL" clId="{97C0FA8A-84DC-4168-BCC0-EE71F03703BD}" dt="2025-12-15T11:16:55.889" v="465" actId="408"/>
          <ac:spMkLst>
            <pc:docMk/>
            <pc:sldMk cId="2073244074" sldId="681"/>
            <ac:spMk id="7" creationId="{6CC8378A-5C3F-173B-1DAD-1AAB048D0915}"/>
          </ac:spMkLst>
        </pc:spChg>
        <pc:spChg chg="mod">
          <ac:chgData name="LAMIAE BEZZAZ" userId="f9bc3cc0-8e1c-4944-afa8-b4b36bbf20e1" providerId="ADAL" clId="{97C0FA8A-84DC-4168-BCC0-EE71F03703BD}" dt="2025-12-15T11:21:22.474" v="466" actId="1076"/>
          <ac:spMkLst>
            <pc:docMk/>
            <pc:sldMk cId="2073244074" sldId="681"/>
            <ac:spMk id="9" creationId="{F552E9BF-2977-70AC-509E-4E8DA4A8055A}"/>
          </ac:spMkLst>
        </pc:spChg>
        <pc:spChg chg="mod">
          <ac:chgData name="LAMIAE BEZZAZ" userId="f9bc3cc0-8e1c-4944-afa8-b4b36bbf20e1" providerId="ADAL" clId="{97C0FA8A-84DC-4168-BCC0-EE71F03703BD}" dt="2025-12-15T12:11:53.436" v="1571" actId="1076"/>
          <ac:spMkLst>
            <pc:docMk/>
            <pc:sldMk cId="2073244074" sldId="681"/>
            <ac:spMk id="11" creationId="{9D6102A7-6F8A-0554-FADD-DC32B569C6FF}"/>
          </ac:spMkLst>
        </pc:spChg>
        <pc:spChg chg="mod">
          <ac:chgData name="LAMIAE BEZZAZ" userId="f9bc3cc0-8e1c-4944-afa8-b4b36bbf20e1" providerId="ADAL" clId="{97C0FA8A-84DC-4168-BCC0-EE71F03703BD}" dt="2025-12-15T12:11:43.062" v="1569" actId="1076"/>
          <ac:spMkLst>
            <pc:docMk/>
            <pc:sldMk cId="2073244074" sldId="681"/>
            <ac:spMk id="13" creationId="{F9A284D6-4390-4550-940F-995C1043E98F}"/>
          </ac:spMkLst>
        </pc:spChg>
        <pc:spChg chg="mod">
          <ac:chgData name="LAMIAE BEZZAZ" userId="f9bc3cc0-8e1c-4944-afa8-b4b36bbf20e1" providerId="ADAL" clId="{97C0FA8A-84DC-4168-BCC0-EE71F03703BD}" dt="2025-12-15T12:11:48.339" v="1570" actId="1076"/>
          <ac:spMkLst>
            <pc:docMk/>
            <pc:sldMk cId="2073244074" sldId="681"/>
            <ac:spMk id="15" creationId="{6BDB094B-1AA5-0CC2-FC78-655EF1DF39F9}"/>
          </ac:spMkLst>
        </pc:spChg>
        <pc:picChg chg="add mod">
          <ac:chgData name="LAMIAE BEZZAZ" userId="f9bc3cc0-8e1c-4944-afa8-b4b36bbf20e1" providerId="ADAL" clId="{97C0FA8A-84DC-4168-BCC0-EE71F03703BD}" dt="2025-12-15T12:11:09.474" v="1568" actId="408"/>
          <ac:picMkLst>
            <pc:docMk/>
            <pc:sldMk cId="2073244074" sldId="681"/>
            <ac:picMk id="4" creationId="{4AF8235F-58EF-4F63-9BCF-32F0E86569FC}"/>
          </ac:picMkLst>
        </pc:picChg>
        <pc:picChg chg="add mod">
          <ac:chgData name="LAMIAE BEZZAZ" userId="f9bc3cc0-8e1c-4944-afa8-b4b36bbf20e1" providerId="ADAL" clId="{97C0FA8A-84DC-4168-BCC0-EE71F03703BD}" dt="2025-12-15T12:11:09.474" v="1568" actId="408"/>
          <ac:picMkLst>
            <pc:docMk/>
            <pc:sldMk cId="2073244074" sldId="681"/>
            <ac:picMk id="8" creationId="{DDEAF883-FF8B-4663-8C19-562F7DBCE20B}"/>
          </ac:picMkLst>
        </pc:picChg>
        <pc:picChg chg="add mod">
          <ac:chgData name="LAMIAE BEZZAZ" userId="f9bc3cc0-8e1c-4944-afa8-b4b36bbf20e1" providerId="ADAL" clId="{97C0FA8A-84DC-4168-BCC0-EE71F03703BD}" dt="2025-12-15T12:12:05.508" v="1572" actId="1076"/>
          <ac:picMkLst>
            <pc:docMk/>
            <pc:sldMk cId="2073244074" sldId="681"/>
            <ac:picMk id="12" creationId="{97046BA5-EB94-4831-A647-E43F9199B63B}"/>
          </ac:picMkLst>
        </pc:picChg>
        <pc:picChg chg="add mod">
          <ac:chgData name="LAMIAE BEZZAZ" userId="f9bc3cc0-8e1c-4944-afa8-b4b36bbf20e1" providerId="ADAL" clId="{97C0FA8A-84DC-4168-BCC0-EE71F03703BD}" dt="2025-12-15T12:11:09.474" v="1568" actId="408"/>
          <ac:picMkLst>
            <pc:docMk/>
            <pc:sldMk cId="2073244074" sldId="681"/>
            <ac:picMk id="16" creationId="{7543EB5C-89A9-4673-86C8-CC757F32C9D4}"/>
          </ac:picMkLst>
        </pc:picChg>
        <pc:picChg chg="add mod">
          <ac:chgData name="LAMIAE BEZZAZ" userId="f9bc3cc0-8e1c-4944-afa8-b4b36bbf20e1" providerId="ADAL" clId="{97C0FA8A-84DC-4168-BCC0-EE71F03703BD}" dt="2025-12-15T12:11:09.474" v="1568" actId="408"/>
          <ac:picMkLst>
            <pc:docMk/>
            <pc:sldMk cId="2073244074" sldId="681"/>
            <ac:picMk id="18" creationId="{229DB4F4-351F-48F3-B53E-50E86440F553}"/>
          </ac:picMkLst>
        </pc:picChg>
      </pc:sldChg>
      <pc:sldChg chg="addSp delSp modSp">
        <pc:chgData name="LAMIAE BEZZAZ" userId="f9bc3cc0-8e1c-4944-afa8-b4b36bbf20e1" providerId="ADAL" clId="{97C0FA8A-84DC-4168-BCC0-EE71F03703BD}" dt="2025-12-15T17:15:45.583" v="2159" actId="408"/>
        <pc:sldMkLst>
          <pc:docMk/>
          <pc:sldMk cId="305295103" sldId="685"/>
        </pc:sldMkLst>
        <pc:spChg chg="mod">
          <ac:chgData name="LAMIAE BEZZAZ" userId="f9bc3cc0-8e1c-4944-afa8-b4b36bbf20e1" providerId="ADAL" clId="{97C0FA8A-84DC-4168-BCC0-EE71F03703BD}" dt="2025-12-15T11:35:55.074" v="557" actId="207"/>
          <ac:spMkLst>
            <pc:docMk/>
            <pc:sldMk cId="305295103" sldId="685"/>
            <ac:spMk id="7" creationId="{C2AF92B3-0C37-DC16-86D1-B54906FFC5D8}"/>
          </ac:spMkLst>
        </pc:spChg>
        <pc:spChg chg="mod">
          <ac:chgData name="LAMIAE BEZZAZ" userId="f9bc3cc0-8e1c-4944-afa8-b4b36bbf20e1" providerId="ADAL" clId="{97C0FA8A-84DC-4168-BCC0-EE71F03703BD}" dt="2025-12-15T11:35:59.571" v="558" actId="207"/>
          <ac:spMkLst>
            <pc:docMk/>
            <pc:sldMk cId="305295103" sldId="685"/>
            <ac:spMk id="9" creationId="{C216C0AD-D06D-DF9D-D70F-E284551F611A}"/>
          </ac:spMkLst>
        </pc:spChg>
        <pc:spChg chg="mod">
          <ac:chgData name="LAMIAE BEZZAZ" userId="f9bc3cc0-8e1c-4944-afa8-b4b36bbf20e1" providerId="ADAL" clId="{97C0FA8A-84DC-4168-BCC0-EE71F03703BD}" dt="2025-12-15T11:36:02.471" v="559" actId="207"/>
          <ac:spMkLst>
            <pc:docMk/>
            <pc:sldMk cId="305295103" sldId="685"/>
            <ac:spMk id="11" creationId="{5AB8F308-2BF5-0F42-DF47-364CAE341734}"/>
          </ac:spMkLst>
        </pc:spChg>
        <pc:spChg chg="mod">
          <ac:chgData name="LAMIAE BEZZAZ" userId="f9bc3cc0-8e1c-4944-afa8-b4b36bbf20e1" providerId="ADAL" clId="{97C0FA8A-84DC-4168-BCC0-EE71F03703BD}" dt="2025-12-15T11:35:44.688" v="556" actId="20577"/>
          <ac:spMkLst>
            <pc:docMk/>
            <pc:sldMk cId="305295103" sldId="685"/>
            <ac:spMk id="12" creationId="{0A0665F4-A777-4C53-B196-F3E288195EE4}"/>
          </ac:spMkLst>
        </pc:spChg>
        <pc:spChg chg="mod">
          <ac:chgData name="LAMIAE BEZZAZ" userId="f9bc3cc0-8e1c-4944-afa8-b4b36bbf20e1" providerId="ADAL" clId="{97C0FA8A-84DC-4168-BCC0-EE71F03703BD}" dt="2025-12-15T11:36:05.334" v="560" actId="207"/>
          <ac:spMkLst>
            <pc:docMk/>
            <pc:sldMk cId="305295103" sldId="685"/>
            <ac:spMk id="15" creationId="{7090E24F-2292-69A8-E0EC-68ACBE90AEB3}"/>
          </ac:spMkLst>
        </pc:spChg>
        <pc:spChg chg="mod">
          <ac:chgData name="LAMIAE BEZZAZ" userId="f9bc3cc0-8e1c-4944-afa8-b4b36bbf20e1" providerId="ADAL" clId="{97C0FA8A-84DC-4168-BCC0-EE71F03703BD}" dt="2025-12-15T11:38:54.184" v="630" actId="20577"/>
          <ac:spMkLst>
            <pc:docMk/>
            <pc:sldMk cId="305295103" sldId="685"/>
            <ac:spMk id="36" creationId="{CAC6E55D-1A9B-DEE8-363C-14673FA4DB74}"/>
          </ac:spMkLst>
        </pc:spChg>
        <pc:picChg chg="add del mod">
          <ac:chgData name="LAMIAE BEZZAZ" userId="f9bc3cc0-8e1c-4944-afa8-b4b36bbf20e1" providerId="ADAL" clId="{97C0FA8A-84DC-4168-BCC0-EE71F03703BD}" dt="2025-12-15T17:15:04.192" v="2150" actId="478"/>
          <ac:picMkLst>
            <pc:docMk/>
            <pc:sldMk cId="305295103" sldId="685"/>
            <ac:picMk id="4" creationId="{2B4E3754-F4EA-42BE-893A-E7AFF8780E1D}"/>
          </ac:picMkLst>
        </pc:picChg>
        <pc:picChg chg="add del mod">
          <ac:chgData name="LAMIAE BEZZAZ" userId="f9bc3cc0-8e1c-4944-afa8-b4b36bbf20e1" providerId="ADAL" clId="{97C0FA8A-84DC-4168-BCC0-EE71F03703BD}" dt="2025-12-15T17:15:07.276" v="2152" actId="478"/>
          <ac:picMkLst>
            <pc:docMk/>
            <pc:sldMk cId="305295103" sldId="685"/>
            <ac:picMk id="6" creationId="{64BAE373-4556-4293-B2FB-C725DB4967F7}"/>
          </ac:picMkLst>
        </pc:picChg>
        <pc:picChg chg="add del mod">
          <ac:chgData name="LAMIAE BEZZAZ" userId="f9bc3cc0-8e1c-4944-afa8-b4b36bbf20e1" providerId="ADAL" clId="{97C0FA8A-84DC-4168-BCC0-EE71F03703BD}" dt="2025-12-15T17:15:08.892" v="2153" actId="478"/>
          <ac:picMkLst>
            <pc:docMk/>
            <pc:sldMk cId="305295103" sldId="685"/>
            <ac:picMk id="10" creationId="{1C46A8BB-245F-4714-B028-003B5EA74D5E}"/>
          </ac:picMkLst>
        </pc:picChg>
        <pc:picChg chg="add del mod">
          <ac:chgData name="LAMIAE BEZZAZ" userId="f9bc3cc0-8e1c-4944-afa8-b4b36bbf20e1" providerId="ADAL" clId="{97C0FA8A-84DC-4168-BCC0-EE71F03703BD}" dt="2025-12-15T17:15:03.009" v="2149" actId="478"/>
          <ac:picMkLst>
            <pc:docMk/>
            <pc:sldMk cId="305295103" sldId="685"/>
            <ac:picMk id="14" creationId="{31E4A20D-BA2D-4FD5-86A6-3A669E3011FD}"/>
          </ac:picMkLst>
        </pc:picChg>
        <pc:picChg chg="add mod">
          <ac:chgData name="LAMIAE BEZZAZ" userId="f9bc3cc0-8e1c-4944-afa8-b4b36bbf20e1" providerId="ADAL" clId="{97C0FA8A-84DC-4168-BCC0-EE71F03703BD}" dt="2025-12-15T17:15:45.583" v="2159" actId="408"/>
          <ac:picMkLst>
            <pc:docMk/>
            <pc:sldMk cId="305295103" sldId="685"/>
            <ac:picMk id="17" creationId="{4D07B732-4D2E-4B35-9027-9EDAF2442485}"/>
          </ac:picMkLst>
        </pc:picChg>
        <pc:picChg chg="add del mod">
          <ac:chgData name="LAMIAE BEZZAZ" userId="f9bc3cc0-8e1c-4944-afa8-b4b36bbf20e1" providerId="ADAL" clId="{97C0FA8A-84DC-4168-BCC0-EE71F03703BD}" dt="2025-12-15T17:15:05.703" v="2151" actId="478"/>
          <ac:picMkLst>
            <pc:docMk/>
            <pc:sldMk cId="305295103" sldId="685"/>
            <ac:picMk id="19" creationId="{FA626507-593E-4C3A-B9C8-810E542BF946}"/>
          </ac:picMkLst>
        </pc:picChg>
        <pc:picChg chg="add mod">
          <ac:chgData name="LAMIAE BEZZAZ" userId="f9bc3cc0-8e1c-4944-afa8-b4b36bbf20e1" providerId="ADAL" clId="{97C0FA8A-84DC-4168-BCC0-EE71F03703BD}" dt="2025-12-15T17:15:45.583" v="2159" actId="408"/>
          <ac:picMkLst>
            <pc:docMk/>
            <pc:sldMk cId="305295103" sldId="685"/>
            <ac:picMk id="20" creationId="{E92D158E-E057-40A4-809F-0D965C68D039}"/>
          </ac:picMkLst>
        </pc:picChg>
        <pc:picChg chg="add mod">
          <ac:chgData name="LAMIAE BEZZAZ" userId="f9bc3cc0-8e1c-4944-afa8-b4b36bbf20e1" providerId="ADAL" clId="{97C0FA8A-84DC-4168-BCC0-EE71F03703BD}" dt="2025-12-15T17:15:45.583" v="2159" actId="408"/>
          <ac:picMkLst>
            <pc:docMk/>
            <pc:sldMk cId="305295103" sldId="685"/>
            <ac:picMk id="21" creationId="{FFED227E-1098-4AFE-8E48-5E9328ED728C}"/>
          </ac:picMkLst>
        </pc:picChg>
        <pc:picChg chg="add mod">
          <ac:chgData name="LAMIAE BEZZAZ" userId="f9bc3cc0-8e1c-4944-afa8-b4b36bbf20e1" providerId="ADAL" clId="{97C0FA8A-84DC-4168-BCC0-EE71F03703BD}" dt="2025-12-15T17:15:45.583" v="2159" actId="408"/>
          <ac:picMkLst>
            <pc:docMk/>
            <pc:sldMk cId="305295103" sldId="685"/>
            <ac:picMk id="22" creationId="{B1934882-A99E-498C-AFDE-DA31BBDEEB35}"/>
          </ac:picMkLst>
        </pc:picChg>
        <pc:picChg chg="add mod">
          <ac:chgData name="LAMIAE BEZZAZ" userId="f9bc3cc0-8e1c-4944-afa8-b4b36bbf20e1" providerId="ADAL" clId="{97C0FA8A-84DC-4168-BCC0-EE71F03703BD}" dt="2025-12-15T17:15:45.583" v="2159" actId="408"/>
          <ac:picMkLst>
            <pc:docMk/>
            <pc:sldMk cId="305295103" sldId="685"/>
            <ac:picMk id="23" creationId="{D8BFB618-1076-41C0-94E8-4714C2E81E23}"/>
          </ac:picMkLst>
        </pc:picChg>
      </pc:sldChg>
      <pc:sldChg chg="modSp">
        <pc:chgData name="LAMIAE BEZZAZ" userId="f9bc3cc0-8e1c-4944-afa8-b4b36bbf20e1" providerId="ADAL" clId="{97C0FA8A-84DC-4168-BCC0-EE71F03703BD}" dt="2025-12-15T18:08:28.329" v="4535"/>
        <pc:sldMkLst>
          <pc:docMk/>
          <pc:sldMk cId="2942005852" sldId="697"/>
        </pc:sldMkLst>
        <pc:spChg chg="mod">
          <ac:chgData name="LAMIAE BEZZAZ" userId="f9bc3cc0-8e1c-4944-afa8-b4b36bbf20e1" providerId="ADAL" clId="{97C0FA8A-84DC-4168-BCC0-EE71F03703BD}" dt="2025-12-15T18:08:28.329" v="4535"/>
          <ac:spMkLst>
            <pc:docMk/>
            <pc:sldMk cId="2942005852" sldId="697"/>
            <ac:spMk id="5" creationId="{AD348837-06FC-20C7-2448-5D26A9809DF2}"/>
          </ac:spMkLst>
        </pc:spChg>
      </pc:sldChg>
      <pc:sldChg chg="addSp delSp modSp modAnim">
        <pc:chgData name="LAMIAE BEZZAZ" userId="f9bc3cc0-8e1c-4944-afa8-b4b36bbf20e1" providerId="ADAL" clId="{97C0FA8A-84DC-4168-BCC0-EE71F03703BD}" dt="2025-12-15T17:12:11.178" v="1900"/>
        <pc:sldMkLst>
          <pc:docMk/>
          <pc:sldMk cId="2528504624" sldId="698"/>
        </pc:sldMkLst>
        <pc:spChg chg="del">
          <ac:chgData name="LAMIAE BEZZAZ" userId="f9bc3cc0-8e1c-4944-afa8-b4b36bbf20e1" providerId="ADAL" clId="{97C0FA8A-84DC-4168-BCC0-EE71F03703BD}" dt="2025-12-15T17:11:57.352" v="1898"/>
          <ac:spMkLst>
            <pc:docMk/>
            <pc:sldMk cId="2528504624" sldId="698"/>
            <ac:spMk id="6" creationId="{6E6FA026-16AB-46E6-87CC-F40F42950E11}"/>
          </ac:spMkLst>
        </pc:spChg>
        <pc:picChg chg="add mod">
          <ac:chgData name="LAMIAE BEZZAZ" userId="f9bc3cc0-8e1c-4944-afa8-b4b36bbf20e1" providerId="ADAL" clId="{97C0FA8A-84DC-4168-BCC0-EE71F03703BD}" dt="2025-12-15T17:11:57.352" v="1898"/>
          <ac:picMkLst>
            <pc:docMk/>
            <pc:sldMk cId="2528504624" sldId="698"/>
            <ac:picMk id="3" creationId="{E26887CC-BD0C-40A7-BDAF-E7985C486894}"/>
          </ac:picMkLst>
        </pc:picChg>
      </pc:sldChg>
      <pc:sldChg chg="addSp modSp">
        <pc:chgData name="LAMIAE BEZZAZ" userId="f9bc3cc0-8e1c-4944-afa8-b4b36bbf20e1" providerId="ADAL" clId="{97C0FA8A-84DC-4168-BCC0-EE71F03703BD}" dt="2025-12-15T12:06:37.610" v="1190" actId="1076"/>
        <pc:sldMkLst>
          <pc:docMk/>
          <pc:sldMk cId="2643013012" sldId="700"/>
        </pc:sldMkLst>
        <pc:spChg chg="mod">
          <ac:chgData name="LAMIAE BEZZAZ" userId="f9bc3cc0-8e1c-4944-afa8-b4b36bbf20e1" providerId="ADAL" clId="{97C0FA8A-84DC-4168-BCC0-EE71F03703BD}" dt="2025-12-15T11:38:08.946" v="572" actId="207"/>
          <ac:spMkLst>
            <pc:docMk/>
            <pc:sldMk cId="2643013012" sldId="700"/>
            <ac:spMk id="6" creationId="{BF4B92D0-BD6E-E4A8-35A2-F362C4D7EC42}"/>
          </ac:spMkLst>
        </pc:spChg>
        <pc:picChg chg="add mod">
          <ac:chgData name="LAMIAE BEZZAZ" userId="f9bc3cc0-8e1c-4944-afa8-b4b36bbf20e1" providerId="ADAL" clId="{97C0FA8A-84DC-4168-BCC0-EE71F03703BD}" dt="2025-12-15T12:06:37.610" v="1190" actId="1076"/>
          <ac:picMkLst>
            <pc:docMk/>
            <pc:sldMk cId="2643013012" sldId="700"/>
            <ac:picMk id="4" creationId="{B53ED9B8-510F-4D37-8588-9804D760B83C}"/>
          </ac:picMkLst>
        </pc:picChg>
      </pc:sldChg>
      <pc:sldChg chg="addSp delSp modSp modAnim">
        <pc:chgData name="LAMIAE BEZZAZ" userId="f9bc3cc0-8e1c-4944-afa8-b4b36bbf20e1" providerId="ADAL" clId="{97C0FA8A-84DC-4168-BCC0-EE71F03703BD}" dt="2025-12-15T17:05:00.185" v="1638"/>
        <pc:sldMkLst>
          <pc:docMk/>
          <pc:sldMk cId="3233533154" sldId="701"/>
        </pc:sldMkLst>
        <pc:spChg chg="del">
          <ac:chgData name="LAMIAE BEZZAZ" userId="f9bc3cc0-8e1c-4944-afa8-b4b36bbf20e1" providerId="ADAL" clId="{97C0FA8A-84DC-4168-BCC0-EE71F03703BD}" dt="2025-12-15T17:04:37.986" v="1636"/>
          <ac:spMkLst>
            <pc:docMk/>
            <pc:sldMk cId="3233533154" sldId="701"/>
            <ac:spMk id="5" creationId="{9B965F99-BF6B-46A6-AE7C-DD6D8C6638CF}"/>
          </ac:spMkLst>
        </pc:spChg>
        <pc:picChg chg="add mod">
          <ac:chgData name="LAMIAE BEZZAZ" userId="f9bc3cc0-8e1c-4944-afa8-b4b36bbf20e1" providerId="ADAL" clId="{97C0FA8A-84DC-4168-BCC0-EE71F03703BD}" dt="2025-12-15T17:04:37.986" v="1636"/>
          <ac:picMkLst>
            <pc:docMk/>
            <pc:sldMk cId="3233533154" sldId="701"/>
            <ac:picMk id="3" creationId="{1C517FBE-A1CD-4239-92C8-B250038B56E8}"/>
          </ac:picMkLst>
        </pc:picChg>
      </pc:sldChg>
      <pc:sldChg chg="addSp modSp">
        <pc:chgData name="LAMIAE BEZZAZ" userId="f9bc3cc0-8e1c-4944-afa8-b4b36bbf20e1" providerId="ADAL" clId="{97C0FA8A-84DC-4168-BCC0-EE71F03703BD}" dt="2025-12-15T12:04:31.815" v="926" actId="1076"/>
        <pc:sldMkLst>
          <pc:docMk/>
          <pc:sldMk cId="3360372015" sldId="703"/>
        </pc:sldMkLst>
        <pc:spChg chg="mod">
          <ac:chgData name="LAMIAE BEZZAZ" userId="f9bc3cc0-8e1c-4944-afa8-b4b36bbf20e1" providerId="ADAL" clId="{97C0FA8A-84DC-4168-BCC0-EE71F03703BD}" dt="2025-12-15T11:11:26.126" v="218" actId="207"/>
          <ac:spMkLst>
            <pc:docMk/>
            <pc:sldMk cId="3360372015" sldId="703"/>
            <ac:spMk id="6" creationId="{50184412-86A8-E851-E3DE-8F39B709700B}"/>
          </ac:spMkLst>
        </pc:spChg>
        <pc:picChg chg="add mod">
          <ac:chgData name="LAMIAE BEZZAZ" userId="f9bc3cc0-8e1c-4944-afa8-b4b36bbf20e1" providerId="ADAL" clId="{97C0FA8A-84DC-4168-BCC0-EE71F03703BD}" dt="2025-12-15T12:04:31.815" v="926" actId="1076"/>
          <ac:picMkLst>
            <pc:docMk/>
            <pc:sldMk cId="3360372015" sldId="703"/>
            <ac:picMk id="4" creationId="{E6875172-8FFE-4363-81EF-F778F9E6C400}"/>
          </ac:picMkLst>
        </pc:picChg>
      </pc:sldChg>
      <pc:sldChg chg="addSp delSp modSp modAnim">
        <pc:chgData name="LAMIAE BEZZAZ" userId="f9bc3cc0-8e1c-4944-afa8-b4b36bbf20e1" providerId="ADAL" clId="{97C0FA8A-84DC-4168-BCC0-EE71F03703BD}" dt="2025-12-15T17:05:43.358" v="1641"/>
        <pc:sldMkLst>
          <pc:docMk/>
          <pc:sldMk cId="603299671" sldId="709"/>
        </pc:sldMkLst>
        <pc:spChg chg="del">
          <ac:chgData name="LAMIAE BEZZAZ" userId="f9bc3cc0-8e1c-4944-afa8-b4b36bbf20e1" providerId="ADAL" clId="{97C0FA8A-84DC-4168-BCC0-EE71F03703BD}" dt="2025-12-15T17:05:29.309" v="1639"/>
          <ac:spMkLst>
            <pc:docMk/>
            <pc:sldMk cId="603299671" sldId="709"/>
            <ac:spMk id="5" creationId="{D3C09CC1-C626-4C27-831A-0122DD9CD864}"/>
          </ac:spMkLst>
        </pc:spChg>
        <pc:picChg chg="add mod">
          <ac:chgData name="LAMIAE BEZZAZ" userId="f9bc3cc0-8e1c-4944-afa8-b4b36bbf20e1" providerId="ADAL" clId="{97C0FA8A-84DC-4168-BCC0-EE71F03703BD}" dt="2025-12-15T17:05:29.309" v="1639"/>
          <ac:picMkLst>
            <pc:docMk/>
            <pc:sldMk cId="603299671" sldId="709"/>
            <ac:picMk id="3" creationId="{88E65109-BE89-4CC6-A01B-3501C5E44A0F}"/>
          </ac:picMkLst>
        </pc:picChg>
      </pc:sldChg>
      <pc:sldChg chg="addSp modSp">
        <pc:chgData name="LAMIAE BEZZAZ" userId="f9bc3cc0-8e1c-4944-afa8-b4b36bbf20e1" providerId="ADAL" clId="{97C0FA8A-84DC-4168-BCC0-EE71F03703BD}" dt="2025-12-15T12:04:55.445" v="992" actId="1076"/>
        <pc:sldMkLst>
          <pc:docMk/>
          <pc:sldMk cId="9168914" sldId="711"/>
        </pc:sldMkLst>
        <pc:spChg chg="mod">
          <ac:chgData name="LAMIAE BEZZAZ" userId="f9bc3cc0-8e1c-4944-afa8-b4b36bbf20e1" providerId="ADAL" clId="{97C0FA8A-84DC-4168-BCC0-EE71F03703BD}" dt="2025-12-15T11:12:05.631" v="229" actId="207"/>
          <ac:spMkLst>
            <pc:docMk/>
            <pc:sldMk cId="9168914" sldId="711"/>
            <ac:spMk id="6" creationId="{79808A75-52F3-969C-3789-D6B1F03EA562}"/>
          </ac:spMkLst>
        </pc:spChg>
        <pc:picChg chg="add mod">
          <ac:chgData name="LAMIAE BEZZAZ" userId="f9bc3cc0-8e1c-4944-afa8-b4b36bbf20e1" providerId="ADAL" clId="{97C0FA8A-84DC-4168-BCC0-EE71F03703BD}" dt="2025-12-15T12:04:55.445" v="992" actId="1076"/>
          <ac:picMkLst>
            <pc:docMk/>
            <pc:sldMk cId="9168914" sldId="711"/>
            <ac:picMk id="3" creationId="{05D6C6AB-6181-406D-A7C5-A592EF1B2AFC}"/>
          </ac:picMkLst>
        </pc:picChg>
      </pc:sldChg>
      <pc:sldChg chg="addSp delSp modSp modAnim">
        <pc:chgData name="LAMIAE BEZZAZ" userId="f9bc3cc0-8e1c-4944-afa8-b4b36bbf20e1" providerId="ADAL" clId="{97C0FA8A-84DC-4168-BCC0-EE71F03703BD}" dt="2025-12-15T17:06:07.333" v="1644"/>
        <pc:sldMkLst>
          <pc:docMk/>
          <pc:sldMk cId="2369942784" sldId="712"/>
        </pc:sldMkLst>
        <pc:spChg chg="del">
          <ac:chgData name="LAMIAE BEZZAZ" userId="f9bc3cc0-8e1c-4944-afa8-b4b36bbf20e1" providerId="ADAL" clId="{97C0FA8A-84DC-4168-BCC0-EE71F03703BD}" dt="2025-12-15T17:05:55.469" v="1642"/>
          <ac:spMkLst>
            <pc:docMk/>
            <pc:sldMk cId="2369942784" sldId="712"/>
            <ac:spMk id="5" creationId="{F90FB254-61BA-4F66-88D8-62B1CAACF5C8}"/>
          </ac:spMkLst>
        </pc:spChg>
        <pc:picChg chg="add mod">
          <ac:chgData name="LAMIAE BEZZAZ" userId="f9bc3cc0-8e1c-4944-afa8-b4b36bbf20e1" providerId="ADAL" clId="{97C0FA8A-84DC-4168-BCC0-EE71F03703BD}" dt="2025-12-15T17:05:55.469" v="1642"/>
          <ac:picMkLst>
            <pc:docMk/>
            <pc:sldMk cId="2369942784" sldId="712"/>
            <ac:picMk id="3" creationId="{591B11E4-100B-4BD7-B712-B4B18A6A800C}"/>
          </ac:picMkLst>
        </pc:picChg>
      </pc:sldChg>
      <pc:sldChg chg="addSp modSp">
        <pc:chgData name="LAMIAE BEZZAZ" userId="f9bc3cc0-8e1c-4944-afa8-b4b36bbf20e1" providerId="ADAL" clId="{97C0FA8A-84DC-4168-BCC0-EE71F03703BD}" dt="2025-12-15T12:05:31.473" v="1058" actId="1076"/>
        <pc:sldMkLst>
          <pc:docMk/>
          <pc:sldMk cId="830564680" sldId="714"/>
        </pc:sldMkLst>
        <pc:spChg chg="mod">
          <ac:chgData name="LAMIAE BEZZAZ" userId="f9bc3cc0-8e1c-4944-afa8-b4b36bbf20e1" providerId="ADAL" clId="{97C0FA8A-84DC-4168-BCC0-EE71F03703BD}" dt="2025-12-15T11:37:53.277" v="571" actId="20577"/>
          <ac:spMkLst>
            <pc:docMk/>
            <pc:sldMk cId="830564680" sldId="714"/>
            <ac:spMk id="6" creationId="{1BA369A4-A601-19D6-1937-970D1D637DA9}"/>
          </ac:spMkLst>
        </pc:spChg>
        <pc:picChg chg="add mod">
          <ac:chgData name="LAMIAE BEZZAZ" userId="f9bc3cc0-8e1c-4944-afa8-b4b36bbf20e1" providerId="ADAL" clId="{97C0FA8A-84DC-4168-BCC0-EE71F03703BD}" dt="2025-12-15T12:05:31.473" v="1058" actId="1076"/>
          <ac:picMkLst>
            <pc:docMk/>
            <pc:sldMk cId="830564680" sldId="714"/>
            <ac:picMk id="3" creationId="{A5306FBE-6717-4D10-84CA-7EF67B983DC6}"/>
          </ac:picMkLst>
        </pc:picChg>
      </pc:sldChg>
      <pc:sldChg chg="addSp modSp">
        <pc:chgData name="LAMIAE BEZZAZ" userId="f9bc3cc0-8e1c-4944-afa8-b4b36bbf20e1" providerId="ADAL" clId="{97C0FA8A-84DC-4168-BCC0-EE71F03703BD}" dt="2025-12-15T12:01:46.732" v="714" actId="1076"/>
        <pc:sldMkLst>
          <pc:docMk/>
          <pc:sldMk cId="872285867" sldId="716"/>
        </pc:sldMkLst>
        <pc:spChg chg="mod">
          <ac:chgData name="LAMIAE BEZZAZ" userId="f9bc3cc0-8e1c-4944-afa8-b4b36bbf20e1" providerId="ADAL" clId="{97C0FA8A-84DC-4168-BCC0-EE71F03703BD}" dt="2025-12-15T11:36:40.063" v="562" actId="207"/>
          <ac:spMkLst>
            <pc:docMk/>
            <pc:sldMk cId="872285867" sldId="716"/>
            <ac:spMk id="16" creationId="{D4DE0979-B162-1DE0-5E62-BC5C7A7A37C1}"/>
          </ac:spMkLst>
        </pc:spChg>
        <pc:picChg chg="add mod">
          <ac:chgData name="LAMIAE BEZZAZ" userId="f9bc3cc0-8e1c-4944-afa8-b4b36bbf20e1" providerId="ADAL" clId="{97C0FA8A-84DC-4168-BCC0-EE71F03703BD}" dt="2025-12-15T12:01:46.732" v="714" actId="1076"/>
          <ac:picMkLst>
            <pc:docMk/>
            <pc:sldMk cId="872285867" sldId="716"/>
            <ac:picMk id="4" creationId="{43BB5352-D65C-4350-9253-59AE4D258E90}"/>
          </ac:picMkLst>
        </pc:picChg>
      </pc:sldChg>
      <pc:sldChg chg="addSp modSp">
        <pc:chgData name="LAMIAE BEZZAZ" userId="f9bc3cc0-8e1c-4944-afa8-b4b36bbf20e1" providerId="ADAL" clId="{97C0FA8A-84DC-4168-BCC0-EE71F03703BD}" dt="2025-12-15T17:18:10.410" v="2280" actId="1076"/>
        <pc:sldMkLst>
          <pc:docMk/>
          <pc:sldMk cId="3127686804" sldId="718"/>
        </pc:sldMkLst>
        <pc:spChg chg="mod">
          <ac:chgData name="LAMIAE BEZZAZ" userId="f9bc3cc0-8e1c-4944-afa8-b4b36bbf20e1" providerId="ADAL" clId="{97C0FA8A-84DC-4168-BCC0-EE71F03703BD}" dt="2025-12-15T17:16:32.357" v="2174" actId="20577"/>
          <ac:spMkLst>
            <pc:docMk/>
            <pc:sldMk cId="3127686804" sldId="718"/>
            <ac:spMk id="5" creationId="{BFA2B842-7EA7-6B0C-D227-090B2B970DD2}"/>
          </ac:spMkLst>
        </pc:spChg>
        <pc:picChg chg="add mod">
          <ac:chgData name="LAMIAE BEZZAZ" userId="f9bc3cc0-8e1c-4944-afa8-b4b36bbf20e1" providerId="ADAL" clId="{97C0FA8A-84DC-4168-BCC0-EE71F03703BD}" dt="2025-12-15T17:18:01.455" v="2278" actId="1076"/>
          <ac:picMkLst>
            <pc:docMk/>
            <pc:sldMk cId="3127686804" sldId="718"/>
            <ac:picMk id="3" creationId="{13C3CA36-DE0E-45DD-89DD-EC9E2A9FBF5F}"/>
          </ac:picMkLst>
        </pc:picChg>
        <pc:picChg chg="add mod">
          <ac:chgData name="LAMIAE BEZZAZ" userId="f9bc3cc0-8e1c-4944-afa8-b4b36bbf20e1" providerId="ADAL" clId="{97C0FA8A-84DC-4168-BCC0-EE71F03703BD}" dt="2025-12-15T17:18:10.410" v="2280" actId="1076"/>
          <ac:picMkLst>
            <pc:docMk/>
            <pc:sldMk cId="3127686804" sldId="718"/>
            <ac:picMk id="7" creationId="{55D7196B-A1CA-499D-AE3B-96C961FB97EA}"/>
          </ac:picMkLst>
        </pc:picChg>
        <pc:picChg chg="add mod">
          <ac:chgData name="LAMIAE BEZZAZ" userId="f9bc3cc0-8e1c-4944-afa8-b4b36bbf20e1" providerId="ADAL" clId="{97C0FA8A-84DC-4168-BCC0-EE71F03703BD}" dt="2025-12-15T17:18:04.594" v="2279" actId="1076"/>
          <ac:picMkLst>
            <pc:docMk/>
            <pc:sldMk cId="3127686804" sldId="718"/>
            <ac:picMk id="9" creationId="{879D7600-BDA0-404B-ADBD-E2C4B90A92B8}"/>
          </ac:picMkLst>
        </pc:picChg>
      </pc:sldChg>
      <pc:sldChg chg="modSp del">
        <pc:chgData name="LAMIAE BEZZAZ" userId="f9bc3cc0-8e1c-4944-afa8-b4b36bbf20e1" providerId="ADAL" clId="{97C0FA8A-84DC-4168-BCC0-EE71F03703BD}" dt="2025-12-15T17:18:56.510" v="2295" actId="47"/>
        <pc:sldMkLst>
          <pc:docMk/>
          <pc:sldMk cId="1651240559" sldId="719"/>
        </pc:sldMkLst>
        <pc:spChg chg="mod">
          <ac:chgData name="LAMIAE BEZZAZ" userId="f9bc3cc0-8e1c-4944-afa8-b4b36bbf20e1" providerId="ADAL" clId="{97C0FA8A-84DC-4168-BCC0-EE71F03703BD}" dt="2025-12-15T17:18:24.588" v="2292" actId="20577"/>
          <ac:spMkLst>
            <pc:docMk/>
            <pc:sldMk cId="1651240559" sldId="719"/>
            <ac:spMk id="5" creationId="{1397F6ED-70CE-4DCC-9930-131F4158EA16}"/>
          </ac:spMkLst>
        </pc:spChg>
      </pc:sldChg>
      <pc:sldChg chg="addSp modSp">
        <pc:chgData name="LAMIAE BEZZAZ" userId="f9bc3cc0-8e1c-4944-afa8-b4b36bbf20e1" providerId="ADAL" clId="{97C0FA8A-84DC-4168-BCC0-EE71F03703BD}" dt="2025-12-15T17:58:23.122" v="4390" actId="14100"/>
        <pc:sldMkLst>
          <pc:docMk/>
          <pc:sldMk cId="2763233829" sldId="723"/>
        </pc:sldMkLst>
        <pc:picChg chg="add mod">
          <ac:chgData name="LAMIAE BEZZAZ" userId="f9bc3cc0-8e1c-4944-afa8-b4b36bbf20e1" providerId="ADAL" clId="{97C0FA8A-84DC-4168-BCC0-EE71F03703BD}" dt="2025-12-15T17:58:23.122" v="4390" actId="14100"/>
          <ac:picMkLst>
            <pc:docMk/>
            <pc:sldMk cId="2763233829" sldId="723"/>
            <ac:picMk id="5" creationId="{FB9BC286-1951-487E-A1D1-C8289260F8C0}"/>
          </ac:picMkLst>
        </pc:picChg>
      </pc:sldChg>
      <pc:sldChg chg="addSp delSp modSp">
        <pc:chgData name="LAMIAE BEZZAZ" userId="f9bc3cc0-8e1c-4944-afa8-b4b36bbf20e1" providerId="ADAL" clId="{97C0FA8A-84DC-4168-BCC0-EE71F03703BD}" dt="2025-12-15T20:22:15.975" v="4576" actId="1076"/>
        <pc:sldMkLst>
          <pc:docMk/>
          <pc:sldMk cId="3918439017" sldId="724"/>
        </pc:sldMkLst>
        <pc:picChg chg="add del mod">
          <ac:chgData name="LAMIAE BEZZAZ" userId="f9bc3cc0-8e1c-4944-afa8-b4b36bbf20e1" providerId="ADAL" clId="{97C0FA8A-84DC-4168-BCC0-EE71F03703BD}" dt="2025-12-15T20:21:46.624" v="4552" actId="478"/>
          <ac:picMkLst>
            <pc:docMk/>
            <pc:sldMk cId="3918439017" sldId="724"/>
            <ac:picMk id="4" creationId="{1AEF8D89-70DF-4C65-A550-146E195B7D3E}"/>
          </ac:picMkLst>
        </pc:picChg>
        <pc:picChg chg="add mod">
          <ac:chgData name="LAMIAE BEZZAZ" userId="f9bc3cc0-8e1c-4944-afa8-b4b36bbf20e1" providerId="ADAL" clId="{97C0FA8A-84DC-4168-BCC0-EE71F03703BD}" dt="2025-12-15T20:22:15.975" v="4576" actId="1076"/>
          <ac:picMkLst>
            <pc:docMk/>
            <pc:sldMk cId="3918439017" sldId="724"/>
            <ac:picMk id="5" creationId="{413FF2B4-C94B-4302-A6DD-AAA11FF7F5EE}"/>
          </ac:picMkLst>
        </pc:picChg>
        <pc:picChg chg="add mod">
          <ac:chgData name="LAMIAE BEZZAZ" userId="f9bc3cc0-8e1c-4944-afa8-b4b36bbf20e1" providerId="ADAL" clId="{97C0FA8A-84DC-4168-BCC0-EE71F03703BD}" dt="2025-12-15T20:22:03.896" v="4574" actId="14100"/>
          <ac:picMkLst>
            <pc:docMk/>
            <pc:sldMk cId="3918439017" sldId="724"/>
            <ac:picMk id="6" creationId="{8BEC72CB-129A-40CA-A157-7E4BAC1CFF64}"/>
          </ac:picMkLst>
        </pc:picChg>
        <pc:picChg chg="add del mod">
          <ac:chgData name="LAMIAE BEZZAZ" userId="f9bc3cc0-8e1c-4944-afa8-b4b36bbf20e1" providerId="ADAL" clId="{97C0FA8A-84DC-4168-BCC0-EE71F03703BD}" dt="2025-12-15T20:21:46.624" v="4552" actId="478"/>
          <ac:picMkLst>
            <pc:docMk/>
            <pc:sldMk cId="3918439017" sldId="724"/>
            <ac:picMk id="7" creationId="{72483AB5-4A96-4CFD-B675-E374EA57BC5C}"/>
          </ac:picMkLst>
        </pc:picChg>
        <pc:picChg chg="add del">
          <ac:chgData name="LAMIAE BEZZAZ" userId="f9bc3cc0-8e1c-4944-afa8-b4b36bbf20e1" providerId="ADAL" clId="{97C0FA8A-84DC-4168-BCC0-EE71F03703BD}" dt="2025-12-15T17:23:14.699" v="2451" actId="478"/>
          <ac:picMkLst>
            <pc:docMk/>
            <pc:sldMk cId="3918439017" sldId="724"/>
            <ac:picMk id="8" creationId="{650913C2-99F6-4243-83C7-1FF41D200EC0}"/>
          </ac:picMkLst>
        </pc:picChg>
        <pc:picChg chg="add mod">
          <ac:chgData name="LAMIAE BEZZAZ" userId="f9bc3cc0-8e1c-4944-afa8-b4b36bbf20e1" providerId="ADAL" clId="{97C0FA8A-84DC-4168-BCC0-EE71F03703BD}" dt="2025-12-15T20:22:08.779" v="4575" actId="1076"/>
          <ac:picMkLst>
            <pc:docMk/>
            <pc:sldMk cId="3918439017" sldId="724"/>
            <ac:picMk id="10" creationId="{8D206FDE-A4C7-4B8D-9D52-1CEAFD779BC0}"/>
          </ac:picMkLst>
        </pc:picChg>
      </pc:sldChg>
      <pc:sldChg chg="addSp delSp modSp delAnim modAnim">
        <pc:chgData name="LAMIAE BEZZAZ" userId="f9bc3cc0-8e1c-4944-afa8-b4b36bbf20e1" providerId="ADAL" clId="{97C0FA8A-84DC-4168-BCC0-EE71F03703BD}" dt="2025-12-16T11:23:57.217" v="4737"/>
        <pc:sldMkLst>
          <pc:docMk/>
          <pc:sldMk cId="3903809986" sldId="730"/>
        </pc:sldMkLst>
        <pc:picChg chg="del">
          <ac:chgData name="LAMIAE BEZZAZ" userId="f9bc3cc0-8e1c-4944-afa8-b4b36bbf20e1" providerId="ADAL" clId="{97C0FA8A-84DC-4168-BCC0-EE71F03703BD}" dt="2025-12-15T17:07:24.439" v="1652" actId="478"/>
          <ac:picMkLst>
            <pc:docMk/>
            <pc:sldMk cId="3903809986" sldId="730"/>
            <ac:picMk id="3" creationId="{4AE9BCBC-9770-46B6-8C67-A8FFDAE237B7}"/>
          </ac:picMkLst>
        </pc:picChg>
        <pc:picChg chg="add mod modCrop">
          <ac:chgData name="LAMIAE BEZZAZ" userId="f9bc3cc0-8e1c-4944-afa8-b4b36bbf20e1" providerId="ADAL" clId="{97C0FA8A-84DC-4168-BCC0-EE71F03703BD}" dt="2025-12-16T11:23:38.531" v="4735" actId="1076"/>
          <ac:picMkLst>
            <pc:docMk/>
            <pc:sldMk cId="3903809986" sldId="730"/>
            <ac:picMk id="3" creationId="{9986D9C2-E23F-4E1A-977B-7623B648A5FA}"/>
          </ac:picMkLst>
        </pc:picChg>
      </pc:sldChg>
      <pc:sldChg chg="addSp delSp modSp delAnim modAnim">
        <pc:chgData name="LAMIAE BEZZAZ" userId="f9bc3cc0-8e1c-4944-afa8-b4b36bbf20e1" providerId="ADAL" clId="{97C0FA8A-84DC-4168-BCC0-EE71F03703BD}" dt="2025-12-16T11:26:22.233" v="4750"/>
        <pc:sldMkLst>
          <pc:docMk/>
          <pc:sldMk cId="86197118" sldId="731"/>
        </pc:sldMkLst>
        <pc:picChg chg="add mod modCrop">
          <ac:chgData name="LAMIAE BEZZAZ" userId="f9bc3cc0-8e1c-4944-afa8-b4b36bbf20e1" providerId="ADAL" clId="{97C0FA8A-84DC-4168-BCC0-EE71F03703BD}" dt="2025-12-16T11:25:40.488" v="4748" actId="14100"/>
          <ac:picMkLst>
            <pc:docMk/>
            <pc:sldMk cId="86197118" sldId="731"/>
            <ac:picMk id="4" creationId="{E0A4317F-8B34-44C1-819D-7860B2E080FD}"/>
          </ac:picMkLst>
        </pc:picChg>
        <pc:picChg chg="del">
          <ac:chgData name="LAMIAE BEZZAZ" userId="f9bc3cc0-8e1c-4944-afa8-b4b36bbf20e1" providerId="ADAL" clId="{97C0FA8A-84DC-4168-BCC0-EE71F03703BD}" dt="2025-12-15T17:14:03.589" v="1913" actId="478"/>
          <ac:picMkLst>
            <pc:docMk/>
            <pc:sldMk cId="86197118" sldId="731"/>
            <ac:picMk id="4" creationId="{FF949F63-3FE9-423A-A5BE-E61E66CC4693}"/>
          </ac:picMkLst>
        </pc:picChg>
      </pc:sldChg>
      <pc:sldChg chg="modSp">
        <pc:chgData name="LAMIAE BEZZAZ" userId="f9bc3cc0-8e1c-4944-afa8-b4b36bbf20e1" providerId="ADAL" clId="{97C0FA8A-84DC-4168-BCC0-EE71F03703BD}" dt="2025-12-15T17:04:00.184" v="1634" actId="20577"/>
        <pc:sldMkLst>
          <pc:docMk/>
          <pc:sldMk cId="3562853689" sldId="738"/>
        </pc:sldMkLst>
        <pc:spChg chg="mod">
          <ac:chgData name="LAMIAE BEZZAZ" userId="f9bc3cc0-8e1c-4944-afa8-b4b36bbf20e1" providerId="ADAL" clId="{97C0FA8A-84DC-4168-BCC0-EE71F03703BD}" dt="2025-12-15T17:03:56.739" v="1633" actId="20577"/>
          <ac:spMkLst>
            <pc:docMk/>
            <pc:sldMk cId="3562853689" sldId="738"/>
            <ac:spMk id="14" creationId="{E19C4005-4A51-DD46-6175-E7EA3F0C246E}"/>
          </ac:spMkLst>
        </pc:spChg>
        <pc:spChg chg="mod">
          <ac:chgData name="LAMIAE BEZZAZ" userId="f9bc3cc0-8e1c-4944-afa8-b4b36bbf20e1" providerId="ADAL" clId="{97C0FA8A-84DC-4168-BCC0-EE71F03703BD}" dt="2025-12-15T17:04:00.184" v="1634" actId="20577"/>
          <ac:spMkLst>
            <pc:docMk/>
            <pc:sldMk cId="3562853689" sldId="738"/>
            <ac:spMk id="15" creationId="{D82192C4-E114-9B07-692A-020A71C5F896}"/>
          </ac:spMkLst>
        </pc:spChg>
        <pc:spChg chg="mod">
          <ac:chgData name="LAMIAE BEZZAZ" userId="f9bc3cc0-8e1c-4944-afa8-b4b36bbf20e1" providerId="ADAL" clId="{97C0FA8A-84DC-4168-BCC0-EE71F03703BD}" dt="2025-12-15T11:09:14.554" v="140" actId="20577"/>
          <ac:spMkLst>
            <pc:docMk/>
            <pc:sldMk cId="3562853689" sldId="738"/>
            <ac:spMk id="19" creationId="{FCB630B7-CE24-0E02-DF2E-6E0839F22544}"/>
          </ac:spMkLst>
        </pc:spChg>
      </pc:sldChg>
      <pc:sldChg chg="modSp">
        <pc:chgData name="LAMIAE BEZZAZ" userId="f9bc3cc0-8e1c-4944-afa8-b4b36bbf20e1" providerId="ADAL" clId="{97C0FA8A-84DC-4168-BCC0-EE71F03703BD}" dt="2025-12-15T17:54:11.981" v="4381"/>
        <pc:sldMkLst>
          <pc:docMk/>
          <pc:sldMk cId="304302652" sldId="739"/>
        </pc:sldMkLst>
        <pc:spChg chg="mod">
          <ac:chgData name="LAMIAE BEZZAZ" userId="f9bc3cc0-8e1c-4944-afa8-b4b36bbf20e1" providerId="ADAL" clId="{97C0FA8A-84DC-4168-BCC0-EE71F03703BD}" dt="2025-12-15T17:54:11.981" v="4381"/>
          <ac:spMkLst>
            <pc:docMk/>
            <pc:sldMk cId="304302652" sldId="739"/>
            <ac:spMk id="11" creationId="{06E7B5E4-F86A-0B30-6385-6B553F300F72}"/>
          </ac:spMkLst>
        </pc:spChg>
      </pc:sldChg>
      <pc:sldChg chg="addSp modSp modAnim">
        <pc:chgData name="LAMIAE BEZZAZ" userId="f9bc3cc0-8e1c-4944-afa8-b4b36bbf20e1" providerId="ADAL" clId="{97C0FA8A-84DC-4168-BCC0-EE71F03703BD}" dt="2025-12-15T17:59:21.575" v="4397"/>
        <pc:sldMkLst>
          <pc:docMk/>
          <pc:sldMk cId="559909468" sldId="844"/>
        </pc:sldMkLst>
        <pc:picChg chg="add mod">
          <ac:chgData name="LAMIAE BEZZAZ" userId="f9bc3cc0-8e1c-4944-afa8-b4b36bbf20e1" providerId="ADAL" clId="{97C0FA8A-84DC-4168-BCC0-EE71F03703BD}" dt="2025-12-15T17:58:53.275" v="4395" actId="1076"/>
          <ac:picMkLst>
            <pc:docMk/>
            <pc:sldMk cId="559909468" sldId="844"/>
            <ac:picMk id="2" creationId="{16F8573F-52F4-4AF9-A2D3-074D06400A9F}"/>
          </ac:picMkLst>
        </pc:picChg>
      </pc:sldChg>
      <pc:sldChg chg="addSp modSp">
        <pc:chgData name="LAMIAE BEZZAZ" userId="f9bc3cc0-8e1c-4944-afa8-b4b36bbf20e1" providerId="ADAL" clId="{97C0FA8A-84DC-4168-BCC0-EE71F03703BD}" dt="2025-12-15T17:59:45.058" v="4399" actId="1076"/>
        <pc:sldMkLst>
          <pc:docMk/>
          <pc:sldMk cId="3749443832" sldId="846"/>
        </pc:sldMkLst>
        <pc:picChg chg="add mod">
          <ac:chgData name="LAMIAE BEZZAZ" userId="f9bc3cc0-8e1c-4944-afa8-b4b36bbf20e1" providerId="ADAL" clId="{97C0FA8A-84DC-4168-BCC0-EE71F03703BD}" dt="2025-12-15T17:59:45.058" v="4399" actId="1076"/>
          <ac:picMkLst>
            <pc:docMk/>
            <pc:sldMk cId="3749443832" sldId="846"/>
            <ac:picMk id="7" creationId="{12A33025-73DC-47CC-87DB-8F3749E7CD58}"/>
          </ac:picMkLst>
        </pc:picChg>
      </pc:sldChg>
      <pc:sldChg chg="addSp modSp modAnim">
        <pc:chgData name="LAMIAE BEZZAZ" userId="f9bc3cc0-8e1c-4944-afa8-b4b36bbf20e1" providerId="ADAL" clId="{97C0FA8A-84DC-4168-BCC0-EE71F03703BD}" dt="2025-12-15T18:00:43.373" v="4407" actId="1076"/>
        <pc:sldMkLst>
          <pc:docMk/>
          <pc:sldMk cId="531702712" sldId="848"/>
        </pc:sldMkLst>
        <pc:picChg chg="add mod">
          <ac:chgData name="LAMIAE BEZZAZ" userId="f9bc3cc0-8e1c-4944-afa8-b4b36bbf20e1" providerId="ADAL" clId="{97C0FA8A-84DC-4168-BCC0-EE71F03703BD}" dt="2025-12-15T18:00:43.373" v="4407" actId="1076"/>
          <ac:picMkLst>
            <pc:docMk/>
            <pc:sldMk cId="531702712" sldId="848"/>
            <ac:picMk id="2" creationId="{2F50E3C4-80E5-4F6C-8FD3-117D63F051DA}"/>
          </ac:picMkLst>
        </pc:picChg>
      </pc:sldChg>
      <pc:sldChg chg="addSp modSp">
        <pc:chgData name="LAMIAE BEZZAZ" userId="f9bc3cc0-8e1c-4944-afa8-b4b36bbf20e1" providerId="ADAL" clId="{97C0FA8A-84DC-4168-BCC0-EE71F03703BD}" dt="2025-12-15T17:21:36.101" v="2449" actId="20577"/>
        <pc:sldMkLst>
          <pc:docMk/>
          <pc:sldMk cId="2879180346" sldId="1031"/>
        </pc:sldMkLst>
        <pc:spChg chg="mod">
          <ac:chgData name="LAMIAE BEZZAZ" userId="f9bc3cc0-8e1c-4944-afa8-b4b36bbf20e1" providerId="ADAL" clId="{97C0FA8A-84DC-4168-BCC0-EE71F03703BD}" dt="2025-12-15T17:21:36.101" v="2449" actId="20577"/>
          <ac:spMkLst>
            <pc:docMk/>
            <pc:sldMk cId="2879180346" sldId="1031"/>
            <ac:spMk id="5" creationId="{901850AE-9D75-7C43-595A-9FB055294299}"/>
          </ac:spMkLst>
        </pc:spChg>
        <pc:picChg chg="add mod">
          <ac:chgData name="LAMIAE BEZZAZ" userId="f9bc3cc0-8e1c-4944-afa8-b4b36bbf20e1" providerId="ADAL" clId="{97C0FA8A-84DC-4168-BCC0-EE71F03703BD}" dt="2025-12-15T17:20:21.133" v="2415" actId="1076"/>
          <ac:picMkLst>
            <pc:docMk/>
            <pc:sldMk cId="2879180346" sldId="1031"/>
            <ac:picMk id="3" creationId="{173C2E24-4FC8-460C-AA3E-27226F0D0500}"/>
          </ac:picMkLst>
        </pc:picChg>
        <pc:picChg chg="add mod">
          <ac:chgData name="LAMIAE BEZZAZ" userId="f9bc3cc0-8e1c-4944-afa8-b4b36bbf20e1" providerId="ADAL" clId="{97C0FA8A-84DC-4168-BCC0-EE71F03703BD}" dt="2025-12-15T17:20:10.745" v="2412" actId="1076"/>
          <ac:picMkLst>
            <pc:docMk/>
            <pc:sldMk cId="2879180346" sldId="1031"/>
            <ac:picMk id="7" creationId="{98ABD0FF-D113-4A54-9883-E591C6AB4857}"/>
          </ac:picMkLst>
        </pc:picChg>
        <pc:picChg chg="add mod">
          <ac:chgData name="LAMIAE BEZZAZ" userId="f9bc3cc0-8e1c-4944-afa8-b4b36bbf20e1" providerId="ADAL" clId="{97C0FA8A-84DC-4168-BCC0-EE71F03703BD}" dt="2025-12-15T17:20:23.840" v="2416" actId="1076"/>
          <ac:picMkLst>
            <pc:docMk/>
            <pc:sldMk cId="2879180346" sldId="1031"/>
            <ac:picMk id="9" creationId="{5EE549FC-25CD-4493-B7D4-41C2A5039327}"/>
          </ac:picMkLst>
        </pc:picChg>
      </pc:sldChg>
      <pc:sldChg chg="addSp modSp">
        <pc:chgData name="LAMIAE BEZZAZ" userId="f9bc3cc0-8e1c-4944-afa8-b4b36bbf20e1" providerId="ADAL" clId="{97C0FA8A-84DC-4168-BCC0-EE71F03703BD}" dt="2025-12-15T17:41:06.609" v="4171" actId="1076"/>
        <pc:sldMkLst>
          <pc:docMk/>
          <pc:sldMk cId="2100824190" sldId="1032"/>
        </pc:sldMkLst>
        <pc:spChg chg="mod">
          <ac:chgData name="LAMIAE BEZZAZ" userId="f9bc3cc0-8e1c-4944-afa8-b4b36bbf20e1" providerId="ADAL" clId="{97C0FA8A-84DC-4168-BCC0-EE71F03703BD}" dt="2025-12-15T17:40:21.249" v="4075" actId="20577"/>
          <ac:spMkLst>
            <pc:docMk/>
            <pc:sldMk cId="2100824190" sldId="1032"/>
            <ac:spMk id="2" creationId="{E5A3E62C-D467-9FCC-E55E-43841D9D6A23}"/>
          </ac:spMkLst>
        </pc:spChg>
        <pc:spChg chg="mod">
          <ac:chgData name="LAMIAE BEZZAZ" userId="f9bc3cc0-8e1c-4944-afa8-b4b36bbf20e1" providerId="ADAL" clId="{97C0FA8A-84DC-4168-BCC0-EE71F03703BD}" dt="2025-12-15T17:40:25.863" v="4080" actId="20577"/>
          <ac:spMkLst>
            <pc:docMk/>
            <pc:sldMk cId="2100824190" sldId="1032"/>
            <ac:spMk id="7" creationId="{6546B5DE-E8D5-02DA-5BD1-AEF855709CAA}"/>
          </ac:spMkLst>
        </pc:spChg>
        <pc:picChg chg="add mod">
          <ac:chgData name="LAMIAE BEZZAZ" userId="f9bc3cc0-8e1c-4944-afa8-b4b36bbf20e1" providerId="ADAL" clId="{97C0FA8A-84DC-4168-BCC0-EE71F03703BD}" dt="2025-12-15T17:41:06.609" v="4171" actId="1076"/>
          <ac:picMkLst>
            <pc:docMk/>
            <pc:sldMk cId="2100824190" sldId="1032"/>
            <ac:picMk id="5" creationId="{B4A5C759-2559-4950-9CBD-CFFDCAFBC5E1}"/>
          </ac:picMkLst>
        </pc:picChg>
      </pc:sldChg>
      <pc:sldChg chg="addSp modSp">
        <pc:chgData name="LAMIAE BEZZAZ" userId="f9bc3cc0-8e1c-4944-afa8-b4b36bbf20e1" providerId="ADAL" clId="{97C0FA8A-84DC-4168-BCC0-EE71F03703BD}" dt="2025-12-15T17:41:50.744" v="4199" actId="207"/>
        <pc:sldMkLst>
          <pc:docMk/>
          <pc:sldMk cId="3603243926" sldId="1033"/>
        </pc:sldMkLst>
        <pc:spChg chg="mod">
          <ac:chgData name="LAMIAE BEZZAZ" userId="f9bc3cc0-8e1c-4944-afa8-b4b36bbf20e1" providerId="ADAL" clId="{97C0FA8A-84DC-4168-BCC0-EE71F03703BD}" dt="2025-12-15T17:41:32.512" v="4184" actId="20577"/>
          <ac:spMkLst>
            <pc:docMk/>
            <pc:sldMk cId="3603243926" sldId="1033"/>
            <ac:spMk id="2" creationId="{25C17EB0-58DF-888F-C73B-74EBE39721CC}"/>
          </ac:spMkLst>
        </pc:spChg>
        <pc:spChg chg="mod">
          <ac:chgData name="LAMIAE BEZZAZ" userId="f9bc3cc0-8e1c-4944-afa8-b4b36bbf20e1" providerId="ADAL" clId="{97C0FA8A-84DC-4168-BCC0-EE71F03703BD}" dt="2025-12-15T17:41:50.744" v="4199" actId="207"/>
          <ac:spMkLst>
            <pc:docMk/>
            <pc:sldMk cId="3603243926" sldId="1033"/>
            <ac:spMk id="3" creationId="{6C1850E4-14EE-4352-8ECF-A4252AC47061}"/>
          </ac:spMkLst>
        </pc:spChg>
        <pc:picChg chg="add">
          <ac:chgData name="LAMIAE BEZZAZ" userId="f9bc3cc0-8e1c-4944-afa8-b4b36bbf20e1" providerId="ADAL" clId="{97C0FA8A-84DC-4168-BCC0-EE71F03703BD}" dt="2025-12-15T17:41:24.782" v="4172"/>
          <ac:picMkLst>
            <pc:docMk/>
            <pc:sldMk cId="3603243926" sldId="1033"/>
            <ac:picMk id="5" creationId="{B6E8DCB0-0CD1-4924-835D-2B99DE18F1FF}"/>
          </ac:picMkLst>
        </pc:picChg>
      </pc:sldChg>
      <pc:sldChg chg="addSp modSp">
        <pc:chgData name="LAMIAE BEZZAZ" userId="f9bc3cc0-8e1c-4944-afa8-b4b36bbf20e1" providerId="ADAL" clId="{97C0FA8A-84DC-4168-BCC0-EE71F03703BD}" dt="2025-12-15T17:52:36.259" v="4354" actId="1076"/>
        <pc:sldMkLst>
          <pc:docMk/>
          <pc:sldMk cId="4147989041" sldId="1034"/>
        </pc:sldMkLst>
        <pc:spChg chg="mod">
          <ac:chgData name="LAMIAE BEZZAZ" userId="f9bc3cc0-8e1c-4944-afa8-b4b36bbf20e1" providerId="ADAL" clId="{97C0FA8A-84DC-4168-BCC0-EE71F03703BD}" dt="2025-12-15T17:51:28.911" v="4240" actId="20577"/>
          <ac:spMkLst>
            <pc:docMk/>
            <pc:sldMk cId="4147989041" sldId="1034"/>
            <ac:spMk id="2" creationId="{D8A43C41-9A96-993F-2FE1-A0BD5FE4CCE4}"/>
          </ac:spMkLst>
        </pc:spChg>
        <pc:spChg chg="mod">
          <ac:chgData name="LAMIAE BEZZAZ" userId="f9bc3cc0-8e1c-4944-afa8-b4b36bbf20e1" providerId="ADAL" clId="{97C0FA8A-84DC-4168-BCC0-EE71F03703BD}" dt="2025-12-15T17:51:50.987" v="4253" actId="20577"/>
          <ac:spMkLst>
            <pc:docMk/>
            <pc:sldMk cId="4147989041" sldId="1034"/>
            <ac:spMk id="7" creationId="{86E682C3-15D6-9988-F4D2-9E9D97B4F84F}"/>
          </ac:spMkLst>
        </pc:spChg>
        <pc:picChg chg="add mod">
          <ac:chgData name="LAMIAE BEZZAZ" userId="f9bc3cc0-8e1c-4944-afa8-b4b36bbf20e1" providerId="ADAL" clId="{97C0FA8A-84DC-4168-BCC0-EE71F03703BD}" dt="2025-12-15T17:52:36.259" v="4354" actId="1076"/>
          <ac:picMkLst>
            <pc:docMk/>
            <pc:sldMk cId="4147989041" sldId="1034"/>
            <ac:picMk id="5" creationId="{244C917B-A9A6-4E0A-A8A1-6E505CC851AC}"/>
          </ac:picMkLst>
        </pc:picChg>
      </pc:sldChg>
      <pc:sldChg chg="addSp modSp">
        <pc:chgData name="LAMIAE BEZZAZ" userId="f9bc3cc0-8e1c-4944-afa8-b4b36bbf20e1" providerId="ADAL" clId="{97C0FA8A-84DC-4168-BCC0-EE71F03703BD}" dt="2025-12-15T17:53:08.068" v="4380" actId="20577"/>
        <pc:sldMkLst>
          <pc:docMk/>
          <pc:sldMk cId="3204597978" sldId="1035"/>
        </pc:sldMkLst>
        <pc:spChg chg="mod">
          <ac:chgData name="LAMIAE BEZZAZ" userId="f9bc3cc0-8e1c-4944-afa8-b4b36bbf20e1" providerId="ADAL" clId="{97C0FA8A-84DC-4168-BCC0-EE71F03703BD}" dt="2025-12-15T17:53:08.068" v="4380" actId="20577"/>
          <ac:spMkLst>
            <pc:docMk/>
            <pc:sldMk cId="3204597978" sldId="1035"/>
            <ac:spMk id="2" creationId="{273BC384-90A9-5838-8D70-877AF89BC0A2}"/>
          </ac:spMkLst>
        </pc:spChg>
        <pc:spChg chg="mod">
          <ac:chgData name="LAMIAE BEZZAZ" userId="f9bc3cc0-8e1c-4944-afa8-b4b36bbf20e1" providerId="ADAL" clId="{97C0FA8A-84DC-4168-BCC0-EE71F03703BD}" dt="2025-12-15T17:52:09.392" v="4264" actId="20577"/>
          <ac:spMkLst>
            <pc:docMk/>
            <pc:sldMk cId="3204597978" sldId="1035"/>
            <ac:spMk id="5" creationId="{5ED36846-CA2B-2CAB-4FBD-65777778BC32}"/>
          </ac:spMkLst>
        </pc:spChg>
        <pc:picChg chg="add mod">
          <ac:chgData name="LAMIAE BEZZAZ" userId="f9bc3cc0-8e1c-4944-afa8-b4b36bbf20e1" providerId="ADAL" clId="{97C0FA8A-84DC-4168-BCC0-EE71F03703BD}" dt="2025-12-15T17:52:44.050" v="4356" actId="1076"/>
          <ac:picMkLst>
            <pc:docMk/>
            <pc:sldMk cId="3204597978" sldId="1035"/>
            <ac:picMk id="6" creationId="{6626DF0D-FC87-4B9C-ACDF-65C6A134C348}"/>
          </ac:picMkLst>
        </pc:picChg>
      </pc:sldChg>
      <pc:sldChg chg="addSp delSp modSp modAnim">
        <pc:chgData name="LAMIAE BEZZAZ" userId="f9bc3cc0-8e1c-4944-afa8-b4b36bbf20e1" providerId="ADAL" clId="{97C0FA8A-84DC-4168-BCC0-EE71F03703BD}" dt="2025-12-15T17:13:57.352" v="1912"/>
        <pc:sldMkLst>
          <pc:docMk/>
          <pc:sldMk cId="1385886162" sldId="1037"/>
        </pc:sldMkLst>
        <pc:spChg chg="del">
          <ac:chgData name="LAMIAE BEZZAZ" userId="f9bc3cc0-8e1c-4944-afa8-b4b36bbf20e1" providerId="ADAL" clId="{97C0FA8A-84DC-4168-BCC0-EE71F03703BD}" dt="2025-12-15T17:13:34.849" v="1910"/>
          <ac:spMkLst>
            <pc:docMk/>
            <pc:sldMk cId="1385886162" sldId="1037"/>
            <ac:spMk id="7" creationId="{84B4DD78-6899-4B0D-A7FD-2C66AD7DBB62}"/>
          </ac:spMkLst>
        </pc:spChg>
        <pc:picChg chg="add mod">
          <ac:chgData name="LAMIAE BEZZAZ" userId="f9bc3cc0-8e1c-4944-afa8-b4b36bbf20e1" providerId="ADAL" clId="{97C0FA8A-84DC-4168-BCC0-EE71F03703BD}" dt="2025-12-15T17:13:34.849" v="1910"/>
          <ac:picMkLst>
            <pc:docMk/>
            <pc:sldMk cId="1385886162" sldId="1037"/>
            <ac:picMk id="5" creationId="{B4C29056-BEAF-4CDB-8D90-37285339FFD2}"/>
          </ac:picMkLst>
        </pc:picChg>
      </pc:sldChg>
      <pc:sldChg chg="addSp modSp">
        <pc:chgData name="LAMIAE BEZZAZ" userId="f9bc3cc0-8e1c-4944-afa8-b4b36bbf20e1" providerId="ADAL" clId="{97C0FA8A-84DC-4168-BCC0-EE71F03703BD}" dt="2025-12-15T12:02:53.291" v="791" actId="1076"/>
        <pc:sldMkLst>
          <pc:docMk/>
          <pc:sldMk cId="395855108" sldId="1038"/>
        </pc:sldMkLst>
        <pc:spChg chg="mod">
          <ac:chgData name="LAMIAE BEZZAZ" userId="f9bc3cc0-8e1c-4944-afa8-b4b36bbf20e1" providerId="ADAL" clId="{97C0FA8A-84DC-4168-BCC0-EE71F03703BD}" dt="2025-12-15T11:34:21.182" v="500" actId="20577"/>
          <ac:spMkLst>
            <pc:docMk/>
            <pc:sldMk cId="395855108" sldId="1038"/>
            <ac:spMk id="16" creationId="{FC9EFA68-1708-4811-8835-13FC8F2C334F}"/>
          </ac:spMkLst>
        </pc:spChg>
        <pc:picChg chg="add mod">
          <ac:chgData name="LAMIAE BEZZAZ" userId="f9bc3cc0-8e1c-4944-afa8-b4b36bbf20e1" providerId="ADAL" clId="{97C0FA8A-84DC-4168-BCC0-EE71F03703BD}" dt="2025-12-15T12:02:53.291" v="791" actId="1076"/>
          <ac:picMkLst>
            <pc:docMk/>
            <pc:sldMk cId="395855108" sldId="1038"/>
            <ac:picMk id="4" creationId="{8C807794-30EA-4462-86EC-0AE6AA73A6AC}"/>
          </ac:picMkLst>
        </pc:picChg>
      </pc:sldChg>
      <pc:sldChg chg="addSp delSp modSp">
        <pc:chgData name="LAMIAE BEZZAZ" userId="f9bc3cc0-8e1c-4944-afa8-b4b36bbf20e1" providerId="ADAL" clId="{97C0FA8A-84DC-4168-BCC0-EE71F03703BD}" dt="2025-12-15T20:24:40.258" v="4677" actId="1076"/>
        <pc:sldMkLst>
          <pc:docMk/>
          <pc:sldMk cId="4185119035" sldId="1039"/>
        </pc:sldMkLst>
        <pc:picChg chg="add del mod">
          <ac:chgData name="LAMIAE BEZZAZ" userId="f9bc3cc0-8e1c-4944-afa8-b4b36bbf20e1" providerId="ADAL" clId="{97C0FA8A-84DC-4168-BCC0-EE71F03703BD}" dt="2025-12-15T20:24:17.834" v="4659" actId="478"/>
          <ac:picMkLst>
            <pc:docMk/>
            <pc:sldMk cId="4185119035" sldId="1039"/>
            <ac:picMk id="4" creationId="{9F92CDCE-EAC1-492C-9D82-3425668640A4}"/>
          </ac:picMkLst>
        </pc:picChg>
        <pc:picChg chg="add mod">
          <ac:chgData name="LAMIAE BEZZAZ" userId="f9bc3cc0-8e1c-4944-afa8-b4b36bbf20e1" providerId="ADAL" clId="{97C0FA8A-84DC-4168-BCC0-EE71F03703BD}" dt="2025-12-15T20:24:38.083" v="4676" actId="1076"/>
          <ac:picMkLst>
            <pc:docMk/>
            <pc:sldMk cId="4185119035" sldId="1039"/>
            <ac:picMk id="5" creationId="{23BE8812-25BF-4809-9B09-77298C7C04E0}"/>
          </ac:picMkLst>
        </pc:picChg>
        <pc:picChg chg="add del mod">
          <ac:chgData name="LAMIAE BEZZAZ" userId="f9bc3cc0-8e1c-4944-afa8-b4b36bbf20e1" providerId="ADAL" clId="{97C0FA8A-84DC-4168-BCC0-EE71F03703BD}" dt="2025-12-15T17:29:51.154" v="3038" actId="478"/>
          <ac:picMkLst>
            <pc:docMk/>
            <pc:sldMk cId="4185119035" sldId="1039"/>
            <ac:picMk id="6" creationId="{68CB54D6-CE15-4429-B4B4-B5C331910F2C}"/>
          </ac:picMkLst>
        </pc:picChg>
        <pc:picChg chg="add del mod">
          <ac:chgData name="LAMIAE BEZZAZ" userId="f9bc3cc0-8e1c-4944-afa8-b4b36bbf20e1" providerId="ADAL" clId="{97C0FA8A-84DC-4168-BCC0-EE71F03703BD}" dt="2025-12-15T20:24:17.834" v="4659" actId="478"/>
          <ac:picMkLst>
            <pc:docMk/>
            <pc:sldMk cId="4185119035" sldId="1039"/>
            <ac:picMk id="7" creationId="{385C271A-37D9-4E5A-8FDB-7918AAD5244D}"/>
          </ac:picMkLst>
        </pc:picChg>
        <pc:picChg chg="add mod">
          <ac:chgData name="LAMIAE BEZZAZ" userId="f9bc3cc0-8e1c-4944-afa8-b4b36bbf20e1" providerId="ADAL" clId="{97C0FA8A-84DC-4168-BCC0-EE71F03703BD}" dt="2025-12-15T20:24:33.159" v="4675" actId="14100"/>
          <ac:picMkLst>
            <pc:docMk/>
            <pc:sldMk cId="4185119035" sldId="1039"/>
            <ac:picMk id="8" creationId="{A9565A21-A769-4EC8-A585-B666A16AEC00}"/>
          </ac:picMkLst>
        </pc:picChg>
        <pc:picChg chg="add del mod">
          <ac:chgData name="LAMIAE BEZZAZ" userId="f9bc3cc0-8e1c-4944-afa8-b4b36bbf20e1" providerId="ADAL" clId="{97C0FA8A-84DC-4168-BCC0-EE71F03703BD}" dt="2025-12-15T17:31:02.991" v="3163" actId="478"/>
          <ac:picMkLst>
            <pc:docMk/>
            <pc:sldMk cId="4185119035" sldId="1039"/>
            <ac:picMk id="10" creationId="{931731CE-5204-48AA-9DE9-71EE065E832E}"/>
          </ac:picMkLst>
        </pc:picChg>
        <pc:picChg chg="add mod">
          <ac:chgData name="LAMIAE BEZZAZ" userId="f9bc3cc0-8e1c-4944-afa8-b4b36bbf20e1" providerId="ADAL" clId="{97C0FA8A-84DC-4168-BCC0-EE71F03703BD}" dt="2025-12-15T20:24:40.258" v="4677" actId="1076"/>
          <ac:picMkLst>
            <pc:docMk/>
            <pc:sldMk cId="4185119035" sldId="1039"/>
            <ac:picMk id="11" creationId="{68E86CD6-8891-42EA-9374-D0F95127E3D1}"/>
          </ac:picMkLst>
        </pc:picChg>
      </pc:sldChg>
      <pc:sldChg chg="del">
        <pc:chgData name="LAMIAE BEZZAZ" userId="f9bc3cc0-8e1c-4944-afa8-b4b36bbf20e1" providerId="ADAL" clId="{97C0FA8A-84DC-4168-BCC0-EE71F03703BD}" dt="2025-12-15T17:33:23.954" v="3519" actId="47"/>
        <pc:sldMkLst>
          <pc:docMk/>
          <pc:sldMk cId="3243871581" sldId="1040"/>
        </pc:sldMkLst>
      </pc:sldChg>
      <pc:sldChg chg="del">
        <pc:chgData name="LAMIAE BEZZAZ" userId="f9bc3cc0-8e1c-4944-afa8-b4b36bbf20e1" providerId="ADAL" clId="{97C0FA8A-84DC-4168-BCC0-EE71F03703BD}" dt="2025-12-15T17:33:25.090" v="3520" actId="47"/>
        <pc:sldMkLst>
          <pc:docMk/>
          <pc:sldMk cId="1669116705" sldId="1041"/>
        </pc:sldMkLst>
      </pc:sldChg>
      <pc:sldChg chg="addSp delSp modSp">
        <pc:chgData name="LAMIAE BEZZAZ" userId="f9bc3cc0-8e1c-4944-afa8-b4b36bbf20e1" providerId="ADAL" clId="{97C0FA8A-84DC-4168-BCC0-EE71F03703BD}" dt="2025-12-15T12:14:06.114" v="1617" actId="1076"/>
        <pc:sldMkLst>
          <pc:docMk/>
          <pc:sldMk cId="2943741096" sldId="1042"/>
        </pc:sldMkLst>
        <pc:grpChg chg="del mod">
          <ac:chgData name="LAMIAE BEZZAZ" userId="f9bc3cc0-8e1c-4944-afa8-b4b36bbf20e1" providerId="ADAL" clId="{97C0FA8A-84DC-4168-BCC0-EE71F03703BD}" dt="2025-12-15T12:12:53.676" v="1603" actId="478"/>
          <ac:grpSpMkLst>
            <pc:docMk/>
            <pc:sldMk cId="2943741096" sldId="1042"/>
            <ac:grpSpMk id="3" creationId="{07A040E0-5667-41E7-AF48-607B02B76B54}"/>
          </ac:grpSpMkLst>
        </pc:grpChg>
        <pc:grpChg chg="add mod">
          <ac:chgData name="LAMIAE BEZZAZ" userId="f9bc3cc0-8e1c-4944-afa8-b4b36bbf20e1" providerId="ADAL" clId="{97C0FA8A-84DC-4168-BCC0-EE71F03703BD}" dt="2025-12-15T12:14:06.114" v="1617" actId="1076"/>
          <ac:grpSpMkLst>
            <pc:docMk/>
            <pc:sldMk cId="2943741096" sldId="1042"/>
            <ac:grpSpMk id="4" creationId="{B19BCE8B-DDFC-479B-970C-0D78CB2214C8}"/>
          </ac:grpSpMkLst>
        </pc:grpChg>
        <pc:picChg chg="del">
          <ac:chgData name="LAMIAE BEZZAZ" userId="f9bc3cc0-8e1c-4944-afa8-b4b36bbf20e1" providerId="ADAL" clId="{97C0FA8A-84DC-4168-BCC0-EE71F03703BD}" dt="2025-12-15T12:12:49.248" v="1601" actId="478"/>
          <ac:picMkLst>
            <pc:docMk/>
            <pc:sldMk cId="2943741096" sldId="1042"/>
            <ac:picMk id="13" creationId="{7B12CDB3-32BC-4E77-A072-2F2082913754}"/>
          </ac:picMkLst>
        </pc:picChg>
        <pc:picChg chg="del">
          <ac:chgData name="LAMIAE BEZZAZ" userId="f9bc3cc0-8e1c-4944-afa8-b4b36bbf20e1" providerId="ADAL" clId="{97C0FA8A-84DC-4168-BCC0-EE71F03703BD}" dt="2025-12-15T12:12:44.190" v="1599" actId="478"/>
          <ac:picMkLst>
            <pc:docMk/>
            <pc:sldMk cId="2943741096" sldId="1042"/>
            <ac:picMk id="14" creationId="{C40A1CCB-1C43-4429-83E5-5BF107717118}"/>
          </ac:picMkLst>
        </pc:picChg>
        <pc:picChg chg="add del mod">
          <ac:chgData name="LAMIAE BEZZAZ" userId="f9bc3cc0-8e1c-4944-afa8-b4b36bbf20e1" providerId="ADAL" clId="{97C0FA8A-84DC-4168-BCC0-EE71F03703BD}" dt="2025-12-15T12:13:50.779" v="1613" actId="164"/>
          <ac:picMkLst>
            <pc:docMk/>
            <pc:sldMk cId="2943741096" sldId="1042"/>
            <ac:picMk id="15" creationId="{9D5CE1BE-12BF-4E21-8A0F-2A8D95DBD33A}"/>
          </ac:picMkLst>
        </pc:picChg>
        <pc:picChg chg="del">
          <ac:chgData name="LAMIAE BEZZAZ" userId="f9bc3cc0-8e1c-4944-afa8-b4b36bbf20e1" providerId="ADAL" clId="{97C0FA8A-84DC-4168-BCC0-EE71F03703BD}" dt="2025-12-15T12:12:50.685" v="1602" actId="478"/>
          <ac:picMkLst>
            <pc:docMk/>
            <pc:sldMk cId="2943741096" sldId="1042"/>
            <ac:picMk id="16" creationId="{9A3EB1F1-E838-45EF-B7B8-510DDD0049F4}"/>
          </ac:picMkLst>
        </pc:picChg>
        <pc:picChg chg="del">
          <ac:chgData name="LAMIAE BEZZAZ" userId="f9bc3cc0-8e1c-4944-afa8-b4b36bbf20e1" providerId="ADAL" clId="{97C0FA8A-84DC-4168-BCC0-EE71F03703BD}" dt="2025-12-15T12:12:46.116" v="1600" actId="478"/>
          <ac:picMkLst>
            <pc:docMk/>
            <pc:sldMk cId="2943741096" sldId="1042"/>
            <ac:picMk id="17" creationId="{1DB62404-FAE0-4ACF-A7B6-50FD2F85E451}"/>
          </ac:picMkLst>
        </pc:picChg>
        <pc:picChg chg="del">
          <ac:chgData name="LAMIAE BEZZAZ" userId="f9bc3cc0-8e1c-4944-afa8-b4b36bbf20e1" providerId="ADAL" clId="{97C0FA8A-84DC-4168-BCC0-EE71F03703BD}" dt="2025-12-15T12:12:54.961" v="1604" actId="478"/>
          <ac:picMkLst>
            <pc:docMk/>
            <pc:sldMk cId="2943741096" sldId="1042"/>
            <ac:picMk id="20" creationId="{FDAD444A-8DF4-4BB5-B57D-9E75075BE774}"/>
          </ac:picMkLst>
        </pc:picChg>
        <pc:picChg chg="add del mod">
          <ac:chgData name="LAMIAE BEZZAZ" userId="f9bc3cc0-8e1c-4944-afa8-b4b36bbf20e1" providerId="ADAL" clId="{97C0FA8A-84DC-4168-BCC0-EE71F03703BD}" dt="2025-12-15T12:13:50.779" v="1613" actId="164"/>
          <ac:picMkLst>
            <pc:docMk/>
            <pc:sldMk cId="2943741096" sldId="1042"/>
            <ac:picMk id="22" creationId="{D30601C7-6AAF-4FCA-B1D7-D3D7C3F19EDB}"/>
          </ac:picMkLst>
        </pc:picChg>
        <pc:picChg chg="add del mod">
          <ac:chgData name="LAMIAE BEZZAZ" userId="f9bc3cc0-8e1c-4944-afa8-b4b36bbf20e1" providerId="ADAL" clId="{97C0FA8A-84DC-4168-BCC0-EE71F03703BD}" dt="2025-12-15T12:13:50.779" v="1613" actId="164"/>
          <ac:picMkLst>
            <pc:docMk/>
            <pc:sldMk cId="2943741096" sldId="1042"/>
            <ac:picMk id="23" creationId="{7CB931BF-9565-42E9-9E83-CCCBDBC4D787}"/>
          </ac:picMkLst>
        </pc:picChg>
        <pc:picChg chg="add del mod">
          <ac:chgData name="LAMIAE BEZZAZ" userId="f9bc3cc0-8e1c-4944-afa8-b4b36bbf20e1" providerId="ADAL" clId="{97C0FA8A-84DC-4168-BCC0-EE71F03703BD}" dt="2025-12-15T12:13:50.779" v="1613" actId="164"/>
          <ac:picMkLst>
            <pc:docMk/>
            <pc:sldMk cId="2943741096" sldId="1042"/>
            <ac:picMk id="24" creationId="{83203874-F124-4CF8-84E3-011DA44B03EB}"/>
          </ac:picMkLst>
        </pc:picChg>
        <pc:picChg chg="add del mod">
          <ac:chgData name="LAMIAE BEZZAZ" userId="f9bc3cc0-8e1c-4944-afa8-b4b36bbf20e1" providerId="ADAL" clId="{97C0FA8A-84DC-4168-BCC0-EE71F03703BD}" dt="2025-12-15T12:13:50.779" v="1613" actId="164"/>
          <ac:picMkLst>
            <pc:docMk/>
            <pc:sldMk cId="2943741096" sldId="1042"/>
            <ac:picMk id="25" creationId="{EEE0522C-DDB8-438D-82FD-063A45A6BFA4}"/>
          </ac:picMkLst>
        </pc:picChg>
      </pc:sldChg>
      <pc:sldChg chg="addSp delSp modSp modAnim">
        <pc:chgData name="LAMIAE BEZZAZ" userId="f9bc3cc0-8e1c-4944-afa8-b4b36bbf20e1" providerId="ADAL" clId="{97C0FA8A-84DC-4168-BCC0-EE71F03703BD}" dt="2025-12-15T17:06:42.912" v="1647"/>
        <pc:sldMkLst>
          <pc:docMk/>
          <pc:sldMk cId="3149619618" sldId="1043"/>
        </pc:sldMkLst>
        <pc:spChg chg="del">
          <ac:chgData name="LAMIAE BEZZAZ" userId="f9bc3cc0-8e1c-4944-afa8-b4b36bbf20e1" providerId="ADAL" clId="{97C0FA8A-84DC-4168-BCC0-EE71F03703BD}" dt="2025-12-15T17:06:26.220" v="1645"/>
          <ac:spMkLst>
            <pc:docMk/>
            <pc:sldMk cId="3149619618" sldId="1043"/>
            <ac:spMk id="5" creationId="{F4A52F2C-F5AE-4C2A-ACA9-220E29488529}"/>
          </ac:spMkLst>
        </pc:spChg>
        <pc:picChg chg="add mod">
          <ac:chgData name="LAMIAE BEZZAZ" userId="f9bc3cc0-8e1c-4944-afa8-b4b36bbf20e1" providerId="ADAL" clId="{97C0FA8A-84DC-4168-BCC0-EE71F03703BD}" dt="2025-12-15T17:06:26.220" v="1645"/>
          <ac:picMkLst>
            <pc:docMk/>
            <pc:sldMk cId="3149619618" sldId="1043"/>
            <ac:picMk id="3" creationId="{C75B9A54-63F2-42DC-8FEB-A50F78D4B044}"/>
          </ac:picMkLst>
        </pc:picChg>
      </pc:sldChg>
      <pc:sldChg chg="addSp modSp">
        <pc:chgData name="LAMIAE BEZZAZ" userId="f9bc3cc0-8e1c-4944-afa8-b4b36bbf20e1" providerId="ADAL" clId="{97C0FA8A-84DC-4168-BCC0-EE71F03703BD}" dt="2025-12-15T17:04:18.877" v="1635" actId="20577"/>
        <pc:sldMkLst>
          <pc:docMk/>
          <pc:sldMk cId="1673279510" sldId="1046"/>
        </pc:sldMkLst>
        <pc:spChg chg="mod">
          <ac:chgData name="LAMIAE BEZZAZ" userId="f9bc3cc0-8e1c-4944-afa8-b4b36bbf20e1" providerId="ADAL" clId="{97C0FA8A-84DC-4168-BCC0-EE71F03703BD}" dt="2025-12-15T17:04:18.877" v="1635" actId="20577"/>
          <ac:spMkLst>
            <pc:docMk/>
            <pc:sldMk cId="1673279510" sldId="1046"/>
            <ac:spMk id="9" creationId="{D7D45EB6-D897-D734-157B-CDA6F7FAB04E}"/>
          </ac:spMkLst>
        </pc:spChg>
        <pc:spChg chg="mod">
          <ac:chgData name="LAMIAE BEZZAZ" userId="f9bc3cc0-8e1c-4944-afa8-b4b36bbf20e1" providerId="ADAL" clId="{97C0FA8A-84DC-4168-BCC0-EE71F03703BD}" dt="2025-12-15T11:37:03.662" v="564" actId="207"/>
          <ac:spMkLst>
            <pc:docMk/>
            <pc:sldMk cId="1673279510" sldId="1046"/>
            <ac:spMk id="13" creationId="{447289BD-1569-E508-DF0E-CF0F6AAAD254}"/>
          </ac:spMkLst>
        </pc:spChg>
        <pc:spChg chg="mod">
          <ac:chgData name="LAMIAE BEZZAZ" userId="f9bc3cc0-8e1c-4944-afa8-b4b36bbf20e1" providerId="ADAL" clId="{97C0FA8A-84DC-4168-BCC0-EE71F03703BD}" dt="2025-12-15T11:10:11.565" v="189" actId="14100"/>
          <ac:spMkLst>
            <pc:docMk/>
            <pc:sldMk cId="1673279510" sldId="1046"/>
            <ac:spMk id="14" creationId="{48DFCF79-F308-E79C-0C9C-D9359DEEBA16}"/>
          </ac:spMkLst>
        </pc:spChg>
        <pc:picChg chg="add mod">
          <ac:chgData name="LAMIAE BEZZAZ" userId="f9bc3cc0-8e1c-4944-afa8-b4b36bbf20e1" providerId="ADAL" clId="{97C0FA8A-84DC-4168-BCC0-EE71F03703BD}" dt="2025-12-15T12:15:04.148" v="1632" actId="1076"/>
          <ac:picMkLst>
            <pc:docMk/>
            <pc:sldMk cId="1673279510" sldId="1046"/>
            <ac:picMk id="8" creationId="{1F86389C-97C2-42B6-851C-146D75810C30}"/>
          </ac:picMkLst>
        </pc:picChg>
        <pc:picChg chg="add mod">
          <ac:chgData name="LAMIAE BEZZAZ" userId="f9bc3cc0-8e1c-4944-afa8-b4b36bbf20e1" providerId="ADAL" clId="{97C0FA8A-84DC-4168-BCC0-EE71F03703BD}" dt="2025-12-15T12:15:04.148" v="1632" actId="1076"/>
          <ac:picMkLst>
            <pc:docMk/>
            <pc:sldMk cId="1673279510" sldId="1046"/>
            <ac:picMk id="10" creationId="{46DB05E7-2B8C-4D68-93C0-0F873777ECA4}"/>
          </ac:picMkLst>
        </pc:picChg>
      </pc:sldChg>
      <pc:sldChg chg="addSp delSp modSp modAnim">
        <pc:chgData name="LAMIAE BEZZAZ" userId="f9bc3cc0-8e1c-4944-afa8-b4b36bbf20e1" providerId="ADAL" clId="{97C0FA8A-84DC-4168-BCC0-EE71F03703BD}" dt="2025-12-15T17:07:10.374" v="1651"/>
        <pc:sldMkLst>
          <pc:docMk/>
          <pc:sldMk cId="514243921" sldId="1047"/>
        </pc:sldMkLst>
        <pc:spChg chg="del">
          <ac:chgData name="LAMIAE BEZZAZ" userId="f9bc3cc0-8e1c-4944-afa8-b4b36bbf20e1" providerId="ADAL" clId="{97C0FA8A-84DC-4168-BCC0-EE71F03703BD}" dt="2025-12-15T17:06:54.759" v="1648"/>
          <ac:spMkLst>
            <pc:docMk/>
            <pc:sldMk cId="514243921" sldId="1047"/>
            <ac:spMk id="5" creationId="{4D626A42-2B9C-4551-A294-F336E21B2EEC}"/>
          </ac:spMkLst>
        </pc:spChg>
        <pc:picChg chg="add mod">
          <ac:chgData name="LAMIAE BEZZAZ" userId="f9bc3cc0-8e1c-4944-afa8-b4b36bbf20e1" providerId="ADAL" clId="{97C0FA8A-84DC-4168-BCC0-EE71F03703BD}" dt="2025-12-15T17:06:54.759" v="1648"/>
          <ac:picMkLst>
            <pc:docMk/>
            <pc:sldMk cId="514243921" sldId="1047"/>
            <ac:picMk id="3" creationId="{FB817942-DCE4-4A40-8362-C260230C3881}"/>
          </ac:picMkLst>
        </pc:picChg>
      </pc:sldChg>
      <pc:sldChg chg="addSp modSp">
        <pc:chgData name="LAMIAE BEZZAZ" userId="f9bc3cc0-8e1c-4944-afa8-b4b36bbf20e1" providerId="ADAL" clId="{97C0FA8A-84DC-4168-BCC0-EE71F03703BD}" dt="2025-12-15T12:05:57.525" v="1124" actId="1076"/>
        <pc:sldMkLst>
          <pc:docMk/>
          <pc:sldMk cId="2897680394" sldId="1048"/>
        </pc:sldMkLst>
        <pc:spChg chg="mod">
          <ac:chgData name="LAMIAE BEZZAZ" userId="f9bc3cc0-8e1c-4944-afa8-b4b36bbf20e1" providerId="ADAL" clId="{97C0FA8A-84DC-4168-BCC0-EE71F03703BD}" dt="2025-12-15T11:13:47.539" v="258" actId="207"/>
          <ac:spMkLst>
            <pc:docMk/>
            <pc:sldMk cId="2897680394" sldId="1048"/>
            <ac:spMk id="6" creationId="{1BA369A4-A601-19D6-1937-970D1D637DA9}"/>
          </ac:spMkLst>
        </pc:spChg>
        <pc:picChg chg="add mod">
          <ac:chgData name="LAMIAE BEZZAZ" userId="f9bc3cc0-8e1c-4944-afa8-b4b36bbf20e1" providerId="ADAL" clId="{97C0FA8A-84DC-4168-BCC0-EE71F03703BD}" dt="2025-12-15T12:05:57.525" v="1124" actId="1076"/>
          <ac:picMkLst>
            <pc:docMk/>
            <pc:sldMk cId="2897680394" sldId="1048"/>
            <ac:picMk id="3" creationId="{F54BE7BB-BF86-42A5-92F4-226447F8474B}"/>
          </ac:picMkLst>
        </pc:picChg>
      </pc:sldChg>
      <pc:sldChg chg="addSp modSp">
        <pc:chgData name="LAMIAE BEZZAZ" userId="f9bc3cc0-8e1c-4944-afa8-b4b36bbf20e1" providerId="ADAL" clId="{97C0FA8A-84DC-4168-BCC0-EE71F03703BD}" dt="2025-12-15T18:01:31.122" v="4409" actId="14100"/>
        <pc:sldMkLst>
          <pc:docMk/>
          <pc:sldMk cId="3776086829" sldId="1049"/>
        </pc:sldMkLst>
        <pc:picChg chg="add mod">
          <ac:chgData name="LAMIAE BEZZAZ" userId="f9bc3cc0-8e1c-4944-afa8-b4b36bbf20e1" providerId="ADAL" clId="{97C0FA8A-84DC-4168-BCC0-EE71F03703BD}" dt="2025-12-15T18:01:31.122" v="4409" actId="14100"/>
          <ac:picMkLst>
            <pc:docMk/>
            <pc:sldMk cId="3776086829" sldId="1049"/>
            <ac:picMk id="4" creationId="{2D133E08-62E5-460C-AD37-4558DB50FA5E}"/>
          </ac:picMkLst>
        </pc:picChg>
      </pc:sldChg>
      <pc:sldChg chg="addSp delSp modSp">
        <pc:chgData name="LAMIAE BEZZAZ" userId="f9bc3cc0-8e1c-4944-afa8-b4b36bbf20e1" providerId="ADAL" clId="{97C0FA8A-84DC-4168-BCC0-EE71F03703BD}" dt="2025-12-15T18:03:50.889" v="4439" actId="1582"/>
        <pc:sldMkLst>
          <pc:docMk/>
          <pc:sldMk cId="1603620392" sldId="1050"/>
        </pc:sldMkLst>
        <pc:spChg chg="mod">
          <ac:chgData name="LAMIAE BEZZAZ" userId="f9bc3cc0-8e1c-4944-afa8-b4b36bbf20e1" providerId="ADAL" clId="{97C0FA8A-84DC-4168-BCC0-EE71F03703BD}" dt="2025-12-15T18:02:16.635" v="4431" actId="20577"/>
          <ac:spMkLst>
            <pc:docMk/>
            <pc:sldMk cId="1603620392" sldId="1050"/>
            <ac:spMk id="2" creationId="{5043D995-BCD8-6902-4147-AFBED7779683}"/>
          </ac:spMkLst>
        </pc:spChg>
        <pc:spChg chg="add del mod">
          <ac:chgData name="LAMIAE BEZZAZ" userId="f9bc3cc0-8e1c-4944-afa8-b4b36bbf20e1" providerId="ADAL" clId="{97C0FA8A-84DC-4168-BCC0-EE71F03703BD}" dt="2025-12-15T18:03:50.889" v="4439" actId="1582"/>
          <ac:spMkLst>
            <pc:docMk/>
            <pc:sldMk cId="1603620392" sldId="1050"/>
            <ac:spMk id="5" creationId="{E71B0C6C-3972-40C0-AF97-7868017BECDE}"/>
          </ac:spMkLst>
        </pc:spChg>
        <pc:picChg chg="del">
          <ac:chgData name="LAMIAE BEZZAZ" userId="f9bc3cc0-8e1c-4944-afa8-b4b36bbf20e1" providerId="ADAL" clId="{97C0FA8A-84DC-4168-BCC0-EE71F03703BD}" dt="2025-12-15T18:01:33.932" v="4410" actId="478"/>
          <ac:picMkLst>
            <pc:docMk/>
            <pc:sldMk cId="1603620392" sldId="1050"/>
            <ac:picMk id="4" creationId="{4E7D91C2-7A0D-4AD6-9DC9-447FA0095BBB}"/>
          </ac:picMkLst>
        </pc:picChg>
        <pc:picChg chg="add mod ord">
          <ac:chgData name="LAMIAE BEZZAZ" userId="f9bc3cc0-8e1c-4944-afa8-b4b36bbf20e1" providerId="ADAL" clId="{97C0FA8A-84DC-4168-BCC0-EE71F03703BD}" dt="2025-12-15T18:03:13.006" v="4432" actId="167"/>
          <ac:picMkLst>
            <pc:docMk/>
            <pc:sldMk cId="1603620392" sldId="1050"/>
            <ac:picMk id="6" creationId="{3EAE6C4D-552E-4E80-8EFE-CD80683E0EAD}"/>
          </ac:picMkLst>
        </pc:picChg>
      </pc:sldChg>
      <pc:sldChg chg="addSp delSp modSp">
        <pc:chgData name="LAMIAE BEZZAZ" userId="f9bc3cc0-8e1c-4944-afa8-b4b36bbf20e1" providerId="ADAL" clId="{97C0FA8A-84DC-4168-BCC0-EE71F03703BD}" dt="2025-12-15T18:05:51.284" v="4487" actId="1076"/>
        <pc:sldMkLst>
          <pc:docMk/>
          <pc:sldMk cId="2446072626" sldId="1051"/>
        </pc:sldMkLst>
        <pc:spChg chg="mod">
          <ac:chgData name="LAMIAE BEZZAZ" userId="f9bc3cc0-8e1c-4944-afa8-b4b36bbf20e1" providerId="ADAL" clId="{97C0FA8A-84DC-4168-BCC0-EE71F03703BD}" dt="2025-12-15T18:05:06.757" v="4476" actId="20577"/>
          <ac:spMkLst>
            <pc:docMk/>
            <pc:sldMk cId="2446072626" sldId="1051"/>
            <ac:spMk id="2" creationId="{5043D995-BCD8-6902-4147-AFBED7779683}"/>
          </ac:spMkLst>
        </pc:spChg>
        <pc:spChg chg="del mod ord">
          <ac:chgData name="LAMIAE BEZZAZ" userId="f9bc3cc0-8e1c-4944-afa8-b4b36bbf20e1" providerId="ADAL" clId="{97C0FA8A-84DC-4168-BCC0-EE71F03703BD}" dt="2025-12-15T18:05:21.602" v="4481" actId="478"/>
          <ac:spMkLst>
            <pc:docMk/>
            <pc:sldMk cId="2446072626" sldId="1051"/>
            <ac:spMk id="5" creationId="{E71B0C6C-3972-40C0-AF97-7868017BECDE}"/>
          </ac:spMkLst>
        </pc:spChg>
        <pc:spChg chg="add del">
          <ac:chgData name="LAMIAE BEZZAZ" userId="f9bc3cc0-8e1c-4944-afa8-b4b36bbf20e1" providerId="ADAL" clId="{97C0FA8A-84DC-4168-BCC0-EE71F03703BD}" dt="2025-12-15T18:04:31.388" v="4442" actId="478"/>
          <ac:spMkLst>
            <pc:docMk/>
            <pc:sldMk cId="2446072626" sldId="1051"/>
            <ac:spMk id="6" creationId="{B5D861E9-D45C-4B4E-8B8D-9382875518FF}"/>
          </ac:spMkLst>
        </pc:spChg>
        <pc:picChg chg="del">
          <ac:chgData name="LAMIAE BEZZAZ" userId="f9bc3cc0-8e1c-4944-afa8-b4b36bbf20e1" providerId="ADAL" clId="{97C0FA8A-84DC-4168-BCC0-EE71F03703BD}" dt="2025-12-15T18:04:27.653" v="4440" actId="478"/>
          <ac:picMkLst>
            <pc:docMk/>
            <pc:sldMk cId="2446072626" sldId="1051"/>
            <ac:picMk id="4" creationId="{4E7D91C2-7A0D-4AD6-9DC9-447FA0095BBB}"/>
          </ac:picMkLst>
        </pc:picChg>
        <pc:picChg chg="add mod">
          <ac:chgData name="LAMIAE BEZZAZ" userId="f9bc3cc0-8e1c-4944-afa8-b4b36bbf20e1" providerId="ADAL" clId="{97C0FA8A-84DC-4168-BCC0-EE71F03703BD}" dt="2025-12-15T18:05:51.284" v="4487" actId="1076"/>
          <ac:picMkLst>
            <pc:docMk/>
            <pc:sldMk cId="2446072626" sldId="1051"/>
            <ac:picMk id="7" creationId="{294CE6DA-803E-4ABE-AF2A-DDEC00381AF8}"/>
          </ac:picMkLst>
        </pc:picChg>
        <pc:cxnChg chg="add mod">
          <ac:chgData name="LAMIAE BEZZAZ" userId="f9bc3cc0-8e1c-4944-afa8-b4b36bbf20e1" providerId="ADAL" clId="{97C0FA8A-84DC-4168-BCC0-EE71F03703BD}" dt="2025-12-15T18:05:49.941" v="4486" actId="14100"/>
          <ac:cxnSpMkLst>
            <pc:docMk/>
            <pc:sldMk cId="2446072626" sldId="1051"/>
            <ac:cxnSpMk id="9" creationId="{2A1184F8-55C2-4361-AD33-C7B7F8B4D137}"/>
          </ac:cxnSpMkLst>
        </pc:cxnChg>
      </pc:sldChg>
      <pc:sldChg chg="del">
        <pc:chgData name="LAMIAE BEZZAZ" userId="f9bc3cc0-8e1c-4944-afa8-b4b36bbf20e1" providerId="ADAL" clId="{97C0FA8A-84DC-4168-BCC0-EE71F03703BD}" dt="2025-12-15T18:06:24.567" v="4510" actId="47"/>
        <pc:sldMkLst>
          <pc:docMk/>
          <pc:sldMk cId="3720904013" sldId="1052"/>
        </pc:sldMkLst>
      </pc:sldChg>
      <pc:sldChg chg="del">
        <pc:chgData name="LAMIAE BEZZAZ" userId="f9bc3cc0-8e1c-4944-afa8-b4b36bbf20e1" providerId="ADAL" clId="{97C0FA8A-84DC-4168-BCC0-EE71F03703BD}" dt="2025-12-15T18:08:03.496" v="4533" actId="47"/>
        <pc:sldMkLst>
          <pc:docMk/>
          <pc:sldMk cId="2712348891" sldId="1053"/>
        </pc:sldMkLst>
      </pc:sldChg>
      <pc:sldChg chg="del">
        <pc:chgData name="LAMIAE BEZZAZ" userId="f9bc3cc0-8e1c-4944-afa8-b4b36bbf20e1" providerId="ADAL" clId="{97C0FA8A-84DC-4168-BCC0-EE71F03703BD}" dt="2025-12-15T11:10:21.392" v="190" actId="47"/>
        <pc:sldMkLst>
          <pc:docMk/>
          <pc:sldMk cId="2362303365" sldId="1054"/>
        </pc:sldMkLst>
      </pc:sldChg>
      <pc:sldChg chg="modSp add">
        <pc:chgData name="LAMIAE BEZZAZ" userId="f9bc3cc0-8e1c-4944-afa8-b4b36bbf20e1" providerId="ADAL" clId="{97C0FA8A-84DC-4168-BCC0-EE71F03703BD}" dt="2025-12-15T17:19:04.171" v="2309" actId="20577"/>
        <pc:sldMkLst>
          <pc:docMk/>
          <pc:sldMk cId="2543802510" sldId="1054"/>
        </pc:sldMkLst>
        <pc:spChg chg="mod">
          <ac:chgData name="LAMIAE BEZZAZ" userId="f9bc3cc0-8e1c-4944-afa8-b4b36bbf20e1" providerId="ADAL" clId="{97C0FA8A-84DC-4168-BCC0-EE71F03703BD}" dt="2025-12-15T17:19:04.171" v="2309" actId="20577"/>
          <ac:spMkLst>
            <pc:docMk/>
            <pc:sldMk cId="2543802510" sldId="1054"/>
            <ac:spMk id="5" creationId="{BFA2B842-7EA7-6B0C-D227-090B2B970DD2}"/>
          </ac:spMkLst>
        </pc:spChg>
      </pc:sldChg>
      <pc:sldChg chg="addSp delSp modSp add">
        <pc:chgData name="LAMIAE BEZZAZ" userId="f9bc3cc0-8e1c-4944-afa8-b4b36bbf20e1" providerId="ADAL" clId="{97C0FA8A-84DC-4168-BCC0-EE71F03703BD}" dt="2025-12-15T20:22:44.550" v="4595" actId="1076"/>
        <pc:sldMkLst>
          <pc:docMk/>
          <pc:sldMk cId="2989314227" sldId="1055"/>
        </pc:sldMkLst>
        <pc:picChg chg="del">
          <ac:chgData name="LAMIAE BEZZAZ" userId="f9bc3cc0-8e1c-4944-afa8-b4b36bbf20e1" providerId="ADAL" clId="{97C0FA8A-84DC-4168-BCC0-EE71F03703BD}" dt="2025-12-15T20:22:22.337" v="4577" actId="478"/>
          <ac:picMkLst>
            <pc:docMk/>
            <pc:sldMk cId="2989314227" sldId="1055"/>
            <ac:picMk id="4" creationId="{1AEF8D89-70DF-4C65-A550-146E195B7D3E}"/>
          </ac:picMkLst>
        </pc:picChg>
        <pc:picChg chg="del">
          <ac:chgData name="LAMIAE BEZZAZ" userId="f9bc3cc0-8e1c-4944-afa8-b4b36bbf20e1" providerId="ADAL" clId="{97C0FA8A-84DC-4168-BCC0-EE71F03703BD}" dt="2025-12-15T17:25:53.946" v="2569" actId="478"/>
          <ac:picMkLst>
            <pc:docMk/>
            <pc:sldMk cId="2989314227" sldId="1055"/>
            <ac:picMk id="5" creationId="{413FF2B4-C94B-4302-A6DD-AAA11FF7F5EE}"/>
          </ac:picMkLst>
        </pc:picChg>
        <pc:picChg chg="mod">
          <ac:chgData name="LAMIAE BEZZAZ" userId="f9bc3cc0-8e1c-4944-afa8-b4b36bbf20e1" providerId="ADAL" clId="{97C0FA8A-84DC-4168-BCC0-EE71F03703BD}" dt="2025-12-15T20:22:35.553" v="4593" actId="14100"/>
          <ac:picMkLst>
            <pc:docMk/>
            <pc:sldMk cId="2989314227" sldId="1055"/>
            <ac:picMk id="6" creationId="{8BEC72CB-129A-40CA-A157-7E4BAC1CFF64}"/>
          </ac:picMkLst>
        </pc:picChg>
        <pc:picChg chg="del">
          <ac:chgData name="LAMIAE BEZZAZ" userId="f9bc3cc0-8e1c-4944-afa8-b4b36bbf20e1" providerId="ADAL" clId="{97C0FA8A-84DC-4168-BCC0-EE71F03703BD}" dt="2025-12-15T20:22:22.337" v="4577" actId="478"/>
          <ac:picMkLst>
            <pc:docMk/>
            <pc:sldMk cId="2989314227" sldId="1055"/>
            <ac:picMk id="7" creationId="{72483AB5-4A96-4CFD-B675-E374EA57BC5C}"/>
          </ac:picMkLst>
        </pc:picChg>
        <pc:picChg chg="add mod">
          <ac:chgData name="LAMIAE BEZZAZ" userId="f9bc3cc0-8e1c-4944-afa8-b4b36bbf20e1" providerId="ADAL" clId="{97C0FA8A-84DC-4168-BCC0-EE71F03703BD}" dt="2025-12-15T20:22:44.550" v="4595" actId="1076"/>
          <ac:picMkLst>
            <pc:docMk/>
            <pc:sldMk cId="2989314227" sldId="1055"/>
            <ac:picMk id="9" creationId="{E5B39069-C286-4BBE-A506-00CE178C72A2}"/>
          </ac:picMkLst>
        </pc:picChg>
        <pc:picChg chg="del">
          <ac:chgData name="LAMIAE BEZZAZ" userId="f9bc3cc0-8e1c-4944-afa8-b4b36bbf20e1" providerId="ADAL" clId="{97C0FA8A-84DC-4168-BCC0-EE71F03703BD}" dt="2025-12-15T17:26:45.134" v="2685" actId="478"/>
          <ac:picMkLst>
            <pc:docMk/>
            <pc:sldMk cId="2989314227" sldId="1055"/>
            <ac:picMk id="10" creationId="{8D206FDE-A4C7-4B8D-9D52-1CEAFD779BC0}"/>
          </ac:picMkLst>
        </pc:picChg>
        <pc:picChg chg="add mod">
          <ac:chgData name="LAMIAE BEZZAZ" userId="f9bc3cc0-8e1c-4944-afa8-b4b36bbf20e1" providerId="ADAL" clId="{97C0FA8A-84DC-4168-BCC0-EE71F03703BD}" dt="2025-12-15T20:22:41.499" v="4594" actId="1076"/>
          <ac:picMkLst>
            <pc:docMk/>
            <pc:sldMk cId="2989314227" sldId="1055"/>
            <ac:picMk id="12" creationId="{A5F8ABC4-C5E9-4E12-AEBD-37E174B46987}"/>
          </ac:picMkLst>
        </pc:picChg>
      </pc:sldChg>
      <pc:sldChg chg="addSp delSp modSp add">
        <pc:chgData name="LAMIAE BEZZAZ" userId="f9bc3cc0-8e1c-4944-afa8-b4b36bbf20e1" providerId="ADAL" clId="{97C0FA8A-84DC-4168-BCC0-EE71F03703BD}" dt="2025-12-16T11:27:22.937" v="4753" actId="1076"/>
        <pc:sldMkLst>
          <pc:docMk/>
          <pc:sldMk cId="3369647332" sldId="1056"/>
        </pc:sldMkLst>
        <pc:picChg chg="del">
          <ac:chgData name="LAMIAE BEZZAZ" userId="f9bc3cc0-8e1c-4944-afa8-b4b36bbf20e1" providerId="ADAL" clId="{97C0FA8A-84DC-4168-BCC0-EE71F03703BD}" dt="2025-12-15T17:28:39.677" v="2919" actId="478"/>
          <ac:picMkLst>
            <pc:docMk/>
            <pc:sldMk cId="3369647332" sldId="1056"/>
            <ac:picMk id="4" creationId="{1AEF8D89-70DF-4C65-A550-146E195B7D3E}"/>
          </ac:picMkLst>
        </pc:picChg>
        <pc:picChg chg="del mod">
          <ac:chgData name="LAMIAE BEZZAZ" userId="f9bc3cc0-8e1c-4944-afa8-b4b36bbf20e1" providerId="ADAL" clId="{97C0FA8A-84DC-4168-BCC0-EE71F03703BD}" dt="2025-12-15T20:22:53.283" v="4596" actId="478"/>
          <ac:picMkLst>
            <pc:docMk/>
            <pc:sldMk cId="3369647332" sldId="1056"/>
            <ac:picMk id="6" creationId="{8BEC72CB-129A-40CA-A157-7E4BAC1CFF64}"/>
          </ac:picMkLst>
        </pc:picChg>
        <pc:picChg chg="mod">
          <ac:chgData name="LAMIAE BEZZAZ" userId="f9bc3cc0-8e1c-4944-afa8-b4b36bbf20e1" providerId="ADAL" clId="{97C0FA8A-84DC-4168-BCC0-EE71F03703BD}" dt="2025-12-16T11:27:22.937" v="4753" actId="1076"/>
          <ac:picMkLst>
            <pc:docMk/>
            <pc:sldMk cId="3369647332" sldId="1056"/>
            <ac:picMk id="7" creationId="{72483AB5-4A96-4CFD-B675-E374EA57BC5C}"/>
          </ac:picMkLst>
        </pc:picChg>
        <pc:picChg chg="add mod">
          <ac:chgData name="LAMIAE BEZZAZ" userId="f9bc3cc0-8e1c-4944-afa8-b4b36bbf20e1" providerId="ADAL" clId="{97C0FA8A-84DC-4168-BCC0-EE71F03703BD}" dt="2025-12-15T20:23:17.771" v="4620" actId="1076"/>
          <ac:picMkLst>
            <pc:docMk/>
            <pc:sldMk cId="3369647332" sldId="1056"/>
            <ac:picMk id="8" creationId="{4BBFAEF4-71FE-4BD5-AEEA-EDB6E087F160}"/>
          </ac:picMkLst>
        </pc:picChg>
        <pc:picChg chg="del">
          <ac:chgData name="LAMIAE BEZZAZ" userId="f9bc3cc0-8e1c-4944-afa8-b4b36bbf20e1" providerId="ADAL" clId="{97C0FA8A-84DC-4168-BCC0-EE71F03703BD}" dt="2025-12-15T17:27:26.328" v="2803" actId="478"/>
          <ac:picMkLst>
            <pc:docMk/>
            <pc:sldMk cId="3369647332" sldId="1056"/>
            <ac:picMk id="9" creationId="{E5B39069-C286-4BBE-A506-00CE178C72A2}"/>
          </ac:picMkLst>
        </pc:picChg>
        <pc:picChg chg="add mod">
          <ac:chgData name="LAMIAE BEZZAZ" userId="f9bc3cc0-8e1c-4944-afa8-b4b36bbf20e1" providerId="ADAL" clId="{97C0FA8A-84DC-4168-BCC0-EE71F03703BD}" dt="2025-12-16T11:27:19.015" v="4752" actId="1076"/>
          <ac:picMkLst>
            <pc:docMk/>
            <pc:sldMk cId="3369647332" sldId="1056"/>
            <ac:picMk id="11" creationId="{A39EB728-2FE0-47D7-AA52-F3B7759F9375}"/>
          </ac:picMkLst>
        </pc:picChg>
        <pc:picChg chg="del mod">
          <ac:chgData name="LAMIAE BEZZAZ" userId="f9bc3cc0-8e1c-4944-afa8-b4b36bbf20e1" providerId="ADAL" clId="{97C0FA8A-84DC-4168-BCC0-EE71F03703BD}" dt="2025-12-15T20:22:53.283" v="4596" actId="478"/>
          <ac:picMkLst>
            <pc:docMk/>
            <pc:sldMk cId="3369647332" sldId="1056"/>
            <ac:picMk id="12" creationId="{A5F8ABC4-C5E9-4E12-AEBD-37E174B46987}"/>
          </ac:picMkLst>
        </pc:picChg>
      </pc:sldChg>
      <pc:sldChg chg="addSp delSp modSp add ord">
        <pc:chgData name="LAMIAE BEZZAZ" userId="f9bc3cc0-8e1c-4944-afa8-b4b36bbf20e1" providerId="ADAL" clId="{97C0FA8A-84DC-4168-BCC0-EE71F03703BD}" dt="2025-12-15T20:23:48.161" v="4639" actId="1076"/>
        <pc:sldMkLst>
          <pc:docMk/>
          <pc:sldMk cId="1803645953" sldId="1057"/>
        </pc:sldMkLst>
        <pc:picChg chg="del">
          <ac:chgData name="LAMIAE BEZZAZ" userId="f9bc3cc0-8e1c-4944-afa8-b4b36bbf20e1" providerId="ADAL" clId="{97C0FA8A-84DC-4168-BCC0-EE71F03703BD}" dt="2025-12-15T20:23:24.056" v="4621" actId="478"/>
          <ac:picMkLst>
            <pc:docMk/>
            <pc:sldMk cId="1803645953" sldId="1057"/>
            <ac:picMk id="4" creationId="{9F92CDCE-EAC1-492C-9D82-3425668640A4}"/>
          </ac:picMkLst>
        </pc:picChg>
        <pc:picChg chg="del">
          <ac:chgData name="LAMIAE BEZZAZ" userId="f9bc3cc0-8e1c-4944-afa8-b4b36bbf20e1" providerId="ADAL" clId="{97C0FA8A-84DC-4168-BCC0-EE71F03703BD}" dt="2025-12-15T17:31:54.489" v="3287" actId="478"/>
          <ac:picMkLst>
            <pc:docMk/>
            <pc:sldMk cId="1803645953" sldId="1057"/>
            <ac:picMk id="5" creationId="{23BE8812-25BF-4809-9B09-77298C7C04E0}"/>
          </ac:picMkLst>
        </pc:picChg>
        <pc:picChg chg="del">
          <ac:chgData name="LAMIAE BEZZAZ" userId="f9bc3cc0-8e1c-4944-afa8-b4b36bbf20e1" providerId="ADAL" clId="{97C0FA8A-84DC-4168-BCC0-EE71F03703BD}" dt="2025-12-15T20:23:24.056" v="4621" actId="478"/>
          <ac:picMkLst>
            <pc:docMk/>
            <pc:sldMk cId="1803645953" sldId="1057"/>
            <ac:picMk id="7" creationId="{385C271A-37D9-4E5A-8FDB-7918AAD5244D}"/>
          </ac:picMkLst>
        </pc:picChg>
        <pc:picChg chg="mod">
          <ac:chgData name="LAMIAE BEZZAZ" userId="f9bc3cc0-8e1c-4944-afa8-b4b36bbf20e1" providerId="ADAL" clId="{97C0FA8A-84DC-4168-BCC0-EE71F03703BD}" dt="2025-12-15T20:23:39.594" v="4637" actId="14100"/>
          <ac:picMkLst>
            <pc:docMk/>
            <pc:sldMk cId="1803645953" sldId="1057"/>
            <ac:picMk id="8" creationId="{A9565A21-A769-4EC8-A585-B666A16AEC00}"/>
          </ac:picMkLst>
        </pc:picChg>
        <pc:picChg chg="add mod">
          <ac:chgData name="LAMIAE BEZZAZ" userId="f9bc3cc0-8e1c-4944-afa8-b4b36bbf20e1" providerId="ADAL" clId="{97C0FA8A-84DC-4168-BCC0-EE71F03703BD}" dt="2025-12-15T20:23:48.161" v="4639" actId="1076"/>
          <ac:picMkLst>
            <pc:docMk/>
            <pc:sldMk cId="1803645953" sldId="1057"/>
            <ac:picMk id="9" creationId="{55DB4818-467E-4127-A831-2E0F497393C9}"/>
          </ac:picMkLst>
        </pc:picChg>
        <pc:picChg chg="del">
          <ac:chgData name="LAMIAE BEZZAZ" userId="f9bc3cc0-8e1c-4944-afa8-b4b36bbf20e1" providerId="ADAL" clId="{97C0FA8A-84DC-4168-BCC0-EE71F03703BD}" dt="2025-12-15T17:31:15.168" v="3167" actId="478"/>
          <ac:picMkLst>
            <pc:docMk/>
            <pc:sldMk cId="1803645953" sldId="1057"/>
            <ac:picMk id="11" creationId="{68E86CD6-8891-42EA-9374-D0F95127E3D1}"/>
          </ac:picMkLst>
        </pc:picChg>
        <pc:picChg chg="add mod">
          <ac:chgData name="LAMIAE BEZZAZ" userId="f9bc3cc0-8e1c-4944-afa8-b4b36bbf20e1" providerId="ADAL" clId="{97C0FA8A-84DC-4168-BCC0-EE71F03703BD}" dt="2025-12-15T20:23:44.960" v="4638" actId="1076"/>
          <ac:picMkLst>
            <pc:docMk/>
            <pc:sldMk cId="1803645953" sldId="1057"/>
            <ac:picMk id="12" creationId="{6E3BFE58-4FED-48F4-81D7-5DC1BC330043}"/>
          </ac:picMkLst>
        </pc:picChg>
      </pc:sldChg>
      <pc:sldChg chg="addSp delSp modSp add">
        <pc:chgData name="LAMIAE BEZZAZ" userId="f9bc3cc0-8e1c-4944-afa8-b4b36bbf20e1" providerId="ADAL" clId="{97C0FA8A-84DC-4168-BCC0-EE71F03703BD}" dt="2025-12-15T20:25:17.759" v="4696" actId="1076"/>
        <pc:sldMkLst>
          <pc:docMk/>
          <pc:sldMk cId="1066069494" sldId="1058"/>
        </pc:sldMkLst>
        <pc:picChg chg="del">
          <ac:chgData name="LAMIAE BEZZAZ" userId="f9bc3cc0-8e1c-4944-afa8-b4b36bbf20e1" providerId="ADAL" clId="{97C0FA8A-84DC-4168-BCC0-EE71F03703BD}" dt="2025-12-15T17:32:42.290" v="3403" actId="478"/>
          <ac:picMkLst>
            <pc:docMk/>
            <pc:sldMk cId="1066069494" sldId="1058"/>
            <ac:picMk id="4" creationId="{9F92CDCE-EAC1-492C-9D82-3425668640A4}"/>
          </ac:picMkLst>
        </pc:picChg>
        <pc:picChg chg="del">
          <ac:chgData name="LAMIAE BEZZAZ" userId="f9bc3cc0-8e1c-4944-afa8-b4b36bbf20e1" providerId="ADAL" clId="{97C0FA8A-84DC-4168-BCC0-EE71F03703BD}" dt="2025-12-15T20:24:52.826" v="4678" actId="478"/>
          <ac:picMkLst>
            <pc:docMk/>
            <pc:sldMk cId="1066069494" sldId="1058"/>
            <ac:picMk id="5" creationId="{23BE8812-25BF-4809-9B09-77298C7C04E0}"/>
          </ac:picMkLst>
        </pc:picChg>
        <pc:picChg chg="mod">
          <ac:chgData name="LAMIAE BEZZAZ" userId="f9bc3cc0-8e1c-4944-afa8-b4b36bbf20e1" providerId="ADAL" clId="{97C0FA8A-84DC-4168-BCC0-EE71F03703BD}" dt="2025-12-15T20:25:17.759" v="4696" actId="1076"/>
          <ac:picMkLst>
            <pc:docMk/>
            <pc:sldMk cId="1066069494" sldId="1058"/>
            <ac:picMk id="7" creationId="{385C271A-37D9-4E5A-8FDB-7918AAD5244D}"/>
          </ac:picMkLst>
        </pc:picChg>
        <pc:picChg chg="del mod">
          <ac:chgData name="LAMIAE BEZZAZ" userId="f9bc3cc0-8e1c-4944-afa8-b4b36bbf20e1" providerId="ADAL" clId="{97C0FA8A-84DC-4168-BCC0-EE71F03703BD}" dt="2025-12-15T20:24:52.826" v="4678" actId="478"/>
          <ac:picMkLst>
            <pc:docMk/>
            <pc:sldMk cId="1066069494" sldId="1058"/>
            <ac:picMk id="8" creationId="{A9565A21-A769-4EC8-A585-B666A16AEC00}"/>
          </ac:picMkLst>
        </pc:picChg>
        <pc:picChg chg="mod">
          <ac:chgData name="LAMIAE BEZZAZ" userId="f9bc3cc0-8e1c-4944-afa8-b4b36bbf20e1" providerId="ADAL" clId="{97C0FA8A-84DC-4168-BCC0-EE71F03703BD}" dt="2025-12-15T20:25:14.636" v="4695" actId="1076"/>
          <ac:picMkLst>
            <pc:docMk/>
            <pc:sldMk cId="1066069494" sldId="1058"/>
            <ac:picMk id="9" creationId="{55DB4818-467E-4127-A831-2E0F497393C9}"/>
          </ac:picMkLst>
        </pc:picChg>
        <pc:picChg chg="add mod">
          <ac:chgData name="LAMIAE BEZZAZ" userId="f9bc3cc0-8e1c-4944-afa8-b4b36bbf20e1" providerId="ADAL" clId="{97C0FA8A-84DC-4168-BCC0-EE71F03703BD}" dt="2025-12-15T20:25:09.508" v="4694" actId="14100"/>
          <ac:picMkLst>
            <pc:docMk/>
            <pc:sldMk cId="1066069494" sldId="1058"/>
            <ac:picMk id="10" creationId="{AE69D778-518A-4BC6-B616-607B8F7F5236}"/>
          </ac:picMkLst>
        </pc:picChg>
      </pc:sldChg>
      <pc:sldChg chg="addSp delSp modSp add ord">
        <pc:chgData name="LAMIAE BEZZAZ" userId="f9bc3cc0-8e1c-4944-afa8-b4b36bbf20e1" providerId="ADAL" clId="{97C0FA8A-84DC-4168-BCC0-EE71F03703BD}" dt="2025-12-15T20:24:12.223" v="4658" actId="1076"/>
        <pc:sldMkLst>
          <pc:docMk/>
          <pc:sldMk cId="2389217317" sldId="1059"/>
        </pc:sldMkLst>
        <pc:picChg chg="mod">
          <ac:chgData name="LAMIAE BEZZAZ" userId="f9bc3cc0-8e1c-4944-afa8-b4b36bbf20e1" providerId="ADAL" clId="{97C0FA8A-84DC-4168-BCC0-EE71F03703BD}" dt="2025-12-15T20:24:10.212" v="4657" actId="1076"/>
          <ac:picMkLst>
            <pc:docMk/>
            <pc:sldMk cId="2389217317" sldId="1059"/>
            <ac:picMk id="5" creationId="{23BE8812-25BF-4809-9B09-77298C7C04E0}"/>
          </ac:picMkLst>
        </pc:picChg>
        <pc:picChg chg="add mod">
          <ac:chgData name="LAMIAE BEZZAZ" userId="f9bc3cc0-8e1c-4944-afa8-b4b36bbf20e1" providerId="ADAL" clId="{97C0FA8A-84DC-4168-BCC0-EE71F03703BD}" dt="2025-12-15T20:24:05.443" v="4656" actId="14100"/>
          <ac:picMkLst>
            <pc:docMk/>
            <pc:sldMk cId="2389217317" sldId="1059"/>
            <ac:picMk id="6" creationId="{F839C952-7769-413E-997C-3F871862C717}"/>
          </ac:picMkLst>
        </pc:picChg>
        <pc:picChg chg="del">
          <ac:chgData name="LAMIAE BEZZAZ" userId="f9bc3cc0-8e1c-4944-afa8-b4b36bbf20e1" providerId="ADAL" clId="{97C0FA8A-84DC-4168-BCC0-EE71F03703BD}" dt="2025-12-15T20:23:53.006" v="4640" actId="478"/>
          <ac:picMkLst>
            <pc:docMk/>
            <pc:sldMk cId="2389217317" sldId="1059"/>
            <ac:picMk id="7" creationId="{385C271A-37D9-4E5A-8FDB-7918AAD5244D}"/>
          </ac:picMkLst>
        </pc:picChg>
        <pc:picChg chg="del">
          <ac:chgData name="LAMIAE BEZZAZ" userId="f9bc3cc0-8e1c-4944-afa8-b4b36bbf20e1" providerId="ADAL" clId="{97C0FA8A-84DC-4168-BCC0-EE71F03703BD}" dt="2025-12-15T17:35:13.233" v="3538" actId="478"/>
          <ac:picMkLst>
            <pc:docMk/>
            <pc:sldMk cId="2389217317" sldId="1059"/>
            <ac:picMk id="8" creationId="{A9565A21-A769-4EC8-A585-B666A16AEC00}"/>
          </ac:picMkLst>
        </pc:picChg>
        <pc:picChg chg="mod">
          <ac:chgData name="LAMIAE BEZZAZ" userId="f9bc3cc0-8e1c-4944-afa8-b4b36bbf20e1" providerId="ADAL" clId="{97C0FA8A-84DC-4168-BCC0-EE71F03703BD}" dt="2025-12-15T20:24:12.223" v="4658" actId="1076"/>
          <ac:picMkLst>
            <pc:docMk/>
            <pc:sldMk cId="2389217317" sldId="1059"/>
            <ac:picMk id="9" creationId="{55DB4818-467E-4127-A831-2E0F497393C9}"/>
          </ac:picMkLst>
        </pc:picChg>
        <pc:picChg chg="del">
          <ac:chgData name="LAMIAE BEZZAZ" userId="f9bc3cc0-8e1c-4944-afa8-b4b36bbf20e1" providerId="ADAL" clId="{97C0FA8A-84DC-4168-BCC0-EE71F03703BD}" dt="2025-12-15T17:35:49.402" v="3674" actId="478"/>
          <ac:picMkLst>
            <pc:docMk/>
            <pc:sldMk cId="2389217317" sldId="1059"/>
            <ac:picMk id="10" creationId="{AE69D778-518A-4BC6-B616-607B8F7F5236}"/>
          </ac:picMkLst>
        </pc:picChg>
        <pc:picChg chg="add del mod">
          <ac:chgData name="LAMIAE BEZZAZ" userId="f9bc3cc0-8e1c-4944-afa8-b4b36bbf20e1" providerId="ADAL" clId="{97C0FA8A-84DC-4168-BCC0-EE71F03703BD}" dt="2025-12-15T20:23:53.006" v="4640" actId="478"/>
          <ac:picMkLst>
            <pc:docMk/>
            <pc:sldMk cId="2389217317" sldId="1059"/>
            <ac:picMk id="12" creationId="{2F3885C1-8ECE-4137-A488-49E3C36DCCF1}"/>
          </ac:picMkLst>
        </pc:picChg>
      </pc:sldChg>
      <pc:sldChg chg="addSp delSp modSp add">
        <pc:chgData name="LAMIAE BEZZAZ" userId="f9bc3cc0-8e1c-4944-afa8-b4b36bbf20e1" providerId="ADAL" clId="{97C0FA8A-84DC-4168-BCC0-EE71F03703BD}" dt="2025-12-15T20:25:46.631" v="4727" actId="1076"/>
        <pc:sldMkLst>
          <pc:docMk/>
          <pc:sldMk cId="28397401" sldId="1060"/>
        </pc:sldMkLst>
        <pc:picChg chg="del mod">
          <ac:chgData name="LAMIAE BEZZAZ" userId="f9bc3cc0-8e1c-4944-afa8-b4b36bbf20e1" providerId="ADAL" clId="{97C0FA8A-84DC-4168-BCC0-EE71F03703BD}" dt="2025-12-15T20:25:24.244" v="4697" actId="478"/>
          <ac:picMkLst>
            <pc:docMk/>
            <pc:sldMk cId="28397401" sldId="1060"/>
            <ac:picMk id="5" creationId="{23BE8812-25BF-4809-9B09-77298C7C04E0}"/>
          </ac:picMkLst>
        </pc:picChg>
        <pc:picChg chg="add mod">
          <ac:chgData name="LAMIAE BEZZAZ" userId="f9bc3cc0-8e1c-4944-afa8-b4b36bbf20e1" providerId="ADAL" clId="{97C0FA8A-84DC-4168-BCC0-EE71F03703BD}" dt="2025-12-15T20:25:46.631" v="4727" actId="1076"/>
          <ac:picMkLst>
            <pc:docMk/>
            <pc:sldMk cId="28397401" sldId="1060"/>
            <ac:picMk id="6" creationId="{12F20C04-96A5-4736-B7DD-B89FEE822677}"/>
          </ac:picMkLst>
        </pc:picChg>
        <pc:picChg chg="del">
          <ac:chgData name="LAMIAE BEZZAZ" userId="f9bc3cc0-8e1c-4944-afa8-b4b36bbf20e1" providerId="ADAL" clId="{97C0FA8A-84DC-4168-BCC0-EE71F03703BD}" dt="2025-12-15T17:38:45.632" v="3817" actId="478"/>
          <ac:picMkLst>
            <pc:docMk/>
            <pc:sldMk cId="28397401" sldId="1060"/>
            <ac:picMk id="7" creationId="{385C271A-37D9-4E5A-8FDB-7918AAD5244D}"/>
          </ac:picMkLst>
        </pc:picChg>
        <pc:picChg chg="del mod">
          <ac:chgData name="LAMIAE BEZZAZ" userId="f9bc3cc0-8e1c-4944-afa8-b4b36bbf20e1" providerId="ADAL" clId="{97C0FA8A-84DC-4168-BCC0-EE71F03703BD}" dt="2025-12-15T20:25:24.244" v="4697" actId="478"/>
          <ac:picMkLst>
            <pc:docMk/>
            <pc:sldMk cId="28397401" sldId="1060"/>
            <ac:picMk id="8" creationId="{A9565A21-A769-4EC8-A585-B666A16AEC00}"/>
          </ac:picMkLst>
        </pc:picChg>
        <pc:picChg chg="mod">
          <ac:chgData name="LAMIAE BEZZAZ" userId="f9bc3cc0-8e1c-4944-afa8-b4b36bbf20e1" providerId="ADAL" clId="{97C0FA8A-84DC-4168-BCC0-EE71F03703BD}" dt="2025-12-15T20:25:44.626" v="4726" actId="1076"/>
          <ac:picMkLst>
            <pc:docMk/>
            <pc:sldMk cId="28397401" sldId="1060"/>
            <ac:picMk id="9" creationId="{55DB4818-467E-4127-A831-2E0F497393C9}"/>
          </ac:picMkLst>
        </pc:picChg>
        <pc:picChg chg="del">
          <ac:chgData name="LAMIAE BEZZAZ" userId="f9bc3cc0-8e1c-4944-afa8-b4b36bbf20e1" providerId="ADAL" clId="{97C0FA8A-84DC-4168-BCC0-EE71F03703BD}" dt="2025-12-15T17:39:12.761" v="3935" actId="478"/>
          <ac:picMkLst>
            <pc:docMk/>
            <pc:sldMk cId="28397401" sldId="1060"/>
            <ac:picMk id="10" creationId="{AE69D778-518A-4BC6-B616-607B8F7F5236}"/>
          </ac:picMkLst>
        </pc:picChg>
        <pc:picChg chg="add mod">
          <ac:chgData name="LAMIAE BEZZAZ" userId="f9bc3cc0-8e1c-4944-afa8-b4b36bbf20e1" providerId="ADAL" clId="{97C0FA8A-84DC-4168-BCC0-EE71F03703BD}" dt="2025-12-15T20:25:39.975" v="4725" actId="14100"/>
          <ac:picMkLst>
            <pc:docMk/>
            <pc:sldMk cId="28397401" sldId="1060"/>
            <ac:picMk id="12" creationId="{B2D3B7C3-B945-4D7A-8667-14CEDD5E19E8}"/>
          </ac:picMkLst>
        </pc:picChg>
        <pc:picChg chg="add del mod">
          <ac:chgData name="LAMIAE BEZZAZ" userId="f9bc3cc0-8e1c-4944-afa8-b4b36bbf20e1" providerId="ADAL" clId="{97C0FA8A-84DC-4168-BCC0-EE71F03703BD}" dt="2025-12-15T17:39:38.028" v="4052" actId="478"/>
          <ac:picMkLst>
            <pc:docMk/>
            <pc:sldMk cId="28397401" sldId="1060"/>
            <ac:picMk id="13" creationId="{282139F0-4E85-4CD2-BF6C-02686C2C8AEC}"/>
          </ac:picMkLst>
        </pc:picChg>
        <pc:picChg chg="add del mod">
          <ac:chgData name="LAMIAE BEZZAZ" userId="f9bc3cc0-8e1c-4944-afa8-b4b36bbf20e1" providerId="ADAL" clId="{97C0FA8A-84DC-4168-BCC0-EE71F03703BD}" dt="2025-12-15T17:39:38.028" v="4052" actId="478"/>
          <ac:picMkLst>
            <pc:docMk/>
            <pc:sldMk cId="28397401" sldId="1060"/>
            <ac:picMk id="14" creationId="{2B5A0FD0-6A8A-4561-BA8A-03EAAC55FCA7}"/>
          </ac:picMkLst>
        </pc:picChg>
        <pc:picChg chg="add del mod">
          <ac:chgData name="LAMIAE BEZZAZ" userId="f9bc3cc0-8e1c-4944-afa8-b4b36bbf20e1" providerId="ADAL" clId="{97C0FA8A-84DC-4168-BCC0-EE71F03703BD}" dt="2025-12-15T17:39:38.028" v="4052" actId="478"/>
          <ac:picMkLst>
            <pc:docMk/>
            <pc:sldMk cId="28397401" sldId="1060"/>
            <ac:picMk id="15" creationId="{646F038F-13E1-4C4E-A9FE-3F6D48169200}"/>
          </ac:picMkLst>
        </pc:picChg>
      </pc:sldChg>
      <pc:sldChg chg="addSp delSp modSp add">
        <pc:chgData name="LAMIAE BEZZAZ" userId="f9bc3cc0-8e1c-4944-afa8-b4b36bbf20e1" providerId="ADAL" clId="{97C0FA8A-84DC-4168-BCC0-EE71F03703BD}" dt="2025-12-16T11:28:39.189" v="4759" actId="14100"/>
        <pc:sldMkLst>
          <pc:docMk/>
          <pc:sldMk cId="787177306" sldId="1061"/>
        </pc:sldMkLst>
        <pc:spChg chg="mod">
          <ac:chgData name="LAMIAE BEZZAZ" userId="f9bc3cc0-8e1c-4944-afa8-b4b36bbf20e1" providerId="ADAL" clId="{97C0FA8A-84DC-4168-BCC0-EE71F03703BD}" dt="2025-12-15T18:06:16.053" v="4509" actId="20577"/>
          <ac:spMkLst>
            <pc:docMk/>
            <pc:sldMk cId="787177306" sldId="1061"/>
            <ac:spMk id="2" creationId="{5043D995-BCD8-6902-4147-AFBED7779683}"/>
          </ac:spMkLst>
        </pc:spChg>
        <pc:spChg chg="add mod">
          <ac:chgData name="LAMIAE BEZZAZ" userId="f9bc3cc0-8e1c-4944-afa8-b4b36bbf20e1" providerId="ADAL" clId="{97C0FA8A-84DC-4168-BCC0-EE71F03703BD}" dt="2025-12-16T11:28:39.189" v="4759" actId="14100"/>
          <ac:spMkLst>
            <pc:docMk/>
            <pc:sldMk cId="787177306" sldId="1061"/>
            <ac:spMk id="5" creationId="{A48A4EBB-A066-424C-808B-C53E1009F087}"/>
          </ac:spMkLst>
        </pc:spChg>
        <pc:spChg chg="del">
          <ac:chgData name="LAMIAE BEZZAZ" userId="f9bc3cc0-8e1c-4944-afa8-b4b36bbf20e1" providerId="ADAL" clId="{97C0FA8A-84DC-4168-BCC0-EE71F03703BD}" dt="2025-12-15T18:06:02.532" v="4488" actId="478"/>
          <ac:spMkLst>
            <pc:docMk/>
            <pc:sldMk cId="787177306" sldId="1061"/>
            <ac:spMk id="5" creationId="{E71B0C6C-3972-40C0-AF97-7868017BECDE}"/>
          </ac:spMkLst>
        </pc:spChg>
      </pc:sldChg>
      <pc:sldChg chg="addSp modSp add">
        <pc:chgData name="LAMIAE BEZZAZ" userId="f9bc3cc0-8e1c-4944-afa8-b4b36bbf20e1" providerId="ADAL" clId="{97C0FA8A-84DC-4168-BCC0-EE71F03703BD}" dt="2025-12-16T11:29:01.567" v="4764" actId="14100"/>
        <pc:sldMkLst>
          <pc:docMk/>
          <pc:sldMk cId="227644244" sldId="1062"/>
        </pc:sldMkLst>
        <pc:spChg chg="mod">
          <ac:chgData name="LAMIAE BEZZAZ" userId="f9bc3cc0-8e1c-4944-afa8-b4b36bbf20e1" providerId="ADAL" clId="{97C0FA8A-84DC-4168-BCC0-EE71F03703BD}" dt="2025-12-15T18:07:00.816" v="4532" actId="20577"/>
          <ac:spMkLst>
            <pc:docMk/>
            <pc:sldMk cId="227644244" sldId="1062"/>
            <ac:spMk id="2" creationId="{5043D995-BCD8-6902-4147-AFBED7779683}"/>
          </ac:spMkLst>
        </pc:spChg>
        <pc:spChg chg="add mod">
          <ac:chgData name="LAMIAE BEZZAZ" userId="f9bc3cc0-8e1c-4944-afa8-b4b36bbf20e1" providerId="ADAL" clId="{97C0FA8A-84DC-4168-BCC0-EE71F03703BD}" dt="2025-12-16T11:29:01.567" v="4764" actId="14100"/>
          <ac:spMkLst>
            <pc:docMk/>
            <pc:sldMk cId="227644244" sldId="1062"/>
            <ac:spMk id="5" creationId="{BEBA59D3-ADE1-409F-8493-356EC9A410FC}"/>
          </ac:spMkLst>
        </pc:spChg>
      </pc:sldChg>
    </pc:docChg>
  </pc:docChgLst>
  <pc:docChgLst>
    <pc:chgData name="LAMIAE BEZZAZ" userId="f9bc3cc0-8e1c-4944-afa8-b4b36bbf20e1" providerId="ADAL" clId="{E7245E57-6453-4009-A5B6-0D28D6D47AFF}"/>
    <pc:docChg chg="undo custSel modSld">
      <pc:chgData name="LAMIAE BEZZAZ" userId="f9bc3cc0-8e1c-4944-afa8-b4b36bbf20e1" providerId="ADAL" clId="{E7245E57-6453-4009-A5B6-0D28D6D47AFF}" dt="2025-12-11T19:51:57.022" v="720" actId="20577"/>
      <pc:docMkLst>
        <pc:docMk/>
      </pc:docMkLst>
      <pc:sldChg chg="delSp">
        <pc:chgData name="LAMIAE BEZZAZ" userId="f9bc3cc0-8e1c-4944-afa8-b4b36bbf20e1" providerId="ADAL" clId="{E7245E57-6453-4009-A5B6-0D28D6D47AFF}" dt="2025-12-11T19:48:57.809" v="694" actId="478"/>
        <pc:sldMkLst>
          <pc:docMk/>
          <pc:sldMk cId="4118530945" sldId="549"/>
        </pc:sldMkLst>
        <pc:picChg chg="del">
          <ac:chgData name="LAMIAE BEZZAZ" userId="f9bc3cc0-8e1c-4944-afa8-b4b36bbf20e1" providerId="ADAL" clId="{E7245E57-6453-4009-A5B6-0D28D6D47AFF}" dt="2025-12-11T19:48:57.809" v="694" actId="478"/>
          <ac:picMkLst>
            <pc:docMk/>
            <pc:sldMk cId="4118530945" sldId="549"/>
            <ac:picMk id="4" creationId="{4E7D91C2-7A0D-4AD6-9DC9-447FA0095BBB}"/>
          </ac:picMkLst>
        </pc:picChg>
      </pc:sldChg>
      <pc:sldChg chg="delSp modSp">
        <pc:chgData name="LAMIAE BEZZAZ" userId="f9bc3cc0-8e1c-4944-afa8-b4b36bbf20e1" providerId="ADAL" clId="{E7245E57-6453-4009-A5B6-0D28D6D47AFF}" dt="2025-12-11T18:09:44.843" v="122" actId="207"/>
        <pc:sldMkLst>
          <pc:docMk/>
          <pc:sldMk cId="3867969833" sldId="570"/>
        </pc:sldMkLst>
        <pc:spChg chg="mod">
          <ac:chgData name="LAMIAE BEZZAZ" userId="f9bc3cc0-8e1c-4944-afa8-b4b36bbf20e1" providerId="ADAL" clId="{E7245E57-6453-4009-A5B6-0D28D6D47AFF}" dt="2025-12-11T18:09:44.843" v="122" actId="207"/>
          <ac:spMkLst>
            <pc:docMk/>
            <pc:sldMk cId="3867969833" sldId="570"/>
            <ac:spMk id="6" creationId="{F2C11259-029E-9FA6-18CE-EE5D6A0FEFBE}"/>
          </ac:spMkLst>
        </pc:spChg>
        <pc:picChg chg="del">
          <ac:chgData name="LAMIAE BEZZAZ" userId="f9bc3cc0-8e1c-4944-afa8-b4b36bbf20e1" providerId="ADAL" clId="{E7245E57-6453-4009-A5B6-0D28D6D47AFF}" dt="2025-12-11T18:09:06.616" v="114" actId="478"/>
          <ac:picMkLst>
            <pc:docMk/>
            <pc:sldMk cId="3867969833" sldId="570"/>
            <ac:picMk id="7" creationId="{6EE3B4F4-F306-4F95-9078-3FE1662C3B67}"/>
          </ac:picMkLst>
        </pc:picChg>
      </pc:sldChg>
      <pc:sldChg chg="addSp delSp modSp delAnim">
        <pc:chgData name="LAMIAE BEZZAZ" userId="f9bc3cc0-8e1c-4944-afa8-b4b36bbf20e1" providerId="ADAL" clId="{E7245E57-6453-4009-A5B6-0D28D6D47AFF}" dt="2025-12-11T19:35:55.640" v="328" actId="478"/>
        <pc:sldMkLst>
          <pc:docMk/>
          <pc:sldMk cId="3413296832" sldId="591"/>
        </pc:sldMkLst>
        <pc:spChg chg="add mod">
          <ac:chgData name="LAMIAE BEZZAZ" userId="f9bc3cc0-8e1c-4944-afa8-b4b36bbf20e1" providerId="ADAL" clId="{E7245E57-6453-4009-A5B6-0D28D6D47AFF}" dt="2025-12-11T19:35:55.640" v="328" actId="478"/>
          <ac:spMkLst>
            <pc:docMk/>
            <pc:sldMk cId="3413296832" sldId="591"/>
            <ac:spMk id="5" creationId="{3EA9A3A1-0F8C-4827-A663-BECDAEBB6F5A}"/>
          </ac:spMkLst>
        </pc:spChg>
        <pc:picChg chg="del">
          <ac:chgData name="LAMIAE BEZZAZ" userId="f9bc3cc0-8e1c-4944-afa8-b4b36bbf20e1" providerId="ADAL" clId="{E7245E57-6453-4009-A5B6-0D28D6D47AFF}" dt="2025-12-11T19:35:55.640" v="328" actId="478"/>
          <ac:picMkLst>
            <pc:docMk/>
            <pc:sldMk cId="3413296832" sldId="591"/>
            <ac:picMk id="3" creationId="{C8C037F7-B2B8-42F3-B3B7-A5B57BC71F46}"/>
          </ac:picMkLst>
        </pc:picChg>
      </pc:sldChg>
      <pc:sldChg chg="delSp modSp">
        <pc:chgData name="LAMIAE BEZZAZ" userId="f9bc3cc0-8e1c-4944-afa8-b4b36bbf20e1" providerId="ADAL" clId="{E7245E57-6453-4009-A5B6-0D28D6D47AFF}" dt="2025-12-11T19:36:21.413" v="342" actId="20577"/>
        <pc:sldMkLst>
          <pc:docMk/>
          <pc:sldMk cId="22402476" sldId="594"/>
        </pc:sldMkLst>
        <pc:spChg chg="mod">
          <ac:chgData name="LAMIAE BEZZAZ" userId="f9bc3cc0-8e1c-4944-afa8-b4b36bbf20e1" providerId="ADAL" clId="{E7245E57-6453-4009-A5B6-0D28D6D47AFF}" dt="2025-12-11T19:36:21.413" v="342" actId="20577"/>
          <ac:spMkLst>
            <pc:docMk/>
            <pc:sldMk cId="22402476" sldId="594"/>
            <ac:spMk id="16" creationId="{FC9EFA68-1708-4811-8835-13FC8F2C334F}"/>
          </ac:spMkLst>
        </pc:spChg>
        <pc:picChg chg="del">
          <ac:chgData name="LAMIAE BEZZAZ" userId="f9bc3cc0-8e1c-4944-afa8-b4b36bbf20e1" providerId="ADAL" clId="{E7245E57-6453-4009-A5B6-0D28D6D47AFF}" dt="2025-12-11T19:35:59.171" v="329" actId="478"/>
          <ac:picMkLst>
            <pc:docMk/>
            <pc:sldMk cId="22402476" sldId="594"/>
            <ac:picMk id="4" creationId="{5B8B0130-C9D9-4D58-8502-8ACC7332AC5B}"/>
          </ac:picMkLst>
        </pc:picChg>
      </pc:sldChg>
      <pc:sldChg chg="addSp delSp modSp delAnim">
        <pc:chgData name="LAMIAE BEZZAZ" userId="f9bc3cc0-8e1c-4944-afa8-b4b36bbf20e1" providerId="ADAL" clId="{E7245E57-6453-4009-A5B6-0D28D6D47AFF}" dt="2025-12-11T19:35:11.566" v="313" actId="478"/>
        <pc:sldMkLst>
          <pc:docMk/>
          <pc:sldMk cId="4005047825" sldId="595"/>
        </pc:sldMkLst>
        <pc:spChg chg="add mod">
          <ac:chgData name="LAMIAE BEZZAZ" userId="f9bc3cc0-8e1c-4944-afa8-b4b36bbf20e1" providerId="ADAL" clId="{E7245E57-6453-4009-A5B6-0D28D6D47AFF}" dt="2025-12-11T19:35:11.566" v="313" actId="478"/>
          <ac:spMkLst>
            <pc:docMk/>
            <pc:sldMk cId="4005047825" sldId="595"/>
            <ac:spMk id="7" creationId="{C54031C8-21BA-4694-AF11-A3C809B6608C}"/>
          </ac:spMkLst>
        </pc:spChg>
        <pc:picChg chg="del">
          <ac:chgData name="LAMIAE BEZZAZ" userId="f9bc3cc0-8e1c-4944-afa8-b4b36bbf20e1" providerId="ADAL" clId="{E7245E57-6453-4009-A5B6-0D28D6D47AFF}" dt="2025-12-11T19:35:11.566" v="313" actId="478"/>
          <ac:picMkLst>
            <pc:docMk/>
            <pc:sldMk cId="4005047825" sldId="595"/>
            <ac:picMk id="5" creationId="{42455223-8BDD-4442-BE02-55917495FD4B}"/>
          </ac:picMkLst>
        </pc:picChg>
      </pc:sldChg>
      <pc:sldChg chg="delSp modSp">
        <pc:chgData name="LAMIAE BEZZAZ" userId="f9bc3cc0-8e1c-4944-afa8-b4b36bbf20e1" providerId="ADAL" clId="{E7245E57-6453-4009-A5B6-0D28D6D47AFF}" dt="2025-12-11T19:35:29.685" v="320" actId="207"/>
        <pc:sldMkLst>
          <pc:docMk/>
          <pc:sldMk cId="453576752" sldId="598"/>
        </pc:sldMkLst>
        <pc:spChg chg="mod">
          <ac:chgData name="LAMIAE BEZZAZ" userId="f9bc3cc0-8e1c-4944-afa8-b4b36bbf20e1" providerId="ADAL" clId="{E7245E57-6453-4009-A5B6-0D28D6D47AFF}" dt="2025-12-11T19:35:29.685" v="320" actId="207"/>
          <ac:spMkLst>
            <pc:docMk/>
            <pc:sldMk cId="453576752" sldId="598"/>
            <ac:spMk id="16" creationId="{FC9EFA68-1708-4811-8835-13FC8F2C334F}"/>
          </ac:spMkLst>
        </pc:spChg>
        <pc:picChg chg="del">
          <ac:chgData name="LAMIAE BEZZAZ" userId="f9bc3cc0-8e1c-4944-afa8-b4b36bbf20e1" providerId="ADAL" clId="{E7245E57-6453-4009-A5B6-0D28D6D47AFF}" dt="2025-12-11T19:35:15.415" v="314" actId="478"/>
          <ac:picMkLst>
            <pc:docMk/>
            <pc:sldMk cId="453576752" sldId="598"/>
            <ac:picMk id="4" creationId="{7629140E-90CB-48DB-B3EA-31A98E9390FC}"/>
          </ac:picMkLst>
        </pc:picChg>
      </pc:sldChg>
      <pc:sldChg chg="addSp delSp modSp delAnim">
        <pc:chgData name="LAMIAE BEZZAZ" userId="f9bc3cc0-8e1c-4944-afa8-b4b36bbf20e1" providerId="ADAL" clId="{E7245E57-6453-4009-A5B6-0D28D6D47AFF}" dt="2025-12-11T19:35:32.630" v="321" actId="478"/>
        <pc:sldMkLst>
          <pc:docMk/>
          <pc:sldMk cId="3048187649" sldId="599"/>
        </pc:sldMkLst>
        <pc:spChg chg="add mod">
          <ac:chgData name="LAMIAE BEZZAZ" userId="f9bc3cc0-8e1c-4944-afa8-b4b36bbf20e1" providerId="ADAL" clId="{E7245E57-6453-4009-A5B6-0D28D6D47AFF}" dt="2025-12-11T19:35:32.630" v="321" actId="478"/>
          <ac:spMkLst>
            <pc:docMk/>
            <pc:sldMk cId="3048187649" sldId="599"/>
            <ac:spMk id="7" creationId="{64189605-737A-4F4F-90AE-E991C7FBB787}"/>
          </ac:spMkLst>
        </pc:spChg>
        <pc:picChg chg="del">
          <ac:chgData name="LAMIAE BEZZAZ" userId="f9bc3cc0-8e1c-4944-afa8-b4b36bbf20e1" providerId="ADAL" clId="{E7245E57-6453-4009-A5B6-0D28D6D47AFF}" dt="2025-12-11T19:35:32.630" v="321" actId="478"/>
          <ac:picMkLst>
            <pc:docMk/>
            <pc:sldMk cId="3048187649" sldId="599"/>
            <ac:picMk id="5" creationId="{EAFAE6EB-EB74-4560-BFC1-6CEB58D08C91}"/>
          </ac:picMkLst>
        </pc:picChg>
      </pc:sldChg>
      <pc:sldChg chg="addSp delSp modSp">
        <pc:chgData name="LAMIAE BEZZAZ" userId="f9bc3cc0-8e1c-4944-afa8-b4b36bbf20e1" providerId="ADAL" clId="{E7245E57-6453-4009-A5B6-0D28D6D47AFF}" dt="2025-12-11T19:51:57.022" v="720" actId="20577"/>
        <pc:sldMkLst>
          <pc:docMk/>
          <pc:sldMk cId="613695729" sldId="645"/>
        </pc:sldMkLst>
        <pc:spChg chg="mod">
          <ac:chgData name="LAMIAE BEZZAZ" userId="f9bc3cc0-8e1c-4944-afa8-b4b36bbf20e1" providerId="ADAL" clId="{E7245E57-6453-4009-A5B6-0D28D6D47AFF}" dt="2025-12-11T19:51:57.022" v="720" actId="20577"/>
          <ac:spMkLst>
            <pc:docMk/>
            <pc:sldMk cId="613695729" sldId="645"/>
            <ac:spMk id="2" creationId="{3C57744B-8346-4FC3-BADA-54A0FBB7CCD0}"/>
          </ac:spMkLst>
        </pc:spChg>
        <pc:picChg chg="del">
          <ac:chgData name="LAMIAE BEZZAZ" userId="f9bc3cc0-8e1c-4944-afa8-b4b36bbf20e1" providerId="ADAL" clId="{E7245E57-6453-4009-A5B6-0D28D6D47AFF}" dt="2025-12-11T19:51:05.370" v="711" actId="478"/>
          <ac:picMkLst>
            <pc:docMk/>
            <pc:sldMk cId="613695729" sldId="645"/>
            <ac:picMk id="3" creationId="{177EBEB8-36E0-4A8F-93F3-6C7A9D07F908}"/>
          </ac:picMkLst>
        </pc:picChg>
        <pc:picChg chg="add mod ord">
          <ac:chgData name="LAMIAE BEZZAZ" userId="f9bc3cc0-8e1c-4944-afa8-b4b36bbf20e1" providerId="ADAL" clId="{E7245E57-6453-4009-A5B6-0D28D6D47AFF}" dt="2025-12-11T19:51:42.234" v="718" actId="1076"/>
          <ac:picMkLst>
            <pc:docMk/>
            <pc:sldMk cId="613695729" sldId="645"/>
            <ac:picMk id="4" creationId="{56D1BAC7-8086-4705-9A4A-AC99FC456859}"/>
          </ac:picMkLst>
        </pc:picChg>
      </pc:sldChg>
      <pc:sldChg chg="delSp">
        <pc:chgData name="LAMIAE BEZZAZ" userId="f9bc3cc0-8e1c-4944-afa8-b4b36bbf20e1" providerId="ADAL" clId="{E7245E57-6453-4009-A5B6-0D28D6D47AFF}" dt="2025-12-11T19:49:08.432" v="696" actId="478"/>
        <pc:sldMkLst>
          <pc:docMk/>
          <pc:sldMk cId="2296663396" sldId="669"/>
        </pc:sldMkLst>
        <pc:picChg chg="del">
          <ac:chgData name="LAMIAE BEZZAZ" userId="f9bc3cc0-8e1c-4944-afa8-b4b36bbf20e1" providerId="ADAL" clId="{E7245E57-6453-4009-A5B6-0D28D6D47AFF}" dt="2025-12-11T19:49:08.432" v="696" actId="478"/>
          <ac:picMkLst>
            <pc:docMk/>
            <pc:sldMk cId="2296663396" sldId="669"/>
            <ac:picMk id="2" creationId="{0F051003-DCC6-45D7-895A-13701C11203C}"/>
          </ac:picMkLst>
        </pc:picChg>
        <pc:picChg chg="del">
          <ac:chgData name="LAMIAE BEZZAZ" userId="f9bc3cc0-8e1c-4944-afa8-b4b36bbf20e1" providerId="ADAL" clId="{E7245E57-6453-4009-A5B6-0D28D6D47AFF}" dt="2025-12-11T19:49:04.015" v="695" actId="478"/>
          <ac:picMkLst>
            <pc:docMk/>
            <pc:sldMk cId="2296663396" sldId="669"/>
            <ac:picMk id="7" creationId="{E30658FF-0317-4158-BE9E-8CED6D8297FB}"/>
          </ac:picMkLst>
        </pc:picChg>
      </pc:sldChg>
      <pc:sldChg chg="delSp modSp">
        <pc:chgData name="LAMIAE BEZZAZ" userId="f9bc3cc0-8e1c-4944-afa8-b4b36bbf20e1" providerId="ADAL" clId="{E7245E57-6453-4009-A5B6-0D28D6D47AFF}" dt="2025-12-11T19:34:33.801" v="305" actId="207"/>
        <pc:sldMkLst>
          <pc:docMk/>
          <pc:sldMk cId="2073244074" sldId="681"/>
        </pc:sldMkLst>
        <pc:spChg chg="mod">
          <ac:chgData name="LAMIAE BEZZAZ" userId="f9bc3cc0-8e1c-4944-afa8-b4b36bbf20e1" providerId="ADAL" clId="{E7245E57-6453-4009-A5B6-0D28D6D47AFF}" dt="2025-12-11T19:34:09.483" v="304" actId="20577"/>
          <ac:spMkLst>
            <pc:docMk/>
            <pc:sldMk cId="2073244074" sldId="681"/>
            <ac:spMk id="2" creationId="{EE761D32-25EC-972A-335A-DB914FE311F6}"/>
          </ac:spMkLst>
        </pc:spChg>
        <pc:spChg chg="mod">
          <ac:chgData name="LAMIAE BEZZAZ" userId="f9bc3cc0-8e1c-4944-afa8-b4b36bbf20e1" providerId="ADAL" clId="{E7245E57-6453-4009-A5B6-0D28D6D47AFF}" dt="2025-12-11T18:12:51.511" v="186" actId="207"/>
          <ac:spMkLst>
            <pc:docMk/>
            <pc:sldMk cId="2073244074" sldId="681"/>
            <ac:spMk id="7" creationId="{6CC8378A-5C3F-173B-1DAD-1AAB048D0915}"/>
          </ac:spMkLst>
        </pc:spChg>
        <pc:spChg chg="mod">
          <ac:chgData name="LAMIAE BEZZAZ" userId="f9bc3cc0-8e1c-4944-afa8-b4b36bbf20e1" providerId="ADAL" clId="{E7245E57-6453-4009-A5B6-0D28D6D47AFF}" dt="2025-12-11T18:13:15.913" v="197" actId="207"/>
          <ac:spMkLst>
            <pc:docMk/>
            <pc:sldMk cId="2073244074" sldId="681"/>
            <ac:spMk id="9" creationId="{F552E9BF-2977-70AC-509E-4E8DA4A8055A}"/>
          </ac:spMkLst>
        </pc:spChg>
        <pc:spChg chg="mod">
          <ac:chgData name="LAMIAE BEZZAZ" userId="f9bc3cc0-8e1c-4944-afa8-b4b36bbf20e1" providerId="ADAL" clId="{E7245E57-6453-4009-A5B6-0D28D6D47AFF}" dt="2025-12-11T19:31:57.081" v="231" actId="207"/>
          <ac:spMkLst>
            <pc:docMk/>
            <pc:sldMk cId="2073244074" sldId="681"/>
            <ac:spMk id="11" creationId="{9D6102A7-6F8A-0554-FADD-DC32B569C6FF}"/>
          </ac:spMkLst>
        </pc:spChg>
        <pc:spChg chg="mod">
          <ac:chgData name="LAMIAE BEZZAZ" userId="f9bc3cc0-8e1c-4944-afa8-b4b36bbf20e1" providerId="ADAL" clId="{E7245E57-6453-4009-A5B6-0D28D6D47AFF}" dt="2025-12-11T19:34:33.801" v="305" actId="207"/>
          <ac:spMkLst>
            <pc:docMk/>
            <pc:sldMk cId="2073244074" sldId="681"/>
            <ac:spMk id="13" creationId="{F9A284D6-4390-4550-940F-995C1043E98F}"/>
          </ac:spMkLst>
        </pc:spChg>
        <pc:spChg chg="mod">
          <ac:chgData name="LAMIAE BEZZAZ" userId="f9bc3cc0-8e1c-4944-afa8-b4b36bbf20e1" providerId="ADAL" clId="{E7245E57-6453-4009-A5B6-0D28D6D47AFF}" dt="2025-12-11T19:31:50.085" v="230" actId="20577"/>
          <ac:spMkLst>
            <pc:docMk/>
            <pc:sldMk cId="2073244074" sldId="681"/>
            <ac:spMk id="15" creationId="{6BDB094B-1AA5-0CC2-FC78-655EF1DF39F9}"/>
          </ac:spMkLst>
        </pc:spChg>
        <pc:picChg chg="del">
          <ac:chgData name="LAMIAE BEZZAZ" userId="f9bc3cc0-8e1c-4944-afa8-b4b36bbf20e1" providerId="ADAL" clId="{E7245E57-6453-4009-A5B6-0D28D6D47AFF}" dt="2025-12-11T19:33:11.166" v="237" actId="478"/>
          <ac:picMkLst>
            <pc:docMk/>
            <pc:sldMk cId="2073244074" sldId="681"/>
            <ac:picMk id="10" creationId="{1E7320D1-6BFA-44CA-B22A-3530999F4940}"/>
          </ac:picMkLst>
        </pc:picChg>
        <pc:picChg chg="del">
          <ac:chgData name="LAMIAE BEZZAZ" userId="f9bc3cc0-8e1c-4944-afa8-b4b36bbf20e1" providerId="ADAL" clId="{E7245E57-6453-4009-A5B6-0D28D6D47AFF}" dt="2025-12-11T19:33:11.166" v="237" actId="478"/>
          <ac:picMkLst>
            <pc:docMk/>
            <pc:sldMk cId="2073244074" sldId="681"/>
            <ac:picMk id="12" creationId="{5F0CFE0D-2E58-4E08-886A-2BDF03804469}"/>
          </ac:picMkLst>
        </pc:picChg>
        <pc:picChg chg="del">
          <ac:chgData name="LAMIAE BEZZAZ" userId="f9bc3cc0-8e1c-4944-afa8-b4b36bbf20e1" providerId="ADAL" clId="{E7245E57-6453-4009-A5B6-0D28D6D47AFF}" dt="2025-12-11T19:33:11.166" v="237" actId="478"/>
          <ac:picMkLst>
            <pc:docMk/>
            <pc:sldMk cId="2073244074" sldId="681"/>
            <ac:picMk id="14" creationId="{64232C59-E984-4005-B9F1-DAD1C5EF65F9}"/>
          </ac:picMkLst>
        </pc:picChg>
        <pc:picChg chg="del">
          <ac:chgData name="LAMIAE BEZZAZ" userId="f9bc3cc0-8e1c-4944-afa8-b4b36bbf20e1" providerId="ADAL" clId="{E7245E57-6453-4009-A5B6-0D28D6D47AFF}" dt="2025-12-11T19:33:11.166" v="237" actId="478"/>
          <ac:picMkLst>
            <pc:docMk/>
            <pc:sldMk cId="2073244074" sldId="681"/>
            <ac:picMk id="18" creationId="{83DB66D6-4C8A-449C-8902-0B866A6D94F0}"/>
          </ac:picMkLst>
        </pc:picChg>
        <pc:picChg chg="del">
          <ac:chgData name="LAMIAE BEZZAZ" userId="f9bc3cc0-8e1c-4944-afa8-b4b36bbf20e1" providerId="ADAL" clId="{E7245E57-6453-4009-A5B6-0D28D6D47AFF}" dt="2025-12-11T19:33:11.166" v="237" actId="478"/>
          <ac:picMkLst>
            <pc:docMk/>
            <pc:sldMk cId="2073244074" sldId="681"/>
            <ac:picMk id="19" creationId="{7657678E-1A63-48B0-A093-CC89B0CE131E}"/>
          </ac:picMkLst>
        </pc:picChg>
      </pc:sldChg>
      <pc:sldChg chg="delSp modSp">
        <pc:chgData name="LAMIAE BEZZAZ" userId="f9bc3cc0-8e1c-4944-afa8-b4b36bbf20e1" providerId="ADAL" clId="{E7245E57-6453-4009-A5B6-0D28D6D47AFF}" dt="2025-12-11T19:40:26.194" v="471" actId="20577"/>
        <pc:sldMkLst>
          <pc:docMk/>
          <pc:sldMk cId="305295103" sldId="685"/>
        </pc:sldMkLst>
        <pc:spChg chg="mod">
          <ac:chgData name="LAMIAE BEZZAZ" userId="f9bc3cc0-8e1c-4944-afa8-b4b36bbf20e1" providerId="ADAL" clId="{E7245E57-6453-4009-A5B6-0D28D6D47AFF}" dt="2025-12-11T19:37:26.523" v="366" actId="20577"/>
          <ac:spMkLst>
            <pc:docMk/>
            <pc:sldMk cId="305295103" sldId="685"/>
            <ac:spMk id="7" creationId="{C2AF92B3-0C37-DC16-86D1-B54906FFC5D8}"/>
          </ac:spMkLst>
        </pc:spChg>
        <pc:spChg chg="mod">
          <ac:chgData name="LAMIAE BEZZAZ" userId="f9bc3cc0-8e1c-4944-afa8-b4b36bbf20e1" providerId="ADAL" clId="{E7245E57-6453-4009-A5B6-0D28D6D47AFF}" dt="2025-12-11T19:37:43.810" v="372" actId="207"/>
          <ac:spMkLst>
            <pc:docMk/>
            <pc:sldMk cId="305295103" sldId="685"/>
            <ac:spMk id="9" creationId="{C216C0AD-D06D-DF9D-D70F-E284551F611A}"/>
          </ac:spMkLst>
        </pc:spChg>
        <pc:spChg chg="mod">
          <ac:chgData name="LAMIAE BEZZAZ" userId="f9bc3cc0-8e1c-4944-afa8-b4b36bbf20e1" providerId="ADAL" clId="{E7245E57-6453-4009-A5B6-0D28D6D47AFF}" dt="2025-12-11T19:37:57.532" v="377" actId="20577"/>
          <ac:spMkLst>
            <pc:docMk/>
            <pc:sldMk cId="305295103" sldId="685"/>
            <ac:spMk id="11" creationId="{5AB8F308-2BF5-0F42-DF47-364CAE341734}"/>
          </ac:spMkLst>
        </pc:spChg>
        <pc:spChg chg="mod">
          <ac:chgData name="LAMIAE BEZZAZ" userId="f9bc3cc0-8e1c-4944-afa8-b4b36bbf20e1" providerId="ADAL" clId="{E7245E57-6453-4009-A5B6-0D28D6D47AFF}" dt="2025-12-11T19:39:25.491" v="401" actId="20577"/>
          <ac:spMkLst>
            <pc:docMk/>
            <pc:sldMk cId="305295103" sldId="685"/>
            <ac:spMk id="12" creationId="{0A0665F4-A777-4C53-B196-F3E288195EE4}"/>
          </ac:spMkLst>
        </pc:spChg>
        <pc:spChg chg="mod">
          <ac:chgData name="LAMIAE BEZZAZ" userId="f9bc3cc0-8e1c-4944-afa8-b4b36bbf20e1" providerId="ADAL" clId="{E7245E57-6453-4009-A5B6-0D28D6D47AFF}" dt="2025-12-11T19:38:27.360" v="392" actId="207"/>
          <ac:spMkLst>
            <pc:docMk/>
            <pc:sldMk cId="305295103" sldId="685"/>
            <ac:spMk id="15" creationId="{7090E24F-2292-69A8-E0EC-68ACBE90AEB3}"/>
          </ac:spMkLst>
        </pc:spChg>
        <pc:spChg chg="mod">
          <ac:chgData name="LAMIAE BEZZAZ" userId="f9bc3cc0-8e1c-4944-afa8-b4b36bbf20e1" providerId="ADAL" clId="{E7245E57-6453-4009-A5B6-0D28D6D47AFF}" dt="2025-12-11T19:40:26.194" v="471" actId="20577"/>
          <ac:spMkLst>
            <pc:docMk/>
            <pc:sldMk cId="305295103" sldId="685"/>
            <ac:spMk id="36" creationId="{CAC6E55D-1A9B-DEE8-363C-14673FA4DB74}"/>
          </ac:spMkLst>
        </pc:spChg>
        <pc:picChg chg="del">
          <ac:chgData name="LAMIAE BEZZAZ" userId="f9bc3cc0-8e1c-4944-afa8-b4b36bbf20e1" providerId="ADAL" clId="{E7245E57-6453-4009-A5B6-0D28D6D47AFF}" dt="2025-12-11T19:37:06.673" v="355" actId="478"/>
          <ac:picMkLst>
            <pc:docMk/>
            <pc:sldMk cId="305295103" sldId="685"/>
            <ac:picMk id="10" creationId="{172D2E31-D664-44A7-A7B4-F60704FC2587}"/>
          </ac:picMkLst>
        </pc:picChg>
        <pc:picChg chg="del">
          <ac:chgData name="LAMIAE BEZZAZ" userId="f9bc3cc0-8e1c-4944-afa8-b4b36bbf20e1" providerId="ADAL" clId="{E7245E57-6453-4009-A5B6-0D28D6D47AFF}" dt="2025-12-11T19:37:15.473" v="356" actId="478"/>
          <ac:picMkLst>
            <pc:docMk/>
            <pc:sldMk cId="305295103" sldId="685"/>
            <ac:picMk id="13" creationId="{F6EEF1DA-7B50-4905-A9DF-42974808EDCD}"/>
          </ac:picMkLst>
        </pc:picChg>
        <pc:picChg chg="del">
          <ac:chgData name="LAMIAE BEZZAZ" userId="f9bc3cc0-8e1c-4944-afa8-b4b36bbf20e1" providerId="ADAL" clId="{E7245E57-6453-4009-A5B6-0D28D6D47AFF}" dt="2025-12-11T19:37:15.473" v="356" actId="478"/>
          <ac:picMkLst>
            <pc:docMk/>
            <pc:sldMk cId="305295103" sldId="685"/>
            <ac:picMk id="14" creationId="{24DE01BB-9AAD-4C72-9832-D60655CFDDF0}"/>
          </ac:picMkLst>
        </pc:picChg>
        <pc:picChg chg="del">
          <ac:chgData name="LAMIAE BEZZAZ" userId="f9bc3cc0-8e1c-4944-afa8-b4b36bbf20e1" providerId="ADAL" clId="{E7245E57-6453-4009-A5B6-0D28D6D47AFF}" dt="2025-12-11T19:37:15.473" v="356" actId="478"/>
          <ac:picMkLst>
            <pc:docMk/>
            <pc:sldMk cId="305295103" sldId="685"/>
            <ac:picMk id="16" creationId="{23B240E1-D9DC-4D75-8A5D-D409B0741A65}"/>
          </ac:picMkLst>
        </pc:picChg>
        <pc:picChg chg="del">
          <ac:chgData name="LAMIAE BEZZAZ" userId="f9bc3cc0-8e1c-4944-afa8-b4b36bbf20e1" providerId="ADAL" clId="{E7245E57-6453-4009-A5B6-0D28D6D47AFF}" dt="2025-12-11T19:37:15.473" v="356" actId="478"/>
          <ac:picMkLst>
            <pc:docMk/>
            <pc:sldMk cId="305295103" sldId="685"/>
            <ac:picMk id="17" creationId="{1AC0B2AA-F12E-4EB1-9278-CAE67CB89BDA}"/>
          </ac:picMkLst>
        </pc:picChg>
      </pc:sldChg>
      <pc:sldChg chg="modSp">
        <pc:chgData name="LAMIAE BEZZAZ" userId="f9bc3cc0-8e1c-4944-afa8-b4b36bbf20e1" providerId="ADAL" clId="{E7245E57-6453-4009-A5B6-0D28D6D47AFF}" dt="2025-12-11T19:50:29.992" v="710"/>
        <pc:sldMkLst>
          <pc:docMk/>
          <pc:sldMk cId="2942005852" sldId="697"/>
        </pc:sldMkLst>
        <pc:spChg chg="mod">
          <ac:chgData name="LAMIAE BEZZAZ" userId="f9bc3cc0-8e1c-4944-afa8-b4b36bbf20e1" providerId="ADAL" clId="{E7245E57-6453-4009-A5B6-0D28D6D47AFF}" dt="2025-12-11T19:50:29.992" v="710"/>
          <ac:spMkLst>
            <pc:docMk/>
            <pc:sldMk cId="2942005852" sldId="697"/>
            <ac:spMk id="5" creationId="{AD348837-06FC-20C7-2448-5D26A9809DF2}"/>
          </ac:spMkLst>
        </pc:spChg>
      </pc:sldChg>
      <pc:sldChg chg="addSp delSp modSp delAnim">
        <pc:chgData name="LAMIAE BEZZAZ" userId="f9bc3cc0-8e1c-4944-afa8-b4b36bbf20e1" providerId="ADAL" clId="{E7245E57-6453-4009-A5B6-0D28D6D47AFF}" dt="2025-12-11T19:34:53.613" v="306" actId="478"/>
        <pc:sldMkLst>
          <pc:docMk/>
          <pc:sldMk cId="2528504624" sldId="698"/>
        </pc:sldMkLst>
        <pc:spChg chg="add mod">
          <ac:chgData name="LAMIAE BEZZAZ" userId="f9bc3cc0-8e1c-4944-afa8-b4b36bbf20e1" providerId="ADAL" clId="{E7245E57-6453-4009-A5B6-0D28D6D47AFF}" dt="2025-12-11T19:34:53.613" v="306" actId="478"/>
          <ac:spMkLst>
            <pc:docMk/>
            <pc:sldMk cId="2528504624" sldId="698"/>
            <ac:spMk id="6" creationId="{6E6FA026-16AB-46E6-87CC-F40F42950E11}"/>
          </ac:spMkLst>
        </pc:spChg>
        <pc:picChg chg="del">
          <ac:chgData name="LAMIAE BEZZAZ" userId="f9bc3cc0-8e1c-4944-afa8-b4b36bbf20e1" providerId="ADAL" clId="{E7245E57-6453-4009-A5B6-0D28D6D47AFF}" dt="2025-12-11T19:34:53.613" v="306" actId="478"/>
          <ac:picMkLst>
            <pc:docMk/>
            <pc:sldMk cId="2528504624" sldId="698"/>
            <ac:picMk id="3" creationId="{378C8C9F-E216-45E4-95D9-BF12BB817832}"/>
          </ac:picMkLst>
        </pc:picChg>
      </pc:sldChg>
      <pc:sldChg chg="delSp modSp">
        <pc:chgData name="LAMIAE BEZZAZ" userId="f9bc3cc0-8e1c-4944-afa8-b4b36bbf20e1" providerId="ADAL" clId="{E7245E57-6453-4009-A5B6-0D28D6D47AFF}" dt="2025-12-11T19:35:07.079" v="312" actId="20577"/>
        <pc:sldMkLst>
          <pc:docMk/>
          <pc:sldMk cId="2643013012" sldId="700"/>
        </pc:sldMkLst>
        <pc:spChg chg="mod">
          <ac:chgData name="LAMIAE BEZZAZ" userId="f9bc3cc0-8e1c-4944-afa8-b4b36bbf20e1" providerId="ADAL" clId="{E7245E57-6453-4009-A5B6-0D28D6D47AFF}" dt="2025-12-11T19:35:07.079" v="312" actId="20577"/>
          <ac:spMkLst>
            <pc:docMk/>
            <pc:sldMk cId="2643013012" sldId="700"/>
            <ac:spMk id="6" creationId="{BF4B92D0-BD6E-E4A8-35A2-F362C4D7EC42}"/>
          </ac:spMkLst>
        </pc:spChg>
        <pc:picChg chg="del">
          <ac:chgData name="LAMIAE BEZZAZ" userId="f9bc3cc0-8e1c-4944-afa8-b4b36bbf20e1" providerId="ADAL" clId="{E7245E57-6453-4009-A5B6-0D28D6D47AFF}" dt="2025-12-11T19:34:57.417" v="307" actId="478"/>
          <ac:picMkLst>
            <pc:docMk/>
            <pc:sldMk cId="2643013012" sldId="700"/>
            <ac:picMk id="4" creationId="{2E3CD264-045C-498B-8267-28D45BD3C700}"/>
          </ac:picMkLst>
        </pc:picChg>
      </pc:sldChg>
      <pc:sldChg chg="addSp delSp modSp delAnim">
        <pc:chgData name="LAMIAE BEZZAZ" userId="f9bc3cc0-8e1c-4944-afa8-b4b36bbf20e1" providerId="ADAL" clId="{E7245E57-6453-4009-A5B6-0D28D6D47AFF}" dt="2025-12-11T18:08:48.241" v="113" actId="478"/>
        <pc:sldMkLst>
          <pc:docMk/>
          <pc:sldMk cId="3233533154" sldId="701"/>
        </pc:sldMkLst>
        <pc:spChg chg="add mod">
          <ac:chgData name="LAMIAE BEZZAZ" userId="f9bc3cc0-8e1c-4944-afa8-b4b36bbf20e1" providerId="ADAL" clId="{E7245E57-6453-4009-A5B6-0D28D6D47AFF}" dt="2025-12-11T18:08:48.241" v="113" actId="478"/>
          <ac:spMkLst>
            <pc:docMk/>
            <pc:sldMk cId="3233533154" sldId="701"/>
            <ac:spMk id="5" creationId="{9B965F99-BF6B-46A6-AE7C-DD6D8C6638CF}"/>
          </ac:spMkLst>
        </pc:spChg>
        <pc:picChg chg="del">
          <ac:chgData name="LAMIAE BEZZAZ" userId="f9bc3cc0-8e1c-4944-afa8-b4b36bbf20e1" providerId="ADAL" clId="{E7245E57-6453-4009-A5B6-0D28D6D47AFF}" dt="2025-12-11T18:08:48.241" v="113" actId="478"/>
          <ac:picMkLst>
            <pc:docMk/>
            <pc:sldMk cId="3233533154" sldId="701"/>
            <ac:picMk id="4" creationId="{B96EF463-160A-41CD-B2A1-BB1CCA013C02}"/>
          </ac:picMkLst>
        </pc:picChg>
      </pc:sldChg>
      <pc:sldChg chg="delSp modSp">
        <pc:chgData name="LAMIAE BEZZAZ" userId="f9bc3cc0-8e1c-4944-afa8-b4b36bbf20e1" providerId="ADAL" clId="{E7245E57-6453-4009-A5B6-0D28D6D47AFF}" dt="2025-12-11T18:10:16.103" v="142" actId="207"/>
        <pc:sldMkLst>
          <pc:docMk/>
          <pc:sldMk cId="3360372015" sldId="703"/>
        </pc:sldMkLst>
        <pc:spChg chg="mod">
          <ac:chgData name="LAMIAE BEZZAZ" userId="f9bc3cc0-8e1c-4944-afa8-b4b36bbf20e1" providerId="ADAL" clId="{E7245E57-6453-4009-A5B6-0D28D6D47AFF}" dt="2025-12-11T18:10:16.103" v="142" actId="207"/>
          <ac:spMkLst>
            <pc:docMk/>
            <pc:sldMk cId="3360372015" sldId="703"/>
            <ac:spMk id="6" creationId="{50184412-86A8-E851-E3DE-8F39B709700B}"/>
          </ac:spMkLst>
        </pc:spChg>
        <pc:picChg chg="del">
          <ac:chgData name="LAMIAE BEZZAZ" userId="f9bc3cc0-8e1c-4944-afa8-b4b36bbf20e1" providerId="ADAL" clId="{E7245E57-6453-4009-A5B6-0D28D6D47AFF}" dt="2025-12-11T18:09:55.641" v="124" actId="478"/>
          <ac:picMkLst>
            <pc:docMk/>
            <pc:sldMk cId="3360372015" sldId="703"/>
            <ac:picMk id="4" creationId="{7E1B48AC-FD37-43DF-A4AA-E1032AFE81F8}"/>
          </ac:picMkLst>
        </pc:picChg>
      </pc:sldChg>
      <pc:sldChg chg="addSp delSp modSp delAnim">
        <pc:chgData name="LAMIAE BEZZAZ" userId="f9bc3cc0-8e1c-4944-afa8-b4b36bbf20e1" providerId="ADAL" clId="{E7245E57-6453-4009-A5B6-0D28D6D47AFF}" dt="2025-12-11T18:09:51.891" v="123" actId="478"/>
        <pc:sldMkLst>
          <pc:docMk/>
          <pc:sldMk cId="603299671" sldId="709"/>
        </pc:sldMkLst>
        <pc:spChg chg="add mod">
          <ac:chgData name="LAMIAE BEZZAZ" userId="f9bc3cc0-8e1c-4944-afa8-b4b36bbf20e1" providerId="ADAL" clId="{E7245E57-6453-4009-A5B6-0D28D6D47AFF}" dt="2025-12-11T18:09:51.891" v="123" actId="478"/>
          <ac:spMkLst>
            <pc:docMk/>
            <pc:sldMk cId="603299671" sldId="709"/>
            <ac:spMk id="5" creationId="{D3C09CC1-C626-4C27-831A-0122DD9CD864}"/>
          </ac:spMkLst>
        </pc:spChg>
        <pc:picChg chg="del">
          <ac:chgData name="LAMIAE BEZZAZ" userId="f9bc3cc0-8e1c-4944-afa8-b4b36bbf20e1" providerId="ADAL" clId="{E7245E57-6453-4009-A5B6-0D28D6D47AFF}" dt="2025-12-11T18:09:51.891" v="123" actId="478"/>
          <ac:picMkLst>
            <pc:docMk/>
            <pc:sldMk cId="603299671" sldId="709"/>
            <ac:picMk id="3" creationId="{633D0987-78F6-42BE-A564-21B77D5653F9}"/>
          </ac:picMkLst>
        </pc:picChg>
      </pc:sldChg>
      <pc:sldChg chg="delSp modSp">
        <pc:chgData name="LAMIAE BEZZAZ" userId="f9bc3cc0-8e1c-4944-afa8-b4b36bbf20e1" providerId="ADAL" clId="{E7245E57-6453-4009-A5B6-0D28D6D47AFF}" dt="2025-12-11T18:10:53.162" v="160" actId="478"/>
        <pc:sldMkLst>
          <pc:docMk/>
          <pc:sldMk cId="9168914" sldId="711"/>
        </pc:sldMkLst>
        <pc:spChg chg="mod">
          <ac:chgData name="LAMIAE BEZZAZ" userId="f9bc3cc0-8e1c-4944-afa8-b4b36bbf20e1" providerId="ADAL" clId="{E7245E57-6453-4009-A5B6-0D28D6D47AFF}" dt="2025-12-11T18:10:47.849" v="159" actId="20577"/>
          <ac:spMkLst>
            <pc:docMk/>
            <pc:sldMk cId="9168914" sldId="711"/>
            <ac:spMk id="6" creationId="{79808A75-52F3-969C-3789-D6B1F03EA562}"/>
          </ac:spMkLst>
        </pc:spChg>
        <pc:picChg chg="del">
          <ac:chgData name="LAMIAE BEZZAZ" userId="f9bc3cc0-8e1c-4944-afa8-b4b36bbf20e1" providerId="ADAL" clId="{E7245E57-6453-4009-A5B6-0D28D6D47AFF}" dt="2025-12-11T18:10:53.162" v="160" actId="478"/>
          <ac:picMkLst>
            <pc:docMk/>
            <pc:sldMk cId="9168914" sldId="711"/>
            <ac:picMk id="5" creationId="{E8C45D39-D760-4342-87EE-85FFA9018E66}"/>
          </ac:picMkLst>
        </pc:picChg>
      </pc:sldChg>
      <pc:sldChg chg="addSp delSp modSp delAnim">
        <pc:chgData name="LAMIAE BEZZAZ" userId="f9bc3cc0-8e1c-4944-afa8-b4b36bbf20e1" providerId="ADAL" clId="{E7245E57-6453-4009-A5B6-0D28D6D47AFF}" dt="2025-12-11T18:10:22.727" v="143" actId="478"/>
        <pc:sldMkLst>
          <pc:docMk/>
          <pc:sldMk cId="2369942784" sldId="712"/>
        </pc:sldMkLst>
        <pc:spChg chg="add mod">
          <ac:chgData name="LAMIAE BEZZAZ" userId="f9bc3cc0-8e1c-4944-afa8-b4b36bbf20e1" providerId="ADAL" clId="{E7245E57-6453-4009-A5B6-0D28D6D47AFF}" dt="2025-12-11T18:10:22.727" v="143" actId="478"/>
          <ac:spMkLst>
            <pc:docMk/>
            <pc:sldMk cId="2369942784" sldId="712"/>
            <ac:spMk id="5" creationId="{F90FB254-61BA-4F66-88D8-62B1CAACF5C8}"/>
          </ac:spMkLst>
        </pc:spChg>
        <pc:picChg chg="del">
          <ac:chgData name="LAMIAE BEZZAZ" userId="f9bc3cc0-8e1c-4944-afa8-b4b36bbf20e1" providerId="ADAL" clId="{E7245E57-6453-4009-A5B6-0D28D6D47AFF}" dt="2025-12-11T18:10:22.727" v="143" actId="478"/>
          <ac:picMkLst>
            <pc:docMk/>
            <pc:sldMk cId="2369942784" sldId="712"/>
            <ac:picMk id="4" creationId="{3A0F5773-2139-4437-A7EA-84185809AC29}"/>
          </ac:picMkLst>
        </pc:picChg>
      </pc:sldChg>
      <pc:sldChg chg="delSp modSp">
        <pc:chgData name="LAMIAE BEZZAZ" userId="f9bc3cc0-8e1c-4944-afa8-b4b36bbf20e1" providerId="ADAL" clId="{E7245E57-6453-4009-A5B6-0D28D6D47AFF}" dt="2025-12-11T18:11:12.571" v="168" actId="478"/>
        <pc:sldMkLst>
          <pc:docMk/>
          <pc:sldMk cId="830564680" sldId="714"/>
        </pc:sldMkLst>
        <pc:spChg chg="mod">
          <ac:chgData name="LAMIAE BEZZAZ" userId="f9bc3cc0-8e1c-4944-afa8-b4b36bbf20e1" providerId="ADAL" clId="{E7245E57-6453-4009-A5B6-0D28D6D47AFF}" dt="2025-12-11T18:11:08.735" v="167" actId="20577"/>
          <ac:spMkLst>
            <pc:docMk/>
            <pc:sldMk cId="830564680" sldId="714"/>
            <ac:spMk id="6" creationId="{1BA369A4-A601-19D6-1937-970D1D637DA9}"/>
          </ac:spMkLst>
        </pc:spChg>
        <pc:picChg chg="del">
          <ac:chgData name="LAMIAE BEZZAZ" userId="f9bc3cc0-8e1c-4944-afa8-b4b36bbf20e1" providerId="ADAL" clId="{E7245E57-6453-4009-A5B6-0D28D6D47AFF}" dt="2025-12-11T18:11:12.571" v="168" actId="478"/>
          <ac:picMkLst>
            <pc:docMk/>
            <pc:sldMk cId="830564680" sldId="714"/>
            <ac:picMk id="3" creationId="{E4773B0A-F80D-4188-81AB-A89039F284F0}"/>
          </ac:picMkLst>
        </pc:picChg>
      </pc:sldChg>
      <pc:sldChg chg="delSp modSp">
        <pc:chgData name="LAMIAE BEZZAZ" userId="f9bc3cc0-8e1c-4944-afa8-b4b36bbf20e1" providerId="ADAL" clId="{E7245E57-6453-4009-A5B6-0D28D6D47AFF}" dt="2025-12-11T19:35:47.837" v="327" actId="478"/>
        <pc:sldMkLst>
          <pc:docMk/>
          <pc:sldMk cId="872285867" sldId="716"/>
        </pc:sldMkLst>
        <pc:spChg chg="mod">
          <ac:chgData name="LAMIAE BEZZAZ" userId="f9bc3cc0-8e1c-4944-afa8-b4b36bbf20e1" providerId="ADAL" clId="{E7245E57-6453-4009-A5B6-0D28D6D47AFF}" dt="2025-12-11T19:35:45.520" v="326" actId="20577"/>
          <ac:spMkLst>
            <pc:docMk/>
            <pc:sldMk cId="872285867" sldId="716"/>
            <ac:spMk id="16" creationId="{D4DE0979-B162-1DE0-5E62-BC5C7A7A37C1}"/>
          </ac:spMkLst>
        </pc:spChg>
        <pc:picChg chg="del">
          <ac:chgData name="LAMIAE BEZZAZ" userId="f9bc3cc0-8e1c-4944-afa8-b4b36bbf20e1" providerId="ADAL" clId="{E7245E57-6453-4009-A5B6-0D28D6D47AFF}" dt="2025-12-11T19:35:47.837" v="327" actId="478"/>
          <ac:picMkLst>
            <pc:docMk/>
            <pc:sldMk cId="872285867" sldId="716"/>
            <ac:picMk id="4" creationId="{E032B82A-B384-4DAC-8423-5FF89FF6C148}"/>
          </ac:picMkLst>
        </pc:picChg>
      </pc:sldChg>
      <pc:sldChg chg="delSp modSp">
        <pc:chgData name="LAMIAE BEZZAZ" userId="f9bc3cc0-8e1c-4944-afa8-b4b36bbf20e1" providerId="ADAL" clId="{E7245E57-6453-4009-A5B6-0D28D6D47AFF}" dt="2025-12-11T19:41:18.433" v="479" actId="20577"/>
        <pc:sldMkLst>
          <pc:docMk/>
          <pc:sldMk cId="3127686804" sldId="718"/>
        </pc:sldMkLst>
        <pc:spChg chg="mod">
          <ac:chgData name="LAMIAE BEZZAZ" userId="f9bc3cc0-8e1c-4944-afa8-b4b36bbf20e1" providerId="ADAL" clId="{E7245E57-6453-4009-A5B6-0D28D6D47AFF}" dt="2025-12-11T19:41:18.433" v="479" actId="20577"/>
          <ac:spMkLst>
            <pc:docMk/>
            <pc:sldMk cId="3127686804" sldId="718"/>
            <ac:spMk id="5" creationId="{BFA2B842-7EA7-6B0C-D227-090B2B970DD2}"/>
          </ac:spMkLst>
        </pc:spChg>
        <pc:picChg chg="del">
          <ac:chgData name="LAMIAE BEZZAZ" userId="f9bc3cc0-8e1c-4944-afa8-b4b36bbf20e1" providerId="ADAL" clId="{E7245E57-6453-4009-A5B6-0D28D6D47AFF}" dt="2025-12-11T19:41:00.019" v="472" actId="478"/>
          <ac:picMkLst>
            <pc:docMk/>
            <pc:sldMk cId="3127686804" sldId="718"/>
            <ac:picMk id="7" creationId="{B6B016C4-7F50-443B-B82A-E88798BDE0DB}"/>
          </ac:picMkLst>
        </pc:picChg>
        <pc:picChg chg="del">
          <ac:chgData name="LAMIAE BEZZAZ" userId="f9bc3cc0-8e1c-4944-afa8-b4b36bbf20e1" providerId="ADAL" clId="{E7245E57-6453-4009-A5B6-0D28D6D47AFF}" dt="2025-12-11T19:41:00.019" v="472" actId="478"/>
          <ac:picMkLst>
            <pc:docMk/>
            <pc:sldMk cId="3127686804" sldId="718"/>
            <ac:picMk id="8" creationId="{76B074E6-EDAA-4F6D-A377-403E9F859B76}"/>
          </ac:picMkLst>
        </pc:picChg>
        <pc:picChg chg="del">
          <ac:chgData name="LAMIAE BEZZAZ" userId="f9bc3cc0-8e1c-4944-afa8-b4b36bbf20e1" providerId="ADAL" clId="{E7245E57-6453-4009-A5B6-0D28D6D47AFF}" dt="2025-12-11T19:41:00.019" v="472" actId="478"/>
          <ac:picMkLst>
            <pc:docMk/>
            <pc:sldMk cId="3127686804" sldId="718"/>
            <ac:picMk id="9" creationId="{EF002E02-E9F9-4EDF-A67E-651C6C4371F5}"/>
          </ac:picMkLst>
        </pc:picChg>
      </pc:sldChg>
      <pc:sldChg chg="addSp delSp">
        <pc:chgData name="LAMIAE BEZZAZ" userId="f9bc3cc0-8e1c-4944-afa8-b4b36bbf20e1" providerId="ADAL" clId="{E7245E57-6453-4009-A5B6-0D28D6D47AFF}" dt="2025-12-11T19:49:43.670" v="702" actId="478"/>
        <pc:sldMkLst>
          <pc:docMk/>
          <pc:sldMk cId="2763233829" sldId="723"/>
        </pc:sldMkLst>
        <pc:picChg chg="add del">
          <ac:chgData name="LAMIAE BEZZAZ" userId="f9bc3cc0-8e1c-4944-afa8-b4b36bbf20e1" providerId="ADAL" clId="{E7245E57-6453-4009-A5B6-0D28D6D47AFF}" dt="2025-12-11T19:49:43.670" v="702" actId="478"/>
          <ac:picMkLst>
            <pc:docMk/>
            <pc:sldMk cId="2763233829" sldId="723"/>
            <ac:picMk id="6" creationId="{4DB4AFD7-A258-433E-9F89-788C208791E1}"/>
          </ac:picMkLst>
        </pc:picChg>
        <pc:picChg chg="add del">
          <ac:chgData name="LAMIAE BEZZAZ" userId="f9bc3cc0-8e1c-4944-afa8-b4b36bbf20e1" providerId="ADAL" clId="{E7245E57-6453-4009-A5B6-0D28D6D47AFF}" dt="2025-12-11T19:49:41.399" v="701" actId="478"/>
          <ac:picMkLst>
            <pc:docMk/>
            <pc:sldMk cId="2763233829" sldId="723"/>
            <ac:picMk id="7" creationId="{497E727C-E329-43F4-96F8-971B9F14C1A1}"/>
          </ac:picMkLst>
        </pc:picChg>
      </pc:sldChg>
      <pc:sldChg chg="delSp">
        <pc:chgData name="LAMIAE BEZZAZ" userId="f9bc3cc0-8e1c-4944-afa8-b4b36bbf20e1" providerId="ADAL" clId="{E7245E57-6453-4009-A5B6-0D28D6D47AFF}" dt="2025-12-11T19:41:58.309" v="507" actId="478"/>
        <pc:sldMkLst>
          <pc:docMk/>
          <pc:sldMk cId="3918439017" sldId="724"/>
        </pc:sldMkLst>
        <pc:picChg chg="del">
          <ac:chgData name="LAMIAE BEZZAZ" userId="f9bc3cc0-8e1c-4944-afa8-b4b36bbf20e1" providerId="ADAL" clId="{E7245E57-6453-4009-A5B6-0D28D6D47AFF}" dt="2025-12-11T19:41:58.309" v="507" actId="478"/>
          <ac:picMkLst>
            <pc:docMk/>
            <pc:sldMk cId="3918439017" sldId="724"/>
            <ac:picMk id="8" creationId="{553A4282-859C-4278-BF66-AD41AA13B550}"/>
          </ac:picMkLst>
        </pc:picChg>
        <pc:picChg chg="del">
          <ac:chgData name="LAMIAE BEZZAZ" userId="f9bc3cc0-8e1c-4944-afa8-b4b36bbf20e1" providerId="ADAL" clId="{E7245E57-6453-4009-A5B6-0D28D6D47AFF}" dt="2025-12-11T19:41:58.309" v="507" actId="478"/>
          <ac:picMkLst>
            <pc:docMk/>
            <pc:sldMk cId="3918439017" sldId="724"/>
            <ac:picMk id="9" creationId="{D9D94C5F-5103-462D-9A86-0B302E8B2D06}"/>
          </ac:picMkLst>
        </pc:picChg>
        <pc:picChg chg="del">
          <ac:chgData name="LAMIAE BEZZAZ" userId="f9bc3cc0-8e1c-4944-afa8-b4b36bbf20e1" providerId="ADAL" clId="{E7245E57-6453-4009-A5B6-0D28D6D47AFF}" dt="2025-12-11T19:41:58.309" v="507" actId="478"/>
          <ac:picMkLst>
            <pc:docMk/>
            <pc:sldMk cId="3918439017" sldId="724"/>
            <ac:picMk id="14" creationId="{85723DC7-4A12-4912-8E9A-B5B3315D075E}"/>
          </ac:picMkLst>
        </pc:picChg>
      </pc:sldChg>
      <pc:sldChg chg="modSp">
        <pc:chgData name="LAMIAE BEZZAZ" userId="f9bc3cc0-8e1c-4944-afa8-b4b36bbf20e1" providerId="ADAL" clId="{E7245E57-6453-4009-A5B6-0D28D6D47AFF}" dt="2025-12-11T19:48:43.855" v="693"/>
        <pc:sldMkLst>
          <pc:docMk/>
          <pc:sldMk cId="304302652" sldId="739"/>
        </pc:sldMkLst>
        <pc:spChg chg="mod">
          <ac:chgData name="LAMIAE BEZZAZ" userId="f9bc3cc0-8e1c-4944-afa8-b4b36bbf20e1" providerId="ADAL" clId="{E7245E57-6453-4009-A5B6-0D28D6D47AFF}" dt="2025-12-11T19:48:43.855" v="693"/>
          <ac:spMkLst>
            <pc:docMk/>
            <pc:sldMk cId="304302652" sldId="739"/>
            <ac:spMk id="11" creationId="{06E7B5E4-F86A-0B30-6385-6B553F300F72}"/>
          </ac:spMkLst>
        </pc:spChg>
      </pc:sldChg>
      <pc:sldChg chg="delSp delAnim">
        <pc:chgData name="LAMIAE BEZZAZ" userId="f9bc3cc0-8e1c-4944-afa8-b4b36bbf20e1" providerId="ADAL" clId="{E7245E57-6453-4009-A5B6-0D28D6D47AFF}" dt="2025-12-11T19:49:47.167" v="703" actId="478"/>
        <pc:sldMkLst>
          <pc:docMk/>
          <pc:sldMk cId="559909468" sldId="844"/>
        </pc:sldMkLst>
        <pc:picChg chg="del">
          <ac:chgData name="LAMIAE BEZZAZ" userId="f9bc3cc0-8e1c-4944-afa8-b4b36bbf20e1" providerId="ADAL" clId="{E7245E57-6453-4009-A5B6-0D28D6D47AFF}" dt="2025-12-11T19:49:47.167" v="703" actId="478"/>
          <ac:picMkLst>
            <pc:docMk/>
            <pc:sldMk cId="559909468" sldId="844"/>
            <ac:picMk id="5" creationId="{C3FA8176-77CF-4305-8ACC-DD4FF8A9CF82}"/>
          </ac:picMkLst>
        </pc:picChg>
      </pc:sldChg>
      <pc:sldChg chg="delSp modSp">
        <pc:chgData name="LAMIAE BEZZAZ" userId="f9bc3cc0-8e1c-4944-afa8-b4b36bbf20e1" providerId="ADAL" clId="{E7245E57-6453-4009-A5B6-0D28D6D47AFF}" dt="2025-12-11T19:49:51.625" v="705" actId="478"/>
        <pc:sldMkLst>
          <pc:docMk/>
          <pc:sldMk cId="3749443832" sldId="846"/>
        </pc:sldMkLst>
        <pc:picChg chg="del mod">
          <ac:chgData name="LAMIAE BEZZAZ" userId="f9bc3cc0-8e1c-4944-afa8-b4b36bbf20e1" providerId="ADAL" clId="{E7245E57-6453-4009-A5B6-0D28D6D47AFF}" dt="2025-12-11T19:49:51.625" v="705" actId="478"/>
          <ac:picMkLst>
            <pc:docMk/>
            <pc:sldMk cId="3749443832" sldId="846"/>
            <ac:picMk id="7" creationId="{6F6B073B-61E0-4504-9F92-2C54C283D6DD}"/>
          </ac:picMkLst>
        </pc:picChg>
      </pc:sldChg>
      <pc:sldChg chg="delSp delAnim">
        <pc:chgData name="LAMIAE BEZZAZ" userId="f9bc3cc0-8e1c-4944-afa8-b4b36bbf20e1" providerId="ADAL" clId="{E7245E57-6453-4009-A5B6-0D28D6D47AFF}" dt="2025-12-11T19:49:57.206" v="706" actId="478"/>
        <pc:sldMkLst>
          <pc:docMk/>
          <pc:sldMk cId="531702712" sldId="848"/>
        </pc:sldMkLst>
        <pc:picChg chg="del">
          <ac:chgData name="LAMIAE BEZZAZ" userId="f9bc3cc0-8e1c-4944-afa8-b4b36bbf20e1" providerId="ADAL" clId="{E7245E57-6453-4009-A5B6-0D28D6D47AFF}" dt="2025-12-11T19:49:57.206" v="706" actId="478"/>
          <ac:picMkLst>
            <pc:docMk/>
            <pc:sldMk cId="531702712" sldId="848"/>
            <ac:picMk id="5" creationId="{2A213A59-1D65-455E-B246-B80B3A9BD0C2}"/>
          </ac:picMkLst>
        </pc:picChg>
      </pc:sldChg>
      <pc:sldChg chg="delSp modSp">
        <pc:chgData name="LAMIAE BEZZAZ" userId="f9bc3cc0-8e1c-4944-afa8-b4b36bbf20e1" providerId="ADAL" clId="{E7245E57-6453-4009-A5B6-0D28D6D47AFF}" dt="2025-12-11T19:41:47.877" v="506" actId="20577"/>
        <pc:sldMkLst>
          <pc:docMk/>
          <pc:sldMk cId="2879180346" sldId="1031"/>
        </pc:sldMkLst>
        <pc:spChg chg="mod">
          <ac:chgData name="LAMIAE BEZZAZ" userId="f9bc3cc0-8e1c-4944-afa8-b4b36bbf20e1" providerId="ADAL" clId="{E7245E57-6453-4009-A5B6-0D28D6D47AFF}" dt="2025-12-11T19:41:47.877" v="506" actId="20577"/>
          <ac:spMkLst>
            <pc:docMk/>
            <pc:sldMk cId="2879180346" sldId="1031"/>
            <ac:spMk id="5" creationId="{901850AE-9D75-7C43-595A-9FB055294299}"/>
          </ac:spMkLst>
        </pc:spChg>
        <pc:picChg chg="del">
          <ac:chgData name="LAMIAE BEZZAZ" userId="f9bc3cc0-8e1c-4944-afa8-b4b36bbf20e1" providerId="ADAL" clId="{E7245E57-6453-4009-A5B6-0D28D6D47AFF}" dt="2025-12-11T19:41:40.511" v="495" actId="478"/>
          <ac:picMkLst>
            <pc:docMk/>
            <pc:sldMk cId="2879180346" sldId="1031"/>
            <ac:picMk id="7" creationId="{9F16812E-C436-458C-8315-15480E515F8D}"/>
          </ac:picMkLst>
        </pc:picChg>
        <pc:picChg chg="del">
          <ac:chgData name="LAMIAE BEZZAZ" userId="f9bc3cc0-8e1c-4944-afa8-b4b36bbf20e1" providerId="ADAL" clId="{E7245E57-6453-4009-A5B6-0D28D6D47AFF}" dt="2025-12-11T19:41:40.511" v="495" actId="478"/>
          <ac:picMkLst>
            <pc:docMk/>
            <pc:sldMk cId="2879180346" sldId="1031"/>
            <ac:picMk id="8" creationId="{2697732C-55EB-4CAC-8917-07C890B59460}"/>
          </ac:picMkLst>
        </pc:picChg>
        <pc:picChg chg="del">
          <ac:chgData name="LAMIAE BEZZAZ" userId="f9bc3cc0-8e1c-4944-afa8-b4b36bbf20e1" providerId="ADAL" clId="{E7245E57-6453-4009-A5B6-0D28D6D47AFF}" dt="2025-12-11T19:41:40.511" v="495" actId="478"/>
          <ac:picMkLst>
            <pc:docMk/>
            <pc:sldMk cId="2879180346" sldId="1031"/>
            <ac:picMk id="9" creationId="{9DC770CA-611E-4DA9-A0BC-BEEC3BE7AEC5}"/>
          </ac:picMkLst>
        </pc:picChg>
      </pc:sldChg>
      <pc:sldChg chg="delSp modSp">
        <pc:chgData name="LAMIAE BEZZAZ" userId="f9bc3cc0-8e1c-4944-afa8-b4b36bbf20e1" providerId="ADAL" clId="{E7245E57-6453-4009-A5B6-0D28D6D47AFF}" dt="2025-12-11T19:42:42.883" v="540" actId="478"/>
        <pc:sldMkLst>
          <pc:docMk/>
          <pc:sldMk cId="2100824190" sldId="1032"/>
        </pc:sldMkLst>
        <pc:spChg chg="mod">
          <ac:chgData name="LAMIAE BEZZAZ" userId="f9bc3cc0-8e1c-4944-afa8-b4b36bbf20e1" providerId="ADAL" clId="{E7245E57-6453-4009-A5B6-0D28D6D47AFF}" dt="2025-12-11T19:42:35.404" v="532" actId="20577"/>
          <ac:spMkLst>
            <pc:docMk/>
            <pc:sldMk cId="2100824190" sldId="1032"/>
            <ac:spMk id="2" creationId="{E5A3E62C-D467-9FCC-E55E-43841D9D6A23}"/>
          </ac:spMkLst>
        </pc:spChg>
        <pc:spChg chg="mod">
          <ac:chgData name="LAMIAE BEZZAZ" userId="f9bc3cc0-8e1c-4944-afa8-b4b36bbf20e1" providerId="ADAL" clId="{E7245E57-6453-4009-A5B6-0D28D6D47AFF}" dt="2025-12-11T19:42:41.126" v="539" actId="20577"/>
          <ac:spMkLst>
            <pc:docMk/>
            <pc:sldMk cId="2100824190" sldId="1032"/>
            <ac:spMk id="7" creationId="{6546B5DE-E8D5-02DA-5BD1-AEF855709CAA}"/>
          </ac:spMkLst>
        </pc:spChg>
        <pc:picChg chg="del">
          <ac:chgData name="LAMIAE BEZZAZ" userId="f9bc3cc0-8e1c-4944-afa8-b4b36bbf20e1" providerId="ADAL" clId="{E7245E57-6453-4009-A5B6-0D28D6D47AFF}" dt="2025-12-11T19:42:42.883" v="540" actId="478"/>
          <ac:picMkLst>
            <pc:docMk/>
            <pc:sldMk cId="2100824190" sldId="1032"/>
            <ac:picMk id="5" creationId="{BBD3441F-5FAE-4CE8-BE4B-E83DD2313973}"/>
          </ac:picMkLst>
        </pc:picChg>
      </pc:sldChg>
      <pc:sldChg chg="addSp delSp modSp">
        <pc:chgData name="LAMIAE BEZZAZ" userId="f9bc3cc0-8e1c-4944-afa8-b4b36bbf20e1" providerId="ADAL" clId="{E7245E57-6453-4009-A5B6-0D28D6D47AFF}" dt="2025-12-11T19:45:46.843" v="613" actId="20577"/>
        <pc:sldMkLst>
          <pc:docMk/>
          <pc:sldMk cId="3603243926" sldId="1033"/>
        </pc:sldMkLst>
        <pc:spChg chg="mod">
          <ac:chgData name="LAMIAE BEZZAZ" userId="f9bc3cc0-8e1c-4944-afa8-b4b36bbf20e1" providerId="ADAL" clId="{E7245E57-6453-4009-A5B6-0D28D6D47AFF}" dt="2025-12-11T19:45:46.843" v="613" actId="20577"/>
          <ac:spMkLst>
            <pc:docMk/>
            <pc:sldMk cId="3603243926" sldId="1033"/>
            <ac:spMk id="2" creationId="{25C17EB0-58DF-888F-C73B-74EBE39721CC}"/>
          </ac:spMkLst>
        </pc:spChg>
        <pc:spChg chg="add mod">
          <ac:chgData name="LAMIAE BEZZAZ" userId="f9bc3cc0-8e1c-4944-afa8-b4b36bbf20e1" providerId="ADAL" clId="{E7245E57-6453-4009-A5B6-0D28D6D47AFF}" dt="2025-12-11T19:45:34.351" v="598" actId="403"/>
          <ac:spMkLst>
            <pc:docMk/>
            <pc:sldMk cId="3603243926" sldId="1033"/>
            <ac:spMk id="3" creationId="{6C1850E4-14EE-4352-8ECF-A4252AC47061}"/>
          </ac:spMkLst>
        </pc:spChg>
        <pc:spChg chg="del mod">
          <ac:chgData name="LAMIAE BEZZAZ" userId="f9bc3cc0-8e1c-4944-afa8-b4b36bbf20e1" providerId="ADAL" clId="{E7245E57-6453-4009-A5B6-0D28D6D47AFF}" dt="2025-12-11T19:45:05.983" v="587" actId="478"/>
          <ac:spMkLst>
            <pc:docMk/>
            <pc:sldMk cId="3603243926" sldId="1033"/>
            <ac:spMk id="6" creationId="{586E6589-180B-B97D-4B81-E673097029C3}"/>
          </ac:spMkLst>
        </pc:spChg>
        <pc:picChg chg="del">
          <ac:chgData name="LAMIAE BEZZAZ" userId="f9bc3cc0-8e1c-4944-afa8-b4b36bbf20e1" providerId="ADAL" clId="{E7245E57-6453-4009-A5B6-0D28D6D47AFF}" dt="2025-12-11T19:45:40.480" v="599" actId="478"/>
          <ac:picMkLst>
            <pc:docMk/>
            <pc:sldMk cId="3603243926" sldId="1033"/>
            <ac:picMk id="5" creationId="{3875F01E-9B3D-451F-861E-EB434EFB835D}"/>
          </ac:picMkLst>
        </pc:picChg>
      </pc:sldChg>
      <pc:sldChg chg="delSp modSp">
        <pc:chgData name="LAMIAE BEZZAZ" userId="f9bc3cc0-8e1c-4944-afa8-b4b36bbf20e1" providerId="ADAL" clId="{E7245E57-6453-4009-A5B6-0D28D6D47AFF}" dt="2025-12-11T19:47:37.708" v="670" actId="20577"/>
        <pc:sldMkLst>
          <pc:docMk/>
          <pc:sldMk cId="4147989041" sldId="1034"/>
        </pc:sldMkLst>
        <pc:spChg chg="mod">
          <ac:chgData name="LAMIAE BEZZAZ" userId="f9bc3cc0-8e1c-4944-afa8-b4b36bbf20e1" providerId="ADAL" clId="{E7245E57-6453-4009-A5B6-0D28D6D47AFF}" dt="2025-12-11T19:47:37.708" v="670" actId="20577"/>
          <ac:spMkLst>
            <pc:docMk/>
            <pc:sldMk cId="4147989041" sldId="1034"/>
            <ac:spMk id="2" creationId="{D8A43C41-9A96-993F-2FE1-A0BD5FE4CCE4}"/>
          </ac:spMkLst>
        </pc:spChg>
        <pc:spChg chg="mod">
          <ac:chgData name="LAMIAE BEZZAZ" userId="f9bc3cc0-8e1c-4944-afa8-b4b36bbf20e1" providerId="ADAL" clId="{E7245E57-6453-4009-A5B6-0D28D6D47AFF}" dt="2025-12-11T19:47:24.400" v="665" actId="20577"/>
          <ac:spMkLst>
            <pc:docMk/>
            <pc:sldMk cId="4147989041" sldId="1034"/>
            <ac:spMk id="7" creationId="{86E682C3-15D6-9988-F4D2-9E9D97B4F84F}"/>
          </ac:spMkLst>
        </pc:spChg>
        <pc:picChg chg="del">
          <ac:chgData name="LAMIAE BEZZAZ" userId="f9bc3cc0-8e1c-4944-afa8-b4b36bbf20e1" providerId="ADAL" clId="{E7245E57-6453-4009-A5B6-0D28D6D47AFF}" dt="2025-12-11T19:46:28.566" v="648" actId="478"/>
          <ac:picMkLst>
            <pc:docMk/>
            <pc:sldMk cId="4147989041" sldId="1034"/>
            <ac:picMk id="5" creationId="{70E564A7-B527-4005-AA48-F506DFF3C135}"/>
          </ac:picMkLst>
        </pc:picChg>
      </pc:sldChg>
      <pc:sldChg chg="delSp modSp">
        <pc:chgData name="LAMIAE BEZZAZ" userId="f9bc3cc0-8e1c-4944-afa8-b4b36bbf20e1" providerId="ADAL" clId="{E7245E57-6453-4009-A5B6-0D28D6D47AFF}" dt="2025-12-11T19:47:52.798" v="692" actId="20577"/>
        <pc:sldMkLst>
          <pc:docMk/>
          <pc:sldMk cId="3204597978" sldId="1035"/>
        </pc:sldMkLst>
        <pc:spChg chg="mod">
          <ac:chgData name="LAMIAE BEZZAZ" userId="f9bc3cc0-8e1c-4944-afa8-b4b36bbf20e1" providerId="ADAL" clId="{E7245E57-6453-4009-A5B6-0D28D6D47AFF}" dt="2025-12-11T19:47:52.798" v="692" actId="20577"/>
          <ac:spMkLst>
            <pc:docMk/>
            <pc:sldMk cId="3204597978" sldId="1035"/>
            <ac:spMk id="2" creationId="{273BC384-90A9-5838-8D70-877AF89BC0A2}"/>
          </ac:spMkLst>
        </pc:spChg>
        <pc:spChg chg="mod">
          <ac:chgData name="LAMIAE BEZZAZ" userId="f9bc3cc0-8e1c-4944-afa8-b4b36bbf20e1" providerId="ADAL" clId="{E7245E57-6453-4009-A5B6-0D28D6D47AFF}" dt="2025-12-11T19:47:44.190" v="672" actId="20577"/>
          <ac:spMkLst>
            <pc:docMk/>
            <pc:sldMk cId="3204597978" sldId="1035"/>
            <ac:spMk id="5" creationId="{5ED36846-CA2B-2CAB-4FBD-65777778BC32}"/>
          </ac:spMkLst>
        </pc:spChg>
        <pc:picChg chg="del">
          <ac:chgData name="LAMIAE BEZZAZ" userId="f9bc3cc0-8e1c-4944-afa8-b4b36bbf20e1" providerId="ADAL" clId="{E7245E57-6453-4009-A5B6-0D28D6D47AFF}" dt="2025-12-11T19:47:06.547" v="659" actId="478"/>
          <ac:picMkLst>
            <pc:docMk/>
            <pc:sldMk cId="3204597978" sldId="1035"/>
            <ac:picMk id="6" creationId="{6B41EB1B-2ED4-46FD-82E3-9A7693397041}"/>
          </ac:picMkLst>
        </pc:picChg>
      </pc:sldChg>
      <pc:sldChg chg="addSp delSp modSp delAnim">
        <pc:chgData name="LAMIAE BEZZAZ" userId="f9bc3cc0-8e1c-4944-afa8-b4b36bbf20e1" providerId="ADAL" clId="{E7245E57-6453-4009-A5B6-0D28D6D47AFF}" dt="2025-12-11T19:36:32.409" v="343" actId="478"/>
        <pc:sldMkLst>
          <pc:docMk/>
          <pc:sldMk cId="1385886162" sldId="1037"/>
        </pc:sldMkLst>
        <pc:spChg chg="add mod">
          <ac:chgData name="LAMIAE BEZZAZ" userId="f9bc3cc0-8e1c-4944-afa8-b4b36bbf20e1" providerId="ADAL" clId="{E7245E57-6453-4009-A5B6-0D28D6D47AFF}" dt="2025-12-11T19:36:32.409" v="343" actId="478"/>
          <ac:spMkLst>
            <pc:docMk/>
            <pc:sldMk cId="1385886162" sldId="1037"/>
            <ac:spMk id="7" creationId="{84B4DD78-6899-4B0D-A7FD-2C66AD7DBB62}"/>
          </ac:spMkLst>
        </pc:spChg>
        <pc:picChg chg="del">
          <ac:chgData name="LAMIAE BEZZAZ" userId="f9bc3cc0-8e1c-4944-afa8-b4b36bbf20e1" providerId="ADAL" clId="{E7245E57-6453-4009-A5B6-0D28D6D47AFF}" dt="2025-12-11T19:36:32.409" v="343" actId="478"/>
          <ac:picMkLst>
            <pc:docMk/>
            <pc:sldMk cId="1385886162" sldId="1037"/>
            <ac:picMk id="5" creationId="{80534D92-0B05-4CC1-9350-FBE5113F381E}"/>
          </ac:picMkLst>
        </pc:picChg>
      </pc:sldChg>
      <pc:sldChg chg="delSp modSp">
        <pc:chgData name="LAMIAE BEZZAZ" userId="f9bc3cc0-8e1c-4944-afa8-b4b36bbf20e1" providerId="ADAL" clId="{E7245E57-6453-4009-A5B6-0D28D6D47AFF}" dt="2025-12-11T19:36:55.494" v="354" actId="20577"/>
        <pc:sldMkLst>
          <pc:docMk/>
          <pc:sldMk cId="395855108" sldId="1038"/>
        </pc:sldMkLst>
        <pc:spChg chg="mod">
          <ac:chgData name="LAMIAE BEZZAZ" userId="f9bc3cc0-8e1c-4944-afa8-b4b36bbf20e1" providerId="ADAL" clId="{E7245E57-6453-4009-A5B6-0D28D6D47AFF}" dt="2025-12-11T19:36:55.494" v="354" actId="20577"/>
          <ac:spMkLst>
            <pc:docMk/>
            <pc:sldMk cId="395855108" sldId="1038"/>
            <ac:spMk id="16" creationId="{FC9EFA68-1708-4811-8835-13FC8F2C334F}"/>
          </ac:spMkLst>
        </pc:spChg>
        <pc:picChg chg="del">
          <ac:chgData name="LAMIAE BEZZAZ" userId="f9bc3cc0-8e1c-4944-afa8-b4b36bbf20e1" providerId="ADAL" clId="{E7245E57-6453-4009-A5B6-0D28D6D47AFF}" dt="2025-12-11T19:36:41.494" v="344" actId="478"/>
          <ac:picMkLst>
            <pc:docMk/>
            <pc:sldMk cId="395855108" sldId="1038"/>
            <ac:picMk id="4" creationId="{39E93E5E-9A59-4384-91D5-66A425AFB519}"/>
          </ac:picMkLst>
        </pc:picChg>
      </pc:sldChg>
      <pc:sldChg chg="delSp">
        <pc:chgData name="LAMIAE BEZZAZ" userId="f9bc3cc0-8e1c-4944-afa8-b4b36bbf20e1" providerId="ADAL" clId="{E7245E57-6453-4009-A5B6-0D28D6D47AFF}" dt="2025-12-11T19:42:04.535" v="508" actId="478"/>
        <pc:sldMkLst>
          <pc:docMk/>
          <pc:sldMk cId="4185119035" sldId="1039"/>
        </pc:sldMkLst>
        <pc:picChg chg="del">
          <ac:chgData name="LAMIAE BEZZAZ" userId="f9bc3cc0-8e1c-4944-afa8-b4b36bbf20e1" providerId="ADAL" clId="{E7245E57-6453-4009-A5B6-0D28D6D47AFF}" dt="2025-12-11T19:42:04.535" v="508" actId="478"/>
          <ac:picMkLst>
            <pc:docMk/>
            <pc:sldMk cId="4185119035" sldId="1039"/>
            <ac:picMk id="5" creationId="{FA853BA9-C2A3-4767-AF84-24CBC0308897}"/>
          </ac:picMkLst>
        </pc:picChg>
        <pc:picChg chg="del">
          <ac:chgData name="LAMIAE BEZZAZ" userId="f9bc3cc0-8e1c-4944-afa8-b4b36bbf20e1" providerId="ADAL" clId="{E7245E57-6453-4009-A5B6-0D28D6D47AFF}" dt="2025-12-11T19:42:04.535" v="508" actId="478"/>
          <ac:picMkLst>
            <pc:docMk/>
            <pc:sldMk cId="4185119035" sldId="1039"/>
            <ac:picMk id="6" creationId="{4031AB18-E21B-4EEA-AA88-4A0E325B74EE}"/>
          </ac:picMkLst>
        </pc:picChg>
        <pc:picChg chg="del">
          <ac:chgData name="LAMIAE BEZZAZ" userId="f9bc3cc0-8e1c-4944-afa8-b4b36bbf20e1" providerId="ADAL" clId="{E7245E57-6453-4009-A5B6-0D28D6D47AFF}" dt="2025-12-11T19:42:04.535" v="508" actId="478"/>
          <ac:picMkLst>
            <pc:docMk/>
            <pc:sldMk cId="4185119035" sldId="1039"/>
            <ac:picMk id="7" creationId="{980027F4-7BCD-4993-AF4B-61C3A582CCC3}"/>
          </ac:picMkLst>
        </pc:picChg>
      </pc:sldChg>
      <pc:sldChg chg="addSp delSp modSp delAnim">
        <pc:chgData name="LAMIAE BEZZAZ" userId="f9bc3cc0-8e1c-4944-afa8-b4b36bbf20e1" providerId="ADAL" clId="{E7245E57-6453-4009-A5B6-0D28D6D47AFF}" dt="2025-12-11T18:10:57.305" v="161" actId="478"/>
        <pc:sldMkLst>
          <pc:docMk/>
          <pc:sldMk cId="3149619618" sldId="1043"/>
        </pc:sldMkLst>
        <pc:spChg chg="add mod">
          <ac:chgData name="LAMIAE BEZZAZ" userId="f9bc3cc0-8e1c-4944-afa8-b4b36bbf20e1" providerId="ADAL" clId="{E7245E57-6453-4009-A5B6-0D28D6D47AFF}" dt="2025-12-11T18:10:57.305" v="161" actId="478"/>
          <ac:spMkLst>
            <pc:docMk/>
            <pc:sldMk cId="3149619618" sldId="1043"/>
            <ac:spMk id="5" creationId="{F4A52F2C-F5AE-4C2A-ACA9-220E29488529}"/>
          </ac:spMkLst>
        </pc:spChg>
        <pc:picChg chg="del">
          <ac:chgData name="LAMIAE BEZZAZ" userId="f9bc3cc0-8e1c-4944-afa8-b4b36bbf20e1" providerId="ADAL" clId="{E7245E57-6453-4009-A5B6-0D28D6D47AFF}" dt="2025-12-11T18:10:57.305" v="161" actId="478"/>
          <ac:picMkLst>
            <pc:docMk/>
            <pc:sldMk cId="3149619618" sldId="1043"/>
            <ac:picMk id="3" creationId="{055E71C7-924D-4809-9A95-B7164539D304}"/>
          </ac:picMkLst>
        </pc:picChg>
      </pc:sldChg>
      <pc:sldChg chg="addSp delSp modSp delAnim">
        <pc:chgData name="LAMIAE BEZZAZ" userId="f9bc3cc0-8e1c-4944-afa8-b4b36bbf20e1" providerId="ADAL" clId="{E7245E57-6453-4009-A5B6-0D28D6D47AFF}" dt="2025-12-11T18:11:18.057" v="169" actId="478"/>
        <pc:sldMkLst>
          <pc:docMk/>
          <pc:sldMk cId="514243921" sldId="1047"/>
        </pc:sldMkLst>
        <pc:spChg chg="add mod">
          <ac:chgData name="LAMIAE BEZZAZ" userId="f9bc3cc0-8e1c-4944-afa8-b4b36bbf20e1" providerId="ADAL" clId="{E7245E57-6453-4009-A5B6-0D28D6D47AFF}" dt="2025-12-11T18:11:18.057" v="169" actId="478"/>
          <ac:spMkLst>
            <pc:docMk/>
            <pc:sldMk cId="514243921" sldId="1047"/>
            <ac:spMk id="5" creationId="{4D626A42-2B9C-4551-A294-F336E21B2EEC}"/>
          </ac:spMkLst>
        </pc:spChg>
        <pc:picChg chg="del">
          <ac:chgData name="LAMIAE BEZZAZ" userId="f9bc3cc0-8e1c-4944-afa8-b4b36bbf20e1" providerId="ADAL" clId="{E7245E57-6453-4009-A5B6-0D28D6D47AFF}" dt="2025-12-11T18:11:18.057" v="169" actId="478"/>
          <ac:picMkLst>
            <pc:docMk/>
            <pc:sldMk cId="514243921" sldId="1047"/>
            <ac:picMk id="3" creationId="{A53D7F4F-35CD-4DB8-A592-BA6383A2A25B}"/>
          </ac:picMkLst>
        </pc:picChg>
      </pc:sldChg>
      <pc:sldChg chg="delSp modSp">
        <pc:chgData name="LAMIAE BEZZAZ" userId="f9bc3cc0-8e1c-4944-afa8-b4b36bbf20e1" providerId="ADAL" clId="{E7245E57-6453-4009-A5B6-0D28D6D47AFF}" dt="2025-12-11T18:11:38.503" v="176" actId="20577"/>
        <pc:sldMkLst>
          <pc:docMk/>
          <pc:sldMk cId="2897680394" sldId="1048"/>
        </pc:sldMkLst>
        <pc:spChg chg="mod">
          <ac:chgData name="LAMIAE BEZZAZ" userId="f9bc3cc0-8e1c-4944-afa8-b4b36bbf20e1" providerId="ADAL" clId="{E7245E57-6453-4009-A5B6-0D28D6D47AFF}" dt="2025-12-11T18:11:38.503" v="176" actId="20577"/>
          <ac:spMkLst>
            <pc:docMk/>
            <pc:sldMk cId="2897680394" sldId="1048"/>
            <ac:spMk id="6" creationId="{1BA369A4-A601-19D6-1937-970D1D637DA9}"/>
          </ac:spMkLst>
        </pc:spChg>
        <pc:picChg chg="del">
          <ac:chgData name="LAMIAE BEZZAZ" userId="f9bc3cc0-8e1c-4944-afa8-b4b36bbf20e1" providerId="ADAL" clId="{E7245E57-6453-4009-A5B6-0D28D6D47AFF}" dt="2025-12-11T18:11:22.406" v="170" actId="478"/>
          <ac:picMkLst>
            <pc:docMk/>
            <pc:sldMk cId="2897680394" sldId="1048"/>
            <ac:picMk id="3" creationId="{3CB5EE55-7D8D-4443-8F4A-AC340A4700D5}"/>
          </ac:picMkLst>
        </pc:picChg>
      </pc:sldChg>
      <pc:sldChg chg="delSp">
        <pc:chgData name="LAMIAE BEZZAZ" userId="f9bc3cc0-8e1c-4944-afa8-b4b36bbf20e1" providerId="ADAL" clId="{E7245E57-6453-4009-A5B6-0D28D6D47AFF}" dt="2025-12-11T19:50:05.156" v="707" actId="478"/>
        <pc:sldMkLst>
          <pc:docMk/>
          <pc:sldMk cId="3776086829" sldId="1049"/>
        </pc:sldMkLst>
        <pc:picChg chg="del">
          <ac:chgData name="LAMIAE BEZZAZ" userId="f9bc3cc0-8e1c-4944-afa8-b4b36bbf20e1" providerId="ADAL" clId="{E7245E57-6453-4009-A5B6-0D28D6D47AFF}" dt="2025-12-11T19:50:05.156" v="707" actId="478"/>
          <ac:picMkLst>
            <pc:docMk/>
            <pc:sldMk cId="3776086829" sldId="1049"/>
            <ac:picMk id="4" creationId="{4E7D91C2-7A0D-4AD6-9DC9-447FA0095BBB}"/>
          </ac:picMkLst>
        </pc:picChg>
      </pc:sldChg>
      <pc:sldChg chg="addSp delSp">
        <pc:chgData name="LAMIAE BEZZAZ" userId="f9bc3cc0-8e1c-4944-afa8-b4b36bbf20e1" providerId="ADAL" clId="{E7245E57-6453-4009-A5B6-0D28D6D47AFF}" dt="2025-12-11T19:50:16.575" v="709" actId="478"/>
        <pc:sldMkLst>
          <pc:docMk/>
          <pc:sldMk cId="1603620392" sldId="1050"/>
        </pc:sldMkLst>
        <pc:picChg chg="add del">
          <ac:chgData name="LAMIAE BEZZAZ" userId="f9bc3cc0-8e1c-4944-afa8-b4b36bbf20e1" providerId="ADAL" clId="{E7245E57-6453-4009-A5B6-0D28D6D47AFF}" dt="2025-12-11T19:50:16.575" v="709" actId="478"/>
          <ac:picMkLst>
            <pc:docMk/>
            <pc:sldMk cId="1603620392" sldId="1050"/>
            <ac:picMk id="4" creationId="{4E7D91C2-7A0D-4AD6-9DC9-447FA0095BB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16/12/2025</a:t>
            </a:fld>
            <a:endParaRPr lang="fr-M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16/12/2025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">
            <a:extLst>
              <a:ext uri="{FF2B5EF4-FFF2-40B4-BE49-F238E27FC236}">
                <a16:creationId xmlns:a16="http://schemas.microsoft.com/office/drawing/2014/main" id="{61737BFC-B6D2-1606-10C7-5487C80C7C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" b="5105"/>
          <a:stretch>
            <a:fillRect/>
          </a:stretch>
        </p:blipFill>
        <p:spPr>
          <a:xfrm>
            <a:off x="-1" y="0"/>
            <a:ext cx="9195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3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803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336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331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998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52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016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27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659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127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7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68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51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06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352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848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75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768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36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94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91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967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895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73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16/12/2025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61045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16/12/2025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3399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16/12/2025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86104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16/12/2025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58586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16/12/2025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34136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16/12/2025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67424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16/12/2025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54593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16/12/2025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6427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16/12/2025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7447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9082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16/12/2025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18041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16/12/2025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191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257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305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28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033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16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7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96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766" r:id="rId2"/>
    <p:sldLayoutId id="2147483823" r:id="rId3"/>
    <p:sldLayoutId id="2147483845" r:id="rId4"/>
    <p:sldLayoutId id="2147483848" r:id="rId5"/>
    <p:sldLayoutId id="2147483847" r:id="rId6"/>
    <p:sldLayoutId id="214748374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75155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74" r:id="rId3"/>
    <p:sldLayoutId id="2147483822" r:id="rId4"/>
    <p:sldLayoutId id="2147483839" r:id="rId5"/>
    <p:sldLayoutId id="2147483840" r:id="rId6"/>
    <p:sldLayoutId id="2147483836" r:id="rId7"/>
    <p:sldLayoutId id="2147483835" r:id="rId8"/>
    <p:sldLayoutId id="2147483817" r:id="rId9"/>
    <p:sldLayoutId id="2147483818" r:id="rId10"/>
    <p:sldLayoutId id="2147483762" r:id="rId11"/>
    <p:sldLayoutId id="2147483849" r:id="rId12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E80711-6D7F-A2C0-9045-2682F420198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F9B3C44-767C-C2FD-18BF-12D3EC3615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409436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111100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7" r:id="rId3"/>
    <p:sldLayoutId id="2147483837" r:id="rId4"/>
    <p:sldLayoutId id="2147483838" r:id="rId5"/>
    <p:sldLayoutId id="2147483797" r:id="rId6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54521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21" r:id="rId3"/>
    <p:sldLayoutId id="2147483814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E446E-CF94-41C8-8416-A422A7E8EBB5}" type="datetimeFigureOut">
              <a:rPr lang="fr-MA" smtClean="0"/>
              <a:t>16/12/2025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340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5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7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8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9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0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microsoft.com/office/2007/relationships/media" Target="../media/media10.mp4"/><Relationship Id="rId7" Type="http://schemas.openxmlformats.org/officeDocument/2006/relationships/image" Target="../media/image25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10.mp4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49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50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51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52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53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microsoft.com/office/2007/relationships/media" Target="../media/media17.mp4"/><Relationship Id="rId7" Type="http://schemas.openxmlformats.org/officeDocument/2006/relationships/image" Target="../media/image25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17.mp4"/><Relationship Id="rId9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6.png"/><Relationship Id="rId7" Type="http://schemas.openxmlformats.org/officeDocument/2006/relationships/image" Target="../media/image3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6.png"/><Relationship Id="rId7" Type="http://schemas.openxmlformats.org/officeDocument/2006/relationships/image" Target="../media/image3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6.png"/><Relationship Id="rId7" Type="http://schemas.openxmlformats.org/officeDocument/2006/relationships/image" Target="../media/image4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27.gif"/><Relationship Id="rId5" Type="http://schemas.openxmlformats.org/officeDocument/2006/relationships/image" Target="../media/image24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0.png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2.png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3.png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4.png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5.png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6.png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5.png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69.png"/><Relationship Id="rId5" Type="http://schemas.openxmlformats.org/officeDocument/2006/relationships/image" Target="../media/image71.png"/><Relationship Id="rId4" Type="http://schemas.openxmlformats.org/officeDocument/2006/relationships/image" Target="../media/image2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72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72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7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microsoft.com/office/2007/relationships/media" Target="../media/media22.mp4"/><Relationship Id="rId7" Type="http://schemas.openxmlformats.org/officeDocument/2006/relationships/image" Target="../media/image23.png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22.mp4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4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0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gif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png"/><Relationship Id="rId5" Type="http://schemas.microsoft.com/office/2007/relationships/hdphoto" Target="../media/hdphoto5.wdp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D247A3F-4725-4E95-9A9B-305BECF96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60F22-A4AD-D3BA-9A19-09126E99A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314BD59-818C-DCBF-F85B-B87C6E8568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7F4FC5F-39C3-5E0A-4E71-0A72D92DE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150618"/>
            <a:ext cx="764413" cy="764413"/>
          </a:xfrm>
          <a:prstGeom prst="rect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5A55B8CB-42C6-DCB8-A804-A903E3169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Un cartable">
            <a:hlinkClick r:id="" action="ppaction://media"/>
            <a:extLst>
              <a:ext uri="{FF2B5EF4-FFF2-40B4-BE49-F238E27FC236}">
                <a16:creationId xmlns:a16="http://schemas.microsoft.com/office/drawing/2014/main" id="{1C517FBE-A1CD-4239-92C8-B250038B56E8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23353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A612154A-3389-0C81-5AB2-B69FF1CB2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2C11259-029E-9FA6-18CE-EE5D6A0FEF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  <a:latin typeface="Dosis" panose="020B0604020202020204" charset="0"/>
              </a:rPr>
              <a:t>Un</a:t>
            </a:r>
            <a:r>
              <a:rPr lang="fr-FR" dirty="0">
                <a:latin typeface="Dosis" panose="020B0604020202020204" charset="0"/>
              </a:rPr>
              <a:t> cartable </a:t>
            </a:r>
            <a:endParaRPr lang="fr-MA" dirty="0">
              <a:latin typeface="Dosis" panose="020B060402020202020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698C40-EF24-0DB3-2EDD-597518F1B9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975FE60-900E-4520-BA2D-F49621334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480" y="1879052"/>
            <a:ext cx="3093520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BE8BE-DA27-3B65-4FEC-EAF947F66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104B2250-AA55-336F-147C-58AB718EF6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1BF1BBD-5AF7-5C2B-CC51-B9951C85F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103320"/>
            <a:ext cx="764413" cy="764413"/>
          </a:xfrm>
          <a:prstGeom prst="rect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98270362-15B3-B9DF-CB9A-1DBD5D031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Une trousse">
            <a:hlinkClick r:id="" action="ppaction://media"/>
            <a:extLst>
              <a:ext uri="{FF2B5EF4-FFF2-40B4-BE49-F238E27FC236}">
                <a16:creationId xmlns:a16="http://schemas.microsoft.com/office/drawing/2014/main" id="{88E65109-BE89-4CC6-A01B-3501C5E44A0F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60329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165A6-C1AF-A71A-AD49-A6FD907CF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122593-87D5-DDC4-04AE-99325072F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0184412-86A8-E851-E3DE-8F39B70970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097948"/>
            <a:ext cx="3613875" cy="662104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</a:rPr>
              <a:t>Une</a:t>
            </a:r>
            <a:r>
              <a:rPr lang="fr-MA" dirty="0">
                <a:solidFill>
                  <a:srgbClr val="FB0DBD"/>
                </a:solidFill>
              </a:rPr>
              <a:t> </a:t>
            </a:r>
            <a:r>
              <a:rPr lang="fr-MA" dirty="0">
                <a:solidFill>
                  <a:srgbClr val="424D7B"/>
                </a:solidFill>
              </a:rPr>
              <a:t>trousse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427A3EE-7B8E-EF3A-A576-08603A5108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6875172-8FFE-4363-81EF-F778F9E6C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480" y="1874787"/>
            <a:ext cx="3093520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F1A54-E933-538F-0EDD-37DC43508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696F3A0-8611-5257-1303-25668BD2A5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B8665B6-85E8-D111-6A44-915B7912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134846"/>
            <a:ext cx="764413" cy="764413"/>
          </a:xfrm>
          <a:prstGeom prst="rect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6AF398DE-7B28-385E-EE73-E1C669FD6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Un livre">
            <a:hlinkClick r:id="" action="ppaction://media"/>
            <a:extLst>
              <a:ext uri="{FF2B5EF4-FFF2-40B4-BE49-F238E27FC236}">
                <a16:creationId xmlns:a16="http://schemas.microsoft.com/office/drawing/2014/main" id="{591B11E4-100B-4BD7-B712-B4B18A6A800C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36994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B16D7-4550-8596-D5F3-2BDB50C55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90C4CAD8-77E7-5A8E-4CDC-5814D1D76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9808A75-52F3-969C-3789-D6B1F03EA5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 </a:t>
            </a:r>
            <a:r>
              <a:rPr lang="fr-FR" dirty="0">
                <a:solidFill>
                  <a:srgbClr val="0070C0"/>
                </a:solidFill>
              </a:rPr>
              <a:t>Un</a:t>
            </a:r>
            <a:r>
              <a:rPr lang="fr-FR" dirty="0">
                <a:solidFill>
                  <a:srgbClr val="00B0F0"/>
                </a:solidFill>
              </a:rPr>
              <a:t> </a:t>
            </a:r>
            <a:r>
              <a:rPr lang="fr-FR" dirty="0">
                <a:solidFill>
                  <a:srgbClr val="424D7B"/>
                </a:solidFill>
              </a:rPr>
              <a:t>livre</a:t>
            </a:r>
            <a:endParaRPr lang="fr-MA" dirty="0">
              <a:solidFill>
                <a:srgbClr val="424D7B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B23EF6-8C92-8086-847E-9FF37E2C4C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5D6C6AB-6181-406D-A7C5-A592EF1B2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500369"/>
            <a:ext cx="2562821" cy="280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F1A54-E933-538F-0EDD-37DC43508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696F3A0-8611-5257-1303-25668BD2A5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B8665B6-85E8-D111-6A44-915B7912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134846"/>
            <a:ext cx="764413" cy="764413"/>
          </a:xfrm>
          <a:prstGeom prst="rect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6AF398DE-7B28-385E-EE73-E1C669FD6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Un cahier">
            <a:hlinkClick r:id="" action="ppaction://media"/>
            <a:extLst>
              <a:ext uri="{FF2B5EF4-FFF2-40B4-BE49-F238E27FC236}">
                <a16:creationId xmlns:a16="http://schemas.microsoft.com/office/drawing/2014/main" id="{C75B9A54-63F2-42DC-8FEB-A50F78D4B04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14961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5856A-5732-B804-FCC9-86430E7EB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7C0A950B-924E-4DDA-BAF9-4FEF7CD15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BA369A4-A601-19D6-1937-970D1D637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Un</a:t>
            </a:r>
            <a:r>
              <a:rPr lang="fr-FR" dirty="0"/>
              <a:t> cahier</a:t>
            </a:r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A95D1C8-62A1-072C-2A3C-3FE52ADE65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5306FBE-6717-4D10-84CA-7EF67B983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445190"/>
            <a:ext cx="2663707" cy="291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6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F1A54-E933-538F-0EDD-37DC43508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696F3A0-8611-5257-1303-25668BD2A5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B8665B6-85E8-D111-6A44-915B7912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134846"/>
            <a:ext cx="764413" cy="764413"/>
          </a:xfrm>
          <a:prstGeom prst="rect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6AF398DE-7B28-385E-EE73-E1C669FD6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Une ardoise">
            <a:hlinkClick r:id="" action="ppaction://media"/>
            <a:extLst>
              <a:ext uri="{FF2B5EF4-FFF2-40B4-BE49-F238E27FC236}">
                <a16:creationId xmlns:a16="http://schemas.microsoft.com/office/drawing/2014/main" id="{FB817942-DCE4-4A40-8362-C260230C3881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51424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5856A-5732-B804-FCC9-86430E7EB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7C0A950B-924E-4DDA-BAF9-4FEF7CD15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BA369A4-A601-19D6-1937-970D1D637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>
                <a:solidFill>
                  <a:srgbClr val="DB03A2"/>
                </a:solidFill>
              </a:rPr>
              <a:t>Une</a:t>
            </a:r>
            <a:r>
              <a:rPr lang="fr-FR" dirty="0"/>
              <a:t> ardoise</a:t>
            </a:r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A95D1C8-62A1-072C-2A3C-3FE52ADE65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54BE7BB-BF86-42A5-92F4-226447F84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452991"/>
            <a:ext cx="2649444" cy="289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8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86B0789E-BB33-0930-E012-4FB370A1D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13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E14AE024-D4C6-17F0-8FFE-509419C4F874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994" b="1600"/>
          <a:stretch>
            <a:fillRect/>
          </a:stretch>
        </p:blipFill>
        <p:spPr>
          <a:xfrm>
            <a:off x="1299412" y="2056325"/>
            <a:ext cx="2036830" cy="3526328"/>
          </a:xfrm>
        </p:spPr>
      </p:pic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E891CD7-4AB1-05FE-5421-4B6BC752DF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37ECA70-DC57-5219-8BA1-69574DEBF2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854" y="5888770"/>
            <a:ext cx="764413" cy="764413"/>
          </a:xfrm>
          <a:prstGeom prst="rect">
            <a:avLst/>
          </a:prstGeom>
        </p:spPr>
      </p:pic>
      <p:pic>
        <p:nvPicPr>
          <p:cNvPr id="3" name="FR_N1_P2_W2_S1_Recap01">
            <a:hlinkClick r:id="" action="ppaction://media"/>
            <a:extLst>
              <a:ext uri="{FF2B5EF4-FFF2-40B4-BE49-F238E27FC236}">
                <a16:creationId xmlns:a16="http://schemas.microsoft.com/office/drawing/2014/main" id="{9986D9C2-E23F-4E1A-977B-7623B648A5F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28745" t="1196" r="28729" b="1131"/>
          <a:stretch/>
        </p:blipFill>
        <p:spPr>
          <a:xfrm>
            <a:off x="4626435" y="1550982"/>
            <a:ext cx="353878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0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919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 Un cartable – Une trousse – Un livre – Un cahier – Une ardoise.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CC8378A-5C3F-173B-1DAD-1AAB048D0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0260" y="4651125"/>
            <a:ext cx="1682818" cy="342703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/>
              <a:t> cartable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52E9BF-2977-70AC-509E-4E8DA4A805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21200" y="4650282"/>
            <a:ext cx="1800000" cy="342703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</a:rPr>
              <a:t>Une</a:t>
            </a:r>
            <a:r>
              <a:rPr lang="fr-MA" dirty="0">
                <a:solidFill>
                  <a:srgbClr val="FB0DBD"/>
                </a:solidFill>
              </a:rPr>
              <a:t> </a:t>
            </a:r>
            <a:r>
              <a:rPr lang="fr-MA" dirty="0">
                <a:solidFill>
                  <a:srgbClr val="424D7B"/>
                </a:solidFill>
              </a:rPr>
              <a:t>trousse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D6102A7-6F8A-0554-FADD-DC32B569C6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85799" y="4633828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Un</a:t>
            </a:r>
            <a:r>
              <a:rPr lang="fr-FR" dirty="0"/>
              <a:t> livre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BDB094B-1AA5-0CC2-FC78-655EF1DF39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88741" y="4649439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Un</a:t>
            </a:r>
            <a:r>
              <a:rPr lang="fr-FR" dirty="0"/>
              <a:t> cahier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65B55C-E8D1-0A7E-19A4-3BD62A643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F9A284D6-4390-4550-940F-995C1043E98F}"/>
              </a:ext>
            </a:extLst>
          </p:cNvPr>
          <p:cNvSpPr txBox="1">
            <a:spLocks/>
          </p:cNvSpPr>
          <p:nvPr/>
        </p:nvSpPr>
        <p:spPr>
          <a:xfrm>
            <a:off x="6906863" y="463382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B03A2"/>
                </a:solidFill>
              </a:rPr>
              <a:t>Une</a:t>
            </a:r>
            <a:r>
              <a:rPr lang="fr-FR" dirty="0">
                <a:solidFill>
                  <a:srgbClr val="FB0DBD"/>
                </a:solidFill>
              </a:rPr>
              <a:t> </a:t>
            </a:r>
            <a:r>
              <a:rPr lang="fr-FR" dirty="0">
                <a:solidFill>
                  <a:srgbClr val="424D7B"/>
                </a:solidFill>
              </a:rPr>
              <a:t>ardoise</a:t>
            </a:r>
            <a:endParaRPr lang="fr-MA" dirty="0">
              <a:solidFill>
                <a:srgbClr val="424D7B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AF8235F-58EF-4F63-9BCF-32F0E8656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466" y="2903020"/>
            <a:ext cx="1480930" cy="162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DEAF883-FF8B-4663-8C19-562F7DBCE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401" y="2903020"/>
            <a:ext cx="1480930" cy="162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7046BA5-EB94-4831-A647-E43F9199B6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70" y="2903020"/>
            <a:ext cx="1480930" cy="162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543EB5C-89A9-4673-86C8-CC757F32C9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933" y="2903020"/>
            <a:ext cx="1480930" cy="162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29DB4F4-351F-48F3-B53E-50E86440F5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869" y="2903020"/>
            <a:ext cx="148093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C2CF0F-44CD-45D3-A291-FC058CCD8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apprendre d’autres mots avec Majd.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AD907A3-FFD0-F788-387C-05F02B986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4FEFB37-178D-78B6-EB20-2CCA85C6C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046" y="2059806"/>
            <a:ext cx="1452099" cy="3858437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18E67D7D-804B-46E6-A2E9-40B58D6443C0}"/>
              </a:ext>
            </a:extLst>
          </p:cNvPr>
          <p:cNvGrpSpPr/>
          <p:nvPr/>
        </p:nvGrpSpPr>
        <p:grpSpPr>
          <a:xfrm>
            <a:off x="5127991" y="1633295"/>
            <a:ext cx="2983532" cy="4711458"/>
            <a:chOff x="5327947" y="1714394"/>
            <a:chExt cx="2983532" cy="470087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D95D97C-14C1-4323-B368-C4D5A6236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502" y="4867269"/>
              <a:ext cx="1415110" cy="154800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21DFFA8-7FA4-42E6-B65D-6AC83AF73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6369" y="3274402"/>
              <a:ext cx="1415110" cy="1548000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AAABF29-781A-4C4E-851F-270C17506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616" y="1714394"/>
              <a:ext cx="1415110" cy="1548000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684D5AC-CA05-40D1-8FE8-B9DE0B24C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6369" y="1714394"/>
              <a:ext cx="1415110" cy="1548000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BCAB962A-69B2-4D2A-AEF4-F8025503D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947" y="3274402"/>
              <a:ext cx="1415110" cy="15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364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84301-1928-27C9-398D-B86E6B2AB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9D585A62-F413-90CD-535E-5FA45FABD85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CDDC1C2-5E0F-D996-5D81-0C8BFD9F4E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056022"/>
            <a:ext cx="764413" cy="764413"/>
          </a:xfrm>
          <a:prstGeom prst="rect">
            <a:avLst/>
          </a:prstGeom>
        </p:spPr>
      </p:pic>
      <p:sp>
        <p:nvSpPr>
          <p:cNvPr id="5" name="Titre 53">
            <a:extLst>
              <a:ext uri="{FF2B5EF4-FFF2-40B4-BE49-F238E27FC236}">
                <a16:creationId xmlns:a16="http://schemas.microsoft.com/office/drawing/2014/main" id="{9BF65DC2-192F-1382-3263-C44D140ED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Une maman">
            <a:hlinkClick r:id="" action="ppaction://media"/>
            <a:extLst>
              <a:ext uri="{FF2B5EF4-FFF2-40B4-BE49-F238E27FC236}">
                <a16:creationId xmlns:a16="http://schemas.microsoft.com/office/drawing/2014/main" id="{E26887CC-BD0C-40A7-BDAF-E7985C4868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52850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CD2BC-8BF9-A701-35CA-8880952BC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14B8F9-8008-BC27-1B9A-885BF2BAB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F4B92D0-BD6E-E4A8-35A2-F362C4D7EC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>
                <a:solidFill>
                  <a:srgbClr val="DB03A2"/>
                </a:solidFill>
              </a:rPr>
              <a:t>Une</a:t>
            </a:r>
            <a:r>
              <a:rPr lang="fr-FR" dirty="0">
                <a:solidFill>
                  <a:srgbClr val="424D7B"/>
                </a:solidFill>
              </a:rPr>
              <a:t> maman</a:t>
            </a:r>
            <a:endParaRPr lang="fr-MA" dirty="0">
              <a:solidFill>
                <a:srgbClr val="424D7B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ED15E47-0E5E-C6C0-FE42-0781D308BE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53ED9B8-510F-4D37-8588-9804D760B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480" y="2301766"/>
            <a:ext cx="2707091" cy="296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1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BF9AD1C-8D69-4FB6-7D4C-4507F2CA06E3}"/>
              </a:ext>
            </a:extLst>
          </p:cNvPr>
          <p:cNvSpPr txBox="1"/>
          <p:nvPr/>
        </p:nvSpPr>
        <p:spPr>
          <a:xfrm>
            <a:off x="6127474" y="1982857"/>
            <a:ext cx="13566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/>
              <a:t> </a:t>
            </a:r>
            <a:endParaRPr lang="fr-MA" sz="1350" dirty="0"/>
          </a:p>
        </p:txBody>
      </p:sp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5CF6DF5-C504-6704-16AF-D9514D0089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re 53">
            <a:extLst>
              <a:ext uri="{FF2B5EF4-FFF2-40B4-BE49-F238E27FC236}">
                <a16:creationId xmlns:a16="http://schemas.microsoft.com/office/drawing/2014/main" id="{79F1E73D-4908-8DCC-0111-652C35E43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0EE3961-C2EB-6320-ACBB-A55D556232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071786"/>
            <a:ext cx="764413" cy="764413"/>
          </a:xfrm>
          <a:prstGeom prst="rect">
            <a:avLst/>
          </a:prstGeom>
        </p:spPr>
      </p:pic>
      <p:pic>
        <p:nvPicPr>
          <p:cNvPr id="5" name="Une moto">
            <a:hlinkClick r:id="" action="ppaction://media"/>
            <a:extLst>
              <a:ext uri="{FF2B5EF4-FFF2-40B4-BE49-F238E27FC236}">
                <a16:creationId xmlns:a16="http://schemas.microsoft.com/office/drawing/2014/main" id="{A758005B-D323-4AA1-9F6F-11DEC468AC9C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400504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90CD9B-E512-205E-3BA2-7525A1F82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FC9EFA68-1708-4811-8835-13FC8F2C33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3465" y="3031958"/>
            <a:ext cx="4032984" cy="870146"/>
          </a:xfrm>
        </p:spPr>
        <p:txBody>
          <a:bodyPr/>
          <a:lstStyle/>
          <a:p>
            <a:r>
              <a:rPr lang="fr-FR" dirty="0"/>
              <a:t> </a:t>
            </a:r>
            <a:r>
              <a:rPr lang="fr-FR" dirty="0">
                <a:solidFill>
                  <a:srgbClr val="DB03A2"/>
                </a:solidFill>
              </a:rPr>
              <a:t>Une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dirty="0">
                <a:solidFill>
                  <a:srgbClr val="424D7B"/>
                </a:solidFill>
              </a:rPr>
              <a:t>moto</a:t>
            </a:r>
            <a:endParaRPr lang="fr-MA" dirty="0">
              <a:solidFill>
                <a:srgbClr val="424D7B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689B38D-ADD1-24B9-2E3C-11B73278A7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FA7B9F0-4B7C-412C-952D-96C557041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83" y="2211089"/>
            <a:ext cx="3060738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7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BF9AD1C-8D69-4FB6-7D4C-4507F2CA06E3}"/>
              </a:ext>
            </a:extLst>
          </p:cNvPr>
          <p:cNvSpPr txBox="1"/>
          <p:nvPr/>
        </p:nvSpPr>
        <p:spPr>
          <a:xfrm>
            <a:off x="6127474" y="1982857"/>
            <a:ext cx="13566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/>
              <a:t> </a:t>
            </a:r>
            <a:endParaRPr lang="fr-MA" sz="1350" dirty="0"/>
          </a:p>
        </p:txBody>
      </p:sp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45A9CF9-FA36-A9A5-E67A-CA686630E7C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re 53">
            <a:extLst>
              <a:ext uri="{FF2B5EF4-FFF2-40B4-BE49-F238E27FC236}">
                <a16:creationId xmlns:a16="http://schemas.microsoft.com/office/drawing/2014/main" id="{C1E633EE-8D99-A8EA-6B9C-4A09508AA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C87BCA6-D84A-9547-D15B-8A4DD75326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071786"/>
            <a:ext cx="764413" cy="764413"/>
          </a:xfrm>
          <a:prstGeom prst="rect">
            <a:avLst/>
          </a:prstGeom>
        </p:spPr>
      </p:pic>
      <p:pic>
        <p:nvPicPr>
          <p:cNvPr id="5" name="Une tomate">
            <a:hlinkClick r:id="" action="ppaction://media"/>
            <a:extLst>
              <a:ext uri="{FF2B5EF4-FFF2-40B4-BE49-F238E27FC236}">
                <a16:creationId xmlns:a16="http://schemas.microsoft.com/office/drawing/2014/main" id="{5A7A2CB6-152E-4360-8E39-31414A274CD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04818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FD50F-DBFC-665F-5484-B6CC684D7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8AA259-7A2C-2687-B8F5-913E58B85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D4DE0979-B162-1DE0-5E62-BC5C7A7A37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67829" y="3240000"/>
            <a:ext cx="4314158" cy="662104"/>
          </a:xfrm>
        </p:spPr>
        <p:txBody>
          <a:bodyPr/>
          <a:lstStyle/>
          <a:p>
            <a:r>
              <a:rPr lang="fr-FR" dirty="0">
                <a:solidFill>
                  <a:srgbClr val="DB03A2"/>
                </a:solidFill>
              </a:rPr>
              <a:t>Une</a:t>
            </a:r>
            <a:r>
              <a:rPr lang="fr-FR" dirty="0"/>
              <a:t> tomate </a:t>
            </a:r>
            <a:endParaRPr lang="fr-MA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22DE93-47F2-C3A6-7F3A-89C206A0B9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3BB5352-D65C-4350-9253-59AE4D258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159876"/>
            <a:ext cx="2707091" cy="296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8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7BBC0B8-BF4E-E1F6-342B-5BD9B8994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13" name="Espace réservé pour une image  1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19453470-31C3-4AA1-BBF6-7C90A3ED29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1DB7EFF-5748-7E79-B698-189C84ABDB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087550"/>
            <a:ext cx="764413" cy="764413"/>
          </a:xfrm>
          <a:prstGeom prst="rect">
            <a:avLst/>
          </a:prstGeom>
        </p:spPr>
      </p:pic>
      <p:pic>
        <p:nvPicPr>
          <p:cNvPr id="3" name="Une gomme">
            <a:hlinkClick r:id="" action="ppaction://media"/>
            <a:extLst>
              <a:ext uri="{FF2B5EF4-FFF2-40B4-BE49-F238E27FC236}">
                <a16:creationId xmlns:a16="http://schemas.microsoft.com/office/drawing/2014/main" id="{7177555E-49FE-448A-AE30-FE8B6329A781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41329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90CD9B-E512-205E-3BA2-7525A1F82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FC9EFA68-1708-4811-8835-13FC8F2C33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9051" y="3240000"/>
            <a:ext cx="4399232" cy="662104"/>
          </a:xfrm>
        </p:spPr>
        <p:txBody>
          <a:bodyPr/>
          <a:lstStyle/>
          <a:p>
            <a:r>
              <a:rPr lang="fr-FR" dirty="0">
                <a:solidFill>
                  <a:srgbClr val="DB03A2"/>
                </a:solidFill>
              </a:rPr>
              <a:t>Une</a:t>
            </a:r>
            <a:r>
              <a:rPr lang="fr-FR" dirty="0"/>
              <a:t> gomme </a:t>
            </a:r>
            <a:endParaRPr lang="fr-MA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F630690-4018-8484-60D4-070D39A692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DA5A557-DC83-4116-A982-EEFC32499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468757"/>
            <a:ext cx="2620618" cy="286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BF9AD1C-8D69-4FB6-7D4C-4507F2CA06E3}"/>
              </a:ext>
            </a:extLst>
          </p:cNvPr>
          <p:cNvSpPr txBox="1"/>
          <p:nvPr/>
        </p:nvSpPr>
        <p:spPr>
          <a:xfrm>
            <a:off x="6127474" y="1982857"/>
            <a:ext cx="13566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/>
              <a:t> </a:t>
            </a:r>
            <a:endParaRPr lang="fr-MA" sz="1350" dirty="0"/>
          </a:p>
        </p:txBody>
      </p:sp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5CF6DF5-C504-6704-16AF-D9514D0089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re 53">
            <a:extLst>
              <a:ext uri="{FF2B5EF4-FFF2-40B4-BE49-F238E27FC236}">
                <a16:creationId xmlns:a16="http://schemas.microsoft.com/office/drawing/2014/main" id="{79F1E73D-4908-8DCC-0111-652C35E43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0EE3961-C2EB-6320-ACBB-A55D556232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071786"/>
            <a:ext cx="764413" cy="764413"/>
          </a:xfrm>
          <a:prstGeom prst="rect">
            <a:avLst/>
          </a:prstGeom>
        </p:spPr>
      </p:pic>
      <p:pic>
        <p:nvPicPr>
          <p:cNvPr id="5" name="Une lama">
            <a:hlinkClick r:id="" action="ppaction://media"/>
            <a:extLst>
              <a:ext uri="{FF2B5EF4-FFF2-40B4-BE49-F238E27FC236}">
                <a16:creationId xmlns:a16="http://schemas.microsoft.com/office/drawing/2014/main" id="{B4C29056-BEAF-4CDB-8D90-37285339FFD2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138588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90CD9B-E512-205E-3BA2-7525A1F82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FC9EFA68-1708-4811-8835-13FC8F2C33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6741" y="3240000"/>
            <a:ext cx="3898190" cy="662104"/>
          </a:xfrm>
        </p:spPr>
        <p:txBody>
          <a:bodyPr/>
          <a:lstStyle/>
          <a:p>
            <a:r>
              <a:rPr lang="fr-FR" dirty="0"/>
              <a:t> 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Un </a:t>
            </a:r>
            <a:r>
              <a:rPr lang="fr-FR" dirty="0">
                <a:solidFill>
                  <a:srgbClr val="424D7B"/>
                </a:solidFill>
              </a:rPr>
              <a:t>lama</a:t>
            </a:r>
            <a:r>
              <a:rPr lang="fr-FR" dirty="0"/>
              <a:t> </a:t>
            </a:r>
            <a:endParaRPr lang="fr-MA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F630690-4018-8484-60D4-070D39A692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C807794-30EA-4462-86EC-0AE6AA73A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49" y="2413578"/>
            <a:ext cx="2721504" cy="297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100A2-0237-7A5A-CE97-D924C6531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AFBB9E27-6809-F743-E324-19CFC34C4921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1406" b="981"/>
          <a:stretch>
            <a:fillRect/>
          </a:stretch>
        </p:blipFill>
        <p:spPr>
          <a:xfrm>
            <a:off x="1449325" y="2045037"/>
            <a:ext cx="2228809" cy="3866874"/>
          </a:xfrm>
        </p:spPr>
      </p:pic>
      <p:pic>
        <p:nvPicPr>
          <p:cNvPr id="3" name="Espace réservé pour une image  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8C9DCC8-B6CD-F168-0ED4-C685E19779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5" name="Titre 53">
            <a:extLst>
              <a:ext uri="{FF2B5EF4-FFF2-40B4-BE49-F238E27FC236}">
                <a16:creationId xmlns:a16="http://schemas.microsoft.com/office/drawing/2014/main" id="{E3DB7A6F-4CC5-6308-0D36-2618433E6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7DC75E5-02ED-9842-9C51-FBBE54DA6D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801" y="5911911"/>
            <a:ext cx="764413" cy="764413"/>
          </a:xfrm>
          <a:prstGeom prst="rect">
            <a:avLst/>
          </a:prstGeom>
        </p:spPr>
      </p:pic>
      <p:pic>
        <p:nvPicPr>
          <p:cNvPr id="4" name="FR_N1_P2_W2_S1_Recap02">
            <a:hlinkClick r:id="" action="ppaction://media"/>
            <a:extLst>
              <a:ext uri="{FF2B5EF4-FFF2-40B4-BE49-F238E27FC236}">
                <a16:creationId xmlns:a16="http://schemas.microsoft.com/office/drawing/2014/main" id="{E0A4317F-8B34-44C1-819D-7860B2E080F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29795" t="1542" r="28749" b="1371"/>
          <a:stretch/>
        </p:blipFill>
        <p:spPr>
          <a:xfrm>
            <a:off x="4907979" y="1550982"/>
            <a:ext cx="3454733" cy="455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6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665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Une maman – Une moto – Une tomate – Une gomme – Un lama.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2AF92B3-0C37-DC16-86D1-B54906FFC5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203" y="4623597"/>
            <a:ext cx="1620000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</a:rPr>
              <a:t>Une</a:t>
            </a:r>
            <a:r>
              <a:rPr lang="fr-MA" dirty="0"/>
              <a:t> maman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16C0AD-D06D-DF9D-D70F-E284551F61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47203" y="4623597"/>
            <a:ext cx="1696515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</a:rPr>
              <a:t> Une </a:t>
            </a:r>
            <a:r>
              <a:rPr lang="fr-MA" dirty="0">
                <a:solidFill>
                  <a:srgbClr val="424D7B"/>
                </a:solidFill>
              </a:rPr>
              <a:t>moto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AB8F308-2BF5-0F42-DF47-364CAE3417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7759" y="4620415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pPr algn="l"/>
            <a:r>
              <a:rPr lang="fr-MA" dirty="0"/>
              <a:t> </a:t>
            </a:r>
            <a:r>
              <a:rPr lang="fr-MA" dirty="0">
                <a:solidFill>
                  <a:srgbClr val="DB03A2"/>
                </a:solidFill>
              </a:rPr>
              <a:t>Une</a:t>
            </a:r>
            <a:r>
              <a:rPr lang="fr-MA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MA" dirty="0">
                <a:solidFill>
                  <a:srgbClr val="424D7B"/>
                </a:solidFill>
              </a:rPr>
              <a:t>tomate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090E24F-2292-69A8-E0EC-68ACBE90AE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20930" y="4626079"/>
            <a:ext cx="1703886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</a:rPr>
              <a:t>Une</a:t>
            </a:r>
            <a:r>
              <a:rPr lang="fr-MA" dirty="0">
                <a:solidFill>
                  <a:srgbClr val="0070C0"/>
                </a:solidFill>
              </a:rPr>
              <a:t> </a:t>
            </a:r>
            <a:r>
              <a:rPr lang="fr-MA" dirty="0"/>
              <a:t> gomme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CC45454-E283-BE17-D85E-9A392C209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02" y="544755"/>
            <a:ext cx="1152244" cy="1072989"/>
          </a:xfrm>
          <a:prstGeom prst="rect">
            <a:avLst/>
          </a:prstGeom>
        </p:spPr>
      </p:pic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0A0665F4-A777-4C53-B196-F3E288195EE4}"/>
              </a:ext>
            </a:extLst>
          </p:cNvPr>
          <p:cNvSpPr txBox="1">
            <a:spLocks/>
          </p:cNvSpPr>
          <p:nvPr/>
        </p:nvSpPr>
        <p:spPr>
          <a:xfrm>
            <a:off x="6980077" y="4625379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/>
              <a:t> lama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D07B732-4D2E-4B35-9027-9EDAF2442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968" y="2781784"/>
            <a:ext cx="1480930" cy="162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92D158E-E057-40A4-809F-0D965C68D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81" y="2781784"/>
            <a:ext cx="1480930" cy="162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FED227E-1098-4AFE-8E48-5E9328ED7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310" y="2781784"/>
            <a:ext cx="1480930" cy="1620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1934882-A99E-498C-AFDE-DA31BBDEEB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797" y="2781784"/>
            <a:ext cx="1480930" cy="162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8BFB618-1076-41C0-94E8-4714C2E81E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139" y="2781784"/>
            <a:ext cx="148093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D06F79-2E45-DF44-0550-12F23D1F8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D5E4C2-3864-D7FE-4C4A-81FFF0946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« 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cartable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2DA6128-BFDB-41CB-8AF7-D7C02B675E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Image 15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08BE5F2B-E877-31F9-6E73-217C7E1C4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65" y="4586000"/>
            <a:ext cx="452094" cy="54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A0199D3-B357-8DA5-B370-3596C73D3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254" y="4586000"/>
            <a:ext cx="452094" cy="54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06E01A8-23FA-FF68-C739-2F7FCC8480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0561" y="4533385"/>
            <a:ext cx="452093" cy="54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3C3CA36-DE0E-45DD-89DD-EC9E2A9FBF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156" y="2160496"/>
            <a:ext cx="1941670" cy="2124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5D7196B-A1CA-499D-AE3B-96C961FB97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846" y="2160496"/>
            <a:ext cx="1941670" cy="2124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79D7600-BDA0-404B-ADBD-E2C4B90A92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466" y="2160496"/>
            <a:ext cx="1941670" cy="21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« 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cahier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2DA6128-BFDB-41CB-8AF7-D7C02B675E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Image 15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08BE5F2B-E877-31F9-6E73-217C7E1C4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65" y="4586000"/>
            <a:ext cx="452094" cy="54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A0199D3-B357-8DA5-B370-3596C73D3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254" y="4586000"/>
            <a:ext cx="452094" cy="54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06E01A8-23FA-FF68-C739-2F7FCC8480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0561" y="4533385"/>
            <a:ext cx="452093" cy="54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3C3CA36-DE0E-45DD-89DD-EC9E2A9FBF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156" y="2160496"/>
            <a:ext cx="1941670" cy="2124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5D7196B-A1CA-499D-AE3B-96C961FB97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846" y="2160496"/>
            <a:ext cx="1941670" cy="2124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79D7600-BDA0-404B-ADBD-E2C4B90A92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466" y="2160496"/>
            <a:ext cx="1941670" cy="21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0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923A1-0EED-470B-7557-E3FCE206D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901850AE-9D75-7C43-595A-9FB055294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«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moto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A7A79CC-1294-1BD6-7BD4-1A2E131AB4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Image 13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1AB3C41B-A3B9-44B1-85D2-E3D1EDC1F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047" y="4472959"/>
            <a:ext cx="452094" cy="5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5FCFEE2-663A-B222-D4C4-229C4C0052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5952" y="4472959"/>
            <a:ext cx="452094" cy="54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B264D0C-EA17-9F97-7D8B-31DB1FACD5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646" y="4472959"/>
            <a:ext cx="452093" cy="54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73C2E24-4FC8-460C-AA3E-27226F0D05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87" y="2108132"/>
            <a:ext cx="1941670" cy="2124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8ABD0FF-D113-4A54-9883-E591C6AB48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117" y="2108132"/>
            <a:ext cx="1941670" cy="2124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EE549FC-25CD-4493-B7D4-41C2A50393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57" y="2108132"/>
            <a:ext cx="1941670" cy="21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8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2F821DC-B937-C71C-B0B0-64A2929E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Rangez vos ardoises. </a:t>
            </a:r>
          </a:p>
        </p:txBody>
      </p:sp>
      <p:pic>
        <p:nvPicPr>
          <p:cNvPr id="5" name="Rangez vos ardoises">
            <a:hlinkClick r:id="" action="ppaction://media"/>
            <a:extLst>
              <a:ext uri="{FF2B5EF4-FFF2-40B4-BE49-F238E27FC236}">
                <a16:creationId xmlns:a16="http://schemas.microsoft.com/office/drawing/2014/main" id="{EA5AE726-A95F-6406-75FA-F0F5EA6946C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46131EF-05E6-CCE8-5F72-39B198F32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E12184F-ABBF-1408-4790-23482FF1B0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2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B16B039C-BEDF-4E80-ADD2-1C1D2142D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09" y="2237833"/>
            <a:ext cx="2052000" cy="311994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29F8A79-FF52-46F1-90EF-2581B06B6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698" y="2237833"/>
            <a:ext cx="2052000" cy="311994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1B5B112-0746-490C-AD70-26BCEEBCE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6087" y="2224917"/>
            <a:ext cx="2052000" cy="314531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F89EE45-8667-4A2C-8435-111593EEE5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5475" y="2237824"/>
            <a:ext cx="2052000" cy="314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8D02C-50C0-2D93-25EB-8112A0F1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1603D-5DA1-57FE-6C02-5D3D7CF6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2BF530-CF86-1159-4EBF-322A107DDE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13FF2B4-C94B-4302-A6DD-AAA11FF7F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611" y="2915546"/>
            <a:ext cx="1974580" cy="216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BEC72CB-129A-40CA-A157-7E4BAC1CF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29" y="2915546"/>
            <a:ext cx="1974580" cy="216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D206FDE-A4C7-4B8D-9D52-1CEAFD779B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915546"/>
            <a:ext cx="197458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3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8D02C-50C0-2D93-25EB-8112A0F1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1603D-5DA1-57FE-6C02-5D3D7CF6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2BF530-CF86-1159-4EBF-322A107DDE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BEC72CB-129A-40CA-A157-7E4BAC1CF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230" y="3003229"/>
            <a:ext cx="1974580" cy="216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5B39069-C286-4BBE-A506-00CE178C7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37" y="3003229"/>
            <a:ext cx="1974580" cy="216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5F8ABC4-C5E9-4E12-AEBD-37E174B46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23" y="3003229"/>
            <a:ext cx="197458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1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8D02C-50C0-2D93-25EB-8112A0F1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1603D-5DA1-57FE-6C02-5D3D7CF6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2BF530-CF86-1159-4EBF-322A107DDE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2483AB5-4A96-4CFD-B675-E374EA57B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251" y="2903020"/>
            <a:ext cx="1974580" cy="216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BBFAEF4-71FE-4BD5-AEEA-EDB6E087F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51" y="2903020"/>
            <a:ext cx="1974580" cy="216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39EB728-2FE0-47D7-AA52-F3B7759F93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251" y="2903020"/>
            <a:ext cx="197458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4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8D02C-50C0-2D93-25EB-8112A0F1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1603D-5DA1-57FE-6C02-5D3D7CF6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2BF530-CF86-1159-4EBF-322A107DDE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9565A21-A769-4EC8-A585-B666A16AE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15" y="2907044"/>
            <a:ext cx="1974580" cy="216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DB4818-467E-4127-A831-2E0F49739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98" y="2907044"/>
            <a:ext cx="1974580" cy="216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E3BFE58-4FED-48F4-81D7-5DC1BC3300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932" y="2907044"/>
            <a:ext cx="197458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4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8D02C-50C0-2D93-25EB-8112A0F1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1603D-5DA1-57FE-6C02-5D3D7CF6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2BF530-CF86-1159-4EBF-322A107DDE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3BE8812-25BF-4809-9B09-77298C7C0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944623"/>
            <a:ext cx="1974580" cy="216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DB4818-467E-4127-A831-2E0F49739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872" y="2944623"/>
            <a:ext cx="1974580" cy="216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839C952-7769-413E-997C-3F871862C7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959" y="2944623"/>
            <a:ext cx="1974581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8D02C-50C0-2D93-25EB-8112A0F1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1603D-5DA1-57FE-6C02-5D3D7CF6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2BF530-CF86-1159-4EBF-322A107DDE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3BE8812-25BF-4809-9B09-77298C7C0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460" y="2881992"/>
            <a:ext cx="1974580" cy="216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9565A21-A769-4EC8-A585-B666A16AE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92" y="2881992"/>
            <a:ext cx="1974580" cy="216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8E86CD6-8891-42EA-9374-D0F95127E3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24" y="2881992"/>
            <a:ext cx="197458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1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8D02C-50C0-2D93-25EB-8112A0F1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1603D-5DA1-57FE-6C02-5D3D7CF6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2BF530-CF86-1159-4EBF-322A107DDE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85C271A-37D9-4E5A-8FDB-7918AAD52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941" y="2831888"/>
            <a:ext cx="1974580" cy="216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DB4818-467E-4127-A831-2E0F49739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747" y="2831888"/>
            <a:ext cx="1974580" cy="216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E69D778-518A-4BC6-B616-607B8F7F5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844" y="2831888"/>
            <a:ext cx="197458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6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8D02C-50C0-2D93-25EB-8112A0F1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1603D-5DA1-57FE-6C02-5D3D7CF6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2BF530-CF86-1159-4EBF-322A107DDE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DB4818-467E-4127-A831-2E0F49739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65" y="2881992"/>
            <a:ext cx="1974580" cy="216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2F20C04-96A5-4736-B7DD-B89FEE822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825" y="2881992"/>
            <a:ext cx="1974580" cy="216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2D3B7C3-B945-4D7A-8667-14CEDD5E19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45" y="2881992"/>
            <a:ext cx="197458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93DCA-AF27-D1AF-C038-5E1BA4CCF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A3E62C-D467-9FCC-E55E-43841D9D6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faire un jeu. Qu’est-ce qu’on dit : un gomme ou une gomme ? </a:t>
            </a:r>
            <a:b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1570EC-1EA7-3330-6409-DE2F726D57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6546B5DE-E8D5-02DA-5BD1-AEF855709CAA}"/>
              </a:ext>
            </a:extLst>
          </p:cNvPr>
          <p:cNvSpPr txBox="1">
            <a:spLocks/>
          </p:cNvSpPr>
          <p:nvPr/>
        </p:nvSpPr>
        <p:spPr>
          <a:xfrm>
            <a:off x="1095466" y="4217647"/>
            <a:ext cx="6585196" cy="612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lvl="4" indent="0">
              <a:buNone/>
            </a:pPr>
            <a:r>
              <a:rPr lang="fr-MA" sz="4000" b="1" dirty="0">
                <a:solidFill>
                  <a:schemeClr val="accent1"/>
                </a:solidFill>
                <a:latin typeface="Dosis SemiBold" pitchFamily="2" charset="0"/>
              </a:rPr>
              <a:t>Un</a:t>
            </a:r>
            <a:r>
              <a:rPr lang="fr-MA" sz="4000" b="1" dirty="0">
                <a:solidFill>
                  <a:srgbClr val="DB03A2"/>
                </a:solidFill>
                <a:latin typeface="Dosis SemiBold" pitchFamily="2" charset="0"/>
              </a:rPr>
              <a:t> / Une           </a:t>
            </a:r>
            <a:r>
              <a:rPr lang="fr-MA" sz="4000" dirty="0">
                <a:latin typeface="Dosis SemiBold" pitchFamily="2" charset="0"/>
              </a:rPr>
              <a:t> </a:t>
            </a:r>
            <a:r>
              <a:rPr lang="fr-MA" sz="4000" dirty="0">
                <a:solidFill>
                  <a:srgbClr val="424D7B"/>
                </a:solidFill>
                <a:latin typeface="Dosis SemiBold" pitchFamily="2" charset="0"/>
              </a:rPr>
              <a:t>gomme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4A5C759-2559-4950-9CBD-CFFDCAFBC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114" y="1776538"/>
            <a:ext cx="2097771" cy="229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2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50B3A-30BE-6639-F78E-479EEAE87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C17EB0-58DF-888F-C73B-74EBE3972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dit une gomme.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ED46BFF-6150-408A-BEAA-F32B0CE69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C1850E4-14EE-4352-8ECF-A4252AC47061}"/>
              </a:ext>
            </a:extLst>
          </p:cNvPr>
          <p:cNvSpPr txBox="1"/>
          <p:nvPr/>
        </p:nvSpPr>
        <p:spPr>
          <a:xfrm>
            <a:off x="3058510" y="4217647"/>
            <a:ext cx="2979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4000" b="1" dirty="0">
                <a:solidFill>
                  <a:srgbClr val="DB03A2"/>
                </a:solidFill>
                <a:latin typeface="Dosis SemiBold" pitchFamily="2" charset="0"/>
              </a:rPr>
              <a:t>Une</a:t>
            </a:r>
            <a:r>
              <a:rPr lang="fr-MA" sz="4000" dirty="0">
                <a:latin typeface="Dosis SemiBold" pitchFamily="2" charset="0"/>
              </a:rPr>
              <a:t> </a:t>
            </a:r>
            <a:r>
              <a:rPr lang="fr-MA" sz="4000" dirty="0">
                <a:solidFill>
                  <a:srgbClr val="424D7B"/>
                </a:solidFill>
                <a:latin typeface="Dosis SemiBold" pitchFamily="2" charset="0"/>
              </a:rPr>
              <a:t>gomme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6E8DCB0-0CD1-4924-835D-2B99DE18F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160" y="1630184"/>
            <a:ext cx="230368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E9B49C-543A-2A09-D889-7ABBE2AD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56" name="Espace réservé du texte 55">
            <a:extLst>
              <a:ext uri="{FF2B5EF4-FFF2-40B4-BE49-F238E27FC236}">
                <a16:creationId xmlns:a16="http://schemas.microsoft.com/office/drawing/2014/main" id="{FB0F2F3E-CA2F-B476-F947-B346215F42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1" name="Espace réservé du texte 60">
            <a:extLst>
              <a:ext uri="{FF2B5EF4-FFF2-40B4-BE49-F238E27FC236}">
                <a16:creationId xmlns:a16="http://schemas.microsoft.com/office/drawing/2014/main" id="{4FA87CEC-D652-B9BE-46F0-2FCE5C272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649" y="5474576"/>
            <a:ext cx="3420000" cy="792000"/>
          </a:xfrm>
        </p:spPr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 -Lettre m - M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Ecriture - Lettre m -M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B54D076-2194-2039-7459-5C23EF3519B3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BA824C6F-7232-2120-7DD6-87A9F388E73F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909142" y="236950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- Lettre m - M</a:t>
            </a:r>
          </a:p>
          <a:p>
            <a:r>
              <a:rPr lang="fr-FR" dirty="0"/>
              <a:t>Ecriture - Lettre m - M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156B678-2D97-2B12-8AD7-9C658CD60DD8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m - M</a:t>
            </a:r>
          </a:p>
          <a:p>
            <a:r>
              <a:rPr lang="fr-FR" dirty="0"/>
              <a:t>Ecriture - Lettre m - M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Dialogue</a:t>
            </a:r>
          </a:p>
          <a:p>
            <a:r>
              <a:rPr lang="fr-FR" dirty="0"/>
              <a:t>Lecture - Lettre m - M</a:t>
            </a:r>
          </a:p>
          <a:p>
            <a:r>
              <a:rPr lang="fr-FR" dirty="0"/>
              <a:t>Ecriture - Lettre m - M</a:t>
            </a:r>
          </a:p>
        </p:txBody>
      </p:sp>
      <p:sp>
        <p:nvSpPr>
          <p:cNvPr id="57" name="Espace réservé du texte 56">
            <a:extLst>
              <a:ext uri="{FF2B5EF4-FFF2-40B4-BE49-F238E27FC236}">
                <a16:creationId xmlns:a16="http://schemas.microsoft.com/office/drawing/2014/main" id="{2EBB0BBB-FC01-177F-9635-BAC4A1C858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750" y="2393501"/>
            <a:ext cx="3420000" cy="792000"/>
          </a:xfrm>
          <a:solidFill>
            <a:srgbClr val="EAF8FE"/>
          </a:solidFill>
        </p:spPr>
        <p:txBody>
          <a:bodyPr/>
          <a:lstStyle/>
          <a:p>
            <a:pPr marL="0" indent="0">
              <a:buNone/>
            </a:pPr>
            <a:endParaRPr lang="fr-MA" dirty="0">
              <a:solidFill>
                <a:srgbClr val="E7E6E6"/>
              </a:solidFill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1460CA6-544E-F0BC-9037-09E1C55DBFD7}"/>
              </a:ext>
            </a:extLst>
          </p:cNvPr>
          <p:cNvSpPr txBox="1">
            <a:spLocks/>
          </p:cNvSpPr>
          <p:nvPr/>
        </p:nvSpPr>
        <p:spPr>
          <a:xfrm>
            <a:off x="869639" y="2402716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Présentation du vocabulaire </a:t>
            </a:r>
          </a:p>
          <a:p>
            <a:r>
              <a:rPr lang="fr-FR" dirty="0"/>
              <a:t>Exploitation du vocabulaire</a:t>
            </a:r>
          </a:p>
          <a:p>
            <a:r>
              <a:rPr lang="fr-FR" dirty="0"/>
              <a:t>Activités de vocabulaire sur livret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BE8055-3621-8E52-FFB2-32EA386CB33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AC5277-5879-61F4-F272-1A8C05125D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6CCFA5-EA11-EB72-828A-D58DD947D0E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A97448F6-EC1E-84D7-2391-D7C3A442515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807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C1909-9D47-4F0D-4AE9-D0B8D8480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A43C41-9A96-993F-2FE1-A0BD5FE4C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52677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qu’on dit : un cartable ou une cartable ?  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0B904A-ECCD-4E97-0D85-9D52405DA6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6E682C3-15D6-9988-F4D2-9E9D97B4F84F}"/>
              </a:ext>
            </a:extLst>
          </p:cNvPr>
          <p:cNvSpPr txBox="1">
            <a:spLocks/>
          </p:cNvSpPr>
          <p:nvPr/>
        </p:nvSpPr>
        <p:spPr>
          <a:xfrm>
            <a:off x="1045661" y="4417387"/>
            <a:ext cx="7052678" cy="612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lvl="4" indent="0">
              <a:buNone/>
            </a:pPr>
            <a:r>
              <a:rPr lang="fr-MA" sz="4000" b="1" dirty="0">
                <a:solidFill>
                  <a:schemeClr val="accent1"/>
                </a:solidFill>
                <a:latin typeface="Dosis SemiBold" pitchFamily="2" charset="0"/>
              </a:rPr>
              <a:t>Un</a:t>
            </a:r>
            <a:r>
              <a:rPr lang="fr-MA" sz="4000" b="1" dirty="0">
                <a:solidFill>
                  <a:srgbClr val="DB03A2"/>
                </a:solidFill>
                <a:latin typeface="Dosis SemiBold" pitchFamily="2" charset="0"/>
              </a:rPr>
              <a:t> / Une</a:t>
            </a:r>
            <a:r>
              <a:rPr lang="fr-MA" sz="4000" dirty="0">
                <a:latin typeface="Dosis SemiBold" pitchFamily="2" charset="0"/>
              </a:rPr>
              <a:t>             </a:t>
            </a:r>
            <a:r>
              <a:rPr lang="fr-MA" sz="4000" dirty="0">
                <a:solidFill>
                  <a:srgbClr val="424D7B"/>
                </a:solidFill>
                <a:latin typeface="Dosis SemiBold" pitchFamily="2" charset="0"/>
              </a:rPr>
              <a:t>cartable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44C917B-A9A6-4E0A-A8A1-6E505CC85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495" y="1819941"/>
            <a:ext cx="2201010" cy="240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8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63AC9-2F32-1F25-727C-93432E703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3BC384-90A9-5838-8D70-877AF89BC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dit un cartable. </a:t>
            </a:r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5ED36846-CA2B-2CAB-4FBD-65777778BC32}"/>
              </a:ext>
            </a:extLst>
          </p:cNvPr>
          <p:cNvSpPr txBox="1">
            <a:spLocks/>
          </p:cNvSpPr>
          <p:nvPr/>
        </p:nvSpPr>
        <p:spPr>
          <a:xfrm>
            <a:off x="541165" y="4421348"/>
            <a:ext cx="7052678" cy="612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lvl="4" indent="0" algn="ctr">
              <a:buNone/>
            </a:pPr>
            <a:r>
              <a:rPr lang="fr-MA" sz="4000" b="1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sz="4000" b="1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MA" sz="4000" b="1" dirty="0">
                <a:solidFill>
                  <a:srgbClr val="424D7B"/>
                </a:solidFill>
                <a:latin typeface="Dosis SemiBold" pitchFamily="2" charset="0"/>
              </a:rPr>
              <a:t>cartable</a:t>
            </a:r>
            <a:endParaRPr lang="fr-MA" sz="4000" dirty="0">
              <a:solidFill>
                <a:srgbClr val="424D7B"/>
              </a:solidFill>
              <a:latin typeface="Dosis SemiBold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E332962-579A-4059-A95D-0E8DA6D79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626DF0D-FC87-4B9C-ACDF-65C6A134C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160" y="1749921"/>
            <a:ext cx="230368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9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93AAB-DC5C-54E3-5D12-E0FA548C4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901E68D-9DA7-1A96-2CB4-FE16F69F96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Activités  sur livret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153BB23-AD54-FCF6-1F5B-7461936570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405F7F-303B-52C3-1001-6625AEFB35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06E7B5E4-F86A-0B30-6385-6B553F300F7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Un cartable – Une trousse – Un livre – Un cahier – Une ardoise.</a:t>
            </a:r>
          </a:p>
          <a:p>
            <a:r>
              <a:rPr lang="fr-FR" dirty="0"/>
              <a:t>Une maman – Une moto – Une tomate – Une gomme – Un lama.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4D7FB73-9E21-C826-67E1-9C208C5C6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20F4E9D-DE11-D7F9-592C-EA95B88ED6AD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D565C98-298C-703E-A687-2584F4EA323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A82C889-7075-DE52-B598-4D08A30604C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6DB593D-638D-BE4A-177E-0BB9EC61F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34" y="3461891"/>
            <a:ext cx="6287377" cy="143847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BBE8B51-B77B-754D-5E06-7AABA4A5ED96}"/>
              </a:ext>
            </a:extLst>
          </p:cNvPr>
          <p:cNvSpPr txBox="1"/>
          <p:nvPr/>
        </p:nvSpPr>
        <p:spPr>
          <a:xfrm>
            <a:off x="2201410" y="364007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Exploitation du vocabulaire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458BC740-ED6E-AB85-F4B6-3AB8FDEAE71C}"/>
              </a:ext>
            </a:extLst>
          </p:cNvPr>
          <p:cNvSpPr txBox="1">
            <a:spLocks/>
          </p:cNvSpPr>
          <p:nvPr/>
        </p:nvSpPr>
        <p:spPr>
          <a:xfrm>
            <a:off x="2201410" y="399328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Description de la scène.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DE2C464-3FE8-12A4-4305-BDBC9A2458C2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96F3A9-29BE-88C0-79A1-0AB7BE03478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BCB4BF4-016E-63DA-042D-19180C76C9E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C9A9D5B3-7C99-1D3B-F206-38052D9B8CD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7" name="Espace réservé pour une image  2">
            <a:extLst>
              <a:ext uri="{FF2B5EF4-FFF2-40B4-BE49-F238E27FC236}">
                <a16:creationId xmlns:a16="http://schemas.microsoft.com/office/drawing/2014/main" id="{9E7B8EDB-B048-3631-F529-FAED245680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046" y="3420979"/>
            <a:ext cx="539750" cy="539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3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3D995-BCD8-6902-4147-AFBED777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cette scène pendant 30 secondes. Il y a des images déjà vues aujourd’hui.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3C17BC9-482D-4187-9918-DEBBA3269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69" y="1806783"/>
            <a:ext cx="6840000" cy="451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188FB-A6A3-F74B-ADBD-726307572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170AAC7-6ED3-3A7B-9EF9-850B4ECDE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Majd va nous montrer comment décrire l’image.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C39E03-07B8-AFDD-B036-77C212199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27377E3-8CBE-94D0-31A7-B16F9EAC5B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185"/>
          <a:stretch>
            <a:fillRect/>
          </a:stretch>
        </p:blipFill>
        <p:spPr>
          <a:xfrm>
            <a:off x="563090" y="2054610"/>
            <a:ext cx="2069751" cy="42537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A95A4AC-6939-44CA-95B1-91DF054B33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048" y="1897696"/>
            <a:ext cx="5302211" cy="441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6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je vais vous dire....">
            <a:hlinkClick r:id="" action="ppaction://media"/>
            <a:extLst>
              <a:ext uri="{FF2B5EF4-FFF2-40B4-BE49-F238E27FC236}">
                <a16:creationId xmlns:a16="http://schemas.microsoft.com/office/drawing/2014/main" id="{072DB354-8DC0-9681-2878-1F8C3193CB4F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" b="873"/>
          <a:stretch>
            <a:fillRect/>
          </a:stretch>
        </p:blipFill>
        <p:spPr>
          <a:xfrm>
            <a:off x="590433" y="2352373"/>
            <a:ext cx="2128010" cy="3749627"/>
          </a:xfrm>
        </p:spPr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B9BC286-1951-487E-A1D1-C8289260F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442" y="1953086"/>
            <a:ext cx="5617689" cy="451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1FDBF99-FCDB-B9BF-7D33-343498A9F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052363"/>
            <a:ext cx="764413" cy="764413"/>
          </a:xfrm>
          <a:prstGeom prst="rect">
            <a:avLst/>
          </a:prstGeom>
        </p:spPr>
      </p:pic>
      <p:pic>
        <p:nvPicPr>
          <p:cNvPr id="2" name="FR_N1_P2_W2_Scène">
            <a:hlinkClick r:id="" action="ppaction://media"/>
            <a:extLst>
              <a:ext uri="{FF2B5EF4-FFF2-40B4-BE49-F238E27FC236}">
                <a16:creationId xmlns:a16="http://schemas.microsoft.com/office/drawing/2014/main" id="{16F8573F-52F4-4AF9-A2D3-074D06400A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0629" y="1958803"/>
            <a:ext cx="7602742" cy="427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B371E-C475-2C7A-8B51-373B6F6CD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5DB0E43A-C6B8-6BB3-290D-2EE13115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Soyez attentifs. Majd va décrire la scène une deuxième fois.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7D4A5F-69F5-59C6-4745-650DC4504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F878DBB-2419-098E-D933-AC2B45AE83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056"/>
          <a:stretch>
            <a:fillRect/>
          </a:stretch>
        </p:blipFill>
        <p:spPr>
          <a:xfrm>
            <a:off x="770815" y="2052998"/>
            <a:ext cx="1972386" cy="425537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2A33025-73DC-47CC-87DB-8F3749E7C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496" y="1924584"/>
            <a:ext cx="5617689" cy="451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4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4A4FA-E66D-710D-9B83-0A90DA58A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A81E37B-CF0D-5F95-7A20-CA2EACB773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90181960-4F4E-AC4C-F11C-BE808DE9C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65DCC9C-9FC3-9E3B-0FB2-B01E14B747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777" y="6036597"/>
            <a:ext cx="764413" cy="764413"/>
          </a:xfrm>
          <a:prstGeom prst="rect">
            <a:avLst/>
          </a:prstGeom>
        </p:spPr>
      </p:pic>
      <p:pic>
        <p:nvPicPr>
          <p:cNvPr id="2" name="FR_N1_P2_W2_Scène">
            <a:hlinkClick r:id="" action="ppaction://media"/>
            <a:extLst>
              <a:ext uri="{FF2B5EF4-FFF2-40B4-BE49-F238E27FC236}">
                <a16:creationId xmlns:a16="http://schemas.microsoft.com/office/drawing/2014/main" id="{2F50E3C4-80E5-4F6C-8FD3-117D63F051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9777" y="1912915"/>
            <a:ext cx="6840000" cy="422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0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3D995-BCD8-6902-4147-AFBED777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je vais vous poser des questions.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D133E08-62E5-460C-AD37-4558DB50F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" y="1924584"/>
            <a:ext cx="7591950" cy="451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8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Description de la scène.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D82192C4-E114-9B07-692A-020A71C5F8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Travail sur livret.</a:t>
            </a:r>
          </a:p>
        </p:txBody>
      </p:sp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38B40634-5B97-0FD8-D4DA-72F287BC6C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27716" y="2160000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Présentation du vocabulaire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 txBox="1">
            <a:spLocks/>
          </p:cNvSpPr>
          <p:nvPr/>
        </p:nvSpPr>
        <p:spPr>
          <a:xfrm>
            <a:off x="2227716" y="249462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" pitchFamily="2" charset="0"/>
              </a:rPr>
              <a:t>Un cartable – Une trousse – Un livre – Un cahier – Une ardoise.</a:t>
            </a:r>
          </a:p>
          <a:p>
            <a:r>
              <a:rPr lang="fr-FR" dirty="0">
                <a:latin typeface="Dosis" pitchFamily="2" charset="0"/>
              </a:rPr>
              <a:t>Une maman – Une moto – Une tomate – Une gomme – Un lama.</a:t>
            </a:r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BB7C5E0-885A-2A28-23A7-37E3AA13039C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699E14B-28FE-BD56-65CF-9F5D5F35C18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6D6899-8C30-E5B9-FF3A-4B1FB54552E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9E05F571-B8B4-22EB-E951-333A25C17E9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6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486472D-D867-83B1-5804-97DDED8118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285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EAE6C4D-552E-4E80-8EFE-CD80683E0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1806783"/>
            <a:ext cx="6840000" cy="451220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043D995-BCD8-6902-4147-AFBED777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est-ce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2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3D995-BCD8-6902-4147-AFBED777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 ce que c’est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4CE6DA-803E-4ABE-AF2A-DDEC00381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69" y="1806783"/>
            <a:ext cx="6840000" cy="4512203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A1184F8-55C2-4361-AD33-C7B7F8B4D137}"/>
              </a:ext>
            </a:extLst>
          </p:cNvPr>
          <p:cNvCxnSpPr>
            <a:cxnSpLocks/>
          </p:cNvCxnSpPr>
          <p:nvPr/>
        </p:nvCxnSpPr>
        <p:spPr>
          <a:xfrm flipH="1">
            <a:off x="7084382" y="3622089"/>
            <a:ext cx="1447618" cy="14115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07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3D995-BCD8-6902-4147-AFBED777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 ce qu’il y a dans son cartable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4CE6DA-803E-4ABE-AF2A-DDEC00381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1806783"/>
            <a:ext cx="6840000" cy="451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7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3D995-BCD8-6902-4147-AFBED777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 ce qu’il y a dans sa trousse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4CE6DA-803E-4ABE-AF2A-DDEC00381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1806783"/>
            <a:ext cx="6840000" cy="451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Description de la scène.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D348837-06FC-20C7-2448-5D26A9809D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Un cartable – Une trousse – Un livre – Un cahier – Une ardoise.</a:t>
            </a:r>
          </a:p>
          <a:p>
            <a:r>
              <a:rPr lang="fr-FR" dirty="0"/>
              <a:t>Une maman – Une moto – Une tomate – Une gomme – Un lama.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1ADB3A8-250D-B12A-907C-1F4AEC6A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F8219EF3-FAFC-C272-3E29-BCFE229D724E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365A14D-ECF1-00DF-AFC1-F7081B9B2D4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7EC042A-639C-E451-E946-B8F4523236C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505EBE78-D46A-6E44-3FB8-10586136E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20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6678453A-AD05-E2D8-8A59-9D3EBD7387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34302"/>
            <a:ext cx="540000" cy="540000"/>
          </a:xfr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1173B536-B8DF-23E8-A9DB-4991994579D5}"/>
              </a:ext>
            </a:extLst>
          </p:cNvPr>
          <p:cNvSpPr txBox="1"/>
          <p:nvPr/>
        </p:nvSpPr>
        <p:spPr>
          <a:xfrm>
            <a:off x="2201410" y="5135748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Activités de vocabulaire  sur livret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1C4740DC-4B2E-9601-955B-47C4EE658483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Activités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C9F1EA2-0FF3-BC49-0465-B8FFEA99166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FBFCA3-7A74-ACA7-A0E8-4BC244E28EC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AF07F2-B380-DDE0-17A3-9ACC8384139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BA2D7C9B-1769-5D14-C2CC-A63129C03C1B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6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B89D9BB6-3A23-B5B6-8422-5A9EE92B39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36579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200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DC1E9D0-3E56-4669-89B7-8CD9ED058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045" y="1697805"/>
            <a:ext cx="2998243" cy="466662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C57744B-8346-4FC3-BADA-54A0FBB7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Ouvrez le livret à la page 38.  Vous allez faire ces activités avec votre camarade.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2585A79-0EAD-372C-E92C-DFD4ADE96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5A1266F-ED95-4980-B5EE-9EF571CA8129}"/>
              </a:ext>
            </a:extLst>
          </p:cNvPr>
          <p:cNvSpPr/>
          <p:nvPr/>
        </p:nvSpPr>
        <p:spPr>
          <a:xfrm>
            <a:off x="2872045" y="2237173"/>
            <a:ext cx="2998243" cy="386482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36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BE7DC5-B746-1556-1173-38419CA1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8" t="5474" r="5597" b="20702"/>
          <a:stretch>
            <a:fillRect/>
          </a:stretch>
        </p:blipFill>
        <p:spPr>
          <a:xfrm>
            <a:off x="2972353" y="2626297"/>
            <a:ext cx="3171248" cy="262123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7844B121-86CA-B079-C580-1392879E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À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tour de rôle : l’un montre une image, l’autre dit le mot. Je passe entre les rangs pour vous 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6F38FD7-84DB-0A0F-3AB2-690096D81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52" y="535130"/>
            <a:ext cx="1152244" cy="1072989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E82803C-2C5C-CD87-F0D2-57B4A10A90B9}"/>
              </a:ext>
            </a:extLst>
          </p:cNvPr>
          <p:cNvSpPr/>
          <p:nvPr/>
        </p:nvSpPr>
        <p:spPr>
          <a:xfrm>
            <a:off x="630794" y="3257484"/>
            <a:ext cx="2502567" cy="612000"/>
          </a:xfrm>
          <a:prstGeom prst="roundRect">
            <a:avLst>
              <a:gd name="adj" fmla="val 26103"/>
            </a:avLst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3174EB-BA03-E50D-50E7-1C6DA410E8FB}"/>
              </a:ext>
            </a:extLst>
          </p:cNvPr>
          <p:cNvSpPr txBox="1"/>
          <p:nvPr/>
        </p:nvSpPr>
        <p:spPr>
          <a:xfrm>
            <a:off x="1153361" y="33674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montre l’image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AD92FC9-56BF-E561-7399-C018E2A4468F}"/>
              </a:ext>
            </a:extLst>
          </p:cNvPr>
          <p:cNvSpPr/>
          <p:nvPr/>
        </p:nvSpPr>
        <p:spPr>
          <a:xfrm>
            <a:off x="739474" y="3334301"/>
            <a:ext cx="413887" cy="43911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DA85F8-CB03-62B7-60D1-A1926994DDD6}"/>
              </a:ext>
            </a:extLst>
          </p:cNvPr>
          <p:cNvSpPr txBox="1"/>
          <p:nvPr/>
        </p:nvSpPr>
        <p:spPr>
          <a:xfrm>
            <a:off x="821284" y="3343926"/>
            <a:ext cx="25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5007C7E-686D-E668-3A31-8D4E0A327578}"/>
              </a:ext>
            </a:extLst>
          </p:cNvPr>
          <p:cNvSpPr/>
          <p:nvPr/>
        </p:nvSpPr>
        <p:spPr>
          <a:xfrm>
            <a:off x="6118109" y="3447987"/>
            <a:ext cx="2033381" cy="612000"/>
          </a:xfrm>
          <a:prstGeom prst="roundRect">
            <a:avLst>
              <a:gd name="adj" fmla="val 261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CB0279B-9F1E-7541-E0A9-3BF1F28BC69E}"/>
              </a:ext>
            </a:extLst>
          </p:cNvPr>
          <p:cNvSpPr txBox="1"/>
          <p:nvPr/>
        </p:nvSpPr>
        <p:spPr>
          <a:xfrm>
            <a:off x="6640676" y="3557955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dis le mot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4BDAF4D-408B-AEB6-E799-994D3C6EF47E}"/>
              </a:ext>
            </a:extLst>
          </p:cNvPr>
          <p:cNvSpPr/>
          <p:nvPr/>
        </p:nvSpPr>
        <p:spPr>
          <a:xfrm>
            <a:off x="6226789" y="3524804"/>
            <a:ext cx="413887" cy="439115"/>
          </a:xfrm>
          <a:prstGeom prst="ellipse">
            <a:avLst/>
          </a:prstGeom>
          <a:solidFill>
            <a:srgbClr val="DAC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5DABAF0-9EFC-2406-4537-E24998FBAA5E}"/>
              </a:ext>
            </a:extLst>
          </p:cNvPr>
          <p:cNvSpPr txBox="1"/>
          <p:nvPr/>
        </p:nvSpPr>
        <p:spPr>
          <a:xfrm>
            <a:off x="6273908" y="35351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2</a:t>
            </a:r>
          </a:p>
        </p:txBody>
      </p:sp>
      <p:sp>
        <p:nvSpPr>
          <p:cNvPr id="4" name="AutoShape 4" descr="Image générée">
            <a:extLst>
              <a:ext uri="{FF2B5EF4-FFF2-40B4-BE49-F238E27FC236}">
                <a16:creationId xmlns:a16="http://schemas.microsoft.com/office/drawing/2014/main" id="{E38DB5F8-4C93-3DB8-51F4-4AFF31C6C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6422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demain.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5784" y="2002055"/>
            <a:ext cx="2345659" cy="3746052"/>
          </a:xfrm>
          <a:prstGeom prst="rect">
            <a:avLst/>
          </a:prstGeom>
        </p:spPr>
      </p:pic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id="{B9F8C9D1-5D45-1D73-64F1-35EF3B2A2E9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2935"/>
          <a:stretch>
            <a:fillRect/>
          </a:stretch>
        </p:blipFill>
        <p:spPr>
          <a:xfrm>
            <a:off x="2469660" y="2079057"/>
            <a:ext cx="2063840" cy="3561347"/>
          </a:xfrm>
          <a:prstGeom prst="rect">
            <a:avLst/>
          </a:prstGeom>
        </p:spPr>
      </p:pic>
      <p:pic>
        <p:nvPicPr>
          <p:cNvPr id="3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5A621FD-8116-A62D-FE27-BD24614756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62801" y="651192"/>
            <a:ext cx="1289783" cy="9369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1608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 ! 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" name="Nada-Wave">
            <a:hlinkClick r:id="" action="ppaction://media"/>
            <a:extLst>
              <a:ext uri="{FF2B5EF4-FFF2-40B4-BE49-F238E27FC236}">
                <a16:creationId xmlns:a16="http://schemas.microsoft.com/office/drawing/2014/main" id="{D241DEE4-1339-7241-C2D4-F21E7C487811}"/>
              </a:ext>
            </a:extLst>
          </p:cNvPr>
          <p:cNvPicPr>
            <a:picLocks noGrp="1" noChangeAspect="1"/>
          </p:cNvPicPr>
          <p:nvPr>
            <p:ph type="media"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9407" y="2021302"/>
            <a:ext cx="2108665" cy="3367569"/>
          </a:xfr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6D5CF659-C92F-4FE5-690C-B875E222DE2C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2820"/>
          <a:stretch>
            <a:fillRect/>
          </a:stretch>
        </p:blipFill>
        <p:spPr>
          <a:xfrm>
            <a:off x="2367098" y="2021304"/>
            <a:ext cx="1894256" cy="3272591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AD95432-77F0-96EC-78B6-6B679D5270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BE73-33EF-ADE9-E5E0-62AE2BD2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7AD553D-DFCC-7C71-385D-0C26F751EC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On vat aprendre de.....">
            <a:hlinkClick r:id="" action="ppaction://media"/>
            <a:extLst>
              <a:ext uri="{FF2B5EF4-FFF2-40B4-BE49-F238E27FC236}">
                <a16:creationId xmlns:a16="http://schemas.microsoft.com/office/drawing/2014/main" id="{0CB55196-3DF4-7E87-FB07-72A65F1DDA44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610" b="1509"/>
          <a:stretch>
            <a:fillRect/>
          </a:stretch>
        </p:blipFill>
        <p:spPr>
          <a:xfrm>
            <a:off x="1421901" y="2228574"/>
            <a:ext cx="1955389" cy="3367569"/>
          </a:xfrm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C1B47B5-A494-9879-ED87-26957565BA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930" y="6177413"/>
            <a:ext cx="574651" cy="574651"/>
          </a:xfrm>
          <a:prstGeom prst="rect">
            <a:avLst/>
          </a:prstGeom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266FBD2A-070C-F28F-AD6A-06BBF4F2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19BCE8B-DDFC-479B-970C-0D78CB2214C8}"/>
              </a:ext>
            </a:extLst>
          </p:cNvPr>
          <p:cNvGrpSpPr/>
          <p:nvPr/>
        </p:nvGrpSpPr>
        <p:grpSpPr>
          <a:xfrm>
            <a:off x="5330009" y="1665771"/>
            <a:ext cx="2932572" cy="4511642"/>
            <a:chOff x="5599428" y="1533413"/>
            <a:chExt cx="2932572" cy="4644000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9D5CE1BE-12BF-4E21-8A0F-2A8D95DBD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6985" y="4629413"/>
              <a:ext cx="1415114" cy="154800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30601C7-6AAF-4FCA-B1D7-D3D7C3F19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9428" y="3081413"/>
              <a:ext cx="1415114" cy="1548000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CB931BF-9565-42E9-9E83-CCCBDBC4D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9428" y="1533413"/>
              <a:ext cx="1415114" cy="1548000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3203874-F124-4CF8-84E3-011DA44B0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886" y="3081413"/>
              <a:ext cx="1415114" cy="1548000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EEE0522C-DDB8-438D-82FD-063A45A6B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886" y="1533413"/>
              <a:ext cx="1415114" cy="15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374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7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26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y a des noms masculins et des noms féminins. « Cartable » est un nom masculin. « Trousse » est un nom féminin.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D95432-77F0-96EC-78B6-6B679D527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447289BD-1569-E508-DF0E-CF0F6AAAD254}"/>
              </a:ext>
            </a:extLst>
          </p:cNvPr>
          <p:cNvSpPr txBox="1">
            <a:spLocks/>
          </p:cNvSpPr>
          <p:nvPr/>
        </p:nvSpPr>
        <p:spPr>
          <a:xfrm>
            <a:off x="1325233" y="4291854"/>
            <a:ext cx="2370074" cy="664601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3200" b="1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sz="3200" dirty="0">
                <a:latin typeface="Dosis SemiBold" pitchFamily="2" charset="0"/>
              </a:rPr>
              <a:t> </a:t>
            </a:r>
            <a:r>
              <a:rPr lang="fr-MA" sz="3200" dirty="0">
                <a:solidFill>
                  <a:srgbClr val="424D7B"/>
                </a:solidFill>
                <a:latin typeface="Dosis SemiBold" pitchFamily="2" charset="0"/>
              </a:rPr>
              <a:t>cartable</a:t>
            </a:r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48DFCF79-F308-E79C-0C9C-D9359DEEBA16}"/>
              </a:ext>
            </a:extLst>
          </p:cNvPr>
          <p:cNvSpPr txBox="1">
            <a:spLocks/>
          </p:cNvSpPr>
          <p:nvPr/>
        </p:nvSpPr>
        <p:spPr>
          <a:xfrm>
            <a:off x="5299011" y="4291854"/>
            <a:ext cx="2370074" cy="664601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3200" b="1" dirty="0">
                <a:solidFill>
                  <a:srgbClr val="DB03A2"/>
                </a:solidFill>
                <a:latin typeface="Dosis SemiBold" pitchFamily="2" charset="0"/>
              </a:rPr>
              <a:t>Une</a:t>
            </a:r>
            <a:r>
              <a:rPr lang="fr-MA" sz="3200" dirty="0">
                <a:latin typeface="Dosis SemiBold" pitchFamily="2" charset="0"/>
              </a:rPr>
              <a:t> </a:t>
            </a:r>
            <a:r>
              <a:rPr lang="fr-MA" sz="3200" dirty="0">
                <a:solidFill>
                  <a:srgbClr val="424D7B"/>
                </a:solidFill>
                <a:latin typeface="Dosis SemiBold" pitchFamily="2" charset="0"/>
              </a:rPr>
              <a:t>trousse</a:t>
            </a:r>
          </a:p>
        </p:txBody>
      </p:sp>
      <p:pic>
        <p:nvPicPr>
          <p:cNvPr id="15" name="Image 14" descr="Une image contenant symbole, cercle, logo&#10;&#10;Description générée automatiquement">
            <a:extLst>
              <a:ext uri="{FF2B5EF4-FFF2-40B4-BE49-F238E27FC236}">
                <a16:creationId xmlns:a16="http://schemas.microsoft.com/office/drawing/2014/main" id="{E281C51C-2466-5B99-F1FA-4D3971C2272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016" y="4982527"/>
            <a:ext cx="681546" cy="664601"/>
          </a:xfrm>
          <a:prstGeom prst="rect">
            <a:avLst/>
          </a:prstGeom>
        </p:spPr>
      </p:pic>
      <p:pic>
        <p:nvPicPr>
          <p:cNvPr id="16" name="Image 15" descr="Une image contenant symbole, cercle, Graphique, conception&#10;&#10;Description générée automatiquement">
            <a:extLst>
              <a:ext uri="{FF2B5EF4-FFF2-40B4-BE49-F238E27FC236}">
                <a16:creationId xmlns:a16="http://schemas.microsoft.com/office/drawing/2014/main" id="{224D6416-9F36-CC91-0DB2-A9E619ADE85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173" y="4956455"/>
            <a:ext cx="662786" cy="66460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F86389C-97C2-42B6-851C-146D75810C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862" y="2304596"/>
            <a:ext cx="1761504" cy="1872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6DB05E7-2B8C-4D68-93C0-0F873777EC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121" y="2304595"/>
            <a:ext cx="1761504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7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ew Voc_01-Exploi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5600D6-7326-4F64-B737-14960D616A63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202b3bc9-e036-45c7-aea0-06aec8cd7a40"/>
    <ds:schemaRef ds:uri="f0534ec5-868f-4ce6-85c7-99f0612daa52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E3DF435-47FE-4E4C-9F92-FFC4720494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DAC6EF-20CF-43C3-B84D-FB37032A39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13686</TotalTime>
  <Words>851</Words>
  <PresentationFormat>Affichage à l'écran (4:3)</PresentationFormat>
  <Paragraphs>143</Paragraphs>
  <Slides>67</Slides>
  <Notes>2</Notes>
  <HiddenSlides>0</HiddenSlides>
  <MMClips>23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67</vt:i4>
      </vt:variant>
    </vt:vector>
  </HeadingPairs>
  <TitlesOfParts>
    <vt:vector size="83" baseType="lpstr">
      <vt:lpstr>Aptos Display</vt:lpstr>
      <vt:lpstr>Calibri</vt:lpstr>
      <vt:lpstr>Arial</vt:lpstr>
      <vt:lpstr>Mistral</vt:lpstr>
      <vt:lpstr>Aptos</vt:lpstr>
      <vt:lpstr>Dosis Medium</vt:lpstr>
      <vt:lpstr>Dosis ExtraBold</vt:lpstr>
      <vt:lpstr>Wingdings</vt:lpstr>
      <vt:lpstr>Dosis</vt:lpstr>
      <vt:lpstr>Dosis SemiBold</vt:lpstr>
      <vt:lpstr>2_Conception personnalisée</vt:lpstr>
      <vt:lpstr>00_Env-Enseignant</vt:lpstr>
      <vt:lpstr>02_New Voc_01-Présentation</vt:lpstr>
      <vt:lpstr>3_New Voc_01-Exploitation</vt:lpstr>
      <vt:lpstr>4_New Voc_01-Livret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</vt:lpstr>
      <vt:lpstr>Bonjour les enfants !  La leçon de français commence maintenant. Soyez attentifs.</vt:lpstr>
      <vt:lpstr>Lecture de la vidéo.</vt:lpstr>
      <vt:lpstr>Il y a des noms masculins et des noms féminins. « Cartable » est un nom masculin. « Trousse » est un nom féminin. 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Répétons ensemble :   Un cartable – Une trousse – Un livre – Un cahier – Une ardoise.</vt:lpstr>
      <vt:lpstr>Maintenant, on va apprendre d’autres mots avec Majd.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Répétons ensemble : Une maman – Une moto – Une tomate – Une gomme – Un lama.</vt:lpstr>
      <vt:lpstr>Prenez vos ardoises.</vt:lpstr>
      <vt:lpstr>Ecrivez le numéro du mot « cartable ».</vt:lpstr>
      <vt:lpstr>Ecrivez le numéro du mot « cahier ».</vt:lpstr>
      <vt:lpstr>Ecrivez le numéro du mot « moto ».</vt:lpstr>
      <vt:lpstr>Rangez vos ardoises. </vt:lpstr>
      <vt:lpstr>Qui veut nommer l’image ? Levez la main.  </vt:lpstr>
      <vt:lpstr>Qui veut nommer l’image ? Levez la main.  </vt:lpstr>
      <vt:lpstr>Qui veut nommer l’image ? Levez la main.  </vt:lpstr>
      <vt:lpstr>Qui veut nommer l’image ? Levez la main.  </vt:lpstr>
      <vt:lpstr>Qui veut nommer l’image ? Levez la main.  </vt:lpstr>
      <vt:lpstr>Qui veut nommer l’image ? Levez la main.  </vt:lpstr>
      <vt:lpstr>Qui veut nommer l’image ? Levez la main.  </vt:lpstr>
      <vt:lpstr>Qui veut nommer l’image ? Levez la main.  </vt:lpstr>
      <vt:lpstr>Maintenant, on va faire un jeu. Qu’est-ce qu’on dit : un gomme ou une gomme ?  Levez la main.  </vt:lpstr>
      <vt:lpstr>On dit une gomme.</vt:lpstr>
      <vt:lpstr>Qu’est-ce qu’on dit : un cartable ou une cartable ?  Levez la main.  </vt:lpstr>
      <vt:lpstr>On dit un cartable. </vt:lpstr>
      <vt:lpstr>Plan de la séance</vt:lpstr>
      <vt:lpstr>Observez cette scène pendant 30 secondes. Il y a des images déjà vues aujourd’hui. </vt:lpstr>
      <vt:lpstr>Majd va nous montrer comment décrire l’image. Soyez attentifs.</vt:lpstr>
      <vt:lpstr>Lecture de la vidéo.</vt:lpstr>
      <vt:lpstr>Lecture de la vidéo.</vt:lpstr>
      <vt:lpstr>Soyez attentifs. Majd va décrire la scène une deuxième fois. </vt:lpstr>
      <vt:lpstr>Lecture de la vidéo.</vt:lpstr>
      <vt:lpstr>Maintenant, je vais vous poser des questions.</vt:lpstr>
      <vt:lpstr>Qui est-ce ?</vt:lpstr>
      <vt:lpstr>Qu’est ce que c’est ?</vt:lpstr>
      <vt:lpstr>Qu’est ce qu’il y a dans son cartable ?</vt:lpstr>
      <vt:lpstr>Qu’est ce qu’il y a dans sa trousse ?</vt:lpstr>
      <vt:lpstr>Plan de la séance</vt:lpstr>
      <vt:lpstr>Ouvrez le livret à la page 38.  Vous allez faire ces activités avec votre camarade. </vt:lpstr>
      <vt:lpstr>À tour de rôle : l’un montre une image, l’autre dit le mot. Je passe entre les rangs pour vous aider.</vt:lpstr>
      <vt:lpstr>La séance d’aujourd’hui est terminée. À demain.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2025-12-16T23:38:05Z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