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5" r:id="rId5"/>
  </p:sldMasterIdLst>
  <p:notesMasterIdLst>
    <p:notesMasterId r:id="rId6"/>
  </p:notesMasterIdLst>
  <p:sldIdLst>
    <p:sldId id="256" r:id="rId7"/>
    <p:sldId id="257" r:id="rId8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8A85642-01FD-4A85-AD8D-73181F688BC3}">
  <a:tblStyle styleId="{28A85642-01FD-4A85-AD8D-73181F688BC3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79" y="685800"/>
            <a:ext cx="2649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/>
          <p:nvPr>
            <p:ph idx="2" type="sldImg"/>
          </p:nvPr>
        </p:nvSpPr>
        <p:spPr>
          <a:xfrm>
            <a:off x="2104479" y="685800"/>
            <a:ext cx="2649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/>
          <p:nvPr>
            <p:ph idx="2" type="sldImg"/>
          </p:nvPr>
        </p:nvSpPr>
        <p:spPr>
          <a:xfrm>
            <a:off x="2104479" y="685800"/>
            <a:ext cx="2649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1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éfis Kreoco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090375" y="2017300"/>
            <a:ext cx="5776800" cy="1374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1456" r="1456" t="0"/>
          <a:stretch/>
        </p:blipFill>
        <p:spPr>
          <a:xfrm>
            <a:off x="350599" y="320450"/>
            <a:ext cx="1517798" cy="73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447684"/>
            <a:ext cx="7772401" cy="61099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/>
        </p:nvSpPr>
        <p:spPr>
          <a:xfrm>
            <a:off x="4291783" y="452125"/>
            <a:ext cx="204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CA" sz="12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Nom :</a:t>
            </a:r>
            <a:endParaRPr b="0" i="0" sz="12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14" name="Google Shape;14;p2"/>
          <p:cNvCxnSpPr/>
          <p:nvPr/>
        </p:nvCxnSpPr>
        <p:spPr>
          <a:xfrm>
            <a:off x="4886730" y="778875"/>
            <a:ext cx="2581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" name="Google Shape;15;p2"/>
          <p:cNvSpPr/>
          <p:nvPr/>
        </p:nvSpPr>
        <p:spPr>
          <a:xfrm>
            <a:off x="507675" y="1606375"/>
            <a:ext cx="1847100" cy="1720500"/>
          </a:xfrm>
          <a:prstGeom prst="ellipse">
            <a:avLst/>
          </a:prstGeom>
          <a:solidFill>
            <a:schemeClr val="dk1"/>
          </a:solidFill>
          <a:ln>
            <a:noFill/>
          </a:ln>
          <a:effectLst>
            <a:outerShdw blurRad="57150" rotWithShape="0" algn="bl" dir="5400000" dist="19050">
              <a:srgbClr val="000000">
                <a:alpha val="49804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CA" sz="1400" u="none" cap="none" strike="noStrike">
                <a:solidFill>
                  <a:schemeClr val="lt1"/>
                </a:solidFill>
                <a:latin typeface="Fira Mono"/>
                <a:ea typeface="Fira Mono"/>
                <a:cs typeface="Fira Mono"/>
                <a:sym typeface="Fira Mono"/>
              </a:rPr>
              <a:t>Challenge</a:t>
            </a:r>
            <a:r>
              <a:rPr b="1" i="0" lang="fr-CA" sz="1400" u="none" cap="none" strike="noStrike">
                <a:solidFill>
                  <a:srgbClr val="2A71FF"/>
                </a:solidFill>
                <a:latin typeface="Fira Mono"/>
                <a:ea typeface="Fira Mono"/>
                <a:cs typeface="Fira Mono"/>
                <a:sym typeface="Fira Mono"/>
              </a:rPr>
              <a:t>_</a:t>
            </a:r>
            <a:endParaRPr b="1" i="0" sz="1400" u="none" cap="none" strike="noStrike">
              <a:solidFill>
                <a:srgbClr val="2A71FF"/>
              </a:solidFill>
              <a:latin typeface="Fira Mono"/>
              <a:ea typeface="Fira Mono"/>
              <a:cs typeface="Fira Mono"/>
              <a:sym typeface="Fira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2A71FF"/>
              </a:solidFill>
              <a:latin typeface="Fira Mono"/>
              <a:ea typeface="Fira Mono"/>
              <a:cs typeface="Fira Mono"/>
              <a:sym typeface="Fira Mon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CA" sz="1400" u="none" cap="none" strike="noStrike">
                <a:solidFill>
                  <a:srgbClr val="2A71FF"/>
                </a:solidFill>
                <a:latin typeface="Fira Mono"/>
                <a:ea typeface="Fira Mono"/>
                <a:cs typeface="Fira Mono"/>
                <a:sym typeface="Fira Mono"/>
              </a:rPr>
              <a:t>Advanced</a:t>
            </a:r>
            <a:endParaRPr b="1" i="0" sz="1400" u="none" cap="none" strike="noStrike">
              <a:solidFill>
                <a:srgbClr val="2A71FF"/>
              </a:solidFill>
              <a:latin typeface="Fira Mono"/>
              <a:ea typeface="Fira Mono"/>
              <a:cs typeface="Fira Mono"/>
              <a:sym typeface="Fira Mono"/>
            </a:endParaRPr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4">
            <a:alphaModFix amt="51000"/>
          </a:blip>
          <a:srcRect b="0" l="0" r="0" t="0"/>
          <a:stretch/>
        </p:blipFill>
        <p:spPr>
          <a:xfrm flipH="1" rot="38">
            <a:off x="7166097" y="9173502"/>
            <a:ext cx="459228" cy="369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vierge">
  <p:cSld name="TITLE_3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9447684"/>
            <a:ext cx="7772401" cy="610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éfis Kreocode 2">
  <p:cSld name="TITLE_2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1090364" y="7505725"/>
            <a:ext cx="5776800" cy="1845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87947" y="4316012"/>
            <a:ext cx="1280339" cy="1444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4"/>
          <p:cNvPicPr preferRelativeResize="0"/>
          <p:nvPr/>
        </p:nvPicPr>
        <p:blipFill rotWithShape="1">
          <a:blip r:embed="rId3">
            <a:alphaModFix/>
          </a:blip>
          <a:srcRect b="0" l="1456" r="1446" t="0"/>
          <a:stretch/>
        </p:blipFill>
        <p:spPr>
          <a:xfrm>
            <a:off x="248014" y="223525"/>
            <a:ext cx="1538376" cy="74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9447684"/>
            <a:ext cx="7772401" cy="61099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/>
          <p:nvPr/>
        </p:nvSpPr>
        <p:spPr>
          <a:xfrm>
            <a:off x="4291783" y="223525"/>
            <a:ext cx="204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CA" sz="12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Nom :</a:t>
            </a:r>
            <a:endParaRPr b="0" i="0" sz="12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25" name="Google Shape;25;p4"/>
          <p:cNvCxnSpPr/>
          <p:nvPr/>
        </p:nvCxnSpPr>
        <p:spPr>
          <a:xfrm>
            <a:off x="4886730" y="550275"/>
            <a:ext cx="2581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" name="Google Shape;26;p4"/>
          <p:cNvSpPr txBox="1"/>
          <p:nvPr>
            <p:ph idx="1" type="subTitle"/>
          </p:nvPr>
        </p:nvSpPr>
        <p:spPr>
          <a:xfrm>
            <a:off x="1294922" y="1549825"/>
            <a:ext cx="51825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A71FF"/>
              </a:buClr>
              <a:buSzPts val="1400"/>
              <a:buNone/>
              <a:defRPr b="1" sz="1400">
                <a:solidFill>
                  <a:srgbClr val="2A71FF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2" type="body"/>
          </p:nvPr>
        </p:nvSpPr>
        <p:spPr>
          <a:xfrm>
            <a:off x="966264" y="2164775"/>
            <a:ext cx="2807700" cy="27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  <a:defRPr sz="1200">
                <a:solidFill>
                  <a:srgbClr val="666666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  <a:defRPr sz="1200">
                <a:solidFill>
                  <a:srgbClr val="666666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■"/>
              <a:defRPr sz="1200">
                <a:solidFill>
                  <a:srgbClr val="666666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  <a:defRPr sz="1200">
                <a:solidFill>
                  <a:srgbClr val="666666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  <a:defRPr sz="1200">
                <a:solidFill>
                  <a:srgbClr val="666666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■"/>
              <a:defRPr sz="1200">
                <a:solidFill>
                  <a:srgbClr val="666666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  <a:defRPr sz="1200">
                <a:solidFill>
                  <a:srgbClr val="666666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  <a:defRPr sz="1200">
                <a:solidFill>
                  <a:srgbClr val="666666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■"/>
              <a:defRPr sz="1200">
                <a:solidFill>
                  <a:srgbClr val="666666"/>
                </a:solidFill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3" type="body"/>
          </p:nvPr>
        </p:nvSpPr>
        <p:spPr>
          <a:xfrm>
            <a:off x="3998559" y="2164775"/>
            <a:ext cx="2807700" cy="27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  <a:defRPr sz="1200">
                <a:solidFill>
                  <a:srgbClr val="666666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  <a:defRPr sz="1200">
                <a:solidFill>
                  <a:srgbClr val="666666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■"/>
              <a:defRPr sz="1200">
                <a:solidFill>
                  <a:srgbClr val="666666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  <a:defRPr sz="1200">
                <a:solidFill>
                  <a:srgbClr val="666666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  <a:defRPr sz="1200">
                <a:solidFill>
                  <a:srgbClr val="666666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■"/>
              <a:defRPr sz="1200">
                <a:solidFill>
                  <a:srgbClr val="666666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●"/>
              <a:defRPr sz="1200">
                <a:solidFill>
                  <a:srgbClr val="666666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○"/>
              <a:defRPr sz="1200">
                <a:solidFill>
                  <a:srgbClr val="666666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Char char="■"/>
              <a:defRPr sz="1200">
                <a:solidFill>
                  <a:srgbClr val="666666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4" type="subTitle"/>
          </p:nvPr>
        </p:nvSpPr>
        <p:spPr>
          <a:xfrm>
            <a:off x="1294922" y="5310150"/>
            <a:ext cx="51825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A71FF"/>
              </a:buClr>
              <a:buSzPts val="1400"/>
              <a:buNone/>
              <a:defRPr b="1" sz="1400">
                <a:solidFill>
                  <a:srgbClr val="2A71FF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30" name="Google Shape;30;p4"/>
          <p:cNvCxnSpPr/>
          <p:nvPr/>
        </p:nvCxnSpPr>
        <p:spPr>
          <a:xfrm>
            <a:off x="1082714" y="5159075"/>
            <a:ext cx="5058900" cy="72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" name="Google Shape;31;p4"/>
          <p:cNvSpPr txBox="1"/>
          <p:nvPr>
            <p:ph idx="5" type="subTitle"/>
          </p:nvPr>
        </p:nvSpPr>
        <p:spPr>
          <a:xfrm>
            <a:off x="1075011" y="5893200"/>
            <a:ext cx="4836600" cy="2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/>
          <p:nvPr/>
        </p:nvSpPr>
        <p:spPr>
          <a:xfrm>
            <a:off x="1090364" y="6305100"/>
            <a:ext cx="5776800" cy="5931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4"/>
          <p:cNvSpPr txBox="1"/>
          <p:nvPr>
            <p:ph idx="6" type="subTitle"/>
          </p:nvPr>
        </p:nvSpPr>
        <p:spPr>
          <a:xfrm>
            <a:off x="1075011" y="7093825"/>
            <a:ext cx="4836600" cy="2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éfis Kreocode 2 1">
  <p:cSld name="TITLE_2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248014" y="2662125"/>
            <a:ext cx="3433200" cy="3407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5"/>
          <p:cNvPicPr preferRelativeResize="0"/>
          <p:nvPr/>
        </p:nvPicPr>
        <p:blipFill rotWithShape="1">
          <a:blip r:embed="rId2">
            <a:alphaModFix/>
          </a:blip>
          <a:srcRect b="0" l="1456" r="1446" t="0"/>
          <a:stretch/>
        </p:blipFill>
        <p:spPr>
          <a:xfrm>
            <a:off x="248014" y="223525"/>
            <a:ext cx="1538376" cy="74889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"/>
          <p:cNvSpPr txBox="1"/>
          <p:nvPr/>
        </p:nvSpPr>
        <p:spPr>
          <a:xfrm>
            <a:off x="4291783" y="223525"/>
            <a:ext cx="204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CA" sz="12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Nom :</a:t>
            </a:r>
            <a:endParaRPr b="0" i="0" sz="12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38" name="Google Shape;38;p5"/>
          <p:cNvCxnSpPr/>
          <p:nvPr/>
        </p:nvCxnSpPr>
        <p:spPr>
          <a:xfrm>
            <a:off x="4886730" y="550275"/>
            <a:ext cx="2581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5"/>
          <p:cNvSpPr txBox="1"/>
          <p:nvPr>
            <p:ph idx="1" type="subTitle"/>
          </p:nvPr>
        </p:nvSpPr>
        <p:spPr>
          <a:xfrm>
            <a:off x="1294922" y="1549825"/>
            <a:ext cx="51825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A71FF"/>
              </a:buClr>
              <a:buSzPts val="1400"/>
              <a:buNone/>
              <a:defRPr b="1" sz="1400">
                <a:solidFill>
                  <a:srgbClr val="2A71FF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2" type="subTitle"/>
          </p:nvPr>
        </p:nvSpPr>
        <p:spPr>
          <a:xfrm>
            <a:off x="1467844" y="2015300"/>
            <a:ext cx="4836600" cy="2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1" name="Google Shape;41;p5"/>
          <p:cNvSpPr/>
          <p:nvPr/>
        </p:nvSpPr>
        <p:spPr>
          <a:xfrm>
            <a:off x="4035030" y="2662125"/>
            <a:ext cx="3433200" cy="3407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248014" y="6444850"/>
            <a:ext cx="7220400" cy="2800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4255" y="5463350"/>
            <a:ext cx="1381499" cy="138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96581" y="5609300"/>
            <a:ext cx="680651" cy="108959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5"/>
          <p:cNvSpPr txBox="1"/>
          <p:nvPr/>
        </p:nvSpPr>
        <p:spPr>
          <a:xfrm>
            <a:off x="248014" y="9284425"/>
            <a:ext cx="7399800" cy="6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fr-CA" sz="1600" u="none" cap="none" strike="noStrike">
                <a:solidFill>
                  <a:srgbClr val="2A71FF"/>
                </a:solidFill>
                <a:latin typeface="Fira Sans"/>
                <a:ea typeface="Fira Sans"/>
                <a:cs typeface="Fira Sans"/>
                <a:sym typeface="Fira Sans"/>
              </a:rPr>
              <a:t>« 100% des choses qu’on ne tente pas échouent » </a:t>
            </a:r>
            <a:br>
              <a:rPr b="1" i="0" lang="fr-CA" sz="1600" u="none" cap="none" strike="noStrike">
                <a:solidFill>
                  <a:srgbClr val="2A71FF"/>
                </a:solidFill>
                <a:latin typeface="Fira Sans"/>
                <a:ea typeface="Fira Sans"/>
                <a:cs typeface="Fira Sans"/>
                <a:sym typeface="Fira Sans"/>
              </a:rPr>
            </a:br>
            <a:r>
              <a:rPr b="0" i="0" lang="fr-CA" sz="11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- Wayne Gretsky</a:t>
            </a:r>
            <a:endParaRPr b="0" i="0" sz="11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éfis Kreocode 2 1 1">
  <p:cSld name="TITLE_2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248014" y="2662125"/>
            <a:ext cx="3433200" cy="3407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2">
            <a:alphaModFix/>
          </a:blip>
          <a:srcRect b="0" l="1456" r="1446" t="0"/>
          <a:stretch/>
        </p:blipFill>
        <p:spPr>
          <a:xfrm>
            <a:off x="248014" y="223525"/>
            <a:ext cx="1538376" cy="74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447684"/>
            <a:ext cx="7772401" cy="61099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6"/>
          <p:cNvSpPr txBox="1"/>
          <p:nvPr/>
        </p:nvSpPr>
        <p:spPr>
          <a:xfrm>
            <a:off x="4291783" y="223525"/>
            <a:ext cx="204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CA" sz="12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Nom :</a:t>
            </a:r>
            <a:endParaRPr b="0" i="0" sz="12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51" name="Google Shape;51;p6"/>
          <p:cNvCxnSpPr/>
          <p:nvPr/>
        </p:nvCxnSpPr>
        <p:spPr>
          <a:xfrm>
            <a:off x="4886730" y="550275"/>
            <a:ext cx="2581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" name="Google Shape;52;p6"/>
          <p:cNvSpPr txBox="1"/>
          <p:nvPr>
            <p:ph idx="1" type="subTitle"/>
          </p:nvPr>
        </p:nvSpPr>
        <p:spPr>
          <a:xfrm>
            <a:off x="1294922" y="1549825"/>
            <a:ext cx="51825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A71FF"/>
              </a:buClr>
              <a:buSzPts val="1400"/>
              <a:buNone/>
              <a:defRPr b="1" sz="1400">
                <a:solidFill>
                  <a:srgbClr val="2A71FF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2" type="subTitle"/>
          </p:nvPr>
        </p:nvSpPr>
        <p:spPr>
          <a:xfrm>
            <a:off x="1467844" y="2015300"/>
            <a:ext cx="4836600" cy="27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54" name="Google Shape;54;p6"/>
          <p:cNvSpPr/>
          <p:nvPr/>
        </p:nvSpPr>
        <p:spPr>
          <a:xfrm>
            <a:off x="4035030" y="2662125"/>
            <a:ext cx="3433200" cy="3407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6"/>
          <p:cNvSpPr/>
          <p:nvPr/>
        </p:nvSpPr>
        <p:spPr>
          <a:xfrm>
            <a:off x="248014" y="6444850"/>
            <a:ext cx="7220400" cy="2800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"/>
          <p:cNvSpPr txBox="1"/>
          <p:nvPr>
            <p:ph idx="3" type="body"/>
          </p:nvPr>
        </p:nvSpPr>
        <p:spPr>
          <a:xfrm>
            <a:off x="372778" y="2771700"/>
            <a:ext cx="3168600" cy="31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57" name="Google Shape;5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4255" y="5463350"/>
            <a:ext cx="1381499" cy="138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6581" y="5609300"/>
            <a:ext cx="680651" cy="108959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6"/>
          <p:cNvSpPr txBox="1"/>
          <p:nvPr>
            <p:ph idx="4" type="body"/>
          </p:nvPr>
        </p:nvSpPr>
        <p:spPr>
          <a:xfrm>
            <a:off x="4167311" y="2771700"/>
            <a:ext cx="3168600" cy="31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6"/>
          <p:cNvSpPr txBox="1"/>
          <p:nvPr>
            <p:ph idx="5" type="body"/>
          </p:nvPr>
        </p:nvSpPr>
        <p:spPr>
          <a:xfrm>
            <a:off x="372778" y="6534550"/>
            <a:ext cx="6963000" cy="26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éfis Kreocode 2 1 1 1">
  <p:cSld name="TITLE_2_1_1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7"/>
          <p:cNvPicPr preferRelativeResize="0"/>
          <p:nvPr/>
        </p:nvPicPr>
        <p:blipFill rotWithShape="1">
          <a:blip r:embed="rId2">
            <a:alphaModFix/>
          </a:blip>
          <a:srcRect b="0" l="1456" r="1446" t="0"/>
          <a:stretch/>
        </p:blipFill>
        <p:spPr>
          <a:xfrm>
            <a:off x="248014" y="223525"/>
            <a:ext cx="1538376" cy="74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447684"/>
            <a:ext cx="7772401" cy="61099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7"/>
          <p:cNvSpPr txBox="1"/>
          <p:nvPr/>
        </p:nvSpPr>
        <p:spPr>
          <a:xfrm>
            <a:off x="4291783" y="223525"/>
            <a:ext cx="204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CA" sz="12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Nom :</a:t>
            </a:r>
            <a:endParaRPr b="0" i="0" sz="12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65" name="Google Shape;65;p7"/>
          <p:cNvCxnSpPr/>
          <p:nvPr/>
        </p:nvCxnSpPr>
        <p:spPr>
          <a:xfrm>
            <a:off x="4886730" y="550275"/>
            <a:ext cx="2581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" name="Google Shape;66;p7"/>
          <p:cNvSpPr txBox="1"/>
          <p:nvPr>
            <p:ph idx="1" type="subTitle"/>
          </p:nvPr>
        </p:nvSpPr>
        <p:spPr>
          <a:xfrm>
            <a:off x="1294922" y="1549825"/>
            <a:ext cx="51825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A71FF"/>
              </a:buClr>
              <a:buSzPts val="1400"/>
              <a:buNone/>
              <a:defRPr b="1" sz="1400">
                <a:solidFill>
                  <a:srgbClr val="2A71FF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7"/>
          <p:cNvSpPr/>
          <p:nvPr/>
        </p:nvSpPr>
        <p:spPr>
          <a:xfrm>
            <a:off x="248014" y="2192800"/>
            <a:ext cx="7220400" cy="7078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96581" y="5364801"/>
            <a:ext cx="680651" cy="1089598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7"/>
          <p:cNvSpPr txBox="1"/>
          <p:nvPr>
            <p:ph idx="2" type="body"/>
          </p:nvPr>
        </p:nvSpPr>
        <p:spPr>
          <a:xfrm>
            <a:off x="372778" y="2637800"/>
            <a:ext cx="6963000" cy="26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éfis Kreocode 1">
  <p:cSld name="TITLE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/>
          <p:nvPr/>
        </p:nvSpPr>
        <p:spPr>
          <a:xfrm>
            <a:off x="3307908" y="0"/>
            <a:ext cx="4478400" cy="10058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3236" y="5859425"/>
            <a:ext cx="2263824" cy="362392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8"/>
          <p:cNvSpPr txBox="1"/>
          <p:nvPr>
            <p:ph type="title"/>
          </p:nvPr>
        </p:nvSpPr>
        <p:spPr>
          <a:xfrm>
            <a:off x="3647143" y="949675"/>
            <a:ext cx="36738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4" name="Google Shape;74;p8"/>
          <p:cNvSpPr txBox="1"/>
          <p:nvPr>
            <p:ph idx="1" type="body"/>
          </p:nvPr>
        </p:nvSpPr>
        <p:spPr>
          <a:xfrm>
            <a:off x="3821095" y="2069575"/>
            <a:ext cx="3452100" cy="76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  <a:defRPr>
                <a:solidFill>
                  <a:srgbClr val="666666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  <a:defRPr>
                <a:solidFill>
                  <a:srgbClr val="666666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  <a:defRPr>
                <a:solidFill>
                  <a:srgbClr val="666666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9pPr>
          </a:lstStyle>
          <a:p/>
        </p:txBody>
      </p:sp>
      <p:sp>
        <p:nvSpPr>
          <p:cNvPr id="75" name="Google Shape;75;p8"/>
          <p:cNvSpPr txBox="1"/>
          <p:nvPr/>
        </p:nvSpPr>
        <p:spPr>
          <a:xfrm>
            <a:off x="4291783" y="223525"/>
            <a:ext cx="2044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CA" sz="12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Nom :</a:t>
            </a:r>
            <a:endParaRPr b="0" i="0" sz="12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76" name="Google Shape;76;p8"/>
          <p:cNvCxnSpPr/>
          <p:nvPr/>
        </p:nvCxnSpPr>
        <p:spPr>
          <a:xfrm>
            <a:off x="4886730" y="550275"/>
            <a:ext cx="2581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None/>
              <a:defRPr b="1"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Fira Sans"/>
              <a:buChar char="●"/>
              <a:defRPr b="0" i="0" sz="1800" u="none" cap="none" strike="noStrike">
                <a:solidFill>
                  <a:srgbClr val="999999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ra Sans"/>
              <a:buChar char="○"/>
              <a:defRPr b="0" i="0" sz="1400" u="none" cap="none" strike="noStrike">
                <a:solidFill>
                  <a:srgbClr val="999999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ra Sans"/>
              <a:buChar char="■"/>
              <a:defRPr b="0" i="0" sz="1400" u="none" cap="none" strike="noStrike">
                <a:solidFill>
                  <a:srgbClr val="999999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ra Sans"/>
              <a:buChar char="●"/>
              <a:defRPr b="0" i="0" sz="1400" u="none" cap="none" strike="noStrike">
                <a:solidFill>
                  <a:srgbClr val="999999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ra Sans"/>
              <a:buChar char="○"/>
              <a:defRPr b="0" i="0" sz="1400" u="none" cap="none" strike="noStrike">
                <a:solidFill>
                  <a:srgbClr val="999999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ra Sans"/>
              <a:buChar char="■"/>
              <a:defRPr b="0" i="0" sz="1400" u="none" cap="none" strike="noStrike">
                <a:solidFill>
                  <a:srgbClr val="999999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ra Sans"/>
              <a:buChar char="●"/>
              <a:defRPr b="0" i="0" sz="1400" u="none" cap="none" strike="noStrike">
                <a:solidFill>
                  <a:srgbClr val="999999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ra Sans"/>
              <a:buChar char="○"/>
              <a:defRPr b="0" i="0" sz="1400" u="none" cap="none" strike="noStrike">
                <a:solidFill>
                  <a:srgbClr val="999999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Fira Sans"/>
              <a:buChar char="■"/>
              <a:defRPr b="0" i="0" sz="1400" u="none" cap="none" strike="noStrike">
                <a:solidFill>
                  <a:srgbClr val="999999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2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creativecommons.org/licenses/by-nc-sa/4.0/" TargetMode="External"/><Relationship Id="rId5" Type="http://schemas.openxmlformats.org/officeDocument/2006/relationships/image" Target="../media/image4.png"/><Relationship Id="rId6" Type="http://schemas.openxmlformats.org/officeDocument/2006/relationships/hyperlink" Target="https://creativecommons.org/licenses/by-nc-sa/4.0/" TargetMode="External"/><Relationship Id="rId7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hyperlink" Target="https://creativecommons.org/licenses/by-nc-sa/4.0/" TargetMode="External"/><Relationship Id="rId5" Type="http://schemas.openxmlformats.org/officeDocument/2006/relationships/hyperlink" Target="https://creativecommons.org/licenses/by-nc-sa/4.0/" TargetMode="External"/><Relationship Id="rId6" Type="http://schemas.openxmlformats.org/officeDocument/2006/relationships/image" Target="../media/image4.png"/><Relationship Id="rId7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 txBox="1"/>
          <p:nvPr/>
        </p:nvSpPr>
        <p:spPr>
          <a:xfrm>
            <a:off x="2331675" y="2283550"/>
            <a:ext cx="46113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CA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Using Scratch, present at least one idea or concrete action you can take to help achieve </a:t>
            </a:r>
            <a:r>
              <a:rPr b="0" i="0" lang="fr-CA" sz="15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the </a:t>
            </a:r>
            <a:r>
              <a:rPr b="1" lang="fr-CA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Sustainable Development Goal</a:t>
            </a:r>
            <a:r>
              <a:rPr lang="fr-CA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b="0" i="0" sz="1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2" name="Google Shape;82;p9"/>
          <p:cNvSpPr txBox="1"/>
          <p:nvPr/>
        </p:nvSpPr>
        <p:spPr>
          <a:xfrm>
            <a:off x="976350" y="3889300"/>
            <a:ext cx="5819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CA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take on this challenge, you will need to follow certain criteria. </a:t>
            </a:r>
            <a:endParaRPr b="1" i="0" sz="1600" u="none" cap="none" strike="noStrike">
              <a:solidFill>
                <a:srgbClr val="2A71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83" name="Google Shape;83;p9"/>
          <p:cNvGraphicFramePr/>
          <p:nvPr/>
        </p:nvGraphicFramePr>
        <p:xfrm>
          <a:off x="1100125" y="4956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{28A85642-01FD-4A85-AD8D-73181F688BC3}</a:tableStyleId>
              </a:tblPr>
              <a:tblGrid>
                <a:gridCol w="486825"/>
                <a:gridCol w="5209100"/>
              </a:tblGrid>
              <a:tr h="5148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Your animation or game should include the following elements :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 hMerge="1"/>
              </a:tr>
              <a:tr h="3962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 least </a:t>
                      </a:r>
                      <a:r>
                        <a:rPr lang="fr-CA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one action or idea to improve city planning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 least two backdrops 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 least two sprites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 least one sound or audio recording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 least one dialogue between two sprites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962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one interaction (e</a:t>
                      </a:r>
                      <a:r>
                        <a:rPr lang="fr-CA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.g., </a:t>
                      </a: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question) with the user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84" name="Google Shape;84;p9"/>
          <p:cNvSpPr txBox="1"/>
          <p:nvPr/>
        </p:nvSpPr>
        <p:spPr>
          <a:xfrm>
            <a:off x="1100125" y="4525463"/>
            <a:ext cx="4890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CA" sz="1600" u="none" cap="none" strike="noStrike">
                <a:solidFill>
                  <a:srgbClr val="2A71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 of the animation or game</a:t>
            </a:r>
            <a:endParaRPr b="1" i="0" sz="1400" u="none" cap="none" strike="noStrike">
              <a:solidFill>
                <a:srgbClr val="2A71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5" name="Google Shape;8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127654" y="971296"/>
            <a:ext cx="1087850" cy="112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96040" y="9725050"/>
            <a:ext cx="834660" cy="29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9"/>
          <p:cNvSpPr txBox="1"/>
          <p:nvPr/>
        </p:nvSpPr>
        <p:spPr>
          <a:xfrm>
            <a:off x="399750" y="9723325"/>
            <a:ext cx="65967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CA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RÉCIT document made available, with exception, according to the terms of the </a:t>
            </a:r>
            <a:r>
              <a:rPr b="0" i="0" lang="fr-CA" sz="9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4.0 License</a:t>
            </a:r>
            <a:r>
              <a:rPr b="0" i="0" lang="fr-CA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 </a:t>
            </a:r>
            <a:endParaRPr b="0" i="0" sz="10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88" name="Google Shape;88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2100" y="9643050"/>
            <a:ext cx="308050" cy="310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0"/>
          <p:cNvGraphicFramePr/>
          <p:nvPr/>
        </p:nvGraphicFramePr>
        <p:xfrm>
          <a:off x="1095375" y="1268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{28A85642-01FD-4A85-AD8D-73181F688BC3}</a:tableStyleId>
              </a:tblPr>
              <a:tblGrid>
                <a:gridCol w="476250"/>
                <a:gridCol w="5095875"/>
              </a:tblGrid>
              <a:tr h="3810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Your program should include the following elements :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mic Sans MS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motion blocks to animate your sprites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mic Sans MS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 least one sensing block (e</a:t>
                      </a:r>
                      <a:r>
                        <a:rPr lang="fr-CA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.g.,</a:t>
                      </a: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to ask a question to the user)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mic Sans MS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 least one conditional statement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mic Sans MS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 least one loop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mic Sans MS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at least two different event blocks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omic Sans MS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an animation between 2 and 4 minutes 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94" name="Google Shape;94;p10"/>
          <p:cNvSpPr txBox="1"/>
          <p:nvPr/>
        </p:nvSpPr>
        <p:spPr>
          <a:xfrm>
            <a:off x="1008100" y="792125"/>
            <a:ext cx="3547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CA" sz="1600" u="none" cap="none" strike="noStrike">
                <a:solidFill>
                  <a:srgbClr val="2A71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Content of your Scratch program</a:t>
            </a:r>
            <a:endParaRPr b="1" i="0" sz="1600" u="none" cap="none" strike="noStrike">
              <a:solidFill>
                <a:srgbClr val="2A71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95" name="Google Shape;95;p10"/>
          <p:cNvGraphicFramePr/>
          <p:nvPr/>
        </p:nvGraphicFramePr>
        <p:xfrm>
          <a:off x="1095375" y="5377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{28A85642-01FD-4A85-AD8D-73181F688BC3}</a:tableStyleId>
              </a:tblPr>
              <a:tblGrid>
                <a:gridCol w="476250"/>
                <a:gridCol w="5095875"/>
              </a:tblGrid>
              <a:tr h="38100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 publish your project, you should: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have a meaningful title followed by Kreocode 2023 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(e.g.:</a:t>
                      </a:r>
                      <a:r>
                        <a:rPr lang="fr-CA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,</a:t>
                      </a: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Game About Recycling - Kreocode 2023)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use only images, photos or sounds that are copyright free (no photo or personal information of students)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cite any sources used in the space reserved for </a:t>
                      </a:r>
                      <a:r>
                        <a:rPr i="1" lang="fr-CA" sz="14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Notes and C</a:t>
                      </a:r>
                      <a:r>
                        <a:rPr i="1"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redits</a:t>
                      </a:r>
                      <a:endParaRPr i="1"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CA" sz="1400" u="none" cap="none" strike="noStrik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pay close attention to your use of language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indicate how to start your program in the </a:t>
                      </a:r>
                      <a:r>
                        <a:rPr i="1" lang="fr-CA" sz="14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Instructions</a:t>
                      </a:r>
                      <a:r>
                        <a:rPr lang="fr-CA" sz="14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section (if it does not start with the green flag)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-317500" lvl="0" marL="4572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Char char="❏"/>
                      </a:pPr>
                      <a:r>
                        <a:t/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CA" sz="1400" u="none" cap="none" strike="noStrike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shar</a:t>
                      </a:r>
                      <a:r>
                        <a:rPr lang="fr-CA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 your completed project</a:t>
                      </a:r>
                      <a:endParaRPr sz="1400" u="none" cap="none" strike="noStrik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96" name="Google Shape;9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1303" y="8181574"/>
            <a:ext cx="799620" cy="128197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0"/>
          <p:cNvSpPr txBox="1"/>
          <p:nvPr/>
        </p:nvSpPr>
        <p:spPr>
          <a:xfrm>
            <a:off x="399750" y="9723325"/>
            <a:ext cx="6596700" cy="2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CA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RÉCIT document made available, with exception, according to the terms of the </a:t>
            </a:r>
            <a:r>
              <a:rPr b="0" i="0" lang="fr-CA" sz="900" u="sng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4.0 License</a:t>
            </a:r>
            <a:r>
              <a:rPr b="0" i="0" lang="fr-CA" sz="9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 </a:t>
            </a:r>
            <a:endParaRPr b="0" i="0" sz="1000" u="none" cap="none" strike="noStrike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98" name="Google Shape;98;p10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73777" y="9725050"/>
            <a:ext cx="834660" cy="29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0"/>
          <p:cNvSpPr txBox="1"/>
          <p:nvPr/>
        </p:nvSpPr>
        <p:spPr>
          <a:xfrm>
            <a:off x="1095375" y="4901225"/>
            <a:ext cx="3600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fr-CA" sz="1600" u="none" cap="none" strike="noStrike">
                <a:solidFill>
                  <a:srgbClr val="2A71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Elements related to publication</a:t>
            </a:r>
            <a:endParaRPr b="1" i="0" sz="1400" u="none" cap="none" strike="noStrike">
              <a:solidFill>
                <a:srgbClr val="2A71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0" name="Google Shape;100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2100" y="9643050"/>
            <a:ext cx="308050" cy="310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