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8E25A6-1B15-41EF-BA2C-EF6E305DE059}">
  <a:tblStyle styleId="{C38E25A6-1B15-41EF-BA2C-EF6E305DE05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2017300"/>
            <a:ext cx="5776800" cy="137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350599" y="320450"/>
            <a:ext cx="1517798" cy="7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/>
          <p:nvPr/>
        </p:nvSpPr>
        <p:spPr>
          <a:xfrm>
            <a:off x="507675" y="1606375"/>
            <a:ext cx="1847100" cy="1720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i="0" lang="fr-CA" sz="14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4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Advanced</a:t>
            </a:r>
            <a:endParaRPr b="1" i="0" sz="14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1" name="Google Shape;51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5" name="Google Shape;65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5" name="Google Shape;75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6" name="Google Shape;76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/>
        </p:nvSpPr>
        <p:spPr>
          <a:xfrm>
            <a:off x="2331675" y="2283550"/>
            <a:ext cx="4611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Scratch, present at least one idea or concrete action you can take to help achieve </a:t>
            </a:r>
            <a:r>
              <a:rPr b="0" i="0" lang="fr-CA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Sustainable Development Goal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976350" y="3889300"/>
            <a:ext cx="581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 to follow certain criteria. 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3" name="Google Shape;83;p9"/>
          <p:cNvGraphicFramePr/>
          <p:nvPr/>
        </p:nvGraphicFramePr>
        <p:xfrm>
          <a:off x="1100125" y="495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{C38E25A6-1B15-41EF-BA2C-EF6E305DE059}</a:tableStyleId>
              </a:tblPr>
              <a:tblGrid>
                <a:gridCol w="486825"/>
                <a:gridCol w="5209100"/>
              </a:tblGrid>
              <a:tr h="514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animation or game should include the following elements 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action or idea to improve city planning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backdrops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sound or audio recording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dialogue between two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interaction (e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.g., </a:t>
                      </a: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question) with the user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9"/>
          <p:cNvSpPr txBox="1"/>
          <p:nvPr/>
        </p:nvSpPr>
        <p:spPr>
          <a:xfrm>
            <a:off x="1100125" y="4525463"/>
            <a:ext cx="489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animation or game</a:t>
            </a:r>
            <a:endParaRPr b="1" i="0" sz="14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127654" y="971296"/>
            <a:ext cx="1087850" cy="11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6040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b="0" i="0" lang="fr-CA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b="0" i="0" lang="fr-CA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0"/>
          <p:cNvGraphicFramePr/>
          <p:nvPr/>
        </p:nvGraphicFramePr>
        <p:xfrm>
          <a:off x="1095375" y="126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{C38E25A6-1B15-41EF-BA2C-EF6E305DE059}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the following elements 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blocks to animate your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sensing block (e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.g.,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to ask a question to the user)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conditional statement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loop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different event blocks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ic Sans MS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animation between 2 and 4 minutes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4" name="Google Shape;94;p10"/>
          <p:cNvSpPr txBox="1"/>
          <p:nvPr/>
        </p:nvSpPr>
        <p:spPr>
          <a:xfrm>
            <a:off x="1008100" y="792125"/>
            <a:ext cx="354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your Scratch program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5" name="Google Shape;95;p10"/>
          <p:cNvGraphicFramePr/>
          <p:nvPr/>
        </p:nvGraphicFramePr>
        <p:xfrm>
          <a:off x="1095375" y="537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{C38E25A6-1B15-41EF-BA2C-EF6E305DE059}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project, you should: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a meaningful title followed by Kreocode 2023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(e.g.: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Game About Recycling - Kreocode 2023)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only images, photos or sounds that are copyright free (no photo or personal information of students)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cite any sources used in the space reserved for </a:t>
                      </a:r>
                      <a:r>
                        <a:rPr i="1" lang="fr-CA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and C</a:t>
                      </a:r>
                      <a:r>
                        <a:rPr i="1"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redits</a:t>
                      </a:r>
                      <a:endParaRPr i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pay close attention to your use of language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indicate how to start your program in the </a:t>
                      </a:r>
                      <a:r>
                        <a:rPr i="1" lang="fr-CA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Instructions</a:t>
                      </a:r>
                      <a:r>
                        <a:rPr lang="fr-CA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section (if it does not start with the green flag)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 your completed project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6" name="Google Shape;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1303" y="8181574"/>
            <a:ext cx="799620" cy="12819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b="0" i="0" lang="fr-CA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b="0" i="0" lang="fr-CA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8" name="Google Shape;98;p1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3777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/>
        </p:nvSpPr>
        <p:spPr>
          <a:xfrm>
            <a:off x="1095375" y="4901225"/>
            <a:ext cx="360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related to publication</a:t>
            </a:r>
            <a:endParaRPr b="1" i="0" sz="14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