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5" r:id="rId5"/>
  </p:sldMasterIdLst>
  <p:notesMasterIdLst>
    <p:notesMasterId r:id="rId6"/>
  </p:notesMasterIdLst>
  <p:sldIdLst>
    <p:sldId id="256" r:id="rId7"/>
    <p:sldId id="257" r:id="rId8"/>
  </p:sldIdLst>
  <p:sldSz cy="10058400" cx="77724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3168">
          <p15:clr>
            <a:srgbClr val="A4A3A4"/>
          </p15:clr>
        </p15:guide>
        <p15:guide id="2" pos="244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DCAAB95-B38A-43E6-8772-23FAC1F3D68A}">
  <a:tblStyle styleId="{FDCAAB95-B38A-43E6-8772-23FAC1F3D68A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3168" orient="horz"/>
        <p:guide pos="2448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2104479" y="685800"/>
            <a:ext cx="26499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:notes"/>
          <p:cNvSpPr/>
          <p:nvPr>
            <p:ph idx="2" type="sldImg"/>
          </p:nvPr>
        </p:nvSpPr>
        <p:spPr>
          <a:xfrm>
            <a:off x="2104479" y="685800"/>
            <a:ext cx="26499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" name="Google Shape;79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/>
          <p:nvPr>
            <p:ph idx="2" type="sldImg"/>
          </p:nvPr>
        </p:nvSpPr>
        <p:spPr>
          <a:xfrm>
            <a:off x="2104479" y="685800"/>
            <a:ext cx="26499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1" name="Google Shape;9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090375" y="2017300"/>
            <a:ext cx="5776800" cy="13740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" name="Google Shape;11;p2"/>
          <p:cNvPicPr preferRelativeResize="0"/>
          <p:nvPr/>
        </p:nvPicPr>
        <p:blipFill rotWithShape="1">
          <a:blip r:embed="rId2">
            <a:alphaModFix/>
          </a:blip>
          <a:srcRect b="0" l="1456" r="1456" t="0"/>
          <a:stretch/>
        </p:blipFill>
        <p:spPr>
          <a:xfrm>
            <a:off x="350599" y="320450"/>
            <a:ext cx="1517798" cy="738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2"/>
          <p:cNvSpPr txBox="1"/>
          <p:nvPr/>
        </p:nvSpPr>
        <p:spPr>
          <a:xfrm>
            <a:off x="4291783" y="4521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14" name="Google Shape;14;p2"/>
          <p:cNvCxnSpPr/>
          <p:nvPr/>
        </p:nvCxnSpPr>
        <p:spPr>
          <a:xfrm>
            <a:off x="4886730" y="7788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5" name="Google Shape;15;p2"/>
          <p:cNvSpPr/>
          <p:nvPr/>
        </p:nvSpPr>
        <p:spPr>
          <a:xfrm>
            <a:off x="507675" y="1606375"/>
            <a:ext cx="1847100" cy="1720500"/>
          </a:xfrm>
          <a:prstGeom prst="ellipse">
            <a:avLst/>
          </a:prstGeom>
          <a:solidFill>
            <a:schemeClr val="dk1"/>
          </a:solidFill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fr-CA" sz="1400" u="none" cap="none" strike="noStrike">
                <a:solidFill>
                  <a:schemeClr val="lt1"/>
                </a:solidFill>
                <a:latin typeface="Fira Mono"/>
                <a:ea typeface="Fira Mono"/>
                <a:cs typeface="Fira Mono"/>
                <a:sym typeface="Fira Mono"/>
              </a:rPr>
              <a:t>Challenge</a:t>
            </a:r>
            <a:r>
              <a:rPr b="1" i="0" lang="fr-CA" sz="1400" u="none" cap="none" strike="noStrike">
                <a:solidFill>
                  <a:srgbClr val="2A71FF"/>
                </a:solidFill>
                <a:latin typeface="Fira Mono"/>
                <a:ea typeface="Fira Mono"/>
                <a:cs typeface="Fira Mono"/>
                <a:sym typeface="Fira Mono"/>
              </a:rPr>
              <a:t>_</a:t>
            </a:r>
            <a:endParaRPr b="1" i="0" sz="1400" u="none" cap="none" strike="noStrike">
              <a:solidFill>
                <a:srgbClr val="2A71FF"/>
              </a:solidFill>
              <a:latin typeface="Fira Mono"/>
              <a:ea typeface="Fira Mono"/>
              <a:cs typeface="Fira Mono"/>
              <a:sym typeface="Fira Mono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 i="0" sz="1400" u="none" cap="none" strike="noStrike">
              <a:solidFill>
                <a:srgbClr val="2A71FF"/>
              </a:solidFill>
              <a:latin typeface="Fira Mono"/>
              <a:ea typeface="Fira Mono"/>
              <a:cs typeface="Fira Mono"/>
              <a:sym typeface="Fira Mono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fr-CA" sz="1400" u="none" cap="none" strike="noStrike">
                <a:solidFill>
                  <a:srgbClr val="2A71FF"/>
                </a:solidFill>
                <a:latin typeface="Fira Mono"/>
                <a:ea typeface="Fira Mono"/>
                <a:cs typeface="Fira Mono"/>
                <a:sym typeface="Fira Mono"/>
              </a:rPr>
              <a:t>Advanced</a:t>
            </a:r>
            <a:endParaRPr b="1" i="0" sz="1400" u="none" cap="none" strike="noStrike">
              <a:solidFill>
                <a:srgbClr val="2A71FF"/>
              </a:solidFill>
              <a:latin typeface="Fira Mono"/>
              <a:ea typeface="Fira Mono"/>
              <a:cs typeface="Fira Mono"/>
              <a:sym typeface="Fira Mono"/>
            </a:endParaRPr>
          </a:p>
        </p:txBody>
      </p:sp>
      <p:pic>
        <p:nvPicPr>
          <p:cNvPr id="16" name="Google Shape;16;p2"/>
          <p:cNvPicPr preferRelativeResize="0"/>
          <p:nvPr/>
        </p:nvPicPr>
        <p:blipFill rotWithShape="1">
          <a:blip r:embed="rId4">
            <a:alphaModFix amt="51000"/>
          </a:blip>
          <a:srcRect b="0" l="0" r="0" t="0"/>
          <a:stretch/>
        </p:blipFill>
        <p:spPr>
          <a:xfrm flipH="1" rot="38">
            <a:off x="7166097" y="9173502"/>
            <a:ext cx="459228" cy="36929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ge vierge">
  <p:cSld name="TITLE_3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18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">
  <p:cSld name="TITLE_2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1090364" y="7505725"/>
            <a:ext cx="5776800" cy="18456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1" name="Google Shape;21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6187947" y="4316012"/>
            <a:ext cx="1280339" cy="1444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oogle Shape;22;p4"/>
          <p:cNvPicPr preferRelativeResize="0"/>
          <p:nvPr/>
        </p:nvPicPr>
        <p:blipFill rotWithShape="1">
          <a:blip r:embed="rId3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23;p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4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25" name="Google Shape;25;p4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6" name="Google Shape;26;p4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2" type="body"/>
          </p:nvPr>
        </p:nvSpPr>
        <p:spPr>
          <a:xfrm>
            <a:off x="966264" y="2164775"/>
            <a:ext cx="2807700" cy="27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9pPr>
          </a:lstStyle>
          <a:p/>
        </p:txBody>
      </p:sp>
      <p:sp>
        <p:nvSpPr>
          <p:cNvPr id="28" name="Google Shape;28;p4"/>
          <p:cNvSpPr txBox="1"/>
          <p:nvPr>
            <p:ph idx="3" type="body"/>
          </p:nvPr>
        </p:nvSpPr>
        <p:spPr>
          <a:xfrm>
            <a:off x="3998559" y="2164775"/>
            <a:ext cx="2807700" cy="27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4" type="subTitle"/>
          </p:nvPr>
        </p:nvSpPr>
        <p:spPr>
          <a:xfrm>
            <a:off x="1294922" y="5310150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30" name="Google Shape;30;p4"/>
          <p:cNvCxnSpPr/>
          <p:nvPr/>
        </p:nvCxnSpPr>
        <p:spPr>
          <a:xfrm>
            <a:off x="1082714" y="5159075"/>
            <a:ext cx="5058900" cy="72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1" name="Google Shape;31;p4"/>
          <p:cNvSpPr txBox="1"/>
          <p:nvPr>
            <p:ph idx="5" type="subTitle"/>
          </p:nvPr>
        </p:nvSpPr>
        <p:spPr>
          <a:xfrm>
            <a:off x="1075011" y="5893200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>
                <a:solidFill>
                  <a:schemeClr val="dk1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/>
          <p:nvPr/>
        </p:nvSpPr>
        <p:spPr>
          <a:xfrm>
            <a:off x="1090364" y="6305100"/>
            <a:ext cx="5776800" cy="5931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4"/>
          <p:cNvSpPr txBox="1"/>
          <p:nvPr>
            <p:ph idx="6" type="subTitle"/>
          </p:nvPr>
        </p:nvSpPr>
        <p:spPr>
          <a:xfrm>
            <a:off x="1075011" y="7093825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>
                <a:solidFill>
                  <a:schemeClr val="dk1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 1">
  <p:cSld name="TITLE_2_1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"/>
          <p:cNvSpPr/>
          <p:nvPr/>
        </p:nvSpPr>
        <p:spPr>
          <a:xfrm>
            <a:off x="248014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6" name="Google Shape;36;p5"/>
          <p:cNvPicPr preferRelativeResize="0"/>
          <p:nvPr/>
        </p:nvPicPr>
        <p:blipFill rotWithShape="1">
          <a:blip r:embed="rId2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5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38" name="Google Shape;38;p5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9" name="Google Shape;39;p5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5"/>
          <p:cNvSpPr txBox="1"/>
          <p:nvPr>
            <p:ph idx="2" type="subTitle"/>
          </p:nvPr>
        </p:nvSpPr>
        <p:spPr>
          <a:xfrm>
            <a:off x="1467844" y="2015300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1pPr>
            <a:lvl2pPr lvl="1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1" name="Google Shape;41;p5"/>
          <p:cNvSpPr/>
          <p:nvPr/>
        </p:nvSpPr>
        <p:spPr>
          <a:xfrm>
            <a:off x="4035030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Google Shape;42;p5"/>
          <p:cNvSpPr/>
          <p:nvPr/>
        </p:nvSpPr>
        <p:spPr>
          <a:xfrm>
            <a:off x="248014" y="6444850"/>
            <a:ext cx="7220400" cy="28002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3" name="Google Shape;43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124255" y="5463350"/>
            <a:ext cx="1381499" cy="1381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Google Shape;44;p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496581" y="5609300"/>
            <a:ext cx="680651" cy="1089598"/>
          </a:xfrm>
          <a:prstGeom prst="rect">
            <a:avLst/>
          </a:prstGeom>
          <a:noFill/>
          <a:ln>
            <a:noFill/>
          </a:ln>
        </p:spPr>
      </p:pic>
      <p:sp>
        <p:nvSpPr>
          <p:cNvPr id="45" name="Google Shape;45;p5"/>
          <p:cNvSpPr txBox="1"/>
          <p:nvPr/>
        </p:nvSpPr>
        <p:spPr>
          <a:xfrm>
            <a:off x="248014" y="9284425"/>
            <a:ext cx="7399800" cy="63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Fira Sans"/>
                <a:ea typeface="Fira Sans"/>
                <a:cs typeface="Fira Sans"/>
                <a:sym typeface="Fira Sans"/>
              </a:rPr>
              <a:t>« 100% des choses qu’on ne tente pas échouent » </a:t>
            </a:r>
            <a:br>
              <a:rPr b="1" i="0" lang="fr-CA" sz="1600" u="none" cap="none" strike="noStrike">
                <a:solidFill>
                  <a:srgbClr val="2A71FF"/>
                </a:solidFill>
                <a:latin typeface="Fira Sans"/>
                <a:ea typeface="Fira Sans"/>
                <a:cs typeface="Fira Sans"/>
                <a:sym typeface="Fira Sans"/>
              </a:rPr>
            </a:br>
            <a:r>
              <a:rPr b="0" i="0" lang="fr-CA" sz="1100" u="none" cap="none" strike="noStrik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rPr>
              <a:t>- Wayne Gretsky</a:t>
            </a:r>
            <a:endParaRPr b="0" i="0" sz="1100" u="none" cap="none" strike="noStrike">
              <a:solidFill>
                <a:schemeClr val="dk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 1 1">
  <p:cSld name="TITLE_2_1_1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6"/>
          <p:cNvSpPr/>
          <p:nvPr/>
        </p:nvSpPr>
        <p:spPr>
          <a:xfrm>
            <a:off x="248014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8" name="Google Shape;48;p6"/>
          <p:cNvPicPr preferRelativeResize="0"/>
          <p:nvPr/>
        </p:nvPicPr>
        <p:blipFill rotWithShape="1">
          <a:blip r:embed="rId2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49" name="Google Shape;49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6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51" name="Google Shape;51;p6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2" name="Google Shape;52;p6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6"/>
          <p:cNvSpPr txBox="1"/>
          <p:nvPr>
            <p:ph idx="2" type="subTitle"/>
          </p:nvPr>
        </p:nvSpPr>
        <p:spPr>
          <a:xfrm>
            <a:off x="1467844" y="2015300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1pPr>
            <a:lvl2pPr lvl="1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54" name="Google Shape;54;p6"/>
          <p:cNvSpPr/>
          <p:nvPr/>
        </p:nvSpPr>
        <p:spPr>
          <a:xfrm>
            <a:off x="4035030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55;p6"/>
          <p:cNvSpPr/>
          <p:nvPr/>
        </p:nvSpPr>
        <p:spPr>
          <a:xfrm>
            <a:off x="248014" y="6444850"/>
            <a:ext cx="7220400" cy="28002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Google Shape;56;p6"/>
          <p:cNvSpPr txBox="1"/>
          <p:nvPr>
            <p:ph idx="3" type="body"/>
          </p:nvPr>
        </p:nvSpPr>
        <p:spPr>
          <a:xfrm>
            <a:off x="372778" y="2771700"/>
            <a:ext cx="3168600" cy="317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pic>
        <p:nvPicPr>
          <p:cNvPr id="57" name="Google Shape;57;p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124255" y="5463350"/>
            <a:ext cx="1381499" cy="1381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496581" y="5609300"/>
            <a:ext cx="680651" cy="1089598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6"/>
          <p:cNvSpPr txBox="1"/>
          <p:nvPr>
            <p:ph idx="4" type="body"/>
          </p:nvPr>
        </p:nvSpPr>
        <p:spPr>
          <a:xfrm>
            <a:off x="4167311" y="2771700"/>
            <a:ext cx="3168600" cy="317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6"/>
          <p:cNvSpPr txBox="1"/>
          <p:nvPr>
            <p:ph idx="5" type="body"/>
          </p:nvPr>
        </p:nvSpPr>
        <p:spPr>
          <a:xfrm>
            <a:off x="372778" y="6534550"/>
            <a:ext cx="6963000" cy="262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 1 1 1">
  <p:cSld name="TITLE_2_1_1_1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Google Shape;62;p7"/>
          <p:cNvPicPr preferRelativeResize="0"/>
          <p:nvPr/>
        </p:nvPicPr>
        <p:blipFill rotWithShape="1">
          <a:blip r:embed="rId2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7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65" name="Google Shape;65;p7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6" name="Google Shape;66;p7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7"/>
          <p:cNvSpPr/>
          <p:nvPr/>
        </p:nvSpPr>
        <p:spPr>
          <a:xfrm>
            <a:off x="248014" y="2192800"/>
            <a:ext cx="7220400" cy="70782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8" name="Google Shape;68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496581" y="5364801"/>
            <a:ext cx="680651" cy="1089598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7"/>
          <p:cNvSpPr txBox="1"/>
          <p:nvPr>
            <p:ph idx="2" type="body"/>
          </p:nvPr>
        </p:nvSpPr>
        <p:spPr>
          <a:xfrm>
            <a:off x="372778" y="2637800"/>
            <a:ext cx="6963000" cy="262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1">
  <p:cSld name="TITLE_1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8"/>
          <p:cNvSpPr/>
          <p:nvPr/>
        </p:nvSpPr>
        <p:spPr>
          <a:xfrm>
            <a:off x="3307908" y="0"/>
            <a:ext cx="4478400" cy="100584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2" name="Google Shape;72;p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453236" y="5859425"/>
            <a:ext cx="2263824" cy="3623927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Google Shape;73;p8"/>
          <p:cNvSpPr txBox="1"/>
          <p:nvPr>
            <p:ph type="title"/>
          </p:nvPr>
        </p:nvSpPr>
        <p:spPr>
          <a:xfrm>
            <a:off x="3647143" y="949675"/>
            <a:ext cx="3673800" cy="111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4" name="Google Shape;74;p8"/>
          <p:cNvSpPr txBox="1"/>
          <p:nvPr>
            <p:ph idx="1" type="body"/>
          </p:nvPr>
        </p:nvSpPr>
        <p:spPr>
          <a:xfrm>
            <a:off x="3821095" y="2069575"/>
            <a:ext cx="3452100" cy="760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800"/>
              <a:buChar char="●"/>
              <a:defRPr>
                <a:solidFill>
                  <a:srgbClr val="666666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○"/>
              <a:defRPr>
                <a:solidFill>
                  <a:srgbClr val="666666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■"/>
              <a:defRPr>
                <a:solidFill>
                  <a:srgbClr val="666666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●"/>
              <a:defRPr>
                <a:solidFill>
                  <a:srgbClr val="666666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○"/>
              <a:defRPr>
                <a:solidFill>
                  <a:srgbClr val="666666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■"/>
              <a:defRPr>
                <a:solidFill>
                  <a:srgbClr val="666666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●"/>
              <a:defRPr>
                <a:solidFill>
                  <a:srgbClr val="666666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○"/>
              <a:defRPr>
                <a:solidFill>
                  <a:srgbClr val="666666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■"/>
              <a:defRPr>
                <a:solidFill>
                  <a:srgbClr val="666666"/>
                </a:solidFill>
              </a:defRPr>
            </a:lvl9pPr>
          </a:lstStyle>
          <a:p/>
        </p:txBody>
      </p:sp>
      <p:sp>
        <p:nvSpPr>
          <p:cNvPr id="75" name="Google Shape;75;p8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76" name="Google Shape;76;p8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64945" y="870271"/>
            <a:ext cx="7242600" cy="111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None/>
              <a:defRPr b="1" i="0" sz="2000" u="none" cap="none" strike="noStrik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64945" y="2253729"/>
            <a:ext cx="7242600" cy="6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800"/>
              <a:buFont typeface="Fira Sans"/>
              <a:buChar char="●"/>
              <a:defRPr b="0" i="0" sz="18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○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■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●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○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■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●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○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■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7201589" y="9119180"/>
            <a:ext cx="466200" cy="769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Relationship Id="rId4" Type="http://schemas.openxmlformats.org/officeDocument/2006/relationships/hyperlink" Target="https://creativecommons.org/licenses/by-nc-sa/4.0/" TargetMode="External"/><Relationship Id="rId5" Type="http://schemas.openxmlformats.org/officeDocument/2006/relationships/image" Target="../media/image7.png"/><Relationship Id="rId6" Type="http://schemas.openxmlformats.org/officeDocument/2006/relationships/hyperlink" Target="https://creativecommons.org/licenses/by-nc-sa/4.0/" TargetMode="External"/><Relationship Id="rId7" Type="http://schemas.openxmlformats.org/officeDocument/2006/relationships/image" Target="../media/image1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3.png"/><Relationship Id="rId4" Type="http://schemas.openxmlformats.org/officeDocument/2006/relationships/hyperlink" Target="https://creativecommons.org/licenses/by-nc-sa/4.0/" TargetMode="External"/><Relationship Id="rId5" Type="http://schemas.openxmlformats.org/officeDocument/2006/relationships/hyperlink" Target="https://creativecommons.org/licenses/by-nc-sa/4.0/" TargetMode="External"/><Relationship Id="rId6" Type="http://schemas.openxmlformats.org/officeDocument/2006/relationships/image" Target="../media/image7.png"/><Relationship Id="rId7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9"/>
          <p:cNvSpPr txBox="1"/>
          <p:nvPr/>
        </p:nvSpPr>
        <p:spPr>
          <a:xfrm>
            <a:off x="2331675" y="2283550"/>
            <a:ext cx="4611300" cy="107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fr-CA" sz="1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Using Scratch, present at least one idea or concrete action you can take to help achieve </a:t>
            </a:r>
            <a:r>
              <a:rPr b="0" i="0" lang="fr-CA" sz="15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</a:t>
            </a:r>
            <a:r>
              <a:rPr b="1" lang="fr-CA" sz="15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Sustainable Development Goal</a:t>
            </a:r>
            <a:r>
              <a:rPr lang="fr-CA" sz="15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b="0" i="0" sz="14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2" name="Google Shape;82;p9"/>
          <p:cNvSpPr txBox="1"/>
          <p:nvPr/>
        </p:nvSpPr>
        <p:spPr>
          <a:xfrm>
            <a:off x="976350" y="3889300"/>
            <a:ext cx="5819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fr-CA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take on this challenge, you will need to follow certain criteria. </a:t>
            </a:r>
            <a:endParaRPr b="1" i="0" sz="16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83" name="Google Shape;83;p9"/>
          <p:cNvGraphicFramePr/>
          <p:nvPr/>
        </p:nvGraphicFramePr>
        <p:xfrm>
          <a:off x="1100125" y="49565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{FDCAAB95-B38A-43E6-8772-23FAC1F3D68A}</a:tableStyleId>
              </a:tblPr>
              <a:tblGrid>
                <a:gridCol w="486825"/>
                <a:gridCol w="5209100"/>
              </a:tblGrid>
              <a:tr h="514875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Your animation or game should include the following elements :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solidFill>
                      <a:srgbClr val="F3F3F3"/>
                    </a:solidFill>
                  </a:tcPr>
                </a:tc>
                <a:tc hMerge="1"/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</a:t>
                      </a:r>
                      <a:r>
                        <a:rPr lang="fr-CA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one action or idea to improve city planning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two backdrops 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two sprites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sound or audio recording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dialogue between two sprites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one interaction (e</a:t>
                      </a:r>
                      <a:r>
                        <a:rPr lang="fr-CA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.g., </a:t>
                      </a: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question) with the user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84" name="Google Shape;84;p9"/>
          <p:cNvSpPr txBox="1"/>
          <p:nvPr/>
        </p:nvSpPr>
        <p:spPr>
          <a:xfrm>
            <a:off x="1100125" y="4525463"/>
            <a:ext cx="48903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Content of the animation or game</a:t>
            </a:r>
            <a:endParaRPr b="1" i="0" sz="14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85" name="Google Shape;85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6127654" y="971296"/>
            <a:ext cx="1087850" cy="1127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9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796040" y="9725050"/>
            <a:ext cx="834660" cy="29205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9"/>
          <p:cNvSpPr txBox="1"/>
          <p:nvPr/>
        </p:nvSpPr>
        <p:spPr>
          <a:xfrm>
            <a:off x="399750" y="9723325"/>
            <a:ext cx="6596700" cy="29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RÉCIT document made available, with exception, according to the terms of the </a:t>
            </a:r>
            <a:r>
              <a:rPr b="0" i="0" lang="fr-CA" sz="900" u="sng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Creative Commons 4.0 License</a:t>
            </a: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</a:t>
            </a:r>
            <a:endParaRPr b="0" i="0" sz="1000" u="none" cap="none" strike="noStrike">
              <a:solidFill>
                <a:schemeClr val="dk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88" name="Google Shape;88;p9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152100" y="9643050"/>
            <a:ext cx="308050" cy="310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3" name="Google Shape;93;p10"/>
          <p:cNvGraphicFramePr/>
          <p:nvPr/>
        </p:nvGraphicFramePr>
        <p:xfrm>
          <a:off x="1095375" y="12689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{FDCAAB95-B38A-43E6-8772-23FAC1F3D68A}</a:tableStyleId>
              </a:tblPr>
              <a:tblGrid>
                <a:gridCol w="476250"/>
                <a:gridCol w="5095875"/>
              </a:tblGrid>
              <a:tr h="381000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Your program should include the following elements :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solidFill>
                      <a:srgbClr val="F3F3F3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motion blocks to animate your sprites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sensing block (e</a:t>
                      </a:r>
                      <a:r>
                        <a:rPr lang="fr-CA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.g.,</a:t>
                      </a: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to ask a question to the user)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conditional statement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loop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two different event blocks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an animation between 2 and 4 minutes 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94" name="Google Shape;94;p10"/>
          <p:cNvSpPr txBox="1"/>
          <p:nvPr/>
        </p:nvSpPr>
        <p:spPr>
          <a:xfrm>
            <a:off x="1008100" y="792125"/>
            <a:ext cx="35478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Content of your Scratch program</a:t>
            </a:r>
            <a:endParaRPr b="1" i="0" sz="16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95" name="Google Shape;95;p10"/>
          <p:cNvGraphicFramePr/>
          <p:nvPr/>
        </p:nvGraphicFramePr>
        <p:xfrm>
          <a:off x="1095375" y="53776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{FDCAAB95-B38A-43E6-8772-23FAC1F3D68A}</a:tableStyleId>
              </a:tblPr>
              <a:tblGrid>
                <a:gridCol w="476250"/>
                <a:gridCol w="5095875"/>
              </a:tblGrid>
              <a:tr h="381000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 publish your project, you should: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3F3F3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have a meaningful title followed by Kreocode 2023 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(e.g.:</a:t>
                      </a:r>
                      <a:r>
                        <a:rPr lang="fr-CA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</a:t>
                      </a: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Game About Recycling - Kreocode 2023)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use only images, photos or sounds that are copyright free (no photo or personal information of students)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cite any sources used in the space reserved for </a:t>
                      </a:r>
                      <a:r>
                        <a:rPr i="1"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Notes and C</a:t>
                      </a:r>
                      <a:r>
                        <a:rPr i="1"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redits</a:t>
                      </a:r>
                      <a:endParaRPr i="1"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pay close attention to your use of language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indicate how to start your program in the </a:t>
                      </a:r>
                      <a:r>
                        <a:rPr i="1"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Instructions</a:t>
                      </a: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section (if it does not start with the green flag)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shar</a:t>
                      </a:r>
                      <a:r>
                        <a:rPr lang="fr-CA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 your completed project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pic>
        <p:nvPicPr>
          <p:cNvPr id="96" name="Google Shape;96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91303" y="8181574"/>
            <a:ext cx="799620" cy="1281976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0"/>
          <p:cNvSpPr txBox="1"/>
          <p:nvPr/>
        </p:nvSpPr>
        <p:spPr>
          <a:xfrm>
            <a:off x="399750" y="9723325"/>
            <a:ext cx="6596700" cy="29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RÉCIT document made available, with exception, according to the terms of the </a:t>
            </a:r>
            <a:r>
              <a:rPr b="0" i="0" lang="fr-CA" sz="900" u="sng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Creative Commons 4.0 License</a:t>
            </a: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</a:t>
            </a:r>
            <a:endParaRPr b="0" i="0" sz="1000" u="none" cap="none" strike="noStrike">
              <a:solidFill>
                <a:schemeClr val="dk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98" name="Google Shape;98;p10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773777" y="9725050"/>
            <a:ext cx="834660" cy="29205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0"/>
          <p:cNvSpPr txBox="1"/>
          <p:nvPr/>
        </p:nvSpPr>
        <p:spPr>
          <a:xfrm>
            <a:off x="1095375" y="4901225"/>
            <a:ext cx="3600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Elements related to publication</a:t>
            </a:r>
            <a:endParaRPr b="1" i="0" sz="14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0" name="Google Shape;100;p10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152100" y="9643050"/>
            <a:ext cx="308050" cy="310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