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eb242296_3_12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eb242296_3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2.png"/><Relationship Id="rId7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355733"/>
            <a:ext cx="7772402" cy="6716734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5016825" y="1309150"/>
            <a:ext cx="2359200" cy="2880300"/>
          </a:xfrm>
          <a:prstGeom prst="roundRect">
            <a:avLst>
              <a:gd fmla="val 3115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548650" y="1291825"/>
            <a:ext cx="4365900" cy="1896000"/>
          </a:xfrm>
          <a:prstGeom prst="roundRect">
            <a:avLst>
              <a:gd fmla="val 3275" name="adj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5021075" y="1294975"/>
            <a:ext cx="919500" cy="205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5050" y="1540150"/>
            <a:ext cx="4011023" cy="84547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712500" y="1547000"/>
            <a:ext cx="3973200" cy="805800"/>
          </a:xfrm>
          <a:prstGeom prst="roundRect">
            <a:avLst>
              <a:gd fmla="val 8920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1151825" y="1082675"/>
            <a:ext cx="6224100" cy="2949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5708225" y="3124375"/>
            <a:ext cx="194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Ciudad y pavimento 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5708225" y="3671788"/>
            <a:ext cx="1722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Tormentas gigantescas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5708225" y="2561813"/>
            <a:ext cx="17229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Suelo arcilloso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5708225" y="1945550"/>
            <a:ext cx="1696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Acantilados y laderas rocosas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708225" y="1469413"/>
            <a:ext cx="1468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Agua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318763" y="3724600"/>
            <a:ext cx="241500" cy="241500"/>
          </a:xfrm>
          <a:prstGeom prst="mathMultiply">
            <a:avLst>
              <a:gd fmla="val 1220" name="adj1"/>
            </a:avLst>
          </a:prstGeom>
          <a:solidFill>
            <a:schemeClr val="lt2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214675" y="2471250"/>
            <a:ext cx="412725" cy="456225"/>
          </a:xfrm>
          <a:custGeom>
            <a:rect b="b" l="l" r="r" t="t"/>
            <a:pathLst>
              <a:path extrusionOk="0" h="18249" w="16509">
                <a:moveTo>
                  <a:pt x="5806" y="3629"/>
                </a:moveTo>
                <a:lnTo>
                  <a:pt x="12339" y="0"/>
                </a:lnTo>
                <a:lnTo>
                  <a:pt x="16331" y="3629"/>
                </a:lnTo>
                <a:lnTo>
                  <a:pt x="16509" y="6998"/>
                </a:lnTo>
                <a:lnTo>
                  <a:pt x="15605" y="15605"/>
                </a:lnTo>
                <a:lnTo>
                  <a:pt x="13064" y="17420"/>
                </a:lnTo>
                <a:lnTo>
                  <a:pt x="3971" y="18249"/>
                </a:lnTo>
                <a:lnTo>
                  <a:pt x="0" y="17420"/>
                </a:lnTo>
                <a:lnTo>
                  <a:pt x="363" y="11613"/>
                </a:lnTo>
                <a:close/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68" name="Google Shape;68;p13"/>
          <p:cNvSpPr txBox="1"/>
          <p:nvPr/>
        </p:nvSpPr>
        <p:spPr>
          <a:xfrm rot="-2894086">
            <a:off x="5182805" y="2469367"/>
            <a:ext cx="650372" cy="3231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900"/>
              <a:t>clay</a:t>
            </a:r>
            <a:endParaRPr i="1" sz="900"/>
          </a:p>
        </p:txBody>
      </p:sp>
      <p:sp>
        <p:nvSpPr>
          <p:cNvPr id="69" name="Google Shape;69;p13"/>
          <p:cNvSpPr txBox="1"/>
          <p:nvPr/>
        </p:nvSpPr>
        <p:spPr>
          <a:xfrm>
            <a:off x="4634800" y="477775"/>
            <a:ext cx="2861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Nombr</a:t>
            </a:r>
            <a:r>
              <a:rPr lang="en" sz="1100"/>
              <a:t>e: ___________________________</a:t>
            </a:r>
            <a:endParaRPr sz="1100"/>
          </a:p>
        </p:txBody>
      </p:sp>
      <p:sp>
        <p:nvSpPr>
          <p:cNvPr id="70" name="Google Shape;70;p13"/>
          <p:cNvSpPr txBox="1"/>
          <p:nvPr/>
        </p:nvSpPr>
        <p:spPr>
          <a:xfrm>
            <a:off x="305850" y="324000"/>
            <a:ext cx="5118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Explorador Tejano</a:t>
            </a:r>
            <a:endParaRPr sz="32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2944333" y="2451695"/>
            <a:ext cx="360600" cy="2028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4196450" y="2443350"/>
            <a:ext cx="360600" cy="2028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3956600" y="2609075"/>
            <a:ext cx="840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= Llanuras bajas</a:t>
            </a:r>
            <a:endParaRPr sz="1100"/>
          </a:p>
        </p:txBody>
      </p:sp>
      <p:sp>
        <p:nvSpPr>
          <p:cNvPr id="74" name="Google Shape;74;p13"/>
          <p:cNvSpPr/>
          <p:nvPr/>
        </p:nvSpPr>
        <p:spPr>
          <a:xfrm>
            <a:off x="1229150" y="2451696"/>
            <a:ext cx="360600" cy="202800"/>
          </a:xfrm>
          <a:prstGeom prst="rect">
            <a:avLst/>
          </a:prstGeom>
          <a:solidFill>
            <a:srgbClr val="70707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 txBox="1"/>
          <p:nvPr/>
        </p:nvSpPr>
        <p:spPr>
          <a:xfrm>
            <a:off x="2328125" y="2609075"/>
            <a:ext cx="15822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Montañas más chicas con puntas planas y colinas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437450" y="2609075"/>
            <a:ext cx="19440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= Montañas altas y montañas con puntas planas</a:t>
            </a:r>
            <a:endParaRPr sz="1100">
              <a:solidFill>
                <a:schemeClr val="dk1"/>
              </a:solidFill>
            </a:endParaRPr>
          </a:p>
        </p:txBody>
      </p:sp>
      <p:pic>
        <p:nvPicPr>
          <p:cNvPr id="77" name="Google Shape;77;p13"/>
          <p:cNvPicPr preferRelativeResize="0"/>
          <p:nvPr/>
        </p:nvPicPr>
        <p:blipFill rotWithShape="1">
          <a:blip r:embed="rId5">
            <a:alphaModFix/>
          </a:blip>
          <a:srcRect b="45194" l="34390" r="12151" t="44125"/>
          <a:stretch/>
        </p:blipFill>
        <p:spPr>
          <a:xfrm>
            <a:off x="5207225" y="1588363"/>
            <a:ext cx="468351" cy="12829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3"/>
          <p:cNvSpPr txBox="1"/>
          <p:nvPr/>
        </p:nvSpPr>
        <p:spPr>
          <a:xfrm>
            <a:off x="1298000" y="1040700"/>
            <a:ext cx="6355500" cy="51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</a:rPr>
              <a:t>Los números en el mapa indican lugares en dónde puede estar el Callejón de Inundaciones Repentinas.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246100" y="1014525"/>
            <a:ext cx="1029300" cy="400200"/>
          </a:xfrm>
          <a:prstGeom prst="rect">
            <a:avLst/>
          </a:prstGeom>
          <a:solidFill>
            <a:schemeClr val="lt1"/>
          </a:solidFill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LEYENDA</a:t>
            </a:r>
            <a:endParaRPr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5362675" y="1915250"/>
            <a:ext cx="135073" cy="421994"/>
          </a:xfrm>
          <a:custGeom>
            <a:rect b="b" l="l" r="r" t="t"/>
            <a:pathLst>
              <a:path extrusionOk="0" h="19573" w="6265">
                <a:moveTo>
                  <a:pt x="6265" y="0"/>
                </a:moveTo>
                <a:lnTo>
                  <a:pt x="5515" y="3028"/>
                </a:lnTo>
                <a:lnTo>
                  <a:pt x="5540" y="4717"/>
                </a:lnTo>
                <a:lnTo>
                  <a:pt x="5903" y="7982"/>
                </a:lnTo>
                <a:lnTo>
                  <a:pt x="4451" y="10341"/>
                </a:lnTo>
                <a:lnTo>
                  <a:pt x="3907" y="13788"/>
                </a:lnTo>
                <a:lnTo>
                  <a:pt x="2322" y="16090"/>
                </a:lnTo>
                <a:lnTo>
                  <a:pt x="460" y="17054"/>
                </a:lnTo>
                <a:lnTo>
                  <a:pt x="0" y="19573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1" name="Google Shape;81;p13"/>
          <p:cNvSpPr/>
          <p:nvPr/>
        </p:nvSpPr>
        <p:spPr>
          <a:xfrm>
            <a:off x="5223363" y="3082775"/>
            <a:ext cx="432300" cy="432300"/>
          </a:xfrm>
          <a:prstGeom prst="ellipse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/>
          <p:nvPr/>
        </p:nvSpPr>
        <p:spPr>
          <a:xfrm flipH="1" rot="5400000">
            <a:off x="5405932" y="3266275"/>
            <a:ext cx="69900" cy="651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49425" y="9466713"/>
            <a:ext cx="3171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</a:rPr>
              <a:t>Where do flash floods happen?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84" name="Google Shape;84;p13"/>
          <p:cNvPicPr preferRelativeResize="0"/>
          <p:nvPr/>
        </p:nvPicPr>
        <p:blipFill rotWithShape="1">
          <a:blip r:embed="rId6">
            <a:alphaModFix/>
          </a:blip>
          <a:srcRect b="-34811" l="0" r="-3852" t="-11579"/>
          <a:stretch/>
        </p:blipFill>
        <p:spPr>
          <a:xfrm>
            <a:off x="530425" y="9282188"/>
            <a:ext cx="1624952" cy="30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312150" y="1593625"/>
            <a:ext cx="327225" cy="3362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2659900" y="8269000"/>
            <a:ext cx="1029300" cy="692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666666"/>
                </a:solidFill>
                <a:highlight>
                  <a:schemeClr val="lt1"/>
                </a:highlight>
              </a:rPr>
              <a:t>México</a:t>
            </a:r>
            <a:endParaRPr sz="1100">
              <a:solidFill>
                <a:srgbClr val="666666"/>
              </a:solidFill>
              <a:highlight>
                <a:schemeClr val="lt1"/>
              </a:highlight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5914925" y="8651875"/>
            <a:ext cx="1309500" cy="241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2"/>
                </a:solidFill>
              </a:rPr>
              <a:t>Golfo de México</a:t>
            </a:r>
            <a:endParaRPr sz="1100">
              <a:solidFill>
                <a:schemeClr val="dk2"/>
              </a:solidFill>
            </a:endParaRPr>
          </a:p>
        </p:txBody>
      </p:sp>
      <p:sp>
        <p:nvSpPr>
          <p:cNvPr id="88" name="Google Shape;88;p13"/>
          <p:cNvSpPr txBox="1"/>
          <p:nvPr/>
        </p:nvSpPr>
        <p:spPr>
          <a:xfrm rot="-2254335">
            <a:off x="4038126" y="8023320"/>
            <a:ext cx="572683" cy="2237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arcilla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89" name="Google Shape;89;p13"/>
          <p:cNvSpPr txBox="1"/>
          <p:nvPr/>
        </p:nvSpPr>
        <p:spPr>
          <a:xfrm rot="-2700000">
            <a:off x="5498386" y="7128288"/>
            <a:ext cx="360624" cy="11624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2"/>
              </a:solidFill>
            </a:endParaRPr>
          </a:p>
        </p:txBody>
      </p:sp>
      <p:sp>
        <p:nvSpPr>
          <p:cNvPr id="90" name="Google Shape;90;p13"/>
          <p:cNvSpPr txBox="1"/>
          <p:nvPr/>
        </p:nvSpPr>
        <p:spPr>
          <a:xfrm rot="-2255240">
            <a:off x="5427130" y="7010209"/>
            <a:ext cx="503139" cy="2134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arcilla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91" name="Google Shape;91;p13"/>
          <p:cNvSpPr txBox="1"/>
          <p:nvPr/>
        </p:nvSpPr>
        <p:spPr>
          <a:xfrm rot="-2285599">
            <a:off x="6784372" y="7165698"/>
            <a:ext cx="241675" cy="12842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2"/>
              </a:solidFill>
            </a:endParaRPr>
          </a:p>
        </p:txBody>
      </p:sp>
      <p:sp>
        <p:nvSpPr>
          <p:cNvPr id="92" name="Google Shape;92;p13"/>
          <p:cNvSpPr txBox="1"/>
          <p:nvPr/>
        </p:nvSpPr>
        <p:spPr>
          <a:xfrm rot="-2255240">
            <a:off x="6653630" y="7050459"/>
            <a:ext cx="503139" cy="2134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</a:rPr>
              <a:t>arcilla</a:t>
            </a:r>
            <a:endParaRPr sz="700">
              <a:solidFill>
                <a:schemeClr val="dk1"/>
              </a:solidFill>
            </a:endParaRPr>
          </a:p>
        </p:txBody>
      </p:sp>
      <p:sp>
        <p:nvSpPr>
          <p:cNvPr id="93" name="Google Shape;93;p13"/>
          <p:cNvSpPr txBox="1"/>
          <p:nvPr/>
        </p:nvSpPr>
        <p:spPr>
          <a:xfrm rot="-3009835">
            <a:off x="5271898" y="8099971"/>
            <a:ext cx="360603" cy="17976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2"/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 rot="-2255240">
            <a:off x="5169467" y="8083109"/>
            <a:ext cx="503139" cy="21349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arcilla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95" name="Google Shape;95;p13"/>
          <p:cNvSpPr txBox="1"/>
          <p:nvPr/>
        </p:nvSpPr>
        <p:spPr>
          <a:xfrm>
            <a:off x="530425" y="8181975"/>
            <a:ext cx="269400" cy="35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O</a:t>
            </a:r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