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7945ade1a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7945ade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24975" y="409475"/>
            <a:ext cx="33072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latin typeface="Oswald"/>
                <a:ea typeface="Oswald"/>
                <a:cs typeface="Oswald"/>
                <a:sym typeface="Oswald"/>
              </a:rPr>
              <a:t>Stormy Skies</a:t>
            </a:r>
            <a:endParaRPr i="1" sz="18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Oswald"/>
                <a:ea typeface="Oswald"/>
                <a:cs typeface="Oswald"/>
                <a:sym typeface="Oswald"/>
              </a:rPr>
              <a:t>Performance Task</a:t>
            </a:r>
            <a:endParaRPr b="1" sz="18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320650" y="409475"/>
            <a:ext cx="30447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Nombre</a:t>
            </a:r>
            <a:r>
              <a:rPr lang="en"/>
              <a:t>: _____________________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66038" y="1111000"/>
            <a:ext cx="68403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latin typeface="Oswald"/>
                <a:ea typeface="Oswald"/>
                <a:cs typeface="Oswald"/>
                <a:sym typeface="Oswald"/>
              </a:rPr>
              <a:t>Predicción de granizadas futuras</a:t>
            </a:r>
            <a:endParaRPr sz="2000" u="sng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66038" y="2812300"/>
            <a:ext cx="6840300" cy="55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Instrucciones</a:t>
            </a: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: </a:t>
            </a:r>
            <a:r>
              <a:rPr lang="en" sz="1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Utiliza los datos de las granizadas del año pasado para hacer predicciones para el próximo año.</a:t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Usa los datos de las granizadas </a:t>
            </a:r>
            <a:r>
              <a:rPr lang="en">
                <a:solidFill>
                  <a:schemeClr val="dk1"/>
                </a:solidFill>
              </a:rPr>
              <a:t>qué</a:t>
            </a:r>
            <a:r>
              <a:rPr lang="en">
                <a:solidFill>
                  <a:schemeClr val="dk1"/>
                </a:solidFill>
              </a:rPr>
              <a:t> estudiaste para hacer predicciones para el pr</a:t>
            </a:r>
            <a:r>
              <a:rPr lang="en">
                <a:solidFill>
                  <a:schemeClr val="dk1"/>
                </a:solidFill>
              </a:rPr>
              <a:t>óximo</a:t>
            </a:r>
            <a:r>
              <a:rPr lang="en">
                <a:solidFill>
                  <a:schemeClr val="dk1"/>
                </a:solidFill>
              </a:rPr>
              <a:t> año. ¿En cuáles dos temporadas y en cuáles zonas crees </a:t>
            </a:r>
            <a:r>
              <a:rPr lang="en">
                <a:solidFill>
                  <a:schemeClr val="dk1"/>
                </a:solidFill>
              </a:rPr>
              <a:t>que se necesitará más tu modelo?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El próximo año creo que mi diseño se necesitará más durante la </a:t>
            </a:r>
            <a:endParaRPr b="1" i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temporada de ______________ y _______________, en la zona ____.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lang="en">
                <a:solidFill>
                  <a:schemeClr val="dk1"/>
                </a:solidFill>
              </a:rPr>
              <a:t>¿Por qué crees </a:t>
            </a:r>
            <a:r>
              <a:rPr lang="en">
                <a:solidFill>
                  <a:schemeClr val="dk1"/>
                </a:solidFill>
              </a:rPr>
              <a:t>que tu diseño será necesitado más en esa zona y en esas temporadas?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Asegúrate de utilizar datos en tu respuesta.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Creo esto porque el año pasado</a:t>
            </a:r>
            <a:r>
              <a:rPr b="1" lang="en">
                <a:solidFill>
                  <a:schemeClr val="dk1"/>
                </a:solidFill>
              </a:rPr>
              <a:t>, _______________________________</a:t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____________________________________________________________</a:t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____________________________________________________________.</a:t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3"/>
            </a:pPr>
            <a:r>
              <a:rPr lang="en">
                <a:solidFill>
                  <a:schemeClr val="dk1"/>
                </a:solidFill>
              </a:rPr>
              <a:t>¿En cuál temporada y en cuál zona crees que tu diseño se necesitará menos? ¿Por qué?</a:t>
            </a:r>
            <a:endParaRPr b="1" i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Creo que mi diseño se necesitará menos durante la temporada de</a:t>
            </a:r>
            <a:endParaRPr b="1" i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______________ en la zona _____ porque </a:t>
            </a:r>
            <a:r>
              <a:rPr b="1" i="1" lang="en">
                <a:solidFill>
                  <a:schemeClr val="dk1"/>
                </a:solidFill>
              </a:rPr>
              <a:t>_________________________</a:t>
            </a:r>
            <a:endParaRPr b="1" i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_____________________________________________________________</a:t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____________________________________________________________.</a:t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7314" y="1590473"/>
            <a:ext cx="1897733" cy="1365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4">
            <a:alphaModFix/>
          </a:blip>
          <a:srcRect b="-34811" l="0" r="-3852" t="-11579"/>
          <a:stretch/>
        </p:blipFill>
        <p:spPr>
          <a:xfrm>
            <a:off x="3004525" y="9325175"/>
            <a:ext cx="1763323" cy="328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2786250" y="9577475"/>
            <a:ext cx="2199900" cy="2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Weather &amp; Climate | Performance Task</a:t>
            </a:r>
            <a:endParaRPr sz="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