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Lst>
  <p:sldSz cy="7772400" cx="10058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448">
          <p15:clr>
            <a:srgbClr val="A4A3A4"/>
          </p15:clr>
        </p15:guide>
        <p15:guide id="2" pos="31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448" orient="horz"/>
        <p:guide pos="316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21054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1:notes"/>
          <p:cNvSpPr/>
          <p:nvPr>
            <p:ph idx="2" type="sldImg"/>
          </p:nvPr>
        </p:nvSpPr>
        <p:spPr>
          <a:xfrm>
            <a:off x="121054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 name="Google Shape;5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42879" y="1125136"/>
            <a:ext cx="9372600" cy="3101700"/>
          </a:xfrm>
          <a:prstGeom prst="rect">
            <a:avLst/>
          </a:prstGeom>
          <a:noFill/>
          <a:ln>
            <a:noFill/>
          </a:ln>
        </p:spPr>
        <p:txBody>
          <a:bodyPr anchorCtr="0" anchor="b" bIns="101575" lIns="101575" spcFirstLastPara="1" rIns="101575" wrap="square" tIns="101575">
            <a:noAutofit/>
          </a:bodyPr>
          <a:lstStyle>
            <a:lvl1pPr lvl="0" algn="ctr">
              <a:lnSpc>
                <a:spcPct val="100000"/>
              </a:lnSpc>
              <a:spcBef>
                <a:spcPts val="0"/>
              </a:spcBef>
              <a:spcAft>
                <a:spcPts val="0"/>
              </a:spcAft>
              <a:buSzPts val="5800"/>
              <a:buNone/>
              <a:defRPr sz="5800"/>
            </a:lvl1pPr>
            <a:lvl2pPr lvl="1" algn="ctr">
              <a:lnSpc>
                <a:spcPct val="100000"/>
              </a:lnSpc>
              <a:spcBef>
                <a:spcPts val="0"/>
              </a:spcBef>
              <a:spcAft>
                <a:spcPts val="0"/>
              </a:spcAft>
              <a:buSzPts val="5800"/>
              <a:buNone/>
              <a:defRPr sz="5800"/>
            </a:lvl2pPr>
            <a:lvl3pPr lvl="2" algn="ctr">
              <a:lnSpc>
                <a:spcPct val="100000"/>
              </a:lnSpc>
              <a:spcBef>
                <a:spcPts val="0"/>
              </a:spcBef>
              <a:spcAft>
                <a:spcPts val="0"/>
              </a:spcAft>
              <a:buSzPts val="5800"/>
              <a:buNone/>
              <a:defRPr sz="5800"/>
            </a:lvl3pPr>
            <a:lvl4pPr lvl="3" algn="ctr">
              <a:lnSpc>
                <a:spcPct val="100000"/>
              </a:lnSpc>
              <a:spcBef>
                <a:spcPts val="0"/>
              </a:spcBef>
              <a:spcAft>
                <a:spcPts val="0"/>
              </a:spcAft>
              <a:buSzPts val="5800"/>
              <a:buNone/>
              <a:defRPr sz="5800"/>
            </a:lvl4pPr>
            <a:lvl5pPr lvl="4" algn="ctr">
              <a:lnSpc>
                <a:spcPct val="100000"/>
              </a:lnSpc>
              <a:spcBef>
                <a:spcPts val="0"/>
              </a:spcBef>
              <a:spcAft>
                <a:spcPts val="0"/>
              </a:spcAft>
              <a:buSzPts val="5800"/>
              <a:buNone/>
              <a:defRPr sz="5800"/>
            </a:lvl5pPr>
            <a:lvl6pPr lvl="5" algn="ctr">
              <a:lnSpc>
                <a:spcPct val="100000"/>
              </a:lnSpc>
              <a:spcBef>
                <a:spcPts val="0"/>
              </a:spcBef>
              <a:spcAft>
                <a:spcPts val="0"/>
              </a:spcAft>
              <a:buSzPts val="5800"/>
              <a:buNone/>
              <a:defRPr sz="5800"/>
            </a:lvl6pPr>
            <a:lvl7pPr lvl="6" algn="ctr">
              <a:lnSpc>
                <a:spcPct val="100000"/>
              </a:lnSpc>
              <a:spcBef>
                <a:spcPts val="0"/>
              </a:spcBef>
              <a:spcAft>
                <a:spcPts val="0"/>
              </a:spcAft>
              <a:buSzPts val="5800"/>
              <a:buNone/>
              <a:defRPr sz="5800"/>
            </a:lvl7pPr>
            <a:lvl8pPr lvl="7" algn="ctr">
              <a:lnSpc>
                <a:spcPct val="100000"/>
              </a:lnSpc>
              <a:spcBef>
                <a:spcPts val="0"/>
              </a:spcBef>
              <a:spcAft>
                <a:spcPts val="0"/>
              </a:spcAft>
              <a:buSzPts val="5800"/>
              <a:buNone/>
              <a:defRPr sz="5800"/>
            </a:lvl8pPr>
            <a:lvl9pPr lvl="8" algn="ctr">
              <a:lnSpc>
                <a:spcPct val="100000"/>
              </a:lnSpc>
              <a:spcBef>
                <a:spcPts val="0"/>
              </a:spcBef>
              <a:spcAft>
                <a:spcPts val="0"/>
              </a:spcAft>
              <a:buSzPts val="5800"/>
              <a:buNone/>
              <a:defRPr sz="5800"/>
            </a:lvl9pPr>
          </a:lstStyle>
          <a:p/>
        </p:txBody>
      </p:sp>
      <p:sp>
        <p:nvSpPr>
          <p:cNvPr id="11" name="Google Shape;11;p2"/>
          <p:cNvSpPr txBox="1"/>
          <p:nvPr>
            <p:ph idx="1" type="subTitle"/>
          </p:nvPr>
        </p:nvSpPr>
        <p:spPr>
          <a:xfrm>
            <a:off x="342870" y="4282678"/>
            <a:ext cx="9372600" cy="1197900"/>
          </a:xfrm>
          <a:prstGeom prst="rect">
            <a:avLst/>
          </a:prstGeom>
          <a:noFill/>
          <a:ln>
            <a:noFill/>
          </a:ln>
        </p:spPr>
        <p:txBody>
          <a:bodyPr anchorCtr="0" anchor="t" bIns="101575" lIns="101575" spcFirstLastPara="1" rIns="101575" wrap="square" tIns="101575">
            <a:noAutofit/>
          </a:bodyPr>
          <a:lstStyle>
            <a:lvl1pPr lvl="0" algn="ctr">
              <a:lnSpc>
                <a:spcPct val="100000"/>
              </a:lnSpc>
              <a:spcBef>
                <a:spcPts val="0"/>
              </a:spcBef>
              <a:spcAft>
                <a:spcPts val="0"/>
              </a:spcAft>
              <a:buSzPts val="3100"/>
              <a:buNone/>
              <a:defRPr sz="3100"/>
            </a:lvl1pPr>
            <a:lvl2pPr lvl="1" algn="ctr">
              <a:lnSpc>
                <a:spcPct val="100000"/>
              </a:lnSpc>
              <a:spcBef>
                <a:spcPts val="0"/>
              </a:spcBef>
              <a:spcAft>
                <a:spcPts val="0"/>
              </a:spcAft>
              <a:buSzPts val="3100"/>
              <a:buNone/>
              <a:defRPr sz="3100"/>
            </a:lvl2pPr>
            <a:lvl3pPr lvl="2" algn="ctr">
              <a:lnSpc>
                <a:spcPct val="100000"/>
              </a:lnSpc>
              <a:spcBef>
                <a:spcPts val="0"/>
              </a:spcBef>
              <a:spcAft>
                <a:spcPts val="0"/>
              </a:spcAft>
              <a:buSzPts val="3100"/>
              <a:buNone/>
              <a:defRPr sz="3100"/>
            </a:lvl3pPr>
            <a:lvl4pPr lvl="3" algn="ctr">
              <a:lnSpc>
                <a:spcPct val="100000"/>
              </a:lnSpc>
              <a:spcBef>
                <a:spcPts val="0"/>
              </a:spcBef>
              <a:spcAft>
                <a:spcPts val="0"/>
              </a:spcAft>
              <a:buSzPts val="3100"/>
              <a:buNone/>
              <a:defRPr sz="3100"/>
            </a:lvl4pPr>
            <a:lvl5pPr lvl="4" algn="ctr">
              <a:lnSpc>
                <a:spcPct val="100000"/>
              </a:lnSpc>
              <a:spcBef>
                <a:spcPts val="0"/>
              </a:spcBef>
              <a:spcAft>
                <a:spcPts val="0"/>
              </a:spcAft>
              <a:buSzPts val="3100"/>
              <a:buNone/>
              <a:defRPr sz="3100"/>
            </a:lvl5pPr>
            <a:lvl6pPr lvl="5" algn="ctr">
              <a:lnSpc>
                <a:spcPct val="100000"/>
              </a:lnSpc>
              <a:spcBef>
                <a:spcPts val="0"/>
              </a:spcBef>
              <a:spcAft>
                <a:spcPts val="0"/>
              </a:spcAft>
              <a:buSzPts val="3100"/>
              <a:buNone/>
              <a:defRPr sz="3100"/>
            </a:lvl6pPr>
            <a:lvl7pPr lvl="6" algn="ctr">
              <a:lnSpc>
                <a:spcPct val="100000"/>
              </a:lnSpc>
              <a:spcBef>
                <a:spcPts val="0"/>
              </a:spcBef>
              <a:spcAft>
                <a:spcPts val="0"/>
              </a:spcAft>
              <a:buSzPts val="3100"/>
              <a:buNone/>
              <a:defRPr sz="3100"/>
            </a:lvl7pPr>
            <a:lvl8pPr lvl="7" algn="ctr">
              <a:lnSpc>
                <a:spcPct val="100000"/>
              </a:lnSpc>
              <a:spcBef>
                <a:spcPts val="0"/>
              </a:spcBef>
              <a:spcAft>
                <a:spcPts val="0"/>
              </a:spcAft>
              <a:buSzPts val="3100"/>
              <a:buNone/>
              <a:defRPr sz="3100"/>
            </a:lvl8pPr>
            <a:lvl9pPr lvl="8" algn="ctr">
              <a:lnSpc>
                <a:spcPct val="100000"/>
              </a:lnSpc>
              <a:spcBef>
                <a:spcPts val="0"/>
              </a:spcBef>
              <a:spcAft>
                <a:spcPts val="0"/>
              </a:spcAft>
              <a:buSzPts val="3100"/>
              <a:buNone/>
              <a:defRPr sz="3100"/>
            </a:lvl9pPr>
          </a:lstStyle>
          <a:p/>
        </p:txBody>
      </p:sp>
      <p:sp>
        <p:nvSpPr>
          <p:cNvPr id="12" name="Google Shape;12;p2"/>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42870" y="1671478"/>
            <a:ext cx="9372600" cy="2967300"/>
          </a:xfrm>
          <a:prstGeom prst="rect">
            <a:avLst/>
          </a:prstGeom>
          <a:noFill/>
          <a:ln>
            <a:noFill/>
          </a:ln>
        </p:spPr>
        <p:txBody>
          <a:bodyPr anchorCtr="0" anchor="b" bIns="101575" lIns="101575" spcFirstLastPara="1" rIns="101575" wrap="square" tIns="101575">
            <a:noAutofit/>
          </a:bodyPr>
          <a:lstStyle>
            <a:lvl1pPr lvl="0" algn="ctr">
              <a:lnSpc>
                <a:spcPct val="100000"/>
              </a:lnSpc>
              <a:spcBef>
                <a:spcPts val="0"/>
              </a:spcBef>
              <a:spcAft>
                <a:spcPts val="0"/>
              </a:spcAft>
              <a:buSzPts val="13300"/>
              <a:buNone/>
              <a:defRPr sz="13300"/>
            </a:lvl1pPr>
            <a:lvl2pPr lvl="1" algn="ctr">
              <a:lnSpc>
                <a:spcPct val="100000"/>
              </a:lnSpc>
              <a:spcBef>
                <a:spcPts val="0"/>
              </a:spcBef>
              <a:spcAft>
                <a:spcPts val="0"/>
              </a:spcAft>
              <a:buSzPts val="13300"/>
              <a:buNone/>
              <a:defRPr sz="13300"/>
            </a:lvl2pPr>
            <a:lvl3pPr lvl="2" algn="ctr">
              <a:lnSpc>
                <a:spcPct val="100000"/>
              </a:lnSpc>
              <a:spcBef>
                <a:spcPts val="0"/>
              </a:spcBef>
              <a:spcAft>
                <a:spcPts val="0"/>
              </a:spcAft>
              <a:buSzPts val="13300"/>
              <a:buNone/>
              <a:defRPr sz="13300"/>
            </a:lvl3pPr>
            <a:lvl4pPr lvl="3" algn="ctr">
              <a:lnSpc>
                <a:spcPct val="100000"/>
              </a:lnSpc>
              <a:spcBef>
                <a:spcPts val="0"/>
              </a:spcBef>
              <a:spcAft>
                <a:spcPts val="0"/>
              </a:spcAft>
              <a:buSzPts val="13300"/>
              <a:buNone/>
              <a:defRPr sz="13300"/>
            </a:lvl4pPr>
            <a:lvl5pPr lvl="4" algn="ctr">
              <a:lnSpc>
                <a:spcPct val="100000"/>
              </a:lnSpc>
              <a:spcBef>
                <a:spcPts val="0"/>
              </a:spcBef>
              <a:spcAft>
                <a:spcPts val="0"/>
              </a:spcAft>
              <a:buSzPts val="13300"/>
              <a:buNone/>
              <a:defRPr sz="13300"/>
            </a:lvl5pPr>
            <a:lvl6pPr lvl="5" algn="ctr">
              <a:lnSpc>
                <a:spcPct val="100000"/>
              </a:lnSpc>
              <a:spcBef>
                <a:spcPts val="0"/>
              </a:spcBef>
              <a:spcAft>
                <a:spcPts val="0"/>
              </a:spcAft>
              <a:buSzPts val="13300"/>
              <a:buNone/>
              <a:defRPr sz="13300"/>
            </a:lvl6pPr>
            <a:lvl7pPr lvl="6" algn="ctr">
              <a:lnSpc>
                <a:spcPct val="100000"/>
              </a:lnSpc>
              <a:spcBef>
                <a:spcPts val="0"/>
              </a:spcBef>
              <a:spcAft>
                <a:spcPts val="0"/>
              </a:spcAft>
              <a:buSzPts val="13300"/>
              <a:buNone/>
              <a:defRPr sz="13300"/>
            </a:lvl7pPr>
            <a:lvl8pPr lvl="7" algn="ctr">
              <a:lnSpc>
                <a:spcPct val="100000"/>
              </a:lnSpc>
              <a:spcBef>
                <a:spcPts val="0"/>
              </a:spcBef>
              <a:spcAft>
                <a:spcPts val="0"/>
              </a:spcAft>
              <a:buSzPts val="13300"/>
              <a:buNone/>
              <a:defRPr sz="13300"/>
            </a:lvl8pPr>
            <a:lvl9pPr lvl="8" algn="ctr">
              <a:lnSpc>
                <a:spcPct val="100000"/>
              </a:lnSpc>
              <a:spcBef>
                <a:spcPts val="0"/>
              </a:spcBef>
              <a:spcAft>
                <a:spcPts val="0"/>
              </a:spcAft>
              <a:buSzPts val="13300"/>
              <a:buNone/>
              <a:defRPr sz="13300"/>
            </a:lvl9pPr>
          </a:lstStyle>
          <a:p>
            <a:r>
              <a:t>xx%</a:t>
            </a:r>
          </a:p>
        </p:txBody>
      </p:sp>
      <p:sp>
        <p:nvSpPr>
          <p:cNvPr id="46" name="Google Shape;46;p11"/>
          <p:cNvSpPr txBox="1"/>
          <p:nvPr>
            <p:ph idx="1" type="body"/>
          </p:nvPr>
        </p:nvSpPr>
        <p:spPr>
          <a:xfrm>
            <a:off x="342870" y="4763362"/>
            <a:ext cx="9372600" cy="1965600"/>
          </a:xfrm>
          <a:prstGeom prst="rect">
            <a:avLst/>
          </a:prstGeom>
          <a:noFill/>
          <a:ln>
            <a:noFill/>
          </a:ln>
        </p:spPr>
        <p:txBody>
          <a:bodyPr anchorCtr="0" anchor="t" bIns="101575" lIns="101575" spcFirstLastPara="1" rIns="101575" wrap="square" tIns="101575">
            <a:noAutofit/>
          </a:bodyPr>
          <a:lstStyle>
            <a:lvl1pPr indent="-355600" lvl="0" marL="457200" algn="ctr">
              <a:lnSpc>
                <a:spcPct val="115000"/>
              </a:lnSpc>
              <a:spcBef>
                <a:spcPts val="0"/>
              </a:spcBef>
              <a:spcAft>
                <a:spcPts val="0"/>
              </a:spcAft>
              <a:buSzPts val="2000"/>
              <a:buChar char="●"/>
              <a:defRPr/>
            </a:lvl1pPr>
            <a:lvl2pPr indent="-330200" lvl="1" marL="914400" algn="ctr">
              <a:lnSpc>
                <a:spcPct val="115000"/>
              </a:lnSpc>
              <a:spcBef>
                <a:spcPts val="1800"/>
              </a:spcBef>
              <a:spcAft>
                <a:spcPts val="0"/>
              </a:spcAft>
              <a:buSzPts val="1600"/>
              <a:buChar char="○"/>
              <a:defRPr/>
            </a:lvl2pPr>
            <a:lvl3pPr indent="-330200" lvl="2" marL="1371600" algn="ctr">
              <a:lnSpc>
                <a:spcPct val="115000"/>
              </a:lnSpc>
              <a:spcBef>
                <a:spcPts val="1800"/>
              </a:spcBef>
              <a:spcAft>
                <a:spcPts val="0"/>
              </a:spcAft>
              <a:buSzPts val="1600"/>
              <a:buChar char="■"/>
              <a:defRPr/>
            </a:lvl3pPr>
            <a:lvl4pPr indent="-330200" lvl="3" marL="1828800" algn="ctr">
              <a:lnSpc>
                <a:spcPct val="115000"/>
              </a:lnSpc>
              <a:spcBef>
                <a:spcPts val="1800"/>
              </a:spcBef>
              <a:spcAft>
                <a:spcPts val="0"/>
              </a:spcAft>
              <a:buSzPts val="1600"/>
              <a:buChar char="●"/>
              <a:defRPr/>
            </a:lvl4pPr>
            <a:lvl5pPr indent="-330200" lvl="4" marL="2286000" algn="ctr">
              <a:lnSpc>
                <a:spcPct val="115000"/>
              </a:lnSpc>
              <a:spcBef>
                <a:spcPts val="1800"/>
              </a:spcBef>
              <a:spcAft>
                <a:spcPts val="0"/>
              </a:spcAft>
              <a:buSzPts val="1600"/>
              <a:buChar char="○"/>
              <a:defRPr/>
            </a:lvl5pPr>
            <a:lvl6pPr indent="-330200" lvl="5" marL="2743200" algn="ctr">
              <a:lnSpc>
                <a:spcPct val="115000"/>
              </a:lnSpc>
              <a:spcBef>
                <a:spcPts val="1800"/>
              </a:spcBef>
              <a:spcAft>
                <a:spcPts val="0"/>
              </a:spcAft>
              <a:buSzPts val="1600"/>
              <a:buChar char="■"/>
              <a:defRPr/>
            </a:lvl6pPr>
            <a:lvl7pPr indent="-330200" lvl="6" marL="3200400" algn="ctr">
              <a:lnSpc>
                <a:spcPct val="115000"/>
              </a:lnSpc>
              <a:spcBef>
                <a:spcPts val="1800"/>
              </a:spcBef>
              <a:spcAft>
                <a:spcPts val="0"/>
              </a:spcAft>
              <a:buSzPts val="1600"/>
              <a:buChar char="●"/>
              <a:defRPr/>
            </a:lvl7pPr>
            <a:lvl8pPr indent="-330200" lvl="7" marL="3657600" algn="ctr">
              <a:lnSpc>
                <a:spcPct val="115000"/>
              </a:lnSpc>
              <a:spcBef>
                <a:spcPts val="1800"/>
              </a:spcBef>
              <a:spcAft>
                <a:spcPts val="0"/>
              </a:spcAft>
              <a:buSzPts val="1600"/>
              <a:buChar char="○"/>
              <a:defRPr/>
            </a:lvl8pPr>
            <a:lvl9pPr indent="-330200" lvl="8" marL="4114800" algn="ctr">
              <a:lnSpc>
                <a:spcPct val="115000"/>
              </a:lnSpc>
              <a:spcBef>
                <a:spcPts val="1800"/>
              </a:spcBef>
              <a:spcAft>
                <a:spcPts val="1800"/>
              </a:spcAft>
              <a:buSzPts val="1600"/>
              <a:buChar char="■"/>
              <a:defRPr/>
            </a:lvl9pPr>
          </a:lstStyle>
          <a:p/>
        </p:txBody>
      </p:sp>
      <p:sp>
        <p:nvSpPr>
          <p:cNvPr id="47" name="Google Shape;47;p11"/>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42870" y="3250173"/>
            <a:ext cx="9372600" cy="1272000"/>
          </a:xfrm>
          <a:prstGeom prst="rect">
            <a:avLst/>
          </a:prstGeom>
          <a:noFill/>
          <a:ln>
            <a:noFill/>
          </a:ln>
        </p:spPr>
        <p:txBody>
          <a:bodyPr anchorCtr="0" anchor="ctr" bIns="101575" lIns="101575" spcFirstLastPara="1" rIns="101575" wrap="square" tIns="101575">
            <a:noAutofit/>
          </a:bodyPr>
          <a:lstStyle>
            <a:lvl1pPr lvl="0" algn="ctr">
              <a:lnSpc>
                <a:spcPct val="100000"/>
              </a:lnSpc>
              <a:spcBef>
                <a:spcPts val="0"/>
              </a:spcBef>
              <a:spcAft>
                <a:spcPts val="0"/>
              </a:spcAft>
              <a:buSzPts val="4000"/>
              <a:buNone/>
              <a:defRPr sz="4000"/>
            </a:lvl1pPr>
            <a:lvl2pPr lvl="1" algn="ctr">
              <a:lnSpc>
                <a:spcPct val="100000"/>
              </a:lnSpc>
              <a:spcBef>
                <a:spcPts val="0"/>
              </a:spcBef>
              <a:spcAft>
                <a:spcPts val="0"/>
              </a:spcAft>
              <a:buSzPts val="4000"/>
              <a:buNone/>
              <a:defRPr sz="4000"/>
            </a:lvl2pPr>
            <a:lvl3pPr lvl="2" algn="ctr">
              <a:lnSpc>
                <a:spcPct val="100000"/>
              </a:lnSpc>
              <a:spcBef>
                <a:spcPts val="0"/>
              </a:spcBef>
              <a:spcAft>
                <a:spcPts val="0"/>
              </a:spcAft>
              <a:buSzPts val="4000"/>
              <a:buNone/>
              <a:defRPr sz="4000"/>
            </a:lvl3pPr>
            <a:lvl4pPr lvl="3" algn="ctr">
              <a:lnSpc>
                <a:spcPct val="100000"/>
              </a:lnSpc>
              <a:spcBef>
                <a:spcPts val="0"/>
              </a:spcBef>
              <a:spcAft>
                <a:spcPts val="0"/>
              </a:spcAft>
              <a:buSzPts val="4000"/>
              <a:buNone/>
              <a:defRPr sz="4000"/>
            </a:lvl4pPr>
            <a:lvl5pPr lvl="4" algn="ctr">
              <a:lnSpc>
                <a:spcPct val="100000"/>
              </a:lnSpc>
              <a:spcBef>
                <a:spcPts val="0"/>
              </a:spcBef>
              <a:spcAft>
                <a:spcPts val="0"/>
              </a:spcAft>
              <a:buSzPts val="4000"/>
              <a:buNone/>
              <a:defRPr sz="4000"/>
            </a:lvl5pPr>
            <a:lvl6pPr lvl="5" algn="ctr">
              <a:lnSpc>
                <a:spcPct val="100000"/>
              </a:lnSpc>
              <a:spcBef>
                <a:spcPts val="0"/>
              </a:spcBef>
              <a:spcAft>
                <a:spcPts val="0"/>
              </a:spcAft>
              <a:buSzPts val="4000"/>
              <a:buNone/>
              <a:defRPr sz="4000"/>
            </a:lvl6pPr>
            <a:lvl7pPr lvl="6" algn="ctr">
              <a:lnSpc>
                <a:spcPct val="100000"/>
              </a:lnSpc>
              <a:spcBef>
                <a:spcPts val="0"/>
              </a:spcBef>
              <a:spcAft>
                <a:spcPts val="0"/>
              </a:spcAft>
              <a:buSzPts val="4000"/>
              <a:buNone/>
              <a:defRPr sz="4000"/>
            </a:lvl7pPr>
            <a:lvl8pPr lvl="7" algn="ctr">
              <a:lnSpc>
                <a:spcPct val="100000"/>
              </a:lnSpc>
              <a:spcBef>
                <a:spcPts val="0"/>
              </a:spcBef>
              <a:spcAft>
                <a:spcPts val="0"/>
              </a:spcAft>
              <a:buSzPts val="4000"/>
              <a:buNone/>
              <a:defRPr sz="4000"/>
            </a:lvl8pPr>
            <a:lvl9pPr lvl="8" algn="ctr">
              <a:lnSpc>
                <a:spcPct val="100000"/>
              </a:lnSpc>
              <a:spcBef>
                <a:spcPts val="0"/>
              </a:spcBef>
              <a:spcAft>
                <a:spcPts val="0"/>
              </a:spcAft>
              <a:buSzPts val="4000"/>
              <a:buNone/>
              <a:defRPr sz="4000"/>
            </a:lvl9pPr>
          </a:lstStyle>
          <a:p/>
        </p:txBody>
      </p:sp>
      <p:sp>
        <p:nvSpPr>
          <p:cNvPr id="15" name="Google Shape;15;p3"/>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42870" y="672482"/>
            <a:ext cx="9372600" cy="865200"/>
          </a:xfrm>
          <a:prstGeom prst="rect">
            <a:avLst/>
          </a:prstGeom>
          <a:noFill/>
          <a:ln>
            <a:noFill/>
          </a:ln>
        </p:spPr>
        <p:txBody>
          <a:bodyPr anchorCtr="0" anchor="t" bIns="101575" lIns="101575" spcFirstLastPara="1" rIns="101575" wrap="square" tIns="101575">
            <a:noAutofit/>
          </a:bodyPr>
          <a:lstStyle>
            <a:lvl1pPr lvl="0" algn="l">
              <a:lnSpc>
                <a:spcPct val="100000"/>
              </a:lnSpc>
              <a:spcBef>
                <a:spcPts val="0"/>
              </a:spcBef>
              <a:spcAft>
                <a:spcPts val="0"/>
              </a:spcAft>
              <a:buSzPts val="3100"/>
              <a:buNone/>
              <a:defRPr/>
            </a:lvl1pPr>
            <a:lvl2pPr lvl="1" algn="l">
              <a:lnSpc>
                <a:spcPct val="100000"/>
              </a:lnSpc>
              <a:spcBef>
                <a:spcPts val="0"/>
              </a:spcBef>
              <a:spcAft>
                <a:spcPts val="0"/>
              </a:spcAft>
              <a:buSzPts val="3100"/>
              <a:buNone/>
              <a:defRPr/>
            </a:lvl2pPr>
            <a:lvl3pPr lvl="2" algn="l">
              <a:lnSpc>
                <a:spcPct val="100000"/>
              </a:lnSpc>
              <a:spcBef>
                <a:spcPts val="0"/>
              </a:spcBef>
              <a:spcAft>
                <a:spcPts val="0"/>
              </a:spcAft>
              <a:buSzPts val="3100"/>
              <a:buNone/>
              <a:defRPr/>
            </a:lvl3pPr>
            <a:lvl4pPr lvl="3" algn="l">
              <a:lnSpc>
                <a:spcPct val="100000"/>
              </a:lnSpc>
              <a:spcBef>
                <a:spcPts val="0"/>
              </a:spcBef>
              <a:spcAft>
                <a:spcPts val="0"/>
              </a:spcAft>
              <a:buSzPts val="3100"/>
              <a:buNone/>
              <a:defRPr/>
            </a:lvl4pPr>
            <a:lvl5pPr lvl="4" algn="l">
              <a:lnSpc>
                <a:spcPct val="100000"/>
              </a:lnSpc>
              <a:spcBef>
                <a:spcPts val="0"/>
              </a:spcBef>
              <a:spcAft>
                <a:spcPts val="0"/>
              </a:spcAft>
              <a:buSzPts val="3100"/>
              <a:buNone/>
              <a:defRPr/>
            </a:lvl5pPr>
            <a:lvl6pPr lvl="5" algn="l">
              <a:lnSpc>
                <a:spcPct val="100000"/>
              </a:lnSpc>
              <a:spcBef>
                <a:spcPts val="0"/>
              </a:spcBef>
              <a:spcAft>
                <a:spcPts val="0"/>
              </a:spcAft>
              <a:buSzPts val="3100"/>
              <a:buNone/>
              <a:defRPr/>
            </a:lvl6pPr>
            <a:lvl7pPr lvl="6" algn="l">
              <a:lnSpc>
                <a:spcPct val="100000"/>
              </a:lnSpc>
              <a:spcBef>
                <a:spcPts val="0"/>
              </a:spcBef>
              <a:spcAft>
                <a:spcPts val="0"/>
              </a:spcAft>
              <a:buSzPts val="3100"/>
              <a:buNone/>
              <a:defRPr/>
            </a:lvl7pPr>
            <a:lvl8pPr lvl="7" algn="l">
              <a:lnSpc>
                <a:spcPct val="100000"/>
              </a:lnSpc>
              <a:spcBef>
                <a:spcPts val="0"/>
              </a:spcBef>
              <a:spcAft>
                <a:spcPts val="0"/>
              </a:spcAft>
              <a:buSzPts val="3100"/>
              <a:buNone/>
              <a:defRPr/>
            </a:lvl8pPr>
            <a:lvl9pPr lvl="8" algn="l">
              <a:lnSpc>
                <a:spcPct val="100000"/>
              </a:lnSpc>
              <a:spcBef>
                <a:spcPts val="0"/>
              </a:spcBef>
              <a:spcAft>
                <a:spcPts val="0"/>
              </a:spcAft>
              <a:buSzPts val="3100"/>
              <a:buNone/>
              <a:defRPr/>
            </a:lvl9pPr>
          </a:lstStyle>
          <a:p/>
        </p:txBody>
      </p:sp>
      <p:sp>
        <p:nvSpPr>
          <p:cNvPr id="18" name="Google Shape;18;p4"/>
          <p:cNvSpPr txBox="1"/>
          <p:nvPr>
            <p:ph idx="1" type="body"/>
          </p:nvPr>
        </p:nvSpPr>
        <p:spPr>
          <a:xfrm>
            <a:off x="342870" y="1741518"/>
            <a:ext cx="9372600" cy="5162700"/>
          </a:xfrm>
          <a:prstGeom prst="rect">
            <a:avLst/>
          </a:prstGeom>
          <a:noFill/>
          <a:ln>
            <a:noFill/>
          </a:ln>
        </p:spPr>
        <p:txBody>
          <a:bodyPr anchorCtr="0" anchor="t" bIns="101575" lIns="101575" spcFirstLastPara="1" rIns="101575" wrap="square" tIns="101575">
            <a:noAutofit/>
          </a:bodyPr>
          <a:lstStyle>
            <a:lvl1pPr indent="-355600" lvl="0" marL="457200" algn="l">
              <a:lnSpc>
                <a:spcPct val="115000"/>
              </a:lnSpc>
              <a:spcBef>
                <a:spcPts val="0"/>
              </a:spcBef>
              <a:spcAft>
                <a:spcPts val="0"/>
              </a:spcAft>
              <a:buSzPts val="2000"/>
              <a:buChar char="●"/>
              <a:defRPr/>
            </a:lvl1pPr>
            <a:lvl2pPr indent="-330200" lvl="1" marL="914400" algn="l">
              <a:lnSpc>
                <a:spcPct val="115000"/>
              </a:lnSpc>
              <a:spcBef>
                <a:spcPts val="1800"/>
              </a:spcBef>
              <a:spcAft>
                <a:spcPts val="0"/>
              </a:spcAft>
              <a:buSzPts val="1600"/>
              <a:buChar char="○"/>
              <a:defRPr/>
            </a:lvl2pPr>
            <a:lvl3pPr indent="-330200" lvl="2" marL="1371600" algn="l">
              <a:lnSpc>
                <a:spcPct val="115000"/>
              </a:lnSpc>
              <a:spcBef>
                <a:spcPts val="1800"/>
              </a:spcBef>
              <a:spcAft>
                <a:spcPts val="0"/>
              </a:spcAft>
              <a:buSzPts val="1600"/>
              <a:buChar char="■"/>
              <a:defRPr/>
            </a:lvl3pPr>
            <a:lvl4pPr indent="-330200" lvl="3" marL="1828800" algn="l">
              <a:lnSpc>
                <a:spcPct val="115000"/>
              </a:lnSpc>
              <a:spcBef>
                <a:spcPts val="1800"/>
              </a:spcBef>
              <a:spcAft>
                <a:spcPts val="0"/>
              </a:spcAft>
              <a:buSzPts val="1600"/>
              <a:buChar char="●"/>
              <a:defRPr/>
            </a:lvl4pPr>
            <a:lvl5pPr indent="-330200" lvl="4" marL="2286000" algn="l">
              <a:lnSpc>
                <a:spcPct val="115000"/>
              </a:lnSpc>
              <a:spcBef>
                <a:spcPts val="1800"/>
              </a:spcBef>
              <a:spcAft>
                <a:spcPts val="0"/>
              </a:spcAft>
              <a:buSzPts val="1600"/>
              <a:buChar char="○"/>
              <a:defRPr/>
            </a:lvl5pPr>
            <a:lvl6pPr indent="-330200" lvl="5" marL="2743200" algn="l">
              <a:lnSpc>
                <a:spcPct val="115000"/>
              </a:lnSpc>
              <a:spcBef>
                <a:spcPts val="1800"/>
              </a:spcBef>
              <a:spcAft>
                <a:spcPts val="0"/>
              </a:spcAft>
              <a:buSzPts val="1600"/>
              <a:buChar char="■"/>
              <a:defRPr/>
            </a:lvl6pPr>
            <a:lvl7pPr indent="-330200" lvl="6" marL="3200400" algn="l">
              <a:lnSpc>
                <a:spcPct val="115000"/>
              </a:lnSpc>
              <a:spcBef>
                <a:spcPts val="1800"/>
              </a:spcBef>
              <a:spcAft>
                <a:spcPts val="0"/>
              </a:spcAft>
              <a:buSzPts val="1600"/>
              <a:buChar char="●"/>
              <a:defRPr/>
            </a:lvl7pPr>
            <a:lvl8pPr indent="-330200" lvl="7" marL="3657600" algn="l">
              <a:lnSpc>
                <a:spcPct val="115000"/>
              </a:lnSpc>
              <a:spcBef>
                <a:spcPts val="1800"/>
              </a:spcBef>
              <a:spcAft>
                <a:spcPts val="0"/>
              </a:spcAft>
              <a:buSzPts val="1600"/>
              <a:buChar char="○"/>
              <a:defRPr/>
            </a:lvl8pPr>
            <a:lvl9pPr indent="-330200" lvl="8" marL="4114800" algn="l">
              <a:lnSpc>
                <a:spcPct val="115000"/>
              </a:lnSpc>
              <a:spcBef>
                <a:spcPts val="1800"/>
              </a:spcBef>
              <a:spcAft>
                <a:spcPts val="1800"/>
              </a:spcAft>
              <a:buSzPts val="1600"/>
              <a:buChar char="■"/>
              <a:defRPr/>
            </a:lvl9pPr>
          </a:lstStyle>
          <a:p/>
        </p:txBody>
      </p:sp>
      <p:sp>
        <p:nvSpPr>
          <p:cNvPr id="19" name="Google Shape;19;p4"/>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42870" y="672482"/>
            <a:ext cx="9372600" cy="865200"/>
          </a:xfrm>
          <a:prstGeom prst="rect">
            <a:avLst/>
          </a:prstGeom>
          <a:noFill/>
          <a:ln>
            <a:noFill/>
          </a:ln>
        </p:spPr>
        <p:txBody>
          <a:bodyPr anchorCtr="0" anchor="t" bIns="101575" lIns="101575" spcFirstLastPara="1" rIns="101575" wrap="square" tIns="101575">
            <a:noAutofit/>
          </a:bodyPr>
          <a:lstStyle>
            <a:lvl1pPr lvl="0" algn="l">
              <a:lnSpc>
                <a:spcPct val="100000"/>
              </a:lnSpc>
              <a:spcBef>
                <a:spcPts val="0"/>
              </a:spcBef>
              <a:spcAft>
                <a:spcPts val="0"/>
              </a:spcAft>
              <a:buSzPts val="3100"/>
              <a:buNone/>
              <a:defRPr/>
            </a:lvl1pPr>
            <a:lvl2pPr lvl="1" algn="l">
              <a:lnSpc>
                <a:spcPct val="100000"/>
              </a:lnSpc>
              <a:spcBef>
                <a:spcPts val="0"/>
              </a:spcBef>
              <a:spcAft>
                <a:spcPts val="0"/>
              </a:spcAft>
              <a:buSzPts val="3100"/>
              <a:buNone/>
              <a:defRPr/>
            </a:lvl2pPr>
            <a:lvl3pPr lvl="2" algn="l">
              <a:lnSpc>
                <a:spcPct val="100000"/>
              </a:lnSpc>
              <a:spcBef>
                <a:spcPts val="0"/>
              </a:spcBef>
              <a:spcAft>
                <a:spcPts val="0"/>
              </a:spcAft>
              <a:buSzPts val="3100"/>
              <a:buNone/>
              <a:defRPr/>
            </a:lvl3pPr>
            <a:lvl4pPr lvl="3" algn="l">
              <a:lnSpc>
                <a:spcPct val="100000"/>
              </a:lnSpc>
              <a:spcBef>
                <a:spcPts val="0"/>
              </a:spcBef>
              <a:spcAft>
                <a:spcPts val="0"/>
              </a:spcAft>
              <a:buSzPts val="3100"/>
              <a:buNone/>
              <a:defRPr/>
            </a:lvl4pPr>
            <a:lvl5pPr lvl="4" algn="l">
              <a:lnSpc>
                <a:spcPct val="100000"/>
              </a:lnSpc>
              <a:spcBef>
                <a:spcPts val="0"/>
              </a:spcBef>
              <a:spcAft>
                <a:spcPts val="0"/>
              </a:spcAft>
              <a:buSzPts val="3100"/>
              <a:buNone/>
              <a:defRPr/>
            </a:lvl5pPr>
            <a:lvl6pPr lvl="5" algn="l">
              <a:lnSpc>
                <a:spcPct val="100000"/>
              </a:lnSpc>
              <a:spcBef>
                <a:spcPts val="0"/>
              </a:spcBef>
              <a:spcAft>
                <a:spcPts val="0"/>
              </a:spcAft>
              <a:buSzPts val="3100"/>
              <a:buNone/>
              <a:defRPr/>
            </a:lvl6pPr>
            <a:lvl7pPr lvl="6" algn="l">
              <a:lnSpc>
                <a:spcPct val="100000"/>
              </a:lnSpc>
              <a:spcBef>
                <a:spcPts val="0"/>
              </a:spcBef>
              <a:spcAft>
                <a:spcPts val="0"/>
              </a:spcAft>
              <a:buSzPts val="3100"/>
              <a:buNone/>
              <a:defRPr/>
            </a:lvl7pPr>
            <a:lvl8pPr lvl="7" algn="l">
              <a:lnSpc>
                <a:spcPct val="100000"/>
              </a:lnSpc>
              <a:spcBef>
                <a:spcPts val="0"/>
              </a:spcBef>
              <a:spcAft>
                <a:spcPts val="0"/>
              </a:spcAft>
              <a:buSzPts val="3100"/>
              <a:buNone/>
              <a:defRPr/>
            </a:lvl8pPr>
            <a:lvl9pPr lvl="8" algn="l">
              <a:lnSpc>
                <a:spcPct val="100000"/>
              </a:lnSpc>
              <a:spcBef>
                <a:spcPts val="0"/>
              </a:spcBef>
              <a:spcAft>
                <a:spcPts val="0"/>
              </a:spcAft>
              <a:buSzPts val="3100"/>
              <a:buNone/>
              <a:defRPr/>
            </a:lvl9pPr>
          </a:lstStyle>
          <a:p/>
        </p:txBody>
      </p:sp>
      <p:sp>
        <p:nvSpPr>
          <p:cNvPr id="22" name="Google Shape;22;p5"/>
          <p:cNvSpPr txBox="1"/>
          <p:nvPr>
            <p:ph idx="1" type="body"/>
          </p:nvPr>
        </p:nvSpPr>
        <p:spPr>
          <a:xfrm>
            <a:off x="342870" y="1741518"/>
            <a:ext cx="4399800" cy="5162700"/>
          </a:xfrm>
          <a:prstGeom prst="rect">
            <a:avLst/>
          </a:prstGeom>
          <a:noFill/>
          <a:ln>
            <a:noFill/>
          </a:ln>
        </p:spPr>
        <p:txBody>
          <a:bodyPr anchorCtr="0" anchor="t" bIns="101575" lIns="101575" spcFirstLastPara="1" rIns="101575" wrap="square" tIns="101575">
            <a:noAutofit/>
          </a:bodyPr>
          <a:lstStyle>
            <a:lvl1pPr indent="-330200" lvl="0" marL="457200" algn="l">
              <a:lnSpc>
                <a:spcPct val="115000"/>
              </a:lnSpc>
              <a:spcBef>
                <a:spcPts val="0"/>
              </a:spcBef>
              <a:spcAft>
                <a:spcPts val="0"/>
              </a:spcAft>
              <a:buSzPts val="1600"/>
              <a:buChar char="●"/>
              <a:defRPr sz="1600"/>
            </a:lvl1pPr>
            <a:lvl2pPr indent="-311150" lvl="1" marL="914400" algn="l">
              <a:lnSpc>
                <a:spcPct val="115000"/>
              </a:lnSpc>
              <a:spcBef>
                <a:spcPts val="1800"/>
              </a:spcBef>
              <a:spcAft>
                <a:spcPts val="0"/>
              </a:spcAft>
              <a:buSzPts val="1300"/>
              <a:buChar char="○"/>
              <a:defRPr sz="1300"/>
            </a:lvl2pPr>
            <a:lvl3pPr indent="-311150" lvl="2" marL="1371600" algn="l">
              <a:lnSpc>
                <a:spcPct val="115000"/>
              </a:lnSpc>
              <a:spcBef>
                <a:spcPts val="1800"/>
              </a:spcBef>
              <a:spcAft>
                <a:spcPts val="0"/>
              </a:spcAft>
              <a:buSzPts val="1300"/>
              <a:buChar char="■"/>
              <a:defRPr sz="1300"/>
            </a:lvl3pPr>
            <a:lvl4pPr indent="-311150" lvl="3" marL="1828800" algn="l">
              <a:lnSpc>
                <a:spcPct val="115000"/>
              </a:lnSpc>
              <a:spcBef>
                <a:spcPts val="1800"/>
              </a:spcBef>
              <a:spcAft>
                <a:spcPts val="0"/>
              </a:spcAft>
              <a:buSzPts val="1300"/>
              <a:buChar char="●"/>
              <a:defRPr sz="1300"/>
            </a:lvl4pPr>
            <a:lvl5pPr indent="-311150" lvl="4" marL="2286000" algn="l">
              <a:lnSpc>
                <a:spcPct val="115000"/>
              </a:lnSpc>
              <a:spcBef>
                <a:spcPts val="1800"/>
              </a:spcBef>
              <a:spcAft>
                <a:spcPts val="0"/>
              </a:spcAft>
              <a:buSzPts val="1300"/>
              <a:buChar char="○"/>
              <a:defRPr sz="1300"/>
            </a:lvl5pPr>
            <a:lvl6pPr indent="-311150" lvl="5" marL="2743200" algn="l">
              <a:lnSpc>
                <a:spcPct val="115000"/>
              </a:lnSpc>
              <a:spcBef>
                <a:spcPts val="1800"/>
              </a:spcBef>
              <a:spcAft>
                <a:spcPts val="0"/>
              </a:spcAft>
              <a:buSzPts val="1300"/>
              <a:buChar char="■"/>
              <a:defRPr sz="1300"/>
            </a:lvl6pPr>
            <a:lvl7pPr indent="-311150" lvl="6" marL="3200400" algn="l">
              <a:lnSpc>
                <a:spcPct val="115000"/>
              </a:lnSpc>
              <a:spcBef>
                <a:spcPts val="1800"/>
              </a:spcBef>
              <a:spcAft>
                <a:spcPts val="0"/>
              </a:spcAft>
              <a:buSzPts val="1300"/>
              <a:buChar char="●"/>
              <a:defRPr sz="1300"/>
            </a:lvl7pPr>
            <a:lvl8pPr indent="-311150" lvl="7" marL="3657600" algn="l">
              <a:lnSpc>
                <a:spcPct val="115000"/>
              </a:lnSpc>
              <a:spcBef>
                <a:spcPts val="1800"/>
              </a:spcBef>
              <a:spcAft>
                <a:spcPts val="0"/>
              </a:spcAft>
              <a:buSzPts val="1300"/>
              <a:buChar char="○"/>
              <a:defRPr sz="1300"/>
            </a:lvl8pPr>
            <a:lvl9pPr indent="-311150" lvl="8" marL="4114800" algn="l">
              <a:lnSpc>
                <a:spcPct val="115000"/>
              </a:lnSpc>
              <a:spcBef>
                <a:spcPts val="1800"/>
              </a:spcBef>
              <a:spcAft>
                <a:spcPts val="1800"/>
              </a:spcAft>
              <a:buSzPts val="1300"/>
              <a:buChar char="■"/>
              <a:defRPr sz="1300"/>
            </a:lvl9pPr>
          </a:lstStyle>
          <a:p/>
        </p:txBody>
      </p:sp>
      <p:sp>
        <p:nvSpPr>
          <p:cNvPr id="23" name="Google Shape;23;p5"/>
          <p:cNvSpPr txBox="1"/>
          <p:nvPr>
            <p:ph idx="2" type="body"/>
          </p:nvPr>
        </p:nvSpPr>
        <p:spPr>
          <a:xfrm>
            <a:off x="5315640" y="1741518"/>
            <a:ext cx="4399800" cy="5162700"/>
          </a:xfrm>
          <a:prstGeom prst="rect">
            <a:avLst/>
          </a:prstGeom>
          <a:noFill/>
          <a:ln>
            <a:noFill/>
          </a:ln>
        </p:spPr>
        <p:txBody>
          <a:bodyPr anchorCtr="0" anchor="t" bIns="101575" lIns="101575" spcFirstLastPara="1" rIns="101575" wrap="square" tIns="101575">
            <a:noAutofit/>
          </a:bodyPr>
          <a:lstStyle>
            <a:lvl1pPr indent="-330200" lvl="0" marL="457200" algn="l">
              <a:lnSpc>
                <a:spcPct val="115000"/>
              </a:lnSpc>
              <a:spcBef>
                <a:spcPts val="0"/>
              </a:spcBef>
              <a:spcAft>
                <a:spcPts val="0"/>
              </a:spcAft>
              <a:buSzPts val="1600"/>
              <a:buChar char="●"/>
              <a:defRPr sz="1600"/>
            </a:lvl1pPr>
            <a:lvl2pPr indent="-311150" lvl="1" marL="914400" algn="l">
              <a:lnSpc>
                <a:spcPct val="115000"/>
              </a:lnSpc>
              <a:spcBef>
                <a:spcPts val="1800"/>
              </a:spcBef>
              <a:spcAft>
                <a:spcPts val="0"/>
              </a:spcAft>
              <a:buSzPts val="1300"/>
              <a:buChar char="○"/>
              <a:defRPr sz="1300"/>
            </a:lvl2pPr>
            <a:lvl3pPr indent="-311150" lvl="2" marL="1371600" algn="l">
              <a:lnSpc>
                <a:spcPct val="115000"/>
              </a:lnSpc>
              <a:spcBef>
                <a:spcPts val="1800"/>
              </a:spcBef>
              <a:spcAft>
                <a:spcPts val="0"/>
              </a:spcAft>
              <a:buSzPts val="1300"/>
              <a:buChar char="■"/>
              <a:defRPr sz="1300"/>
            </a:lvl3pPr>
            <a:lvl4pPr indent="-311150" lvl="3" marL="1828800" algn="l">
              <a:lnSpc>
                <a:spcPct val="115000"/>
              </a:lnSpc>
              <a:spcBef>
                <a:spcPts val="1800"/>
              </a:spcBef>
              <a:spcAft>
                <a:spcPts val="0"/>
              </a:spcAft>
              <a:buSzPts val="1300"/>
              <a:buChar char="●"/>
              <a:defRPr sz="1300"/>
            </a:lvl4pPr>
            <a:lvl5pPr indent="-311150" lvl="4" marL="2286000" algn="l">
              <a:lnSpc>
                <a:spcPct val="115000"/>
              </a:lnSpc>
              <a:spcBef>
                <a:spcPts val="1800"/>
              </a:spcBef>
              <a:spcAft>
                <a:spcPts val="0"/>
              </a:spcAft>
              <a:buSzPts val="1300"/>
              <a:buChar char="○"/>
              <a:defRPr sz="1300"/>
            </a:lvl5pPr>
            <a:lvl6pPr indent="-311150" lvl="5" marL="2743200" algn="l">
              <a:lnSpc>
                <a:spcPct val="115000"/>
              </a:lnSpc>
              <a:spcBef>
                <a:spcPts val="1800"/>
              </a:spcBef>
              <a:spcAft>
                <a:spcPts val="0"/>
              </a:spcAft>
              <a:buSzPts val="1300"/>
              <a:buChar char="■"/>
              <a:defRPr sz="1300"/>
            </a:lvl6pPr>
            <a:lvl7pPr indent="-311150" lvl="6" marL="3200400" algn="l">
              <a:lnSpc>
                <a:spcPct val="115000"/>
              </a:lnSpc>
              <a:spcBef>
                <a:spcPts val="1800"/>
              </a:spcBef>
              <a:spcAft>
                <a:spcPts val="0"/>
              </a:spcAft>
              <a:buSzPts val="1300"/>
              <a:buChar char="●"/>
              <a:defRPr sz="1300"/>
            </a:lvl7pPr>
            <a:lvl8pPr indent="-311150" lvl="7" marL="3657600" algn="l">
              <a:lnSpc>
                <a:spcPct val="115000"/>
              </a:lnSpc>
              <a:spcBef>
                <a:spcPts val="1800"/>
              </a:spcBef>
              <a:spcAft>
                <a:spcPts val="0"/>
              </a:spcAft>
              <a:buSzPts val="1300"/>
              <a:buChar char="○"/>
              <a:defRPr sz="1300"/>
            </a:lvl8pPr>
            <a:lvl9pPr indent="-311150" lvl="8" marL="4114800" algn="l">
              <a:lnSpc>
                <a:spcPct val="115000"/>
              </a:lnSpc>
              <a:spcBef>
                <a:spcPts val="1800"/>
              </a:spcBef>
              <a:spcAft>
                <a:spcPts val="1800"/>
              </a:spcAft>
              <a:buSzPts val="1300"/>
              <a:buChar char="■"/>
              <a:defRPr sz="1300"/>
            </a:lvl9pPr>
          </a:lstStyle>
          <a:p/>
        </p:txBody>
      </p:sp>
      <p:sp>
        <p:nvSpPr>
          <p:cNvPr id="24" name="Google Shape;24;p5"/>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42870" y="672482"/>
            <a:ext cx="9372600" cy="865200"/>
          </a:xfrm>
          <a:prstGeom prst="rect">
            <a:avLst/>
          </a:prstGeom>
          <a:noFill/>
          <a:ln>
            <a:noFill/>
          </a:ln>
        </p:spPr>
        <p:txBody>
          <a:bodyPr anchorCtr="0" anchor="t" bIns="101575" lIns="101575" spcFirstLastPara="1" rIns="101575" wrap="square" tIns="101575">
            <a:noAutofit/>
          </a:bodyPr>
          <a:lstStyle>
            <a:lvl1pPr lvl="0" algn="l">
              <a:lnSpc>
                <a:spcPct val="100000"/>
              </a:lnSpc>
              <a:spcBef>
                <a:spcPts val="0"/>
              </a:spcBef>
              <a:spcAft>
                <a:spcPts val="0"/>
              </a:spcAft>
              <a:buSzPts val="3100"/>
              <a:buNone/>
              <a:defRPr/>
            </a:lvl1pPr>
            <a:lvl2pPr lvl="1" algn="l">
              <a:lnSpc>
                <a:spcPct val="100000"/>
              </a:lnSpc>
              <a:spcBef>
                <a:spcPts val="0"/>
              </a:spcBef>
              <a:spcAft>
                <a:spcPts val="0"/>
              </a:spcAft>
              <a:buSzPts val="3100"/>
              <a:buNone/>
              <a:defRPr/>
            </a:lvl2pPr>
            <a:lvl3pPr lvl="2" algn="l">
              <a:lnSpc>
                <a:spcPct val="100000"/>
              </a:lnSpc>
              <a:spcBef>
                <a:spcPts val="0"/>
              </a:spcBef>
              <a:spcAft>
                <a:spcPts val="0"/>
              </a:spcAft>
              <a:buSzPts val="3100"/>
              <a:buNone/>
              <a:defRPr/>
            </a:lvl3pPr>
            <a:lvl4pPr lvl="3" algn="l">
              <a:lnSpc>
                <a:spcPct val="100000"/>
              </a:lnSpc>
              <a:spcBef>
                <a:spcPts val="0"/>
              </a:spcBef>
              <a:spcAft>
                <a:spcPts val="0"/>
              </a:spcAft>
              <a:buSzPts val="3100"/>
              <a:buNone/>
              <a:defRPr/>
            </a:lvl4pPr>
            <a:lvl5pPr lvl="4" algn="l">
              <a:lnSpc>
                <a:spcPct val="100000"/>
              </a:lnSpc>
              <a:spcBef>
                <a:spcPts val="0"/>
              </a:spcBef>
              <a:spcAft>
                <a:spcPts val="0"/>
              </a:spcAft>
              <a:buSzPts val="3100"/>
              <a:buNone/>
              <a:defRPr/>
            </a:lvl5pPr>
            <a:lvl6pPr lvl="5" algn="l">
              <a:lnSpc>
                <a:spcPct val="100000"/>
              </a:lnSpc>
              <a:spcBef>
                <a:spcPts val="0"/>
              </a:spcBef>
              <a:spcAft>
                <a:spcPts val="0"/>
              </a:spcAft>
              <a:buSzPts val="3100"/>
              <a:buNone/>
              <a:defRPr/>
            </a:lvl6pPr>
            <a:lvl7pPr lvl="6" algn="l">
              <a:lnSpc>
                <a:spcPct val="100000"/>
              </a:lnSpc>
              <a:spcBef>
                <a:spcPts val="0"/>
              </a:spcBef>
              <a:spcAft>
                <a:spcPts val="0"/>
              </a:spcAft>
              <a:buSzPts val="3100"/>
              <a:buNone/>
              <a:defRPr/>
            </a:lvl7pPr>
            <a:lvl8pPr lvl="7" algn="l">
              <a:lnSpc>
                <a:spcPct val="100000"/>
              </a:lnSpc>
              <a:spcBef>
                <a:spcPts val="0"/>
              </a:spcBef>
              <a:spcAft>
                <a:spcPts val="0"/>
              </a:spcAft>
              <a:buSzPts val="3100"/>
              <a:buNone/>
              <a:defRPr/>
            </a:lvl8pPr>
            <a:lvl9pPr lvl="8" algn="l">
              <a:lnSpc>
                <a:spcPct val="100000"/>
              </a:lnSpc>
              <a:spcBef>
                <a:spcPts val="0"/>
              </a:spcBef>
              <a:spcAft>
                <a:spcPts val="0"/>
              </a:spcAft>
              <a:buSzPts val="3100"/>
              <a:buNone/>
              <a:defRPr/>
            </a:lvl9pPr>
          </a:lstStyle>
          <a:p/>
        </p:txBody>
      </p:sp>
      <p:sp>
        <p:nvSpPr>
          <p:cNvPr id="27" name="Google Shape;27;p6"/>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42870" y="839573"/>
            <a:ext cx="3088800" cy="1142100"/>
          </a:xfrm>
          <a:prstGeom prst="rect">
            <a:avLst/>
          </a:prstGeom>
          <a:noFill/>
          <a:ln>
            <a:noFill/>
          </a:ln>
        </p:spPr>
        <p:txBody>
          <a:bodyPr anchorCtr="0" anchor="b" bIns="101575" lIns="101575" spcFirstLastPara="1" rIns="101575" wrap="square" tIns="101575">
            <a:noAutofit/>
          </a:bodyPr>
          <a:lstStyle>
            <a:lvl1pPr lvl="0" algn="l">
              <a:lnSpc>
                <a:spcPct val="100000"/>
              </a:lnSpc>
              <a:spcBef>
                <a:spcPts val="0"/>
              </a:spcBef>
              <a:spcAft>
                <a:spcPts val="0"/>
              </a:spcAft>
              <a:buSzPts val="2700"/>
              <a:buNone/>
              <a:defRPr sz="2700"/>
            </a:lvl1pPr>
            <a:lvl2pPr lvl="1" algn="l">
              <a:lnSpc>
                <a:spcPct val="100000"/>
              </a:lnSpc>
              <a:spcBef>
                <a:spcPts val="0"/>
              </a:spcBef>
              <a:spcAft>
                <a:spcPts val="0"/>
              </a:spcAft>
              <a:buSzPts val="2700"/>
              <a:buNone/>
              <a:defRPr sz="2700"/>
            </a:lvl2pPr>
            <a:lvl3pPr lvl="2" algn="l">
              <a:lnSpc>
                <a:spcPct val="100000"/>
              </a:lnSpc>
              <a:spcBef>
                <a:spcPts val="0"/>
              </a:spcBef>
              <a:spcAft>
                <a:spcPts val="0"/>
              </a:spcAft>
              <a:buSzPts val="2700"/>
              <a:buNone/>
              <a:defRPr sz="2700"/>
            </a:lvl3pPr>
            <a:lvl4pPr lvl="3" algn="l">
              <a:lnSpc>
                <a:spcPct val="100000"/>
              </a:lnSpc>
              <a:spcBef>
                <a:spcPts val="0"/>
              </a:spcBef>
              <a:spcAft>
                <a:spcPts val="0"/>
              </a:spcAft>
              <a:buSzPts val="2700"/>
              <a:buNone/>
              <a:defRPr sz="2700"/>
            </a:lvl4pPr>
            <a:lvl5pPr lvl="4" algn="l">
              <a:lnSpc>
                <a:spcPct val="100000"/>
              </a:lnSpc>
              <a:spcBef>
                <a:spcPts val="0"/>
              </a:spcBef>
              <a:spcAft>
                <a:spcPts val="0"/>
              </a:spcAft>
              <a:buSzPts val="2700"/>
              <a:buNone/>
              <a:defRPr sz="2700"/>
            </a:lvl5pPr>
            <a:lvl6pPr lvl="5" algn="l">
              <a:lnSpc>
                <a:spcPct val="100000"/>
              </a:lnSpc>
              <a:spcBef>
                <a:spcPts val="0"/>
              </a:spcBef>
              <a:spcAft>
                <a:spcPts val="0"/>
              </a:spcAft>
              <a:buSzPts val="2700"/>
              <a:buNone/>
              <a:defRPr sz="2700"/>
            </a:lvl6pPr>
            <a:lvl7pPr lvl="6" algn="l">
              <a:lnSpc>
                <a:spcPct val="100000"/>
              </a:lnSpc>
              <a:spcBef>
                <a:spcPts val="0"/>
              </a:spcBef>
              <a:spcAft>
                <a:spcPts val="0"/>
              </a:spcAft>
              <a:buSzPts val="2700"/>
              <a:buNone/>
              <a:defRPr sz="2700"/>
            </a:lvl7pPr>
            <a:lvl8pPr lvl="7" algn="l">
              <a:lnSpc>
                <a:spcPct val="100000"/>
              </a:lnSpc>
              <a:spcBef>
                <a:spcPts val="0"/>
              </a:spcBef>
              <a:spcAft>
                <a:spcPts val="0"/>
              </a:spcAft>
              <a:buSzPts val="2700"/>
              <a:buNone/>
              <a:defRPr sz="2700"/>
            </a:lvl8pPr>
            <a:lvl9pPr lvl="8" algn="l">
              <a:lnSpc>
                <a:spcPct val="100000"/>
              </a:lnSpc>
              <a:spcBef>
                <a:spcPts val="0"/>
              </a:spcBef>
              <a:spcAft>
                <a:spcPts val="0"/>
              </a:spcAft>
              <a:buSzPts val="2700"/>
              <a:buNone/>
              <a:defRPr sz="2700"/>
            </a:lvl9pPr>
          </a:lstStyle>
          <a:p/>
        </p:txBody>
      </p:sp>
      <p:sp>
        <p:nvSpPr>
          <p:cNvPr id="30" name="Google Shape;30;p7"/>
          <p:cNvSpPr txBox="1"/>
          <p:nvPr>
            <p:ph idx="1" type="body"/>
          </p:nvPr>
        </p:nvSpPr>
        <p:spPr>
          <a:xfrm>
            <a:off x="342870" y="2099840"/>
            <a:ext cx="3088800" cy="4804500"/>
          </a:xfrm>
          <a:prstGeom prst="rect">
            <a:avLst/>
          </a:prstGeom>
          <a:noFill/>
          <a:ln>
            <a:noFill/>
          </a:ln>
        </p:spPr>
        <p:txBody>
          <a:bodyPr anchorCtr="0" anchor="t" bIns="101575" lIns="101575" spcFirstLastPara="1" rIns="101575" wrap="square" tIns="101575">
            <a:noAutofit/>
          </a:bodyPr>
          <a:lstStyle>
            <a:lvl1pPr indent="-311150" lvl="0" marL="457200" algn="l">
              <a:lnSpc>
                <a:spcPct val="115000"/>
              </a:lnSpc>
              <a:spcBef>
                <a:spcPts val="0"/>
              </a:spcBef>
              <a:spcAft>
                <a:spcPts val="0"/>
              </a:spcAft>
              <a:buSzPts val="1300"/>
              <a:buChar char="●"/>
              <a:defRPr sz="1300"/>
            </a:lvl1pPr>
            <a:lvl2pPr indent="-311150" lvl="1" marL="914400" algn="l">
              <a:lnSpc>
                <a:spcPct val="115000"/>
              </a:lnSpc>
              <a:spcBef>
                <a:spcPts val="1800"/>
              </a:spcBef>
              <a:spcAft>
                <a:spcPts val="0"/>
              </a:spcAft>
              <a:buSzPts val="1300"/>
              <a:buChar char="○"/>
              <a:defRPr sz="1300"/>
            </a:lvl2pPr>
            <a:lvl3pPr indent="-311150" lvl="2" marL="1371600" algn="l">
              <a:lnSpc>
                <a:spcPct val="115000"/>
              </a:lnSpc>
              <a:spcBef>
                <a:spcPts val="1800"/>
              </a:spcBef>
              <a:spcAft>
                <a:spcPts val="0"/>
              </a:spcAft>
              <a:buSzPts val="1300"/>
              <a:buChar char="■"/>
              <a:defRPr sz="1300"/>
            </a:lvl3pPr>
            <a:lvl4pPr indent="-311150" lvl="3" marL="1828800" algn="l">
              <a:lnSpc>
                <a:spcPct val="115000"/>
              </a:lnSpc>
              <a:spcBef>
                <a:spcPts val="1800"/>
              </a:spcBef>
              <a:spcAft>
                <a:spcPts val="0"/>
              </a:spcAft>
              <a:buSzPts val="1300"/>
              <a:buChar char="●"/>
              <a:defRPr sz="1300"/>
            </a:lvl4pPr>
            <a:lvl5pPr indent="-311150" lvl="4" marL="2286000" algn="l">
              <a:lnSpc>
                <a:spcPct val="115000"/>
              </a:lnSpc>
              <a:spcBef>
                <a:spcPts val="1800"/>
              </a:spcBef>
              <a:spcAft>
                <a:spcPts val="0"/>
              </a:spcAft>
              <a:buSzPts val="1300"/>
              <a:buChar char="○"/>
              <a:defRPr sz="1300"/>
            </a:lvl5pPr>
            <a:lvl6pPr indent="-311150" lvl="5" marL="2743200" algn="l">
              <a:lnSpc>
                <a:spcPct val="115000"/>
              </a:lnSpc>
              <a:spcBef>
                <a:spcPts val="1800"/>
              </a:spcBef>
              <a:spcAft>
                <a:spcPts val="0"/>
              </a:spcAft>
              <a:buSzPts val="1300"/>
              <a:buChar char="■"/>
              <a:defRPr sz="1300"/>
            </a:lvl6pPr>
            <a:lvl7pPr indent="-311150" lvl="6" marL="3200400" algn="l">
              <a:lnSpc>
                <a:spcPct val="115000"/>
              </a:lnSpc>
              <a:spcBef>
                <a:spcPts val="1800"/>
              </a:spcBef>
              <a:spcAft>
                <a:spcPts val="0"/>
              </a:spcAft>
              <a:buSzPts val="1300"/>
              <a:buChar char="●"/>
              <a:defRPr sz="1300"/>
            </a:lvl7pPr>
            <a:lvl8pPr indent="-311150" lvl="7" marL="3657600" algn="l">
              <a:lnSpc>
                <a:spcPct val="115000"/>
              </a:lnSpc>
              <a:spcBef>
                <a:spcPts val="1800"/>
              </a:spcBef>
              <a:spcAft>
                <a:spcPts val="0"/>
              </a:spcAft>
              <a:buSzPts val="1300"/>
              <a:buChar char="○"/>
              <a:defRPr sz="1300"/>
            </a:lvl8pPr>
            <a:lvl9pPr indent="-311150" lvl="8" marL="4114800" algn="l">
              <a:lnSpc>
                <a:spcPct val="115000"/>
              </a:lnSpc>
              <a:spcBef>
                <a:spcPts val="1800"/>
              </a:spcBef>
              <a:spcAft>
                <a:spcPts val="1800"/>
              </a:spcAft>
              <a:buSzPts val="1300"/>
              <a:buChar char="■"/>
              <a:defRPr sz="1300"/>
            </a:lvl9pPr>
          </a:lstStyle>
          <a:p/>
        </p:txBody>
      </p:sp>
      <p:sp>
        <p:nvSpPr>
          <p:cNvPr id="31" name="Google Shape;31;p7"/>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539275" y="680227"/>
            <a:ext cx="7004700" cy="6181500"/>
          </a:xfrm>
          <a:prstGeom prst="rect">
            <a:avLst/>
          </a:prstGeom>
          <a:noFill/>
          <a:ln>
            <a:noFill/>
          </a:ln>
        </p:spPr>
        <p:txBody>
          <a:bodyPr anchorCtr="0" anchor="ctr" bIns="101575" lIns="101575" spcFirstLastPara="1" rIns="101575" wrap="square" tIns="101575">
            <a:noAutofit/>
          </a:bodyPr>
          <a:lstStyle>
            <a:lvl1pPr lvl="0" algn="l">
              <a:lnSpc>
                <a:spcPct val="100000"/>
              </a:lnSpc>
              <a:spcBef>
                <a:spcPts val="0"/>
              </a:spcBef>
              <a:spcAft>
                <a:spcPts val="0"/>
              </a:spcAft>
              <a:buSzPts val="5300"/>
              <a:buNone/>
              <a:defRPr sz="5300"/>
            </a:lvl1pPr>
            <a:lvl2pPr lvl="1" algn="l">
              <a:lnSpc>
                <a:spcPct val="100000"/>
              </a:lnSpc>
              <a:spcBef>
                <a:spcPts val="0"/>
              </a:spcBef>
              <a:spcAft>
                <a:spcPts val="0"/>
              </a:spcAft>
              <a:buSzPts val="5300"/>
              <a:buNone/>
              <a:defRPr sz="5300"/>
            </a:lvl2pPr>
            <a:lvl3pPr lvl="2" algn="l">
              <a:lnSpc>
                <a:spcPct val="100000"/>
              </a:lnSpc>
              <a:spcBef>
                <a:spcPts val="0"/>
              </a:spcBef>
              <a:spcAft>
                <a:spcPts val="0"/>
              </a:spcAft>
              <a:buSzPts val="5300"/>
              <a:buNone/>
              <a:defRPr sz="5300"/>
            </a:lvl3pPr>
            <a:lvl4pPr lvl="3" algn="l">
              <a:lnSpc>
                <a:spcPct val="100000"/>
              </a:lnSpc>
              <a:spcBef>
                <a:spcPts val="0"/>
              </a:spcBef>
              <a:spcAft>
                <a:spcPts val="0"/>
              </a:spcAft>
              <a:buSzPts val="5300"/>
              <a:buNone/>
              <a:defRPr sz="5300"/>
            </a:lvl4pPr>
            <a:lvl5pPr lvl="4" algn="l">
              <a:lnSpc>
                <a:spcPct val="100000"/>
              </a:lnSpc>
              <a:spcBef>
                <a:spcPts val="0"/>
              </a:spcBef>
              <a:spcAft>
                <a:spcPts val="0"/>
              </a:spcAft>
              <a:buSzPts val="5300"/>
              <a:buNone/>
              <a:defRPr sz="5300"/>
            </a:lvl5pPr>
            <a:lvl6pPr lvl="5" algn="l">
              <a:lnSpc>
                <a:spcPct val="100000"/>
              </a:lnSpc>
              <a:spcBef>
                <a:spcPts val="0"/>
              </a:spcBef>
              <a:spcAft>
                <a:spcPts val="0"/>
              </a:spcAft>
              <a:buSzPts val="5300"/>
              <a:buNone/>
              <a:defRPr sz="5300"/>
            </a:lvl6pPr>
            <a:lvl7pPr lvl="6" algn="l">
              <a:lnSpc>
                <a:spcPct val="100000"/>
              </a:lnSpc>
              <a:spcBef>
                <a:spcPts val="0"/>
              </a:spcBef>
              <a:spcAft>
                <a:spcPts val="0"/>
              </a:spcAft>
              <a:buSzPts val="5300"/>
              <a:buNone/>
              <a:defRPr sz="5300"/>
            </a:lvl7pPr>
            <a:lvl8pPr lvl="7" algn="l">
              <a:lnSpc>
                <a:spcPct val="100000"/>
              </a:lnSpc>
              <a:spcBef>
                <a:spcPts val="0"/>
              </a:spcBef>
              <a:spcAft>
                <a:spcPts val="0"/>
              </a:spcAft>
              <a:buSzPts val="5300"/>
              <a:buNone/>
              <a:defRPr sz="5300"/>
            </a:lvl8pPr>
            <a:lvl9pPr lvl="8" algn="l">
              <a:lnSpc>
                <a:spcPct val="100000"/>
              </a:lnSpc>
              <a:spcBef>
                <a:spcPts val="0"/>
              </a:spcBef>
              <a:spcAft>
                <a:spcPts val="0"/>
              </a:spcAft>
              <a:buSzPts val="5300"/>
              <a:buNone/>
              <a:defRPr sz="5300"/>
            </a:lvl9pPr>
          </a:lstStyle>
          <a:p/>
        </p:txBody>
      </p:sp>
      <p:sp>
        <p:nvSpPr>
          <p:cNvPr id="34" name="Google Shape;34;p8"/>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5029200" y="-189"/>
            <a:ext cx="5029200" cy="7772400"/>
          </a:xfrm>
          <a:prstGeom prst="rect">
            <a:avLst/>
          </a:prstGeom>
          <a:solidFill>
            <a:schemeClr val="lt2"/>
          </a:solidFill>
          <a:ln>
            <a:noFill/>
          </a:ln>
        </p:spPr>
        <p:txBody>
          <a:bodyPr anchorCtr="0" anchor="ctr" bIns="101575" lIns="101575" spcFirstLastPara="1" rIns="101575" wrap="square" tIns="10157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p9"/>
          <p:cNvSpPr txBox="1"/>
          <p:nvPr>
            <p:ph type="title"/>
          </p:nvPr>
        </p:nvSpPr>
        <p:spPr>
          <a:xfrm>
            <a:off x="292050" y="1863464"/>
            <a:ext cx="4449600" cy="2239800"/>
          </a:xfrm>
          <a:prstGeom prst="rect">
            <a:avLst/>
          </a:prstGeom>
          <a:noFill/>
          <a:ln>
            <a:noFill/>
          </a:ln>
        </p:spPr>
        <p:txBody>
          <a:bodyPr anchorCtr="0" anchor="b" bIns="101575" lIns="101575" spcFirstLastPara="1" rIns="101575" wrap="square" tIns="101575">
            <a:noAutofit/>
          </a:bodyPr>
          <a:lstStyle>
            <a:lvl1pPr lvl="0" algn="ctr">
              <a:lnSpc>
                <a:spcPct val="100000"/>
              </a:lnSpc>
              <a:spcBef>
                <a:spcPts val="0"/>
              </a:spcBef>
              <a:spcAft>
                <a:spcPts val="0"/>
              </a:spcAft>
              <a:buSzPts val="4700"/>
              <a:buNone/>
              <a:defRPr sz="4700"/>
            </a:lvl1pPr>
            <a:lvl2pPr lvl="1" algn="ctr">
              <a:lnSpc>
                <a:spcPct val="100000"/>
              </a:lnSpc>
              <a:spcBef>
                <a:spcPts val="0"/>
              </a:spcBef>
              <a:spcAft>
                <a:spcPts val="0"/>
              </a:spcAft>
              <a:buSzPts val="4700"/>
              <a:buNone/>
              <a:defRPr sz="4700"/>
            </a:lvl2pPr>
            <a:lvl3pPr lvl="2" algn="ctr">
              <a:lnSpc>
                <a:spcPct val="100000"/>
              </a:lnSpc>
              <a:spcBef>
                <a:spcPts val="0"/>
              </a:spcBef>
              <a:spcAft>
                <a:spcPts val="0"/>
              </a:spcAft>
              <a:buSzPts val="4700"/>
              <a:buNone/>
              <a:defRPr sz="4700"/>
            </a:lvl3pPr>
            <a:lvl4pPr lvl="3" algn="ctr">
              <a:lnSpc>
                <a:spcPct val="100000"/>
              </a:lnSpc>
              <a:spcBef>
                <a:spcPts val="0"/>
              </a:spcBef>
              <a:spcAft>
                <a:spcPts val="0"/>
              </a:spcAft>
              <a:buSzPts val="4700"/>
              <a:buNone/>
              <a:defRPr sz="4700"/>
            </a:lvl4pPr>
            <a:lvl5pPr lvl="4" algn="ctr">
              <a:lnSpc>
                <a:spcPct val="100000"/>
              </a:lnSpc>
              <a:spcBef>
                <a:spcPts val="0"/>
              </a:spcBef>
              <a:spcAft>
                <a:spcPts val="0"/>
              </a:spcAft>
              <a:buSzPts val="4700"/>
              <a:buNone/>
              <a:defRPr sz="4700"/>
            </a:lvl5pPr>
            <a:lvl6pPr lvl="5" algn="ctr">
              <a:lnSpc>
                <a:spcPct val="100000"/>
              </a:lnSpc>
              <a:spcBef>
                <a:spcPts val="0"/>
              </a:spcBef>
              <a:spcAft>
                <a:spcPts val="0"/>
              </a:spcAft>
              <a:buSzPts val="4700"/>
              <a:buNone/>
              <a:defRPr sz="4700"/>
            </a:lvl6pPr>
            <a:lvl7pPr lvl="6" algn="ctr">
              <a:lnSpc>
                <a:spcPct val="100000"/>
              </a:lnSpc>
              <a:spcBef>
                <a:spcPts val="0"/>
              </a:spcBef>
              <a:spcAft>
                <a:spcPts val="0"/>
              </a:spcAft>
              <a:buSzPts val="4700"/>
              <a:buNone/>
              <a:defRPr sz="4700"/>
            </a:lvl7pPr>
            <a:lvl8pPr lvl="7" algn="ctr">
              <a:lnSpc>
                <a:spcPct val="100000"/>
              </a:lnSpc>
              <a:spcBef>
                <a:spcPts val="0"/>
              </a:spcBef>
              <a:spcAft>
                <a:spcPts val="0"/>
              </a:spcAft>
              <a:buSzPts val="4700"/>
              <a:buNone/>
              <a:defRPr sz="4700"/>
            </a:lvl8pPr>
            <a:lvl9pPr lvl="8" algn="ctr">
              <a:lnSpc>
                <a:spcPct val="100000"/>
              </a:lnSpc>
              <a:spcBef>
                <a:spcPts val="0"/>
              </a:spcBef>
              <a:spcAft>
                <a:spcPts val="0"/>
              </a:spcAft>
              <a:buSzPts val="4700"/>
              <a:buNone/>
              <a:defRPr sz="4700"/>
            </a:lvl9pPr>
          </a:lstStyle>
          <a:p/>
        </p:txBody>
      </p:sp>
      <p:sp>
        <p:nvSpPr>
          <p:cNvPr id="38" name="Google Shape;38;p9"/>
          <p:cNvSpPr txBox="1"/>
          <p:nvPr>
            <p:ph idx="1" type="subTitle"/>
          </p:nvPr>
        </p:nvSpPr>
        <p:spPr>
          <a:xfrm>
            <a:off x="292050" y="4235758"/>
            <a:ext cx="4449600" cy="1866300"/>
          </a:xfrm>
          <a:prstGeom prst="rect">
            <a:avLst/>
          </a:prstGeom>
          <a:noFill/>
          <a:ln>
            <a:noFill/>
          </a:ln>
        </p:spPr>
        <p:txBody>
          <a:bodyPr anchorCtr="0" anchor="t" bIns="101575" lIns="101575" spcFirstLastPara="1" rIns="101575" wrap="square" tIns="101575">
            <a:noAutofit/>
          </a:bodyPr>
          <a:lstStyle>
            <a:lvl1pPr lvl="0" algn="ctr">
              <a:lnSpc>
                <a:spcPct val="100000"/>
              </a:lnSpc>
              <a:spcBef>
                <a:spcPts val="0"/>
              </a:spcBef>
              <a:spcAft>
                <a:spcPts val="0"/>
              </a:spcAft>
              <a:buSzPts val="2300"/>
              <a:buNone/>
              <a:defRPr sz="2300"/>
            </a:lvl1pPr>
            <a:lvl2pPr lvl="1" algn="ctr">
              <a:lnSpc>
                <a:spcPct val="100000"/>
              </a:lnSpc>
              <a:spcBef>
                <a:spcPts val="0"/>
              </a:spcBef>
              <a:spcAft>
                <a:spcPts val="0"/>
              </a:spcAft>
              <a:buSzPts val="2300"/>
              <a:buNone/>
              <a:defRPr sz="2300"/>
            </a:lvl2pPr>
            <a:lvl3pPr lvl="2" algn="ctr">
              <a:lnSpc>
                <a:spcPct val="100000"/>
              </a:lnSpc>
              <a:spcBef>
                <a:spcPts val="0"/>
              </a:spcBef>
              <a:spcAft>
                <a:spcPts val="0"/>
              </a:spcAft>
              <a:buSzPts val="2300"/>
              <a:buNone/>
              <a:defRPr sz="2300"/>
            </a:lvl3pPr>
            <a:lvl4pPr lvl="3" algn="ctr">
              <a:lnSpc>
                <a:spcPct val="100000"/>
              </a:lnSpc>
              <a:spcBef>
                <a:spcPts val="0"/>
              </a:spcBef>
              <a:spcAft>
                <a:spcPts val="0"/>
              </a:spcAft>
              <a:buSzPts val="2300"/>
              <a:buNone/>
              <a:defRPr sz="2300"/>
            </a:lvl4pPr>
            <a:lvl5pPr lvl="4" algn="ctr">
              <a:lnSpc>
                <a:spcPct val="100000"/>
              </a:lnSpc>
              <a:spcBef>
                <a:spcPts val="0"/>
              </a:spcBef>
              <a:spcAft>
                <a:spcPts val="0"/>
              </a:spcAft>
              <a:buSzPts val="2300"/>
              <a:buNone/>
              <a:defRPr sz="2300"/>
            </a:lvl5pPr>
            <a:lvl6pPr lvl="5" algn="ctr">
              <a:lnSpc>
                <a:spcPct val="100000"/>
              </a:lnSpc>
              <a:spcBef>
                <a:spcPts val="0"/>
              </a:spcBef>
              <a:spcAft>
                <a:spcPts val="0"/>
              </a:spcAft>
              <a:buSzPts val="2300"/>
              <a:buNone/>
              <a:defRPr sz="2300"/>
            </a:lvl6pPr>
            <a:lvl7pPr lvl="6" algn="ctr">
              <a:lnSpc>
                <a:spcPct val="100000"/>
              </a:lnSpc>
              <a:spcBef>
                <a:spcPts val="0"/>
              </a:spcBef>
              <a:spcAft>
                <a:spcPts val="0"/>
              </a:spcAft>
              <a:buSzPts val="2300"/>
              <a:buNone/>
              <a:defRPr sz="2300"/>
            </a:lvl7pPr>
            <a:lvl8pPr lvl="7" algn="ctr">
              <a:lnSpc>
                <a:spcPct val="100000"/>
              </a:lnSpc>
              <a:spcBef>
                <a:spcPts val="0"/>
              </a:spcBef>
              <a:spcAft>
                <a:spcPts val="0"/>
              </a:spcAft>
              <a:buSzPts val="2300"/>
              <a:buNone/>
              <a:defRPr sz="2300"/>
            </a:lvl8pPr>
            <a:lvl9pPr lvl="8" algn="ctr">
              <a:lnSpc>
                <a:spcPct val="100000"/>
              </a:lnSpc>
              <a:spcBef>
                <a:spcPts val="0"/>
              </a:spcBef>
              <a:spcAft>
                <a:spcPts val="0"/>
              </a:spcAft>
              <a:buSzPts val="2300"/>
              <a:buNone/>
              <a:defRPr sz="2300"/>
            </a:lvl9pPr>
          </a:lstStyle>
          <a:p/>
        </p:txBody>
      </p:sp>
      <p:sp>
        <p:nvSpPr>
          <p:cNvPr id="39" name="Google Shape;39;p9"/>
          <p:cNvSpPr txBox="1"/>
          <p:nvPr>
            <p:ph idx="2" type="body"/>
          </p:nvPr>
        </p:nvSpPr>
        <p:spPr>
          <a:xfrm>
            <a:off x="5433450" y="1094158"/>
            <a:ext cx="4220700" cy="5583900"/>
          </a:xfrm>
          <a:prstGeom prst="rect">
            <a:avLst/>
          </a:prstGeom>
          <a:noFill/>
          <a:ln>
            <a:noFill/>
          </a:ln>
        </p:spPr>
        <p:txBody>
          <a:bodyPr anchorCtr="0" anchor="ctr" bIns="101575" lIns="101575" spcFirstLastPara="1" rIns="101575" wrap="square" tIns="101575">
            <a:noAutofit/>
          </a:bodyPr>
          <a:lstStyle>
            <a:lvl1pPr indent="-355600" lvl="0" marL="457200" algn="l">
              <a:lnSpc>
                <a:spcPct val="115000"/>
              </a:lnSpc>
              <a:spcBef>
                <a:spcPts val="0"/>
              </a:spcBef>
              <a:spcAft>
                <a:spcPts val="0"/>
              </a:spcAft>
              <a:buSzPts val="2000"/>
              <a:buChar char="●"/>
              <a:defRPr/>
            </a:lvl1pPr>
            <a:lvl2pPr indent="-330200" lvl="1" marL="914400" algn="l">
              <a:lnSpc>
                <a:spcPct val="115000"/>
              </a:lnSpc>
              <a:spcBef>
                <a:spcPts val="1800"/>
              </a:spcBef>
              <a:spcAft>
                <a:spcPts val="0"/>
              </a:spcAft>
              <a:buSzPts val="1600"/>
              <a:buChar char="○"/>
              <a:defRPr/>
            </a:lvl2pPr>
            <a:lvl3pPr indent="-330200" lvl="2" marL="1371600" algn="l">
              <a:lnSpc>
                <a:spcPct val="115000"/>
              </a:lnSpc>
              <a:spcBef>
                <a:spcPts val="1800"/>
              </a:spcBef>
              <a:spcAft>
                <a:spcPts val="0"/>
              </a:spcAft>
              <a:buSzPts val="1600"/>
              <a:buChar char="■"/>
              <a:defRPr/>
            </a:lvl3pPr>
            <a:lvl4pPr indent="-330200" lvl="3" marL="1828800" algn="l">
              <a:lnSpc>
                <a:spcPct val="115000"/>
              </a:lnSpc>
              <a:spcBef>
                <a:spcPts val="1800"/>
              </a:spcBef>
              <a:spcAft>
                <a:spcPts val="0"/>
              </a:spcAft>
              <a:buSzPts val="1600"/>
              <a:buChar char="●"/>
              <a:defRPr/>
            </a:lvl4pPr>
            <a:lvl5pPr indent="-330200" lvl="4" marL="2286000" algn="l">
              <a:lnSpc>
                <a:spcPct val="115000"/>
              </a:lnSpc>
              <a:spcBef>
                <a:spcPts val="1800"/>
              </a:spcBef>
              <a:spcAft>
                <a:spcPts val="0"/>
              </a:spcAft>
              <a:buSzPts val="1600"/>
              <a:buChar char="○"/>
              <a:defRPr/>
            </a:lvl5pPr>
            <a:lvl6pPr indent="-330200" lvl="5" marL="2743200" algn="l">
              <a:lnSpc>
                <a:spcPct val="115000"/>
              </a:lnSpc>
              <a:spcBef>
                <a:spcPts val="1800"/>
              </a:spcBef>
              <a:spcAft>
                <a:spcPts val="0"/>
              </a:spcAft>
              <a:buSzPts val="1600"/>
              <a:buChar char="■"/>
              <a:defRPr/>
            </a:lvl6pPr>
            <a:lvl7pPr indent="-330200" lvl="6" marL="3200400" algn="l">
              <a:lnSpc>
                <a:spcPct val="115000"/>
              </a:lnSpc>
              <a:spcBef>
                <a:spcPts val="1800"/>
              </a:spcBef>
              <a:spcAft>
                <a:spcPts val="0"/>
              </a:spcAft>
              <a:buSzPts val="1600"/>
              <a:buChar char="●"/>
              <a:defRPr/>
            </a:lvl7pPr>
            <a:lvl8pPr indent="-330200" lvl="7" marL="3657600" algn="l">
              <a:lnSpc>
                <a:spcPct val="115000"/>
              </a:lnSpc>
              <a:spcBef>
                <a:spcPts val="1800"/>
              </a:spcBef>
              <a:spcAft>
                <a:spcPts val="0"/>
              </a:spcAft>
              <a:buSzPts val="1600"/>
              <a:buChar char="○"/>
              <a:defRPr/>
            </a:lvl8pPr>
            <a:lvl9pPr indent="-330200" lvl="8" marL="4114800" algn="l">
              <a:lnSpc>
                <a:spcPct val="115000"/>
              </a:lnSpc>
              <a:spcBef>
                <a:spcPts val="1800"/>
              </a:spcBef>
              <a:spcAft>
                <a:spcPts val="1800"/>
              </a:spcAft>
              <a:buSzPts val="1600"/>
              <a:buChar char="■"/>
              <a:defRPr/>
            </a:lvl9pPr>
          </a:lstStyle>
          <a:p/>
        </p:txBody>
      </p:sp>
      <p:sp>
        <p:nvSpPr>
          <p:cNvPr id="40" name="Google Shape;40;p9"/>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42870" y="6392869"/>
            <a:ext cx="6598800" cy="914400"/>
          </a:xfrm>
          <a:prstGeom prst="rect">
            <a:avLst/>
          </a:prstGeom>
          <a:noFill/>
          <a:ln>
            <a:noFill/>
          </a:ln>
        </p:spPr>
        <p:txBody>
          <a:bodyPr anchorCtr="0" anchor="ctr" bIns="101575" lIns="101575" spcFirstLastPara="1" rIns="101575" wrap="square" tIns="101575">
            <a:noAutofit/>
          </a:bodyPr>
          <a:lstStyle>
            <a:lvl1pPr indent="-228600" lvl="0" marL="457200" algn="l">
              <a:lnSpc>
                <a:spcPct val="100000"/>
              </a:lnSpc>
              <a:spcBef>
                <a:spcPts val="0"/>
              </a:spcBef>
              <a:spcAft>
                <a:spcPts val="0"/>
              </a:spcAft>
              <a:buSzPts val="2000"/>
              <a:buNone/>
              <a:defRPr/>
            </a:lvl1pPr>
          </a:lstStyle>
          <a:p/>
        </p:txBody>
      </p:sp>
      <p:sp>
        <p:nvSpPr>
          <p:cNvPr id="43" name="Google Shape;43;p10"/>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42870" y="672482"/>
            <a:ext cx="9372600" cy="865200"/>
          </a:xfrm>
          <a:prstGeom prst="rect">
            <a:avLst/>
          </a:prstGeom>
          <a:noFill/>
          <a:ln>
            <a:noFill/>
          </a:ln>
        </p:spPr>
        <p:txBody>
          <a:bodyPr anchorCtr="0" anchor="t" bIns="101575" lIns="101575" spcFirstLastPara="1" rIns="101575" wrap="square" tIns="101575">
            <a:noAutofit/>
          </a:bodyPr>
          <a:lstStyle>
            <a:lvl1pPr lvl="0" marR="0" rtl="0" algn="l">
              <a:lnSpc>
                <a:spcPct val="100000"/>
              </a:lnSpc>
              <a:spcBef>
                <a:spcPts val="0"/>
              </a:spcBef>
              <a:spcAft>
                <a:spcPts val="0"/>
              </a:spcAft>
              <a:buClr>
                <a:schemeClr val="dk1"/>
              </a:buClr>
              <a:buSzPts val="3100"/>
              <a:buFont typeface="Arial"/>
              <a:buNone/>
              <a:defRPr b="0" i="0" sz="31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3100"/>
              <a:buFont typeface="Arial"/>
              <a:buNone/>
              <a:defRPr b="0" i="0" sz="31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3100"/>
              <a:buFont typeface="Arial"/>
              <a:buNone/>
              <a:defRPr b="0" i="0" sz="31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3100"/>
              <a:buFont typeface="Arial"/>
              <a:buNone/>
              <a:defRPr b="0" i="0" sz="31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3100"/>
              <a:buFont typeface="Arial"/>
              <a:buNone/>
              <a:defRPr b="0" i="0" sz="31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3100"/>
              <a:buFont typeface="Arial"/>
              <a:buNone/>
              <a:defRPr b="0" i="0" sz="31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3100"/>
              <a:buFont typeface="Arial"/>
              <a:buNone/>
              <a:defRPr b="0" i="0" sz="31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3100"/>
              <a:buFont typeface="Arial"/>
              <a:buNone/>
              <a:defRPr b="0" i="0" sz="31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3100"/>
              <a:buFont typeface="Arial"/>
              <a:buNone/>
              <a:defRPr b="0" i="0" sz="3100" u="none" cap="none" strike="noStrike">
                <a:solidFill>
                  <a:schemeClr val="dk1"/>
                </a:solidFill>
                <a:latin typeface="Arial"/>
                <a:ea typeface="Arial"/>
                <a:cs typeface="Arial"/>
                <a:sym typeface="Arial"/>
              </a:defRPr>
            </a:lvl9pPr>
          </a:lstStyle>
          <a:p/>
        </p:txBody>
      </p:sp>
      <p:sp>
        <p:nvSpPr>
          <p:cNvPr id="7" name="Google Shape;7;p1"/>
          <p:cNvSpPr txBox="1"/>
          <p:nvPr>
            <p:ph idx="1" type="body"/>
          </p:nvPr>
        </p:nvSpPr>
        <p:spPr>
          <a:xfrm>
            <a:off x="342870" y="1741518"/>
            <a:ext cx="9372600" cy="5162700"/>
          </a:xfrm>
          <a:prstGeom prst="rect">
            <a:avLst/>
          </a:prstGeom>
          <a:noFill/>
          <a:ln>
            <a:noFill/>
          </a:ln>
        </p:spPr>
        <p:txBody>
          <a:bodyPr anchorCtr="0" anchor="t" bIns="101575" lIns="101575" spcFirstLastPara="1" rIns="101575" wrap="square" tIns="101575">
            <a:noAutofit/>
          </a:bodyPr>
          <a:lstStyle>
            <a:lvl1pPr indent="-355600" lvl="0" marL="457200" marR="0" rtl="0" algn="l">
              <a:lnSpc>
                <a:spcPct val="115000"/>
              </a:lnSpc>
              <a:spcBef>
                <a:spcPts val="0"/>
              </a:spcBef>
              <a:spcAft>
                <a:spcPts val="0"/>
              </a:spcAft>
              <a:buClr>
                <a:schemeClr val="dk2"/>
              </a:buClr>
              <a:buSzPts val="2000"/>
              <a:buFont typeface="Arial"/>
              <a:buChar char="●"/>
              <a:defRPr b="0" i="0" sz="2000" u="none" cap="none" strike="noStrike">
                <a:solidFill>
                  <a:schemeClr val="dk2"/>
                </a:solidFill>
                <a:latin typeface="Arial"/>
                <a:ea typeface="Arial"/>
                <a:cs typeface="Arial"/>
                <a:sym typeface="Arial"/>
              </a:defRPr>
            </a:lvl1pPr>
            <a:lvl2pPr indent="-330200" lvl="1" marL="914400" marR="0" rtl="0" algn="l">
              <a:lnSpc>
                <a:spcPct val="115000"/>
              </a:lnSpc>
              <a:spcBef>
                <a:spcPts val="180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2pPr>
            <a:lvl3pPr indent="-330200" lvl="2" marL="1371600" marR="0" rtl="0" algn="l">
              <a:lnSpc>
                <a:spcPct val="115000"/>
              </a:lnSpc>
              <a:spcBef>
                <a:spcPts val="180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3pPr>
            <a:lvl4pPr indent="-330200" lvl="3" marL="1828800" marR="0" rtl="0" algn="l">
              <a:lnSpc>
                <a:spcPct val="115000"/>
              </a:lnSpc>
              <a:spcBef>
                <a:spcPts val="180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4pPr>
            <a:lvl5pPr indent="-330200" lvl="4" marL="2286000" marR="0" rtl="0" algn="l">
              <a:lnSpc>
                <a:spcPct val="115000"/>
              </a:lnSpc>
              <a:spcBef>
                <a:spcPts val="180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5pPr>
            <a:lvl6pPr indent="-330200" lvl="5" marL="2743200" marR="0" rtl="0" algn="l">
              <a:lnSpc>
                <a:spcPct val="115000"/>
              </a:lnSpc>
              <a:spcBef>
                <a:spcPts val="180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6pPr>
            <a:lvl7pPr indent="-330200" lvl="6" marL="3200400" marR="0" rtl="0" algn="l">
              <a:lnSpc>
                <a:spcPct val="115000"/>
              </a:lnSpc>
              <a:spcBef>
                <a:spcPts val="180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7pPr>
            <a:lvl8pPr indent="-330200" lvl="7" marL="3657600" marR="0" rtl="0" algn="l">
              <a:lnSpc>
                <a:spcPct val="115000"/>
              </a:lnSpc>
              <a:spcBef>
                <a:spcPts val="180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8pPr>
            <a:lvl9pPr indent="-330200" lvl="8" marL="4114800" marR="0" rtl="0" algn="l">
              <a:lnSpc>
                <a:spcPct val="115000"/>
              </a:lnSpc>
              <a:spcBef>
                <a:spcPts val="1800"/>
              </a:spcBef>
              <a:spcAft>
                <a:spcPts val="1800"/>
              </a:spcAft>
              <a:buClr>
                <a:schemeClr val="dk2"/>
              </a:buClr>
              <a:buSzPts val="1600"/>
              <a:buFont typeface="Arial"/>
              <a:buChar char="■"/>
              <a:defRPr b="0" i="0" sz="1600" u="none" cap="none" strike="noStrike">
                <a:solidFill>
                  <a:schemeClr val="dk2"/>
                </a:solidFill>
                <a:latin typeface="Arial"/>
                <a:ea typeface="Arial"/>
                <a:cs typeface="Arial"/>
                <a:sym typeface="Arial"/>
              </a:defRPr>
            </a:lvl9pPr>
          </a:lstStyle>
          <a:p/>
        </p:txBody>
      </p:sp>
      <p:sp>
        <p:nvSpPr>
          <p:cNvPr id="8" name="Google Shape;8;p1"/>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rtl="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53" name="Shape 53"/>
        <p:cNvGrpSpPr/>
        <p:nvPr/>
      </p:nvGrpSpPr>
      <p:grpSpPr>
        <a:xfrm>
          <a:off x="0" y="0"/>
          <a:ext cx="0" cy="0"/>
          <a:chOff x="0" y="0"/>
          <a:chExt cx="0" cy="0"/>
        </a:xfrm>
      </p:grpSpPr>
      <p:sp>
        <p:nvSpPr>
          <p:cNvPr id="54" name="Google Shape;54;p13"/>
          <p:cNvSpPr txBox="1"/>
          <p:nvPr/>
        </p:nvSpPr>
        <p:spPr>
          <a:xfrm>
            <a:off x="383075" y="349152"/>
            <a:ext cx="9385500" cy="895500"/>
          </a:xfrm>
          <a:prstGeom prst="rect">
            <a:avLst/>
          </a:prstGeom>
          <a:noFill/>
          <a:ln>
            <a:noFill/>
          </a:ln>
        </p:spPr>
        <p:txBody>
          <a:bodyPr anchorCtr="0" anchor="t" bIns="101575" lIns="101575" spcFirstLastPara="1" rIns="101575" wrap="square" tIns="101575">
            <a:noAutofit/>
          </a:bodyPr>
          <a:lstStyle/>
          <a:p>
            <a:pPr indent="0" lvl="0" marL="0" marR="0" rtl="0" algn="ctr">
              <a:lnSpc>
                <a:spcPct val="100000"/>
              </a:lnSpc>
              <a:spcBef>
                <a:spcPts val="0"/>
              </a:spcBef>
              <a:spcAft>
                <a:spcPts val="0"/>
              </a:spcAft>
              <a:buClr>
                <a:srgbClr val="000000"/>
              </a:buClr>
              <a:buSzPts val="4000"/>
              <a:buFont typeface="Arial"/>
              <a:buNone/>
            </a:pPr>
            <a:r>
              <a:rPr b="0" i="0" lang="en" sz="4000" u="none" cap="none" strike="noStrike">
                <a:solidFill>
                  <a:srgbClr val="000000"/>
                </a:solidFill>
                <a:latin typeface="Arial"/>
                <a:ea typeface="Arial"/>
                <a:cs typeface="Arial"/>
                <a:sym typeface="Arial"/>
              </a:rPr>
              <a:t>(Insert your title here)</a:t>
            </a:r>
            <a:endParaRPr b="0" i="0" sz="4000" u="none" cap="none" strike="noStrike">
              <a:solidFill>
                <a:srgbClr val="000000"/>
              </a:solidFill>
              <a:latin typeface="Arial"/>
              <a:ea typeface="Arial"/>
              <a:cs typeface="Arial"/>
              <a:sym typeface="Arial"/>
            </a:endParaRPr>
          </a:p>
        </p:txBody>
      </p:sp>
      <p:sp>
        <p:nvSpPr>
          <p:cNvPr id="55" name="Google Shape;55;p13"/>
          <p:cNvSpPr txBox="1"/>
          <p:nvPr/>
        </p:nvSpPr>
        <p:spPr>
          <a:xfrm>
            <a:off x="397815" y="1183193"/>
            <a:ext cx="9370800" cy="910800"/>
          </a:xfrm>
          <a:prstGeom prst="rect">
            <a:avLst/>
          </a:prstGeom>
          <a:noFill/>
          <a:ln>
            <a:noFill/>
          </a:ln>
        </p:spPr>
        <p:txBody>
          <a:bodyPr anchorCtr="0" anchor="t" bIns="101575" lIns="101575" spcFirstLastPara="1" rIns="101575" wrap="square" tIns="101575">
            <a:noAutofit/>
          </a:bodyPr>
          <a:lstStyle/>
          <a:p>
            <a:pPr indent="0" lvl="0" marL="0" marR="0" rtl="0" algn="l">
              <a:lnSpc>
                <a:spcPct val="100000"/>
              </a:lnSpc>
              <a:spcBef>
                <a:spcPts val="0"/>
              </a:spcBef>
              <a:spcAft>
                <a:spcPts val="0"/>
              </a:spcAft>
              <a:buClr>
                <a:srgbClr val="000000"/>
              </a:buClr>
              <a:buSzPts val="1600"/>
              <a:buFont typeface="Arial"/>
              <a:buNone/>
            </a:pPr>
            <a:r>
              <a:rPr b="0" i="0" lang="en" sz="1600" u="none" cap="none" strike="noStrike">
                <a:solidFill>
                  <a:srgbClr val="000000"/>
                </a:solidFill>
                <a:latin typeface="Arial"/>
                <a:ea typeface="Arial"/>
                <a:cs typeface="Arial"/>
                <a:sym typeface="Arial"/>
              </a:rPr>
              <a:t>Write your instructions in this box. Or, if you don’t want to, you don’t have to … just delete this text box and use the graphic organizer by itself! (Note that there’s no place for student name. If they’re turning it in digitally, there’s likely no need! If you plan to print this organizer, you might want to add a name line.)</a:t>
            </a:r>
            <a:endParaRPr b="0" i="0" sz="1600" u="none" cap="none" strike="noStrike">
              <a:solidFill>
                <a:srgbClr val="000000"/>
              </a:solidFill>
              <a:latin typeface="Arial"/>
              <a:ea typeface="Arial"/>
              <a:cs typeface="Arial"/>
              <a:sym typeface="Arial"/>
            </a:endParaRPr>
          </a:p>
        </p:txBody>
      </p:sp>
      <p:sp>
        <p:nvSpPr>
          <p:cNvPr id="56" name="Google Shape;56;p13"/>
          <p:cNvSpPr txBox="1"/>
          <p:nvPr/>
        </p:nvSpPr>
        <p:spPr>
          <a:xfrm>
            <a:off x="698300" y="2474425"/>
            <a:ext cx="1912800" cy="15180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Arial"/>
                <a:ea typeface="Arial"/>
                <a:cs typeface="Arial"/>
                <a:sym typeface="Arial"/>
              </a:rPr>
              <a:t>Insert text here.</a:t>
            </a:r>
            <a:endParaRPr b="0" i="0" sz="1400" u="none" cap="none" strike="noStrike">
              <a:solidFill>
                <a:srgbClr val="000000"/>
              </a:solidFill>
              <a:latin typeface="Arial"/>
              <a:ea typeface="Arial"/>
              <a:cs typeface="Arial"/>
              <a:sym typeface="Arial"/>
            </a:endParaRPr>
          </a:p>
        </p:txBody>
      </p:sp>
      <p:sp>
        <p:nvSpPr>
          <p:cNvPr id="57" name="Google Shape;57;p13"/>
          <p:cNvSpPr txBox="1"/>
          <p:nvPr/>
        </p:nvSpPr>
        <p:spPr>
          <a:xfrm>
            <a:off x="4072725" y="2474988"/>
            <a:ext cx="1912800" cy="15180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Arial"/>
                <a:ea typeface="Arial"/>
                <a:cs typeface="Arial"/>
                <a:sym typeface="Arial"/>
              </a:rPr>
              <a:t>Insert text here.</a:t>
            </a:r>
            <a:endParaRPr b="0" i="0" sz="1400" u="none" cap="none" strike="noStrike">
              <a:solidFill>
                <a:srgbClr val="000000"/>
              </a:solidFill>
              <a:latin typeface="Arial"/>
              <a:ea typeface="Arial"/>
              <a:cs typeface="Arial"/>
              <a:sym typeface="Arial"/>
            </a:endParaRPr>
          </a:p>
        </p:txBody>
      </p:sp>
      <p:sp>
        <p:nvSpPr>
          <p:cNvPr id="58" name="Google Shape;58;p13"/>
          <p:cNvSpPr txBox="1"/>
          <p:nvPr/>
        </p:nvSpPr>
        <p:spPr>
          <a:xfrm>
            <a:off x="7424475" y="2479088"/>
            <a:ext cx="1912800" cy="15180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Arial"/>
                <a:ea typeface="Arial"/>
                <a:cs typeface="Arial"/>
                <a:sym typeface="Arial"/>
              </a:rPr>
              <a:t>Insert text here.</a:t>
            </a:r>
            <a:endParaRPr b="0" i="0" sz="1400" u="none" cap="none" strike="noStrike">
              <a:solidFill>
                <a:srgbClr val="000000"/>
              </a:solidFill>
              <a:latin typeface="Arial"/>
              <a:ea typeface="Arial"/>
              <a:cs typeface="Arial"/>
              <a:sym typeface="Arial"/>
            </a:endParaRPr>
          </a:p>
        </p:txBody>
      </p:sp>
      <p:sp>
        <p:nvSpPr>
          <p:cNvPr id="59" name="Google Shape;59;p13"/>
          <p:cNvSpPr txBox="1"/>
          <p:nvPr/>
        </p:nvSpPr>
        <p:spPr>
          <a:xfrm>
            <a:off x="721100" y="4897850"/>
            <a:ext cx="1912800" cy="15180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Arial"/>
                <a:ea typeface="Arial"/>
                <a:cs typeface="Arial"/>
                <a:sym typeface="Arial"/>
              </a:rPr>
              <a:t>Insert text here.</a:t>
            </a:r>
            <a:endParaRPr b="0" i="0" sz="1400" u="none" cap="none" strike="noStrike">
              <a:solidFill>
                <a:srgbClr val="000000"/>
              </a:solidFill>
              <a:latin typeface="Arial"/>
              <a:ea typeface="Arial"/>
              <a:cs typeface="Arial"/>
              <a:sym typeface="Arial"/>
            </a:endParaRPr>
          </a:p>
        </p:txBody>
      </p:sp>
      <p:sp>
        <p:nvSpPr>
          <p:cNvPr id="60" name="Google Shape;60;p13"/>
          <p:cNvSpPr txBox="1"/>
          <p:nvPr/>
        </p:nvSpPr>
        <p:spPr>
          <a:xfrm>
            <a:off x="4072725" y="4858263"/>
            <a:ext cx="1912800" cy="15180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Arial"/>
                <a:ea typeface="Arial"/>
                <a:cs typeface="Arial"/>
                <a:sym typeface="Arial"/>
              </a:rPr>
              <a:t>Insert text here.</a:t>
            </a:r>
            <a:endParaRPr b="0" i="0" sz="1400" u="none" cap="none" strike="noStrike">
              <a:solidFill>
                <a:srgbClr val="000000"/>
              </a:solidFill>
              <a:latin typeface="Arial"/>
              <a:ea typeface="Arial"/>
              <a:cs typeface="Arial"/>
              <a:sym typeface="Arial"/>
            </a:endParaRPr>
          </a:p>
        </p:txBody>
      </p:sp>
      <p:sp>
        <p:nvSpPr>
          <p:cNvPr id="61" name="Google Shape;61;p13"/>
          <p:cNvSpPr txBox="1"/>
          <p:nvPr/>
        </p:nvSpPr>
        <p:spPr>
          <a:xfrm>
            <a:off x="7424475" y="4901950"/>
            <a:ext cx="1912800" cy="15180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Arial"/>
                <a:ea typeface="Arial"/>
                <a:cs typeface="Arial"/>
                <a:sym typeface="Arial"/>
              </a:rPr>
              <a:t>Insert text here.</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