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65"/>
  </p:notesMasterIdLst>
  <p:sldIdLst>
    <p:sldId id="256" r:id="rId12"/>
    <p:sldId id="1029" r:id="rId13"/>
    <p:sldId id="705" r:id="rId14"/>
    <p:sldId id="1051" r:id="rId15"/>
    <p:sldId id="1075" r:id="rId16"/>
    <p:sldId id="799" r:id="rId17"/>
    <p:sldId id="779" r:id="rId18"/>
    <p:sldId id="780" r:id="rId19"/>
    <p:sldId id="784" r:id="rId20"/>
    <p:sldId id="1095" r:id="rId21"/>
    <p:sldId id="1096" r:id="rId22"/>
    <p:sldId id="1097" r:id="rId23"/>
    <p:sldId id="1098" r:id="rId24"/>
    <p:sldId id="1099" r:id="rId25"/>
    <p:sldId id="800" r:id="rId26"/>
    <p:sldId id="862" r:id="rId27"/>
    <p:sldId id="846" r:id="rId28"/>
    <p:sldId id="1049" r:id="rId29"/>
    <p:sldId id="1069" r:id="rId30"/>
    <p:sldId id="866" r:id="rId31"/>
    <p:sldId id="1070" r:id="rId32"/>
    <p:sldId id="867" r:id="rId33"/>
    <p:sldId id="1085" r:id="rId34"/>
    <p:sldId id="1071" r:id="rId35"/>
    <p:sldId id="1072" r:id="rId36"/>
    <p:sldId id="1050" r:id="rId37"/>
    <p:sldId id="1052" r:id="rId38"/>
    <p:sldId id="1073" r:id="rId39"/>
    <p:sldId id="1077" r:id="rId40"/>
    <p:sldId id="1076" r:id="rId41"/>
    <p:sldId id="1053" r:id="rId42"/>
    <p:sldId id="1079" r:id="rId43"/>
    <p:sldId id="1080" r:id="rId44"/>
    <p:sldId id="1078" r:id="rId45"/>
    <p:sldId id="1055" r:id="rId46"/>
    <p:sldId id="1054" r:id="rId47"/>
    <p:sldId id="1081" r:id="rId48"/>
    <p:sldId id="1086" r:id="rId49"/>
    <p:sldId id="831" r:id="rId50"/>
    <p:sldId id="832" r:id="rId51"/>
    <p:sldId id="805" r:id="rId52"/>
    <p:sldId id="1083" r:id="rId53"/>
    <p:sldId id="653" r:id="rId54"/>
    <p:sldId id="1040" r:id="rId55"/>
    <p:sldId id="1090" r:id="rId56"/>
    <p:sldId id="1091" r:id="rId57"/>
    <p:sldId id="1084" r:id="rId58"/>
    <p:sldId id="1060" r:id="rId59"/>
    <p:sldId id="1088" r:id="rId60"/>
    <p:sldId id="1087" r:id="rId61"/>
    <p:sldId id="984" r:id="rId62"/>
    <p:sldId id="1089" r:id="rId63"/>
    <p:sldId id="1048" r:id="rId64"/>
  </p:sldIdLst>
  <p:sldSz cx="9144000" cy="6858000" type="screen4x3"/>
  <p:notesSz cx="6735763" cy="9866313"/>
  <p:embeddedFontLst>
    <p:embeddedFont>
      <p:font typeface="Dosis" pitchFamily="2" charset="0"/>
      <p:regular r:id="rId66"/>
      <p:bold r:id="rId67"/>
    </p:embeddedFont>
    <p:embeddedFont>
      <p:font typeface="Dosis ExtraBold" pitchFamily="2" charset="0"/>
      <p:bold r:id="rId68"/>
    </p:embeddedFont>
    <p:embeddedFont>
      <p:font typeface="Dosis Medium" pitchFamily="2" charset="0"/>
      <p:regular r:id="rId69"/>
    </p:embeddedFont>
    <p:embeddedFont>
      <p:font typeface="Dosis SemiBold" pitchFamily="2" charset="0"/>
      <p:bold r:id="rId7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00ACA4"/>
    <a:srgbClr val="E7E6E6"/>
    <a:srgbClr val="EAF8FE"/>
    <a:srgbClr val="9EE0F4"/>
    <a:srgbClr val="424D7B"/>
    <a:srgbClr val="EBE3F1"/>
    <a:srgbClr val="565F88"/>
    <a:srgbClr val="F26553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96" d="100"/>
          <a:sy n="96" d="100"/>
        </p:scale>
        <p:origin x="1094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font" Target="fonts/font4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font" Target="fonts/font2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font" Target="fonts/font5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notesMaster" Target="notesMasters/notesMaster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9B81217F-776E-4228-BCF4-0E233AFB16D2}"/>
    <pc:docChg chg="undo custSel modSld">
      <pc:chgData name="LAMIAE BEZZAZ" userId="f9bc3cc0-8e1c-4944-afa8-b4b36bbf20e1" providerId="ADAL" clId="{9B81217F-776E-4228-BCF4-0E233AFB16D2}" dt="2025-11-21T22:23:20.538" v="992"/>
      <pc:docMkLst>
        <pc:docMk/>
      </pc:docMkLst>
      <pc:sldChg chg="modSp">
        <pc:chgData name="LAMIAE BEZZAZ" userId="f9bc3cc0-8e1c-4944-afa8-b4b36bbf20e1" providerId="ADAL" clId="{9B81217F-776E-4228-BCF4-0E233AFB16D2}" dt="2025-11-21T21:03:29.522" v="15" actId="20577"/>
        <pc:sldMkLst>
          <pc:docMk/>
          <pc:sldMk cId="1552006823" sldId="780"/>
        </pc:sldMkLst>
        <pc:spChg chg="mod">
          <ac:chgData name="LAMIAE BEZZAZ" userId="f9bc3cc0-8e1c-4944-afa8-b4b36bbf20e1" providerId="ADAL" clId="{9B81217F-776E-4228-BCF4-0E233AFB16D2}" dt="2025-11-21T21:03:29.522" v="15" actId="20577"/>
          <ac:spMkLst>
            <pc:docMk/>
            <pc:sldMk cId="1552006823" sldId="780"/>
            <ac:spMk id="7" creationId="{F4BB8375-101F-4E97-1AB7-D8ADFA8B2E79}"/>
          </ac:spMkLst>
        </pc:spChg>
      </pc:sldChg>
      <pc:sldChg chg="modAnim">
        <pc:chgData name="LAMIAE BEZZAZ" userId="f9bc3cc0-8e1c-4944-afa8-b4b36bbf20e1" providerId="ADAL" clId="{9B81217F-776E-4228-BCF4-0E233AFB16D2}" dt="2025-11-21T22:23:20.538" v="992"/>
        <pc:sldMkLst>
          <pc:docMk/>
          <pc:sldMk cId="927543826" sldId="784"/>
        </pc:sldMkLst>
      </pc:sldChg>
      <pc:sldChg chg="modSp">
        <pc:chgData name="LAMIAE BEZZAZ" userId="f9bc3cc0-8e1c-4944-afa8-b4b36bbf20e1" providerId="ADAL" clId="{9B81217F-776E-4228-BCF4-0E233AFB16D2}" dt="2025-11-21T21:08:28.316" v="109" actId="20577"/>
        <pc:sldMkLst>
          <pc:docMk/>
          <pc:sldMk cId="0" sldId="800"/>
        </pc:sldMkLst>
        <pc:spChg chg="mod">
          <ac:chgData name="LAMIAE BEZZAZ" userId="f9bc3cc0-8e1c-4944-afa8-b4b36bbf20e1" providerId="ADAL" clId="{9B81217F-776E-4228-BCF4-0E233AFB16D2}" dt="2025-11-21T21:08:28.316" v="109" actId="20577"/>
          <ac:spMkLst>
            <pc:docMk/>
            <pc:sldMk cId="0" sldId="800"/>
            <ac:spMk id="13" creationId="{00000000-0000-0000-0000-000000000000}"/>
          </ac:spMkLst>
        </pc:spChg>
      </pc:sldChg>
      <pc:sldChg chg="modSp">
        <pc:chgData name="LAMIAE BEZZAZ" userId="f9bc3cc0-8e1c-4944-afa8-b4b36bbf20e1" providerId="ADAL" clId="{9B81217F-776E-4228-BCF4-0E233AFB16D2}" dt="2025-11-21T21:52:26.235" v="570"/>
        <pc:sldMkLst>
          <pc:docMk/>
          <pc:sldMk cId="0" sldId="805"/>
        </pc:sldMkLst>
        <pc:spChg chg="mod">
          <ac:chgData name="LAMIAE BEZZAZ" userId="f9bc3cc0-8e1c-4944-afa8-b4b36bbf20e1" providerId="ADAL" clId="{9B81217F-776E-4228-BCF4-0E233AFB16D2}" dt="2025-11-21T21:52:26.235" v="570"/>
          <ac:spMkLst>
            <pc:docMk/>
            <pc:sldMk cId="0" sldId="805"/>
            <ac:spMk id="11" creationId="{00000000-0000-0000-0000-000000000000}"/>
          </ac:spMkLst>
        </pc:spChg>
      </pc:sldChg>
      <pc:sldChg chg="addSp delSp modSp">
        <pc:chgData name="LAMIAE BEZZAZ" userId="f9bc3cc0-8e1c-4944-afa8-b4b36bbf20e1" providerId="ADAL" clId="{9B81217F-776E-4228-BCF4-0E233AFB16D2}" dt="2025-11-21T21:50:26.670" v="558" actId="20577"/>
        <pc:sldMkLst>
          <pc:docMk/>
          <pc:sldMk cId="0" sldId="831"/>
        </pc:sldMkLst>
        <pc:spChg chg="mod">
          <ac:chgData name="LAMIAE BEZZAZ" userId="f9bc3cc0-8e1c-4944-afa8-b4b36bbf20e1" providerId="ADAL" clId="{9B81217F-776E-4228-BCF4-0E233AFB16D2}" dt="2025-11-21T21:50:26.670" v="558" actId="20577"/>
          <ac:spMkLst>
            <pc:docMk/>
            <pc:sldMk cId="0" sldId="831"/>
            <ac:spMk id="13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9:46.572" v="546" actId="478"/>
          <ac:picMkLst>
            <pc:docMk/>
            <pc:sldMk cId="0" sldId="831"/>
            <ac:picMk id="4" creationId="{FEDD01B4-CFF1-A498-52CD-666C44164EDE}"/>
          </ac:picMkLst>
        </pc:picChg>
        <pc:picChg chg="add mod ord">
          <ac:chgData name="LAMIAE BEZZAZ" userId="f9bc3cc0-8e1c-4944-afa8-b4b36bbf20e1" providerId="ADAL" clId="{9B81217F-776E-4228-BCF4-0E233AFB16D2}" dt="2025-11-21T21:50:22.367" v="556" actId="1076"/>
          <ac:picMkLst>
            <pc:docMk/>
            <pc:sldMk cId="0" sldId="831"/>
            <ac:picMk id="7" creationId="{282C9505-E641-406F-AD17-5308A19A1745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51:49.530" v="569" actId="164"/>
        <pc:sldMkLst>
          <pc:docMk/>
          <pc:sldMk cId="0" sldId="832"/>
        </pc:sldMkLst>
        <pc:spChg chg="mod">
          <ac:chgData name="LAMIAE BEZZAZ" userId="f9bc3cc0-8e1c-4944-afa8-b4b36bbf20e1" providerId="ADAL" clId="{9B81217F-776E-4228-BCF4-0E233AFB16D2}" dt="2025-11-21T21:51:49.530" v="569" actId="164"/>
          <ac:spMkLst>
            <pc:docMk/>
            <pc:sldMk cId="0" sldId="832"/>
            <ac:spMk id="9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1:51:49.530" v="569" actId="164"/>
          <ac:spMkLst>
            <pc:docMk/>
            <pc:sldMk cId="0" sldId="832"/>
            <ac:spMk id="10" creationId="{00000000-0000-0000-0000-000000000000}"/>
          </ac:spMkLst>
        </pc:spChg>
        <pc:grpChg chg="add mod">
          <ac:chgData name="LAMIAE BEZZAZ" userId="f9bc3cc0-8e1c-4944-afa8-b4b36bbf20e1" providerId="ADAL" clId="{9B81217F-776E-4228-BCF4-0E233AFB16D2}" dt="2025-11-21T21:51:49.530" v="569" actId="164"/>
          <ac:grpSpMkLst>
            <pc:docMk/>
            <pc:sldMk cId="0" sldId="832"/>
            <ac:grpSpMk id="5" creationId="{53AD911D-270E-4143-B32A-F5FA8F58335C}"/>
          </ac:grpSpMkLst>
        </pc:grpChg>
        <pc:picChg chg="add mod ord">
          <ac:chgData name="LAMIAE BEZZAZ" userId="f9bc3cc0-8e1c-4944-afa8-b4b36bbf20e1" providerId="ADAL" clId="{9B81217F-776E-4228-BCF4-0E233AFB16D2}" dt="2025-11-21T21:51:49.530" v="569" actId="164"/>
          <ac:picMkLst>
            <pc:docMk/>
            <pc:sldMk cId="0" sldId="832"/>
            <ac:picMk id="3" creationId="{E48AEB0C-6063-4A2A-B4D1-E37B82F32057}"/>
          </ac:picMkLst>
        </pc:picChg>
        <pc:picChg chg="del">
          <ac:chgData name="LAMIAE BEZZAZ" userId="f9bc3cc0-8e1c-4944-afa8-b4b36bbf20e1" providerId="ADAL" clId="{9B81217F-776E-4228-BCF4-0E233AFB16D2}" dt="2025-11-21T21:50:49.226" v="559" actId="478"/>
          <ac:picMkLst>
            <pc:docMk/>
            <pc:sldMk cId="0" sldId="832"/>
            <ac:picMk id="6" creationId="{7D4E9FC4-E5DE-8824-097D-299120AE6046}"/>
          </ac:picMkLst>
        </pc:picChg>
      </pc:sldChg>
      <pc:sldChg chg="modSp">
        <pc:chgData name="LAMIAE BEZZAZ" userId="f9bc3cc0-8e1c-4944-afa8-b4b36bbf20e1" providerId="ADAL" clId="{9B81217F-776E-4228-BCF4-0E233AFB16D2}" dt="2025-11-21T22:13:53.159" v="951" actId="20577"/>
        <pc:sldMkLst>
          <pc:docMk/>
          <pc:sldMk cId="0" sldId="846"/>
        </pc:sldMkLst>
        <pc:spChg chg="mod">
          <ac:chgData name="LAMIAE BEZZAZ" userId="f9bc3cc0-8e1c-4944-afa8-b4b36bbf20e1" providerId="ADAL" clId="{9B81217F-776E-4228-BCF4-0E233AFB16D2}" dt="2025-11-21T22:13:53.159" v="951" actId="20577"/>
          <ac:spMkLst>
            <pc:docMk/>
            <pc:sldMk cId="0" sldId="846"/>
            <ac:spMk id="4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1:09:36.826" v="116" actId="20577"/>
          <ac:spMkLst>
            <pc:docMk/>
            <pc:sldMk cId="0" sldId="846"/>
            <ac:spMk id="5" creationId="{00000000-0000-0000-0000-000000000000}"/>
          </ac:spMkLst>
        </pc:spChg>
      </pc:sldChg>
      <pc:sldChg chg="addSp delSp modSp delAnim">
        <pc:chgData name="LAMIAE BEZZAZ" userId="f9bc3cc0-8e1c-4944-afa8-b4b36bbf20e1" providerId="ADAL" clId="{9B81217F-776E-4228-BCF4-0E233AFB16D2}" dt="2025-11-21T22:15:20.552" v="977" actId="14100"/>
        <pc:sldMkLst>
          <pc:docMk/>
          <pc:sldMk cId="0" sldId="866"/>
        </pc:sldMkLst>
        <pc:spChg chg="add mod">
          <ac:chgData name="LAMIAE BEZZAZ" userId="f9bc3cc0-8e1c-4944-afa8-b4b36bbf20e1" providerId="ADAL" clId="{9B81217F-776E-4228-BCF4-0E233AFB16D2}" dt="2025-11-21T22:15:20.552" v="977" actId="14100"/>
          <ac:spMkLst>
            <pc:docMk/>
            <pc:sldMk cId="0" sldId="866"/>
            <ac:spMk id="2" creationId="{CC74C452-D0BF-45BD-8F2A-BBAA700EDC0D}"/>
          </ac:spMkLst>
        </pc:spChg>
        <pc:spChg chg="mod">
          <ac:chgData name="LAMIAE BEZZAZ" userId="f9bc3cc0-8e1c-4944-afa8-b4b36bbf20e1" providerId="ADAL" clId="{9B81217F-776E-4228-BCF4-0E233AFB16D2}" dt="2025-11-21T21:30:06.524" v="198" actId="20577"/>
          <ac:spMkLst>
            <pc:docMk/>
            <pc:sldMk cId="0" sldId="866"/>
            <ac:spMk id="7" creationId="{CDA49BCA-ED7A-CD55-B3D2-35AC02A7D2F8}"/>
          </ac:spMkLst>
        </pc:spChg>
        <pc:picChg chg="del">
          <ac:chgData name="LAMIAE BEZZAZ" userId="f9bc3cc0-8e1c-4944-afa8-b4b36bbf20e1" providerId="ADAL" clId="{9B81217F-776E-4228-BCF4-0E233AFB16D2}" dt="2025-11-21T22:14:25.499" v="965" actId="478"/>
          <ac:picMkLst>
            <pc:docMk/>
            <pc:sldMk cId="0" sldId="866"/>
            <ac:picMk id="8" creationId="{52ECBC32-1ED4-3BF3-111F-68D3188D4FB9}"/>
          </ac:picMkLst>
        </pc:picChg>
      </pc:sldChg>
      <pc:sldChg chg="modSp">
        <pc:chgData name="LAMIAE BEZZAZ" userId="f9bc3cc0-8e1c-4944-afa8-b4b36bbf20e1" providerId="ADAL" clId="{9B81217F-776E-4228-BCF4-0E233AFB16D2}" dt="2025-11-21T21:23:29.131" v="196" actId="20577"/>
        <pc:sldMkLst>
          <pc:docMk/>
          <pc:sldMk cId="0" sldId="867"/>
        </pc:sldMkLst>
        <pc:spChg chg="mod">
          <ac:chgData name="LAMIAE BEZZAZ" userId="f9bc3cc0-8e1c-4944-afa8-b4b36bbf20e1" providerId="ADAL" clId="{9B81217F-776E-4228-BCF4-0E233AFB16D2}" dt="2025-11-21T21:23:29.131" v="196" actId="20577"/>
          <ac:spMkLst>
            <pc:docMk/>
            <pc:sldMk cId="0" sldId="867"/>
            <ac:spMk id="3" creationId="{11807216-9017-1E04-87CB-A66A447AC330}"/>
          </ac:spMkLst>
        </pc:spChg>
      </pc:sldChg>
      <pc:sldChg chg="modSp">
        <pc:chgData name="LAMIAE BEZZAZ" userId="f9bc3cc0-8e1c-4944-afa8-b4b36bbf20e1" providerId="ADAL" clId="{9B81217F-776E-4228-BCF4-0E233AFB16D2}" dt="2025-11-21T21:07:37.930" v="70" actId="20577"/>
        <pc:sldMkLst>
          <pc:docMk/>
          <pc:sldMk cId="3450752851" sldId="955"/>
        </pc:sldMkLst>
        <pc:spChg chg="mod">
          <ac:chgData name="LAMIAE BEZZAZ" userId="f9bc3cc0-8e1c-4944-afa8-b4b36bbf20e1" providerId="ADAL" clId="{9B81217F-776E-4228-BCF4-0E233AFB16D2}" dt="2025-11-21T21:07:37.930" v="70" actId="20577"/>
          <ac:spMkLst>
            <pc:docMk/>
            <pc:sldMk cId="3450752851" sldId="955"/>
            <ac:spMk id="9" creationId="{B2147BA4-9C97-9685-44A4-4CA3F5E73013}"/>
          </ac:spMkLst>
        </pc:spChg>
      </pc:sldChg>
      <pc:sldChg chg="addSp delSp modSp">
        <pc:chgData name="LAMIAE BEZZAZ" userId="f9bc3cc0-8e1c-4944-afa8-b4b36bbf20e1" providerId="ADAL" clId="{9B81217F-776E-4228-BCF4-0E233AFB16D2}" dt="2025-11-21T22:08:17.536" v="851" actId="20577"/>
        <pc:sldMkLst>
          <pc:docMk/>
          <pc:sldMk cId="0" sldId="984"/>
        </pc:sldMkLst>
        <pc:spChg chg="mod">
          <ac:chgData name="LAMIAE BEZZAZ" userId="f9bc3cc0-8e1c-4944-afa8-b4b36bbf20e1" providerId="ADAL" clId="{9B81217F-776E-4228-BCF4-0E233AFB16D2}" dt="2025-11-21T22:08:17.536" v="851" actId="20577"/>
          <ac:spMkLst>
            <pc:docMk/>
            <pc:sldMk cId="0" sldId="984"/>
            <ac:spMk id="4" creationId="{00000000-0000-0000-0000-000000000000}"/>
          </ac:spMkLst>
        </pc:spChg>
        <pc:picChg chg="add mod ord">
          <ac:chgData name="LAMIAE BEZZAZ" userId="f9bc3cc0-8e1c-4944-afa8-b4b36bbf20e1" providerId="ADAL" clId="{9B81217F-776E-4228-BCF4-0E233AFB16D2}" dt="2025-11-21T22:08:11.703" v="849" actId="1076"/>
          <ac:picMkLst>
            <pc:docMk/>
            <pc:sldMk cId="0" sldId="984"/>
            <ac:picMk id="3" creationId="{AEA9D319-D6AD-42DC-8597-CE9744EF8CF0}"/>
          </ac:picMkLst>
        </pc:picChg>
        <pc:picChg chg="del">
          <ac:chgData name="LAMIAE BEZZAZ" userId="f9bc3cc0-8e1c-4944-afa8-b4b36bbf20e1" providerId="ADAL" clId="{9B81217F-776E-4228-BCF4-0E233AFB16D2}" dt="2025-11-21T22:07:43.710" v="841" actId="478"/>
          <ac:picMkLst>
            <pc:docMk/>
            <pc:sldMk cId="0" sldId="984"/>
            <ac:picMk id="5" creationId="{DD193DFA-1700-29A3-E3C1-8A3B26BCD25D}"/>
          </ac:picMkLst>
        </pc:picChg>
      </pc:sldChg>
      <pc:sldChg chg="modSp">
        <pc:chgData name="LAMIAE BEZZAZ" userId="f9bc3cc0-8e1c-4944-afa8-b4b36bbf20e1" providerId="ADAL" clId="{9B81217F-776E-4228-BCF4-0E233AFB16D2}" dt="2025-11-21T21:05:32.925" v="31"/>
        <pc:sldMkLst>
          <pc:docMk/>
          <pc:sldMk cId="4223267053" sldId="1032"/>
        </pc:sldMkLst>
        <pc:spChg chg="mod">
          <ac:chgData name="LAMIAE BEZZAZ" userId="f9bc3cc0-8e1c-4944-afa8-b4b36bbf20e1" providerId="ADAL" clId="{9B81217F-776E-4228-BCF4-0E233AFB16D2}" dt="2025-11-21T21:05:03.171" v="27" actId="20577"/>
          <ac:spMkLst>
            <pc:docMk/>
            <pc:sldMk cId="4223267053" sldId="1032"/>
            <ac:spMk id="4" creationId="{F5F58E59-5520-C4C4-25CC-4DA75C52FBA6}"/>
          </ac:spMkLst>
        </pc:spChg>
        <pc:spChg chg="mod">
          <ac:chgData name="LAMIAE BEZZAZ" userId="f9bc3cc0-8e1c-4944-afa8-b4b36bbf20e1" providerId="ADAL" clId="{9B81217F-776E-4228-BCF4-0E233AFB16D2}" dt="2025-11-21T21:05:32.925" v="31"/>
          <ac:spMkLst>
            <pc:docMk/>
            <pc:sldMk cId="4223267053" sldId="1032"/>
            <ac:spMk id="6" creationId="{CBEA232A-4E4E-1BAF-CEC9-052FBCABE06E}"/>
          </ac:spMkLst>
        </pc:spChg>
      </pc:sldChg>
      <pc:sldChg chg="addSp delSp delAnim">
        <pc:chgData name="LAMIAE BEZZAZ" userId="f9bc3cc0-8e1c-4944-afa8-b4b36bbf20e1" providerId="ADAL" clId="{9B81217F-776E-4228-BCF4-0E233AFB16D2}" dt="2025-11-21T22:18:10.799" v="987"/>
        <pc:sldMkLst>
          <pc:docMk/>
          <pc:sldMk cId="0" sldId="1040"/>
        </pc:sldMkLst>
        <pc:spChg chg="add">
          <ac:chgData name="LAMIAE BEZZAZ" userId="f9bc3cc0-8e1c-4944-afa8-b4b36bbf20e1" providerId="ADAL" clId="{9B81217F-776E-4228-BCF4-0E233AFB16D2}" dt="2025-11-21T22:18:10.799" v="987"/>
          <ac:spMkLst>
            <pc:docMk/>
            <pc:sldMk cId="0" sldId="1040"/>
            <ac:spMk id="8" creationId="{2D0625D4-3CF5-4B23-AA88-D3B7CED29B8B}"/>
          </ac:spMkLst>
        </pc:spChg>
        <pc:picChg chg="del">
          <ac:chgData name="LAMIAE BEZZAZ" userId="f9bc3cc0-8e1c-4944-afa8-b4b36bbf20e1" providerId="ADAL" clId="{9B81217F-776E-4228-BCF4-0E233AFB16D2}" dt="2025-11-21T21:56:25.731" v="630" actId="478"/>
          <ac:picMkLst>
            <pc:docMk/>
            <pc:sldMk cId="0" sldId="1040"/>
            <ac:picMk id="4" creationId="{FEBE4798-7B90-2FB4-E9FC-7C32AA85F4B4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20:30.604" v="991" actId="14100"/>
        <pc:sldMkLst>
          <pc:docMk/>
          <pc:sldMk cId="0" sldId="1048"/>
        </pc:sldMkLst>
        <pc:spChg chg="mod">
          <ac:chgData name="LAMIAE BEZZAZ" userId="f9bc3cc0-8e1c-4944-afa8-b4b36bbf20e1" providerId="ADAL" clId="{9B81217F-776E-4228-BCF4-0E233AFB16D2}" dt="2025-11-21T22:12:14.500" v="944" actId="14100"/>
          <ac:spMkLst>
            <pc:docMk/>
            <pc:sldMk cId="0" sldId="1048"/>
            <ac:spMk id="6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2:20:30.604" v="991" actId="14100"/>
          <ac:spMkLst>
            <pc:docMk/>
            <pc:sldMk cId="0" sldId="1048"/>
            <ac:spMk id="10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2:11:43.027" v="934" actId="478"/>
          <ac:picMkLst>
            <pc:docMk/>
            <pc:sldMk cId="0" sldId="1048"/>
            <ac:picMk id="4" creationId="{78EF682F-B55F-167C-6370-B4076EE13871}"/>
          </ac:picMkLst>
        </pc:picChg>
        <pc:picChg chg="add mod ord">
          <ac:chgData name="LAMIAE BEZZAZ" userId="f9bc3cc0-8e1c-4944-afa8-b4b36bbf20e1" providerId="ADAL" clId="{9B81217F-776E-4228-BCF4-0E233AFB16D2}" dt="2025-11-21T22:12:03.903" v="941" actId="14100"/>
          <ac:picMkLst>
            <pc:docMk/>
            <pc:sldMk cId="0" sldId="1048"/>
            <ac:picMk id="9" creationId="{6E5B2DEB-39BA-4FA5-AB47-1250C7FA7D91}"/>
          </ac:picMkLst>
        </pc:picChg>
      </pc:sldChg>
      <pc:sldChg chg="modSp">
        <pc:chgData name="LAMIAE BEZZAZ" userId="f9bc3cc0-8e1c-4944-afa8-b4b36bbf20e1" providerId="ADAL" clId="{9B81217F-776E-4228-BCF4-0E233AFB16D2}" dt="2025-11-21T22:14:13.492" v="964" actId="1076"/>
        <pc:sldMkLst>
          <pc:docMk/>
          <pc:sldMk cId="0" sldId="1049"/>
        </pc:sldMkLst>
        <pc:spChg chg="mod">
          <ac:chgData name="LAMIAE BEZZAZ" userId="f9bc3cc0-8e1c-4944-afa8-b4b36bbf20e1" providerId="ADAL" clId="{9B81217F-776E-4228-BCF4-0E233AFB16D2}" dt="2025-11-21T22:14:04.351" v="963" actId="20577"/>
          <ac:spMkLst>
            <pc:docMk/>
            <pc:sldMk cId="0" sldId="1049"/>
            <ac:spMk id="4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2:14:13.492" v="964" actId="1076"/>
          <ac:spMkLst>
            <pc:docMk/>
            <pc:sldMk cId="0" sldId="1049"/>
            <ac:spMk id="5" creationId="{00000000-0000-0000-0000-000000000000}"/>
          </ac:spMkLst>
        </pc:spChg>
      </pc:sldChg>
      <pc:sldChg chg="modSp">
        <pc:chgData name="LAMIAE BEZZAZ" userId="f9bc3cc0-8e1c-4944-afa8-b4b36bbf20e1" providerId="ADAL" clId="{9B81217F-776E-4228-BCF4-0E233AFB16D2}" dt="2025-11-21T21:30:34.525" v="200"/>
        <pc:sldMkLst>
          <pc:docMk/>
          <pc:sldMk cId="0" sldId="1050"/>
        </pc:sldMkLst>
        <pc:spChg chg="mod">
          <ac:chgData name="LAMIAE BEZZAZ" userId="f9bc3cc0-8e1c-4944-afa8-b4b36bbf20e1" providerId="ADAL" clId="{9B81217F-776E-4228-BCF4-0E233AFB16D2}" dt="2025-11-21T21:30:34.525" v="200"/>
          <ac:spMkLst>
            <pc:docMk/>
            <pc:sldMk cId="0" sldId="1050"/>
            <ac:spMk id="2" creationId="{89C2A47D-1FEC-5D29-CC76-49D6462325DE}"/>
          </ac:spMkLst>
        </pc:spChg>
      </pc:sldChg>
      <pc:sldChg chg="addSp modSp">
        <pc:chgData name="LAMIAE BEZZAZ" userId="f9bc3cc0-8e1c-4944-afa8-b4b36bbf20e1" providerId="ADAL" clId="{9B81217F-776E-4228-BCF4-0E233AFB16D2}" dt="2025-11-21T21:35:02.612" v="214" actId="164"/>
        <pc:sldMkLst>
          <pc:docMk/>
          <pc:sldMk cId="0" sldId="1052"/>
        </pc:sldMkLst>
        <pc:spChg chg="add mod">
          <ac:chgData name="LAMIAE BEZZAZ" userId="f9bc3cc0-8e1c-4944-afa8-b4b36bbf20e1" providerId="ADAL" clId="{9B81217F-776E-4228-BCF4-0E233AFB16D2}" dt="2025-11-21T21:35:02.612" v="214" actId="164"/>
          <ac:spMkLst>
            <pc:docMk/>
            <pc:sldMk cId="0" sldId="1052"/>
            <ac:spMk id="2" creationId="{2CB002A3-DC47-4196-A262-9DE4E0ABEB90}"/>
          </ac:spMkLst>
        </pc:spChg>
        <pc:spChg chg="mod">
          <ac:chgData name="LAMIAE BEZZAZ" userId="f9bc3cc0-8e1c-4944-afa8-b4b36bbf20e1" providerId="ADAL" clId="{9B81217F-776E-4228-BCF4-0E233AFB16D2}" dt="2025-11-21T21:35:02.612" v="214" actId="164"/>
          <ac:spMkLst>
            <pc:docMk/>
            <pc:sldMk cId="0" sldId="1052"/>
            <ac:spMk id="11" creationId="{00000000-0000-0000-0000-000000000000}"/>
          </ac:spMkLst>
        </pc:spChg>
        <pc:grpChg chg="add mod">
          <ac:chgData name="LAMIAE BEZZAZ" userId="f9bc3cc0-8e1c-4944-afa8-b4b36bbf20e1" providerId="ADAL" clId="{9B81217F-776E-4228-BCF4-0E233AFB16D2}" dt="2025-11-21T21:35:02.612" v="214" actId="164"/>
          <ac:grpSpMkLst>
            <pc:docMk/>
            <pc:sldMk cId="0" sldId="1052"/>
            <ac:grpSpMk id="3" creationId="{DBE84B70-26A1-4F03-B76C-4597DC053DCC}"/>
          </ac:grpSpMkLst>
        </pc:grpChg>
      </pc:sldChg>
      <pc:sldChg chg="addSp delSp modSp">
        <pc:chgData name="LAMIAE BEZZAZ" userId="f9bc3cc0-8e1c-4944-afa8-b4b36bbf20e1" providerId="ADAL" clId="{9B81217F-776E-4228-BCF4-0E233AFB16D2}" dt="2025-11-21T21:47:04.697" v="537" actId="1076"/>
        <pc:sldMkLst>
          <pc:docMk/>
          <pc:sldMk cId="0" sldId="1053"/>
        </pc:sldMkLst>
        <pc:spChg chg="mod">
          <ac:chgData name="LAMIAE BEZZAZ" userId="f9bc3cc0-8e1c-4944-afa8-b4b36bbf20e1" providerId="ADAL" clId="{9B81217F-776E-4228-BCF4-0E233AFB16D2}" dt="2025-11-21T21:37:19.760" v="247" actId="20577"/>
          <ac:spMkLst>
            <pc:docMk/>
            <pc:sldMk cId="0" sldId="1053"/>
            <ac:spMk id="6" creationId="{00000000-0000-0000-0000-000000000000}"/>
          </ac:spMkLst>
        </pc:spChg>
        <pc:picChg chg="add del">
          <ac:chgData name="LAMIAE BEZZAZ" userId="f9bc3cc0-8e1c-4944-afa8-b4b36bbf20e1" providerId="ADAL" clId="{9B81217F-776E-4228-BCF4-0E233AFB16D2}" dt="2025-11-21T21:39:37.714" v="250" actId="478"/>
          <ac:picMkLst>
            <pc:docMk/>
            <pc:sldMk cId="0" sldId="1053"/>
            <ac:picMk id="2" creationId="{D73449C7-B350-4C03-8C97-4CA8A3EE1C45}"/>
          </ac:picMkLst>
        </pc:picChg>
        <pc:picChg chg="del">
          <ac:chgData name="LAMIAE BEZZAZ" userId="f9bc3cc0-8e1c-4944-afa8-b4b36bbf20e1" providerId="ADAL" clId="{9B81217F-776E-4228-BCF4-0E233AFB16D2}" dt="2025-11-21T21:39:35.934" v="248" actId="478"/>
          <ac:picMkLst>
            <pc:docMk/>
            <pc:sldMk cId="0" sldId="1053"/>
            <ac:picMk id="3" creationId="{AABF7434-46BD-F207-887E-B42185C4F6C0}"/>
          </ac:picMkLst>
        </pc:picChg>
        <pc:picChg chg="add mod">
          <ac:chgData name="LAMIAE BEZZAZ" userId="f9bc3cc0-8e1c-4944-afa8-b4b36bbf20e1" providerId="ADAL" clId="{9B81217F-776E-4228-BCF4-0E233AFB16D2}" dt="2025-11-21T21:47:04.697" v="537" actId="1076"/>
          <ac:picMkLst>
            <pc:docMk/>
            <pc:sldMk cId="0" sldId="1053"/>
            <ac:picMk id="5" creationId="{58E365BC-9613-4E89-9697-47E17082225E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46:26.974" v="531" actId="1076"/>
        <pc:sldMkLst>
          <pc:docMk/>
          <pc:sldMk cId="0" sldId="1054"/>
        </pc:sldMkLst>
        <pc:spChg chg="mod">
          <ac:chgData name="LAMIAE BEZZAZ" userId="f9bc3cc0-8e1c-4944-afa8-b4b36bbf20e1" providerId="ADAL" clId="{9B81217F-776E-4228-BCF4-0E233AFB16D2}" dt="2025-11-21T21:44:53.227" v="520" actId="20577"/>
          <ac:spMkLst>
            <pc:docMk/>
            <pc:sldMk cId="0" sldId="1054"/>
            <ac:spMk id="2" creationId="{00000000-0000-0000-0000-000000000000}"/>
          </ac:spMkLst>
        </pc:spChg>
        <pc:spChg chg="add del">
          <ac:chgData name="LAMIAE BEZZAZ" userId="f9bc3cc0-8e1c-4944-afa8-b4b36bbf20e1" providerId="ADAL" clId="{9B81217F-776E-4228-BCF4-0E233AFB16D2}" dt="2025-11-21T21:43:17.216" v="413"/>
          <ac:spMkLst>
            <pc:docMk/>
            <pc:sldMk cId="0" sldId="1054"/>
            <ac:spMk id="4" creationId="{A9CBF943-E96E-4D81-A211-C14F22432E68}"/>
          </ac:spMkLst>
        </pc:spChg>
        <pc:spChg chg="mod">
          <ac:chgData name="LAMIAE BEZZAZ" userId="f9bc3cc0-8e1c-4944-afa8-b4b36bbf20e1" providerId="ADAL" clId="{9B81217F-776E-4228-BCF4-0E233AFB16D2}" dt="2025-11-21T21:45:24.506" v="524" actId="20577"/>
          <ac:spMkLst>
            <pc:docMk/>
            <pc:sldMk cId="0" sldId="1054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3:14.118" v="411" actId="478"/>
          <ac:picMkLst>
            <pc:docMk/>
            <pc:sldMk cId="0" sldId="1054"/>
            <ac:picMk id="3" creationId="{81F1684E-D140-9651-95E0-6C60911E819E}"/>
          </ac:picMkLst>
        </pc:picChg>
        <pc:picChg chg="add mod">
          <ac:chgData name="LAMIAE BEZZAZ" userId="f9bc3cc0-8e1c-4944-afa8-b4b36bbf20e1" providerId="ADAL" clId="{9B81217F-776E-4228-BCF4-0E233AFB16D2}" dt="2025-11-21T21:46:26.974" v="531" actId="1076"/>
          <ac:picMkLst>
            <pc:docMk/>
            <pc:sldMk cId="0" sldId="1054"/>
            <ac:picMk id="7" creationId="{940058D9-12E1-4131-B0FF-3B8BC689E4F0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04:49.773" v="733" actId="20577"/>
        <pc:sldMkLst>
          <pc:docMk/>
          <pc:sldMk cId="0" sldId="1060"/>
        </pc:sldMkLst>
        <pc:spChg chg="add mod">
          <ac:chgData name="LAMIAE BEZZAZ" userId="f9bc3cc0-8e1c-4944-afa8-b4b36bbf20e1" providerId="ADAL" clId="{9B81217F-776E-4228-BCF4-0E233AFB16D2}" dt="2025-11-21T22:03:50.177" v="714" actId="164"/>
          <ac:spMkLst>
            <pc:docMk/>
            <pc:sldMk cId="0" sldId="1060"/>
            <ac:spMk id="2" creationId="{2C287D82-F360-434E-ABCD-74527E720F38}"/>
          </ac:spMkLst>
        </pc:spChg>
        <pc:spChg chg="mod">
          <ac:chgData name="LAMIAE BEZZAZ" userId="f9bc3cc0-8e1c-4944-afa8-b4b36bbf20e1" providerId="ADAL" clId="{9B81217F-776E-4228-BCF4-0E233AFB16D2}" dt="2025-11-21T22:04:49.773" v="733" actId="20577"/>
          <ac:spMkLst>
            <pc:docMk/>
            <pc:sldMk cId="0" sldId="1060"/>
            <ac:spMk id="8" creationId="{00000000-0000-0000-0000-000000000000}"/>
          </ac:spMkLst>
        </pc:spChg>
        <pc:spChg chg="add mod">
          <ac:chgData name="LAMIAE BEZZAZ" userId="f9bc3cc0-8e1c-4944-afa8-b4b36bbf20e1" providerId="ADAL" clId="{9B81217F-776E-4228-BCF4-0E233AFB16D2}" dt="2025-11-21T22:03:50.177" v="714" actId="164"/>
          <ac:spMkLst>
            <pc:docMk/>
            <pc:sldMk cId="0" sldId="1060"/>
            <ac:spMk id="9" creationId="{36D6FF34-375C-4F8A-960E-2273C1FC61F4}"/>
          </ac:spMkLst>
        </pc:spChg>
        <pc:spChg chg="add mod">
          <ac:chgData name="LAMIAE BEZZAZ" userId="f9bc3cc0-8e1c-4944-afa8-b4b36bbf20e1" providerId="ADAL" clId="{9B81217F-776E-4228-BCF4-0E233AFB16D2}" dt="2025-11-21T22:03:50.177" v="714" actId="164"/>
          <ac:spMkLst>
            <pc:docMk/>
            <pc:sldMk cId="0" sldId="1060"/>
            <ac:spMk id="10" creationId="{DB7427F7-0D57-4EF3-98EF-2407A2786486}"/>
          </ac:spMkLst>
        </pc:spChg>
        <pc:spChg chg="add mod">
          <ac:chgData name="LAMIAE BEZZAZ" userId="f9bc3cc0-8e1c-4944-afa8-b4b36bbf20e1" providerId="ADAL" clId="{9B81217F-776E-4228-BCF4-0E233AFB16D2}" dt="2025-11-21T22:03:50.177" v="714" actId="164"/>
          <ac:spMkLst>
            <pc:docMk/>
            <pc:sldMk cId="0" sldId="1060"/>
            <ac:spMk id="13" creationId="{463E6D58-88F2-46EF-AB84-E257CE38BCE4}"/>
          </ac:spMkLst>
        </pc:spChg>
        <pc:grpChg chg="add mod">
          <ac:chgData name="LAMIAE BEZZAZ" userId="f9bc3cc0-8e1c-4944-afa8-b4b36bbf20e1" providerId="ADAL" clId="{9B81217F-776E-4228-BCF4-0E233AFB16D2}" dt="2025-11-21T22:03:57.991" v="715" actId="1076"/>
          <ac:grpSpMkLst>
            <pc:docMk/>
            <pc:sldMk cId="0" sldId="1060"/>
            <ac:grpSpMk id="3" creationId="{5731C0F7-038C-42CD-BD16-5514AAA78347}"/>
          </ac:grpSpMkLst>
        </pc:grpChg>
        <pc:picChg chg="del mod">
          <ac:chgData name="LAMIAE BEZZAZ" userId="f9bc3cc0-8e1c-4944-afa8-b4b36bbf20e1" providerId="ADAL" clId="{9B81217F-776E-4228-BCF4-0E233AFB16D2}" dt="2025-11-21T22:03:30.591" v="713" actId="478"/>
          <ac:picMkLst>
            <pc:docMk/>
            <pc:sldMk cId="0" sldId="1060"/>
            <ac:picMk id="14" creationId="{B25A4C12-3B0B-9542-FCC1-851170618419}"/>
          </ac:picMkLst>
        </pc:picChg>
      </pc:sldChg>
      <pc:sldChg chg="modSp">
        <pc:chgData name="LAMIAE BEZZAZ" userId="f9bc3cc0-8e1c-4944-afa8-b4b36bbf20e1" providerId="ADAL" clId="{9B81217F-776E-4228-BCF4-0E233AFB16D2}" dt="2025-11-21T21:30:00.360" v="197" actId="20577"/>
        <pc:sldMkLst>
          <pc:docMk/>
          <pc:sldMk cId="0" sldId="1069"/>
        </pc:sldMkLst>
        <pc:spChg chg="mod">
          <ac:chgData name="LAMIAE BEZZAZ" userId="f9bc3cc0-8e1c-4944-afa8-b4b36bbf20e1" providerId="ADAL" clId="{9B81217F-776E-4228-BCF4-0E233AFB16D2}" dt="2025-11-21T21:30:00.360" v="197" actId="20577"/>
          <ac:spMkLst>
            <pc:docMk/>
            <pc:sldMk cId="0" sldId="1069"/>
            <ac:spMk id="11" creationId="{00000000-0000-0000-0000-000000000000}"/>
          </ac:spMkLst>
        </pc:spChg>
      </pc:sldChg>
      <pc:sldChg chg="addSp delSp modSp delAnim">
        <pc:chgData name="LAMIAE BEZZAZ" userId="f9bc3cc0-8e1c-4944-afa8-b4b36bbf20e1" providerId="ADAL" clId="{9B81217F-776E-4228-BCF4-0E233AFB16D2}" dt="2025-11-21T22:15:30.753" v="978"/>
        <pc:sldMkLst>
          <pc:docMk/>
          <pc:sldMk cId="0" sldId="1070"/>
        </pc:sldMkLst>
        <pc:spChg chg="mod">
          <ac:chgData name="LAMIAE BEZZAZ" userId="f9bc3cc0-8e1c-4944-afa8-b4b36bbf20e1" providerId="ADAL" clId="{9B81217F-776E-4228-BCF4-0E233AFB16D2}" dt="2025-11-21T21:30:11.734" v="199" actId="20577"/>
          <ac:spMkLst>
            <pc:docMk/>
            <pc:sldMk cId="0" sldId="1070"/>
            <ac:spMk id="7" creationId="{AA297994-1F8E-E88C-5385-5DCB173B7D0D}"/>
          </ac:spMkLst>
        </pc:spChg>
        <pc:spChg chg="add">
          <ac:chgData name="LAMIAE BEZZAZ" userId="f9bc3cc0-8e1c-4944-afa8-b4b36bbf20e1" providerId="ADAL" clId="{9B81217F-776E-4228-BCF4-0E233AFB16D2}" dt="2025-11-21T22:15:30.753" v="978"/>
          <ac:spMkLst>
            <pc:docMk/>
            <pc:sldMk cId="0" sldId="1070"/>
            <ac:spMk id="9" creationId="{82B49F7A-BF00-42A4-B691-9FE08F531158}"/>
          </ac:spMkLst>
        </pc:spChg>
        <pc:picChg chg="del">
          <ac:chgData name="LAMIAE BEZZAZ" userId="f9bc3cc0-8e1c-4944-afa8-b4b36bbf20e1" providerId="ADAL" clId="{9B81217F-776E-4228-BCF4-0E233AFB16D2}" dt="2025-11-21T22:14:36.782" v="966" actId="478"/>
          <ac:picMkLst>
            <pc:docMk/>
            <pc:sldMk cId="0" sldId="1070"/>
            <ac:picMk id="8" creationId="{5A53D8D4-489E-894B-DA8E-2BFCA9676D30}"/>
          </ac:picMkLst>
        </pc:picChg>
      </pc:sldChg>
      <pc:sldChg chg="addSp delSp modSp delAnim">
        <pc:chgData name="LAMIAE BEZZAZ" userId="f9bc3cc0-8e1c-4944-afa8-b4b36bbf20e1" providerId="ADAL" clId="{9B81217F-776E-4228-BCF4-0E233AFB16D2}" dt="2025-11-21T22:15:40.731" v="980"/>
        <pc:sldMkLst>
          <pc:docMk/>
          <pc:sldMk cId="0" sldId="1071"/>
        </pc:sldMkLst>
        <pc:spChg chg="mod">
          <ac:chgData name="LAMIAE BEZZAZ" userId="f9bc3cc0-8e1c-4944-afa8-b4b36bbf20e1" providerId="ADAL" clId="{9B81217F-776E-4228-BCF4-0E233AFB16D2}" dt="2025-11-21T21:23:17.811" v="194" actId="20577"/>
          <ac:spMkLst>
            <pc:docMk/>
            <pc:sldMk cId="0" sldId="1071"/>
            <ac:spMk id="6" creationId="{5CCDA2EF-309F-CC2F-B01E-CB6046FB494E}"/>
          </ac:spMkLst>
        </pc:spChg>
        <pc:spChg chg="add">
          <ac:chgData name="LAMIAE BEZZAZ" userId="f9bc3cc0-8e1c-4944-afa8-b4b36bbf20e1" providerId="ADAL" clId="{9B81217F-776E-4228-BCF4-0E233AFB16D2}" dt="2025-11-21T22:15:40.731" v="980"/>
          <ac:spMkLst>
            <pc:docMk/>
            <pc:sldMk cId="0" sldId="1071"/>
            <ac:spMk id="7" creationId="{882187AD-FC05-4DA8-92BC-99D093519852}"/>
          </ac:spMkLst>
        </pc:spChg>
        <pc:picChg chg="del">
          <ac:chgData name="LAMIAE BEZZAZ" userId="f9bc3cc0-8e1c-4944-afa8-b4b36bbf20e1" providerId="ADAL" clId="{9B81217F-776E-4228-BCF4-0E233AFB16D2}" dt="2025-11-21T22:15:39.481" v="979" actId="478"/>
          <ac:picMkLst>
            <pc:docMk/>
            <pc:sldMk cId="0" sldId="1071"/>
            <ac:picMk id="8" creationId="{C4C06821-7EBD-015D-1E99-F2738EF835BE}"/>
          </ac:picMkLst>
        </pc:picChg>
      </pc:sldChg>
      <pc:sldChg chg="addSp delSp modSp delAnim">
        <pc:chgData name="LAMIAE BEZZAZ" userId="f9bc3cc0-8e1c-4944-afa8-b4b36bbf20e1" providerId="ADAL" clId="{9B81217F-776E-4228-BCF4-0E233AFB16D2}" dt="2025-11-21T22:15:47.289" v="982"/>
        <pc:sldMkLst>
          <pc:docMk/>
          <pc:sldMk cId="0" sldId="1072"/>
        </pc:sldMkLst>
        <pc:spChg chg="mod">
          <ac:chgData name="LAMIAE BEZZAZ" userId="f9bc3cc0-8e1c-4944-afa8-b4b36bbf20e1" providerId="ADAL" clId="{9B81217F-776E-4228-BCF4-0E233AFB16D2}" dt="2025-11-21T21:23:13.780" v="193" actId="20577"/>
          <ac:spMkLst>
            <pc:docMk/>
            <pc:sldMk cId="0" sldId="1072"/>
            <ac:spMk id="6" creationId="{A3272189-1945-5CCB-BEF8-DE0DF66865AB}"/>
          </ac:spMkLst>
        </pc:spChg>
        <pc:spChg chg="add">
          <ac:chgData name="LAMIAE BEZZAZ" userId="f9bc3cc0-8e1c-4944-afa8-b4b36bbf20e1" providerId="ADAL" clId="{9B81217F-776E-4228-BCF4-0E233AFB16D2}" dt="2025-11-21T22:15:47.289" v="982"/>
          <ac:spMkLst>
            <pc:docMk/>
            <pc:sldMk cId="0" sldId="1072"/>
            <ac:spMk id="7" creationId="{376C37A9-0083-4B94-B5B4-F7A10B237B50}"/>
          </ac:spMkLst>
        </pc:spChg>
        <pc:picChg chg="del">
          <ac:chgData name="LAMIAE BEZZAZ" userId="f9bc3cc0-8e1c-4944-afa8-b4b36bbf20e1" providerId="ADAL" clId="{9B81217F-776E-4228-BCF4-0E233AFB16D2}" dt="2025-11-21T22:15:46.646" v="981" actId="478"/>
          <ac:picMkLst>
            <pc:docMk/>
            <pc:sldMk cId="0" sldId="1072"/>
            <ac:picMk id="8" creationId="{AD113802-92AD-F619-7EF1-993C0AE42B70}"/>
          </ac:picMkLst>
        </pc:picChg>
      </pc:sldChg>
      <pc:sldChg chg="addSp delSp modSp delAnim">
        <pc:chgData name="LAMIAE BEZZAZ" userId="f9bc3cc0-8e1c-4944-afa8-b4b36bbf20e1" providerId="ADAL" clId="{9B81217F-776E-4228-BCF4-0E233AFB16D2}" dt="2025-11-21T22:15:57.872" v="984"/>
        <pc:sldMkLst>
          <pc:docMk/>
          <pc:sldMk cId="0" sldId="1073"/>
        </pc:sldMkLst>
        <pc:spChg chg="del">
          <ac:chgData name="LAMIAE BEZZAZ" userId="f9bc3cc0-8e1c-4944-afa8-b4b36bbf20e1" providerId="ADAL" clId="{9B81217F-776E-4228-BCF4-0E233AFB16D2}" dt="2025-11-21T21:35:13.715" v="215" actId="478"/>
          <ac:spMkLst>
            <pc:docMk/>
            <pc:sldMk cId="0" sldId="1073"/>
            <ac:spMk id="4" creationId="{0200FEBE-588A-87E5-518D-9B9723CA848D}"/>
          </ac:spMkLst>
        </pc:spChg>
        <pc:spChg chg="add">
          <ac:chgData name="LAMIAE BEZZAZ" userId="f9bc3cc0-8e1c-4944-afa8-b4b36bbf20e1" providerId="ADAL" clId="{9B81217F-776E-4228-BCF4-0E233AFB16D2}" dt="2025-11-21T22:15:57.872" v="984"/>
          <ac:spMkLst>
            <pc:docMk/>
            <pc:sldMk cId="0" sldId="1073"/>
            <ac:spMk id="12" creationId="{A0954BD3-ECFC-48B3-A64C-C51ED7EF41AA}"/>
          </ac:spMkLst>
        </pc:spChg>
        <pc:grpChg chg="add mod">
          <ac:chgData name="LAMIAE BEZZAZ" userId="f9bc3cc0-8e1c-4944-afa8-b4b36bbf20e1" providerId="ADAL" clId="{9B81217F-776E-4228-BCF4-0E233AFB16D2}" dt="2025-11-21T21:35:28.065" v="218" actId="14100"/>
          <ac:grpSpMkLst>
            <pc:docMk/>
            <pc:sldMk cId="0" sldId="1073"/>
            <ac:grpSpMk id="8" creationId="{2B4AC16B-B4DC-4AE7-8D83-4A54F59C29DE}"/>
          </ac:grpSpMkLst>
        </pc:grpChg>
        <pc:picChg chg="del">
          <ac:chgData name="LAMIAE BEZZAZ" userId="f9bc3cc0-8e1c-4944-afa8-b4b36bbf20e1" providerId="ADAL" clId="{9B81217F-776E-4228-BCF4-0E233AFB16D2}" dt="2025-11-21T22:15:57.302" v="983" actId="478"/>
          <ac:picMkLst>
            <pc:docMk/>
            <pc:sldMk cId="0" sldId="1073"/>
            <ac:picMk id="5" creationId="{0479E962-88A4-490C-F29B-2AA576081B26}"/>
          </ac:picMkLst>
        </pc:picChg>
      </pc:sldChg>
      <pc:sldChg chg="addSp delSp">
        <pc:chgData name="LAMIAE BEZZAZ" userId="f9bc3cc0-8e1c-4944-afa8-b4b36bbf20e1" providerId="ADAL" clId="{9B81217F-776E-4228-BCF4-0E233AFB16D2}" dt="2025-11-21T21:35:41.195" v="222"/>
        <pc:sldMkLst>
          <pc:docMk/>
          <pc:sldMk cId="0" sldId="1076"/>
        </pc:sldMkLst>
        <pc:spChg chg="del">
          <ac:chgData name="LAMIAE BEZZAZ" userId="f9bc3cc0-8e1c-4944-afa8-b4b36bbf20e1" providerId="ADAL" clId="{9B81217F-776E-4228-BCF4-0E233AFB16D2}" dt="2025-11-21T21:35:40.385" v="221" actId="478"/>
          <ac:spMkLst>
            <pc:docMk/>
            <pc:sldMk cId="0" sldId="1076"/>
            <ac:spMk id="3" creationId="{5C6421EA-67E3-3316-012A-1E22BBC57837}"/>
          </ac:spMkLst>
        </pc:spChg>
        <pc:grpChg chg="add">
          <ac:chgData name="LAMIAE BEZZAZ" userId="f9bc3cc0-8e1c-4944-afa8-b4b36bbf20e1" providerId="ADAL" clId="{9B81217F-776E-4228-BCF4-0E233AFB16D2}" dt="2025-11-21T21:35:41.195" v="222"/>
          <ac:grpSpMkLst>
            <pc:docMk/>
            <pc:sldMk cId="0" sldId="1076"/>
            <ac:grpSpMk id="5" creationId="{82F2D516-46A4-4EC4-965B-1C8053717237}"/>
          </ac:grpSpMkLst>
        </pc:grpChg>
      </pc:sldChg>
      <pc:sldChg chg="addSp delSp delAnim">
        <pc:chgData name="LAMIAE BEZZAZ" userId="f9bc3cc0-8e1c-4944-afa8-b4b36bbf20e1" providerId="ADAL" clId="{9B81217F-776E-4228-BCF4-0E233AFB16D2}" dt="2025-11-21T22:16:17.700" v="986"/>
        <pc:sldMkLst>
          <pc:docMk/>
          <pc:sldMk cId="0" sldId="1077"/>
        </pc:sldMkLst>
        <pc:spChg chg="del">
          <ac:chgData name="LAMIAE BEZZAZ" userId="f9bc3cc0-8e1c-4944-afa8-b4b36bbf20e1" providerId="ADAL" clId="{9B81217F-776E-4228-BCF4-0E233AFB16D2}" dt="2025-11-21T21:35:33.821" v="219" actId="478"/>
          <ac:spMkLst>
            <pc:docMk/>
            <pc:sldMk cId="0" sldId="1077"/>
            <ac:spMk id="4" creationId="{6CF44DFD-0165-95CF-DB4B-5B7F16454AC9}"/>
          </ac:spMkLst>
        </pc:spChg>
        <pc:spChg chg="add">
          <ac:chgData name="LAMIAE BEZZAZ" userId="f9bc3cc0-8e1c-4944-afa8-b4b36bbf20e1" providerId="ADAL" clId="{9B81217F-776E-4228-BCF4-0E233AFB16D2}" dt="2025-11-21T22:16:17.700" v="986"/>
          <ac:spMkLst>
            <pc:docMk/>
            <pc:sldMk cId="0" sldId="1077"/>
            <ac:spMk id="12" creationId="{E682587F-3B4F-48E7-8C28-99CE20C0AFE3}"/>
          </ac:spMkLst>
        </pc:spChg>
        <pc:grpChg chg="add">
          <ac:chgData name="LAMIAE BEZZAZ" userId="f9bc3cc0-8e1c-4944-afa8-b4b36bbf20e1" providerId="ADAL" clId="{9B81217F-776E-4228-BCF4-0E233AFB16D2}" dt="2025-11-21T21:35:34.452" v="220"/>
          <ac:grpSpMkLst>
            <pc:docMk/>
            <pc:sldMk cId="0" sldId="1077"/>
            <ac:grpSpMk id="8" creationId="{785AE494-A36F-463B-A830-2B5D8066FBB0}"/>
          </ac:grpSpMkLst>
        </pc:grpChg>
        <pc:picChg chg="del">
          <ac:chgData name="LAMIAE BEZZAZ" userId="f9bc3cc0-8e1c-4944-afa8-b4b36bbf20e1" providerId="ADAL" clId="{9B81217F-776E-4228-BCF4-0E233AFB16D2}" dt="2025-11-21T22:16:16.689" v="985" actId="478"/>
          <ac:picMkLst>
            <pc:docMk/>
            <pc:sldMk cId="0" sldId="1077"/>
            <ac:picMk id="5" creationId="{B9BBB031-8CA4-58BF-B9CA-AAB6189DF574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46:34.978" v="532" actId="1440"/>
        <pc:sldMkLst>
          <pc:docMk/>
          <pc:sldMk cId="0" sldId="1078"/>
        </pc:sldMkLst>
        <pc:spChg chg="mod">
          <ac:chgData name="LAMIAE BEZZAZ" userId="f9bc3cc0-8e1c-4944-afa8-b4b36bbf20e1" providerId="ADAL" clId="{9B81217F-776E-4228-BCF4-0E233AFB16D2}" dt="2025-11-21T21:42:42.028" v="410" actId="20577"/>
          <ac:spMkLst>
            <pc:docMk/>
            <pc:sldMk cId="0" sldId="1078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2:13.396" v="371" actId="478"/>
          <ac:picMkLst>
            <pc:docMk/>
            <pc:sldMk cId="0" sldId="1078"/>
            <ac:picMk id="3" creationId="{5B51878D-18F4-4EE2-80C2-478701C010BF}"/>
          </ac:picMkLst>
        </pc:picChg>
        <pc:picChg chg="add mod">
          <ac:chgData name="LAMIAE BEZZAZ" userId="f9bc3cc0-8e1c-4944-afa8-b4b36bbf20e1" providerId="ADAL" clId="{9B81217F-776E-4228-BCF4-0E233AFB16D2}" dt="2025-11-21T21:46:34.978" v="532" actId="1440"/>
          <ac:picMkLst>
            <pc:docMk/>
            <pc:sldMk cId="0" sldId="1078"/>
            <ac:picMk id="5" creationId="{4DD546BB-0714-486F-AC51-B1F34A22C63E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46:52.741" v="535" actId="1076"/>
        <pc:sldMkLst>
          <pc:docMk/>
          <pc:sldMk cId="0" sldId="1079"/>
        </pc:sldMkLst>
        <pc:spChg chg="mod">
          <ac:chgData name="LAMIAE BEZZAZ" userId="f9bc3cc0-8e1c-4944-afa8-b4b36bbf20e1" providerId="ADAL" clId="{9B81217F-776E-4228-BCF4-0E233AFB16D2}" dt="2025-11-21T21:41:39.201" v="334" actId="20577"/>
          <ac:spMkLst>
            <pc:docMk/>
            <pc:sldMk cId="0" sldId="1079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0:57.487" v="258" actId="478"/>
          <ac:picMkLst>
            <pc:docMk/>
            <pc:sldMk cId="0" sldId="1079"/>
            <ac:picMk id="3" creationId="{814EA43F-3753-4128-5EE2-AE44AE9D765D}"/>
          </ac:picMkLst>
        </pc:picChg>
        <pc:picChg chg="add mod">
          <ac:chgData name="LAMIAE BEZZAZ" userId="f9bc3cc0-8e1c-4944-afa8-b4b36bbf20e1" providerId="ADAL" clId="{9B81217F-776E-4228-BCF4-0E233AFB16D2}" dt="2025-11-21T21:46:52.741" v="535" actId="1076"/>
          <ac:picMkLst>
            <pc:docMk/>
            <pc:sldMk cId="0" sldId="1079"/>
            <ac:picMk id="5" creationId="{56613EDF-5F19-42FE-A930-B5397A966572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46:43.791" v="533" actId="1440"/>
        <pc:sldMkLst>
          <pc:docMk/>
          <pc:sldMk cId="0" sldId="1080"/>
        </pc:sldMkLst>
        <pc:spChg chg="mod">
          <ac:chgData name="LAMIAE BEZZAZ" userId="f9bc3cc0-8e1c-4944-afa8-b4b36bbf20e1" providerId="ADAL" clId="{9B81217F-776E-4228-BCF4-0E233AFB16D2}" dt="2025-11-21T21:42:02.829" v="368" actId="20577"/>
          <ac:spMkLst>
            <pc:docMk/>
            <pc:sldMk cId="0" sldId="1080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2:05.529" v="369" actId="478"/>
          <ac:picMkLst>
            <pc:docMk/>
            <pc:sldMk cId="0" sldId="1080"/>
            <ac:picMk id="3" creationId="{DE2DABA5-3437-925B-BA46-D1B1D3801120}"/>
          </ac:picMkLst>
        </pc:picChg>
        <pc:picChg chg="add mod">
          <ac:chgData name="LAMIAE BEZZAZ" userId="f9bc3cc0-8e1c-4944-afa8-b4b36bbf20e1" providerId="ADAL" clId="{9B81217F-776E-4228-BCF4-0E233AFB16D2}" dt="2025-11-21T21:46:43.791" v="533" actId="1440"/>
          <ac:picMkLst>
            <pc:docMk/>
            <pc:sldMk cId="0" sldId="1080"/>
            <ac:picMk id="5" creationId="{41E2AF70-C0F9-4CB5-AF21-91E876C5DC84}"/>
          </ac:picMkLst>
        </pc:picChg>
      </pc:sldChg>
      <pc:sldChg chg="modSp">
        <pc:chgData name="LAMIAE BEZZAZ" userId="f9bc3cc0-8e1c-4944-afa8-b4b36bbf20e1" providerId="ADAL" clId="{9B81217F-776E-4228-BCF4-0E233AFB16D2}" dt="2025-11-21T21:54:14.629" v="629" actId="14100"/>
        <pc:sldMkLst>
          <pc:docMk/>
          <pc:sldMk cId="0" sldId="1083"/>
        </pc:sldMkLst>
        <pc:spChg chg="mod">
          <ac:chgData name="LAMIAE BEZZAZ" userId="f9bc3cc0-8e1c-4944-afa8-b4b36bbf20e1" providerId="ADAL" clId="{9B81217F-776E-4228-BCF4-0E233AFB16D2}" dt="2025-11-21T21:54:14.629" v="629" actId="14100"/>
          <ac:spMkLst>
            <pc:docMk/>
            <pc:sldMk cId="0" sldId="1083"/>
            <ac:spMk id="3" creationId="{00000000-0000-0000-0000-000000000000}"/>
          </ac:spMkLst>
        </pc:spChg>
      </pc:sldChg>
      <pc:sldChg chg="addSp delSp modSp">
        <pc:chgData name="LAMIAE BEZZAZ" userId="f9bc3cc0-8e1c-4944-afa8-b4b36bbf20e1" providerId="ADAL" clId="{9B81217F-776E-4228-BCF4-0E233AFB16D2}" dt="2025-11-21T21:56:52.948" v="636" actId="1076"/>
        <pc:sldMkLst>
          <pc:docMk/>
          <pc:sldMk cId="0" sldId="1084"/>
        </pc:sldMkLst>
        <pc:spChg chg="del">
          <ac:chgData name="LAMIAE BEZZAZ" userId="f9bc3cc0-8e1c-4944-afa8-b4b36bbf20e1" providerId="ADAL" clId="{9B81217F-776E-4228-BCF4-0E233AFB16D2}" dt="2025-11-21T21:56:48.248" v="635" actId="478"/>
          <ac:spMkLst>
            <pc:docMk/>
            <pc:sldMk cId="0" sldId="1084"/>
            <ac:spMk id="4" creationId="{00E5F702-9DF0-26DE-DDB4-B6F07541128F}"/>
          </ac:spMkLst>
        </pc:spChg>
        <pc:spChg chg="add mod">
          <ac:chgData name="LAMIAE BEZZAZ" userId="f9bc3cc0-8e1c-4944-afa8-b4b36bbf20e1" providerId="ADAL" clId="{9B81217F-776E-4228-BCF4-0E233AFB16D2}" dt="2025-11-21T21:56:52.948" v="636" actId="1076"/>
          <ac:spMkLst>
            <pc:docMk/>
            <pc:sldMk cId="0" sldId="1084"/>
            <ac:spMk id="7" creationId="{C9A8B7BD-3859-4832-B647-E1B4E711D832}"/>
          </ac:spMkLst>
        </pc:spChg>
      </pc:sldChg>
      <pc:sldChg chg="modSp">
        <pc:chgData name="LAMIAE BEZZAZ" userId="f9bc3cc0-8e1c-4944-afa8-b4b36bbf20e1" providerId="ADAL" clId="{9B81217F-776E-4228-BCF4-0E233AFB16D2}" dt="2025-11-21T21:23:22.977" v="195" actId="20577"/>
        <pc:sldMkLst>
          <pc:docMk/>
          <pc:sldMk cId="0" sldId="1085"/>
        </pc:sldMkLst>
        <pc:spChg chg="mod">
          <ac:chgData name="LAMIAE BEZZAZ" userId="f9bc3cc0-8e1c-4944-afa8-b4b36bbf20e1" providerId="ADAL" clId="{9B81217F-776E-4228-BCF4-0E233AFB16D2}" dt="2025-11-21T21:23:22.977" v="195" actId="20577"/>
          <ac:spMkLst>
            <pc:docMk/>
            <pc:sldMk cId="0" sldId="1085"/>
            <ac:spMk id="3" creationId="{00000000-0000-0000-0000-000000000000}"/>
          </ac:spMkLst>
        </pc:spChg>
      </pc:sldChg>
      <pc:sldChg chg="addSp delSp modSp">
        <pc:chgData name="LAMIAE BEZZAZ" userId="f9bc3cc0-8e1c-4944-afa8-b4b36bbf20e1" providerId="ADAL" clId="{9B81217F-776E-4228-BCF4-0E233AFB16D2}" dt="2025-11-21T21:47:43.528" v="545" actId="20577"/>
        <pc:sldMkLst>
          <pc:docMk/>
          <pc:sldMk cId="0" sldId="1086"/>
        </pc:sldMkLst>
        <pc:spChg chg="mod">
          <ac:chgData name="LAMIAE BEZZAZ" userId="f9bc3cc0-8e1c-4944-afa8-b4b36bbf20e1" providerId="ADAL" clId="{9B81217F-776E-4228-BCF4-0E233AFB16D2}" dt="2025-11-21T21:47:16.574" v="538" actId="207"/>
          <ac:spMkLst>
            <pc:docMk/>
            <pc:sldMk cId="0" sldId="1086"/>
            <ac:spMk id="3" creationId="{379B47F5-E904-8CE2-8D4A-4EDBFA3E1806}"/>
          </ac:spMkLst>
        </pc:spChg>
        <pc:spChg chg="mod">
          <ac:chgData name="LAMIAE BEZZAZ" userId="f9bc3cc0-8e1c-4944-afa8-b4b36bbf20e1" providerId="ADAL" clId="{9B81217F-776E-4228-BCF4-0E233AFB16D2}" dt="2025-11-21T21:47:43.528" v="545" actId="20577"/>
          <ac:spMkLst>
            <pc:docMk/>
            <pc:sldMk cId="0" sldId="1086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5:55.788" v="526" actId="478"/>
          <ac:picMkLst>
            <pc:docMk/>
            <pc:sldMk cId="0" sldId="1086"/>
            <ac:picMk id="7" creationId="{42692324-34EA-724F-6FE8-B03B996284E9}"/>
          </ac:picMkLst>
        </pc:picChg>
        <pc:picChg chg="add mod">
          <ac:chgData name="LAMIAE BEZZAZ" userId="f9bc3cc0-8e1c-4944-afa8-b4b36bbf20e1" providerId="ADAL" clId="{9B81217F-776E-4228-BCF4-0E233AFB16D2}" dt="2025-11-21T21:46:13.197" v="529" actId="1440"/>
          <ac:picMkLst>
            <pc:docMk/>
            <pc:sldMk cId="0" sldId="1086"/>
            <ac:picMk id="8" creationId="{0DC5F16F-B03D-4933-BBCC-06C4497650F6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05:22.516" v="782" actId="20577"/>
        <pc:sldMkLst>
          <pc:docMk/>
          <pc:sldMk cId="0" sldId="1087"/>
        </pc:sldMkLst>
        <pc:spChg chg="mod">
          <ac:chgData name="LAMIAE BEZZAZ" userId="f9bc3cc0-8e1c-4944-afa8-b4b36bbf20e1" providerId="ADAL" clId="{9B81217F-776E-4228-BCF4-0E233AFB16D2}" dt="2025-11-21T22:05:22.516" v="782" actId="20577"/>
          <ac:spMkLst>
            <pc:docMk/>
            <pc:sldMk cId="0" sldId="1087"/>
            <ac:spMk id="19" creationId="{00000000-0000-0000-0000-000000000000}"/>
          </ac:spMkLst>
        </pc:spChg>
        <pc:grpChg chg="add del">
          <ac:chgData name="LAMIAE BEZZAZ" userId="f9bc3cc0-8e1c-4944-afa8-b4b36bbf20e1" providerId="ADAL" clId="{9B81217F-776E-4228-BCF4-0E233AFB16D2}" dt="2025-11-21T22:05:00.850" v="736"/>
          <ac:grpSpMkLst>
            <pc:docMk/>
            <pc:sldMk cId="0" sldId="1087"/>
            <ac:grpSpMk id="9" creationId="{704B8398-DE3D-406E-9331-7A4738616AB7}"/>
          </ac:grpSpMkLst>
        </pc:grpChg>
        <pc:grpChg chg="add">
          <ac:chgData name="LAMIAE BEZZAZ" userId="f9bc3cc0-8e1c-4944-afa8-b4b36bbf20e1" providerId="ADAL" clId="{9B81217F-776E-4228-BCF4-0E233AFB16D2}" dt="2025-11-21T22:05:04.473" v="739"/>
          <ac:grpSpMkLst>
            <pc:docMk/>
            <pc:sldMk cId="0" sldId="1087"/>
            <ac:grpSpMk id="17" creationId="{AB255918-2DFC-4B91-8B72-43901F7F5397}"/>
          </ac:grpSpMkLst>
        </pc:grpChg>
        <pc:picChg chg="add del">
          <ac:chgData name="LAMIAE BEZZAZ" userId="f9bc3cc0-8e1c-4944-afa8-b4b36bbf20e1" providerId="ADAL" clId="{9B81217F-776E-4228-BCF4-0E233AFB16D2}" dt="2025-11-21T22:05:04.010" v="738" actId="478"/>
          <ac:picMkLst>
            <pc:docMk/>
            <pc:sldMk cId="0" sldId="1087"/>
            <ac:picMk id="14" creationId="{45B4824A-673B-906D-612D-89F322357DE8}"/>
          </ac:picMkLst>
        </pc:picChg>
      </pc:sldChg>
      <pc:sldChg chg="addSp delSp">
        <pc:chgData name="LAMIAE BEZZAZ" userId="f9bc3cc0-8e1c-4944-afa8-b4b36bbf20e1" providerId="ADAL" clId="{9B81217F-776E-4228-BCF4-0E233AFB16D2}" dt="2025-11-21T22:04:05.143" v="717"/>
        <pc:sldMkLst>
          <pc:docMk/>
          <pc:sldMk cId="0" sldId="1088"/>
        </pc:sldMkLst>
        <pc:grpChg chg="add">
          <ac:chgData name="LAMIAE BEZZAZ" userId="f9bc3cc0-8e1c-4944-afa8-b4b36bbf20e1" providerId="ADAL" clId="{9B81217F-776E-4228-BCF4-0E233AFB16D2}" dt="2025-11-21T22:04:05.143" v="717"/>
          <ac:grpSpMkLst>
            <pc:docMk/>
            <pc:sldMk cId="0" sldId="1088"/>
            <ac:grpSpMk id="7" creationId="{5723A347-5A7A-44C2-809A-84DB3BB7A940}"/>
          </ac:grpSpMkLst>
        </pc:grpChg>
        <pc:picChg chg="del">
          <ac:chgData name="LAMIAE BEZZAZ" userId="f9bc3cc0-8e1c-4944-afa8-b4b36bbf20e1" providerId="ADAL" clId="{9B81217F-776E-4228-BCF4-0E233AFB16D2}" dt="2025-11-21T22:04:03.826" v="716" actId="478"/>
          <ac:picMkLst>
            <pc:docMk/>
            <pc:sldMk cId="0" sldId="1088"/>
            <ac:picMk id="14" creationId="{9A2E41E6-E9C8-0370-723F-30C5BBB5BA9B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11:09.667" v="933" actId="164"/>
        <pc:sldMkLst>
          <pc:docMk/>
          <pc:sldMk cId="0" sldId="1089"/>
        </pc:sldMkLst>
        <pc:spChg chg="mod">
          <ac:chgData name="LAMIAE BEZZAZ" userId="f9bc3cc0-8e1c-4944-afa8-b4b36bbf20e1" providerId="ADAL" clId="{9B81217F-776E-4228-BCF4-0E233AFB16D2}" dt="2025-11-21T22:11:09.667" v="933" actId="164"/>
          <ac:spMkLst>
            <pc:docMk/>
            <pc:sldMk cId="0" sldId="1089"/>
            <ac:spMk id="14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2:11:09.667" v="933" actId="164"/>
          <ac:spMkLst>
            <pc:docMk/>
            <pc:sldMk cId="0" sldId="1089"/>
            <ac:spMk id="15" creationId="{00000000-0000-0000-0000-000000000000}"/>
          </ac:spMkLst>
        </pc:spChg>
        <pc:grpChg chg="add mod">
          <ac:chgData name="LAMIAE BEZZAZ" userId="f9bc3cc0-8e1c-4944-afa8-b4b36bbf20e1" providerId="ADAL" clId="{9B81217F-776E-4228-BCF4-0E233AFB16D2}" dt="2025-11-21T22:11:09.667" v="933" actId="164"/>
          <ac:grpSpMkLst>
            <pc:docMk/>
            <pc:sldMk cId="0" sldId="1089"/>
            <ac:grpSpMk id="4" creationId="{282EFAC6-1BC2-417F-9674-2A14CE8DF302}"/>
          </ac:grpSpMkLst>
        </pc:grpChg>
        <pc:picChg chg="add mod ord">
          <ac:chgData name="LAMIAE BEZZAZ" userId="f9bc3cc0-8e1c-4944-afa8-b4b36bbf20e1" providerId="ADAL" clId="{9B81217F-776E-4228-BCF4-0E233AFB16D2}" dt="2025-11-21T22:11:09.667" v="933" actId="164"/>
          <ac:picMkLst>
            <pc:docMk/>
            <pc:sldMk cId="0" sldId="1089"/>
            <ac:picMk id="3" creationId="{FED97CB3-2B5A-4C6F-9DC1-1DB87EBD5123}"/>
          </ac:picMkLst>
        </pc:picChg>
        <pc:picChg chg="del">
          <ac:chgData name="LAMIAE BEZZAZ" userId="f9bc3cc0-8e1c-4944-afa8-b4b36bbf20e1" providerId="ADAL" clId="{9B81217F-776E-4228-BCF4-0E233AFB16D2}" dt="2025-11-21T22:08:50.656" v="852" actId="478"/>
          <ac:picMkLst>
            <pc:docMk/>
            <pc:sldMk cId="0" sldId="1089"/>
            <ac:picMk id="5" creationId="{300D37EC-9E3C-F7CD-A6B4-E6A367D70896}"/>
          </ac:picMkLst>
        </pc:picChg>
      </pc:sldChg>
      <pc:sldChg chg="addSp delSp delAnim">
        <pc:chgData name="LAMIAE BEZZAZ" userId="f9bc3cc0-8e1c-4944-afa8-b4b36bbf20e1" providerId="ADAL" clId="{9B81217F-776E-4228-BCF4-0E233AFB16D2}" dt="2025-11-21T22:18:15.566" v="988"/>
        <pc:sldMkLst>
          <pc:docMk/>
          <pc:sldMk cId="1904972503" sldId="1090"/>
        </pc:sldMkLst>
        <pc:spChg chg="add">
          <ac:chgData name="LAMIAE BEZZAZ" userId="f9bc3cc0-8e1c-4944-afa8-b4b36bbf20e1" providerId="ADAL" clId="{9B81217F-776E-4228-BCF4-0E233AFB16D2}" dt="2025-11-21T22:18:15.566" v="988"/>
          <ac:spMkLst>
            <pc:docMk/>
            <pc:sldMk cId="1904972503" sldId="1090"/>
            <ac:spMk id="8" creationId="{B07C3BAB-4B50-45A9-9381-55B11FE49125}"/>
          </ac:spMkLst>
        </pc:spChg>
        <pc:picChg chg="del">
          <ac:chgData name="LAMIAE BEZZAZ" userId="f9bc3cc0-8e1c-4944-afa8-b4b36bbf20e1" providerId="ADAL" clId="{9B81217F-776E-4228-BCF4-0E233AFB16D2}" dt="2025-11-21T21:56:30.215" v="631" actId="478"/>
          <ac:picMkLst>
            <pc:docMk/>
            <pc:sldMk cId="1904972503" sldId="1090"/>
            <ac:picMk id="4" creationId="{FEBE4798-7B90-2FB4-E9FC-7C32AA85F4B4}"/>
          </ac:picMkLst>
        </pc:picChg>
      </pc:sldChg>
      <pc:sldChg chg="addSp delSp delAnim">
        <pc:chgData name="LAMIAE BEZZAZ" userId="f9bc3cc0-8e1c-4944-afa8-b4b36bbf20e1" providerId="ADAL" clId="{9B81217F-776E-4228-BCF4-0E233AFB16D2}" dt="2025-11-21T22:18:24.325" v="989"/>
        <pc:sldMkLst>
          <pc:docMk/>
          <pc:sldMk cId="3612431131" sldId="1091"/>
        </pc:sldMkLst>
        <pc:spChg chg="add">
          <ac:chgData name="LAMIAE BEZZAZ" userId="f9bc3cc0-8e1c-4944-afa8-b4b36bbf20e1" providerId="ADAL" clId="{9B81217F-776E-4228-BCF4-0E233AFB16D2}" dt="2025-11-21T22:18:24.325" v="989"/>
          <ac:spMkLst>
            <pc:docMk/>
            <pc:sldMk cId="3612431131" sldId="1091"/>
            <ac:spMk id="8" creationId="{45D4A1EB-8B0F-4906-9DBC-D31D0995EBFB}"/>
          </ac:spMkLst>
        </pc:spChg>
        <pc:picChg chg="del">
          <ac:chgData name="LAMIAE BEZZAZ" userId="f9bc3cc0-8e1c-4944-afa8-b4b36bbf20e1" providerId="ADAL" clId="{9B81217F-776E-4228-BCF4-0E233AFB16D2}" dt="2025-11-21T21:56:33.865" v="632" actId="478"/>
          <ac:picMkLst>
            <pc:docMk/>
            <pc:sldMk cId="3612431131" sldId="1091"/>
            <ac:picMk id="4" creationId="{FEBE4798-7B90-2FB4-E9FC-7C32AA85F4B4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06:22.878" v="808" actId="1076"/>
        <pc:sldMkLst>
          <pc:docMk/>
          <pc:sldMk cId="2380370541" sldId="1092"/>
        </pc:sldMkLst>
        <pc:spChg chg="mod">
          <ac:chgData name="LAMIAE BEZZAZ" userId="f9bc3cc0-8e1c-4944-afa8-b4b36bbf20e1" providerId="ADAL" clId="{9B81217F-776E-4228-BCF4-0E233AFB16D2}" dt="2025-11-21T22:06:17.885" v="806" actId="14100"/>
          <ac:spMkLst>
            <pc:docMk/>
            <pc:sldMk cId="2380370541" sldId="1092"/>
            <ac:spMk id="9" creationId="{FFDB84B7-D735-4FC4-8998-59848055D4AE}"/>
          </ac:spMkLst>
        </pc:spChg>
        <pc:spChg chg="mod">
          <ac:chgData name="LAMIAE BEZZAZ" userId="f9bc3cc0-8e1c-4944-afa8-b4b36bbf20e1" providerId="ADAL" clId="{9B81217F-776E-4228-BCF4-0E233AFB16D2}" dt="2025-11-21T22:06:22.878" v="808" actId="1076"/>
          <ac:spMkLst>
            <pc:docMk/>
            <pc:sldMk cId="2380370541" sldId="1092"/>
            <ac:spMk id="10" creationId="{976F7440-71F8-4BB6-9A71-E5794EC1F634}"/>
          </ac:spMkLst>
        </pc:spChg>
        <pc:spChg chg="mod">
          <ac:chgData name="LAMIAE BEZZAZ" userId="f9bc3cc0-8e1c-4944-afa8-b4b36bbf20e1" providerId="ADAL" clId="{9B81217F-776E-4228-BCF4-0E233AFB16D2}" dt="2025-11-21T22:06:19.938" v="807" actId="1076"/>
          <ac:spMkLst>
            <pc:docMk/>
            <pc:sldMk cId="2380370541" sldId="1092"/>
            <ac:spMk id="13" creationId="{698CD908-90E0-48F4-A083-59C0E2AF903C}"/>
          </ac:spMkLst>
        </pc:spChg>
        <pc:spChg chg="mod">
          <ac:chgData name="LAMIAE BEZZAZ" userId="f9bc3cc0-8e1c-4944-afa8-b4b36bbf20e1" providerId="ADAL" clId="{9B81217F-776E-4228-BCF4-0E233AFB16D2}" dt="2025-11-21T22:06:00.956" v="793" actId="20577"/>
          <ac:spMkLst>
            <pc:docMk/>
            <pc:sldMk cId="2380370541" sldId="1092"/>
            <ac:spMk id="14" creationId="{7F539FB3-1C4F-410C-9DC9-813A237A004F}"/>
          </ac:spMkLst>
        </pc:spChg>
        <pc:grpChg chg="add">
          <ac:chgData name="LAMIAE BEZZAZ" userId="f9bc3cc0-8e1c-4944-afa8-b4b36bbf20e1" providerId="ADAL" clId="{9B81217F-776E-4228-BCF4-0E233AFB16D2}" dt="2025-11-21T22:05:41.129" v="784"/>
          <ac:grpSpMkLst>
            <pc:docMk/>
            <pc:sldMk cId="2380370541" sldId="1092"/>
            <ac:grpSpMk id="7" creationId="{1D7A6B32-811C-491E-B221-41405011DD74}"/>
          </ac:grpSpMkLst>
        </pc:grpChg>
        <pc:picChg chg="del">
          <ac:chgData name="LAMIAE BEZZAZ" userId="f9bc3cc0-8e1c-4944-afa8-b4b36bbf20e1" providerId="ADAL" clId="{9B81217F-776E-4228-BCF4-0E233AFB16D2}" dt="2025-11-21T22:05:38.487" v="783" actId="478"/>
          <ac:picMkLst>
            <pc:docMk/>
            <pc:sldMk cId="2380370541" sldId="1092"/>
            <ac:picMk id="2" creationId="{05A23E2D-324F-B88F-C299-5B59151B682B}"/>
          </ac:picMkLst>
        </pc:picChg>
      </pc:sldChg>
      <pc:sldChg chg="addSp delSp">
        <pc:chgData name="LAMIAE BEZZAZ" userId="f9bc3cc0-8e1c-4944-afa8-b4b36bbf20e1" providerId="ADAL" clId="{9B81217F-776E-4228-BCF4-0E233AFB16D2}" dt="2025-11-21T22:06:33.914" v="810"/>
        <pc:sldMkLst>
          <pc:docMk/>
          <pc:sldMk cId="4028572305" sldId="1093"/>
        </pc:sldMkLst>
        <pc:grpChg chg="add">
          <ac:chgData name="LAMIAE BEZZAZ" userId="f9bc3cc0-8e1c-4944-afa8-b4b36bbf20e1" providerId="ADAL" clId="{9B81217F-776E-4228-BCF4-0E233AFB16D2}" dt="2025-11-21T22:06:33.914" v="810"/>
          <ac:grpSpMkLst>
            <pc:docMk/>
            <pc:sldMk cId="4028572305" sldId="1093"/>
            <ac:grpSpMk id="7" creationId="{A2E1882E-531D-4AFE-8E0B-D6C14A997D72}"/>
          </ac:grpSpMkLst>
        </pc:grpChg>
        <pc:picChg chg="del">
          <ac:chgData name="LAMIAE BEZZAZ" userId="f9bc3cc0-8e1c-4944-afa8-b4b36bbf20e1" providerId="ADAL" clId="{9B81217F-776E-4228-BCF4-0E233AFB16D2}" dt="2025-11-21T22:06:33.139" v="809" actId="478"/>
          <ac:picMkLst>
            <pc:docMk/>
            <pc:sldMk cId="4028572305" sldId="1093"/>
            <ac:picMk id="5" creationId="{CC71B66D-119C-43FD-EC75-A50AA2EE08AA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07:08.260" v="840" actId="207"/>
        <pc:sldMkLst>
          <pc:docMk/>
          <pc:sldMk cId="3255249822" sldId="1094"/>
        </pc:sldMkLst>
        <pc:spChg chg="mod">
          <ac:chgData name="LAMIAE BEZZAZ" userId="f9bc3cc0-8e1c-4944-afa8-b4b36bbf20e1" providerId="ADAL" clId="{9B81217F-776E-4228-BCF4-0E233AFB16D2}" dt="2025-11-21T22:07:08.260" v="840" actId="207"/>
          <ac:spMkLst>
            <pc:docMk/>
            <pc:sldMk cId="3255249822" sldId="1094"/>
            <ac:spMk id="19" creationId="{97FEF163-16DC-BA65-D340-76024A1D0D9F}"/>
          </ac:spMkLst>
        </pc:spChg>
        <pc:grpChg chg="add">
          <ac:chgData name="LAMIAE BEZZAZ" userId="f9bc3cc0-8e1c-4944-afa8-b4b36bbf20e1" providerId="ADAL" clId="{9B81217F-776E-4228-BCF4-0E233AFB16D2}" dt="2025-11-21T22:06:41.032" v="812"/>
          <ac:grpSpMkLst>
            <pc:docMk/>
            <pc:sldMk cId="3255249822" sldId="1094"/>
            <ac:grpSpMk id="9" creationId="{D096389E-B551-48A1-A921-A062BFEB8F8A}"/>
          </ac:grpSpMkLst>
        </pc:grpChg>
        <pc:picChg chg="del">
          <ac:chgData name="LAMIAE BEZZAZ" userId="f9bc3cc0-8e1c-4944-afa8-b4b36bbf20e1" providerId="ADAL" clId="{9B81217F-776E-4228-BCF4-0E233AFB16D2}" dt="2025-11-21T22:06:40.555" v="811" actId="478"/>
          <ac:picMkLst>
            <pc:docMk/>
            <pc:sldMk cId="3255249822" sldId="1094"/>
            <ac:picMk id="6" creationId="{52E9E97B-4E3E-97F7-D04F-A344F06DD46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Ecriture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customXml" Target="../ink/ink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customXml" Target="../ink/ink6.xml"/><Relationship Id="rId5" Type="http://schemas.openxmlformats.org/officeDocument/2006/relationships/image" Target="../media/image430.png"/><Relationship Id="rId10" Type="http://schemas.openxmlformats.org/officeDocument/2006/relationships/image" Target="../media/image38.png"/><Relationship Id="rId4" Type="http://schemas.openxmlformats.org/officeDocument/2006/relationships/customXml" Target="../ink/ink5.xml"/><Relationship Id="rId9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customXml" Target="../ink/ink8.xml"/><Relationship Id="rId5" Type="http://schemas.openxmlformats.org/officeDocument/2006/relationships/image" Target="../media/image430.png"/><Relationship Id="rId10" Type="http://schemas.openxmlformats.org/officeDocument/2006/relationships/image" Target="../media/image38.png"/><Relationship Id="rId4" Type="http://schemas.openxmlformats.org/officeDocument/2006/relationships/customXml" Target="../ink/ink7.xml"/><Relationship Id="rId9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customXml" Target="../ink/ink10.xml"/><Relationship Id="rId5" Type="http://schemas.openxmlformats.org/officeDocument/2006/relationships/image" Target="../media/image430.png"/><Relationship Id="rId10" Type="http://schemas.openxmlformats.org/officeDocument/2006/relationships/image" Target="../media/image38.png"/><Relationship Id="rId4" Type="http://schemas.openxmlformats.org/officeDocument/2006/relationships/customXml" Target="../ink/ink9.xml"/><Relationship Id="rId9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openxmlformats.org/officeDocument/2006/relationships/customXml" Target="../ink/ink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7" Type="http://schemas.openxmlformats.org/officeDocument/2006/relationships/image" Target="../media/image27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openxmlformats.org/officeDocument/2006/relationships/customXml" Target="../ink/ink20.xml"/><Relationship Id="rId4" Type="http://schemas.openxmlformats.org/officeDocument/2006/relationships/image" Target="../media/image4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2C5ED4-3969-491B-B093-7EAE1B70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122" y="4825496"/>
            <a:ext cx="609685" cy="5239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DA728C-CD61-47A6-8DBF-A7CDF2B16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se présenter.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1387365" y="2165615"/>
            <a:ext cx="636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en disant ton nom, où tu habites, ta classe et le nom de ton école et comment tu vas à l’école.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6AC3FB-22A4-88DE-D016-E9E726BB19E4}"/>
              </a:ext>
            </a:extLst>
          </p:cNvPr>
          <p:cNvSpPr txBox="1"/>
          <p:nvPr/>
        </p:nvSpPr>
        <p:spPr>
          <a:xfrm>
            <a:off x="1387365" y="2165615"/>
            <a:ext cx="636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en disant ton nom, où tu habites, ta classe et le nom de ton école et comment tu vas à l’école. 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90A40FC-EFD1-B966-3CB5-34E4FE12951A}"/>
              </a:ext>
            </a:extLst>
          </p:cNvPr>
          <p:cNvSpPr/>
          <p:nvPr/>
        </p:nvSpPr>
        <p:spPr>
          <a:xfrm>
            <a:off x="3783901" y="2554022"/>
            <a:ext cx="4603354" cy="3600630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9F42D2-2794-5ED9-91B3-9EFEB24C6B77}"/>
              </a:ext>
            </a:extLst>
          </p:cNvPr>
          <p:cNvSpPr txBox="1"/>
          <p:nvPr/>
        </p:nvSpPr>
        <p:spPr>
          <a:xfrm>
            <a:off x="4073009" y="2796936"/>
            <a:ext cx="4025138" cy="307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Bonjour,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J’habite 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suis en ____________année.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à l’école ____________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vais à l’école   _____________ 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F92AB4-48B1-CEB7-4B1D-228D838A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796936"/>
            <a:ext cx="2133600" cy="3200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105FDD-1541-1FF5-469C-C0DFFD8641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2233506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5249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nom, où il habite, sa classe, son école et comment il va à son école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pour se présenter et dire comment je vais à l’école.  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sous.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s - o – u - s.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sous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beaucoup.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b – e - a – u – c – o - u - p.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beaucoup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L’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f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 a beaucoup de bonbons.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DA49BCA-ED7A-CD55-B3D2-35AC02A7D2F8}"/>
              </a:ext>
            </a:extLst>
          </p:cNvPr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L’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f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 a beaucoup de bonbons.</a:t>
            </a:r>
          </a:p>
        </p:txBody>
      </p:sp>
      <p:pic>
        <p:nvPicPr>
          <p:cNvPr id="9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D04BB7AE-9160-63F5-273B-F4A025756B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033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461" y="900846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A297994-1F8E-E88C-5385-5DCB173B7D0D}"/>
              </a:ext>
            </a:extLst>
          </p:cNvPr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L’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f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 a beaucoup de bonbons.</a:t>
            </a:r>
          </a:p>
        </p:txBody>
      </p:sp>
      <p:pic>
        <p:nvPicPr>
          <p:cNvPr id="6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45630776-C09F-C95A-712A-3126F4F0E0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033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461" y="900846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807216-9017-1E04-87CB-A66A447AC330}"/>
              </a:ext>
            </a:extLst>
          </p:cNvPr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L’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f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 a beaucoup de bonbons.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da dort sous la t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CDA2EF-309F-CC2F-B01E-CB6046FB494E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da dort sous la t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te.</a:t>
            </a:r>
          </a:p>
        </p:txBody>
      </p:sp>
      <p:pic>
        <p:nvPicPr>
          <p:cNvPr id="11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96DFBEC7-F110-F581-79F6-AE9911CBE6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28" end="15255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2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272189-1945-5CCB-BEF8-DE0DF66865AB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da dort sous la t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te.</a:t>
            </a:r>
          </a:p>
        </p:txBody>
      </p:sp>
      <p:pic>
        <p:nvPicPr>
          <p:cNvPr id="2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8B9BE5EE-0227-E684-B4D7-5D8D344938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28" end="15255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2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C2A47D-1FEC-5D29-CC76-49D6462325DE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da dort sous la t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BE84B70-26A1-4F03-B76C-4597DC053DCC}"/>
              </a:ext>
            </a:extLst>
          </p:cNvPr>
          <p:cNvGrpSpPr/>
          <p:nvPr/>
        </p:nvGrpSpPr>
        <p:grpSpPr>
          <a:xfrm>
            <a:off x="1066329" y="2898085"/>
            <a:ext cx="7966652" cy="1061829"/>
            <a:chOff x="1066329" y="2898085"/>
            <a:chExt cx="7966652" cy="1061829"/>
          </a:xfrm>
        </p:grpSpPr>
        <p:sp>
          <p:nvSpPr>
            <p:cNvPr id="11" name="ZoneTexte 10"/>
            <p:cNvSpPr txBox="1"/>
            <p:nvPr/>
          </p:nvSpPr>
          <p:spPr>
            <a:xfrm>
              <a:off x="1066329" y="2898085"/>
              <a:ext cx="7966652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 Elle a mal à la j</a:t>
              </a:r>
              <a:r>
                <a:rPr lang="fr-FR" sz="4800" b="1" dirty="0">
                  <a:solidFill>
                    <a:srgbClr val="00ACA4"/>
                  </a:solidFill>
                  <a:latin typeface="Dosis SemiBold" pitchFamily="2" charset="0"/>
                </a:rPr>
                <a:t>am</a:t>
              </a: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be.</a:t>
              </a:r>
            </a:p>
          </p:txBody>
        </p:sp>
        <p:sp>
          <p:nvSpPr>
            <p:cNvPr id="2" name="Arc 1">
              <a:extLst>
                <a:ext uri="{FF2B5EF4-FFF2-40B4-BE49-F238E27FC236}">
                  <a16:creationId xmlns:a16="http://schemas.microsoft.com/office/drawing/2014/main" id="{2CB002A3-DC47-4196-A262-9DE4E0ABEB90}"/>
                </a:ext>
              </a:extLst>
            </p:cNvPr>
            <p:cNvSpPr/>
            <p:nvPr/>
          </p:nvSpPr>
          <p:spPr>
            <a:xfrm rot="8268124">
              <a:off x="1977246" y="3306725"/>
              <a:ext cx="607118" cy="587448"/>
            </a:xfrm>
            <a:prstGeom prst="arc">
              <a:avLst/>
            </a:prstGeom>
            <a:ln w="57150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B4AC16B-B4DC-4AE7-8D83-4A54F59C29DE}"/>
              </a:ext>
            </a:extLst>
          </p:cNvPr>
          <p:cNvGrpSpPr/>
          <p:nvPr/>
        </p:nvGrpSpPr>
        <p:grpSpPr>
          <a:xfrm>
            <a:off x="1066328" y="2898085"/>
            <a:ext cx="7465671" cy="1061829"/>
            <a:chOff x="1066329" y="2898085"/>
            <a:chExt cx="7966652" cy="106182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234CC04-76C8-44F8-B165-C996452F2085}"/>
                </a:ext>
              </a:extLst>
            </p:cNvPr>
            <p:cNvSpPr txBox="1"/>
            <p:nvPr/>
          </p:nvSpPr>
          <p:spPr>
            <a:xfrm>
              <a:off x="1066329" y="2898085"/>
              <a:ext cx="7966652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 Elle a mal à la j</a:t>
              </a:r>
              <a:r>
                <a:rPr lang="fr-FR" sz="4800" b="1" dirty="0">
                  <a:solidFill>
                    <a:srgbClr val="00ACA4"/>
                  </a:solidFill>
                  <a:latin typeface="Dosis SemiBold" pitchFamily="2" charset="0"/>
                </a:rPr>
                <a:t>am</a:t>
              </a: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be.</a:t>
              </a: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1B792CA-40CF-416A-86C8-DDFAEC6BBE27}"/>
                </a:ext>
              </a:extLst>
            </p:cNvPr>
            <p:cNvSpPr/>
            <p:nvPr/>
          </p:nvSpPr>
          <p:spPr>
            <a:xfrm rot="8268124">
              <a:off x="1977246" y="3306725"/>
              <a:ext cx="607118" cy="587448"/>
            </a:xfrm>
            <a:prstGeom prst="arc">
              <a:avLst/>
            </a:prstGeom>
            <a:ln w="57150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elle a mal à la jambe">
            <a:hlinkClick r:id="" action="ppaction://media"/>
            <a:extLst>
              <a:ext uri="{FF2B5EF4-FFF2-40B4-BE49-F238E27FC236}">
                <a16:creationId xmlns:a16="http://schemas.microsoft.com/office/drawing/2014/main" id="{F162178C-E294-E0EB-CFA6-CF89775721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02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6130" y="847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6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85AE494-A36F-463B-A830-2B5D8066FBB0}"/>
              </a:ext>
            </a:extLst>
          </p:cNvPr>
          <p:cNvGrpSpPr/>
          <p:nvPr/>
        </p:nvGrpSpPr>
        <p:grpSpPr>
          <a:xfrm>
            <a:off x="1066329" y="2898085"/>
            <a:ext cx="7966652" cy="1061829"/>
            <a:chOff x="1066329" y="2898085"/>
            <a:chExt cx="7966652" cy="106182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9964C96-A8CF-45D1-B98C-538A1C62A80A}"/>
                </a:ext>
              </a:extLst>
            </p:cNvPr>
            <p:cNvSpPr txBox="1"/>
            <p:nvPr/>
          </p:nvSpPr>
          <p:spPr>
            <a:xfrm>
              <a:off x="1066329" y="2898085"/>
              <a:ext cx="7966652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 Elle a mal à la j</a:t>
              </a:r>
              <a:r>
                <a:rPr lang="fr-FR" sz="4800" b="1" dirty="0">
                  <a:solidFill>
                    <a:srgbClr val="00ACA4"/>
                  </a:solidFill>
                  <a:latin typeface="Dosis SemiBold" pitchFamily="2" charset="0"/>
                </a:rPr>
                <a:t>am</a:t>
              </a: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be.</a:t>
              </a: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06AFD61D-C5B7-4934-858C-87E5F02B8EE3}"/>
                </a:ext>
              </a:extLst>
            </p:cNvPr>
            <p:cNvSpPr/>
            <p:nvPr/>
          </p:nvSpPr>
          <p:spPr>
            <a:xfrm rot="8268124">
              <a:off x="1977246" y="3306725"/>
              <a:ext cx="607118" cy="587448"/>
            </a:xfrm>
            <a:prstGeom prst="arc">
              <a:avLst/>
            </a:prstGeom>
            <a:ln w="57150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elle a mal à la jambe">
            <a:hlinkClick r:id="" action="ppaction://media"/>
            <a:extLst>
              <a:ext uri="{FF2B5EF4-FFF2-40B4-BE49-F238E27FC236}">
                <a16:creationId xmlns:a16="http://schemas.microsoft.com/office/drawing/2014/main" id="{A5CECA9D-7445-9BB2-4363-8F12027C17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02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6130" y="847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6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2F2D516-46A4-4EC4-965B-1C8053717237}"/>
              </a:ext>
            </a:extLst>
          </p:cNvPr>
          <p:cNvGrpSpPr/>
          <p:nvPr/>
        </p:nvGrpSpPr>
        <p:grpSpPr>
          <a:xfrm>
            <a:off x="1066329" y="2898085"/>
            <a:ext cx="7966652" cy="1061829"/>
            <a:chOff x="1066329" y="2898085"/>
            <a:chExt cx="7966652" cy="1061829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F2F5A79-144B-4FC5-B1EE-9822B05266D2}"/>
                </a:ext>
              </a:extLst>
            </p:cNvPr>
            <p:cNvSpPr txBox="1"/>
            <p:nvPr/>
          </p:nvSpPr>
          <p:spPr>
            <a:xfrm>
              <a:off x="1066329" y="2898085"/>
              <a:ext cx="7966652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 Elle a mal à la j</a:t>
              </a:r>
              <a:r>
                <a:rPr lang="fr-FR" sz="4800" b="1" dirty="0">
                  <a:solidFill>
                    <a:srgbClr val="00ACA4"/>
                  </a:solidFill>
                  <a:latin typeface="Dosis SemiBold" pitchFamily="2" charset="0"/>
                </a:rPr>
                <a:t>am</a:t>
              </a: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be.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DB7179F-CDD9-4F3F-9332-1F7C5C36430F}"/>
                </a:ext>
              </a:extLst>
            </p:cNvPr>
            <p:cNvSpPr/>
            <p:nvPr/>
          </p:nvSpPr>
          <p:spPr>
            <a:xfrm rot="8268124">
              <a:off x="1977246" y="3306725"/>
              <a:ext cx="607118" cy="587448"/>
            </a:xfrm>
            <a:prstGeom prst="arc">
              <a:avLst/>
            </a:prstGeom>
            <a:ln w="57150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un chat.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E365BC-9613-4E89-9697-47E170822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64" y="2483427"/>
            <a:ext cx="5018809" cy="311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 chat est  sur la table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613EDF-5F19-42FE-A930-B5397A966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1" y="2556164"/>
            <a:ext cx="5018809" cy="311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chat est sous la table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E2AF70-C0F9-4CB5-AF21-91E876C5D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09" y="2753591"/>
            <a:ext cx="5018809" cy="311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chat est derrière la table ? 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D546BB-0714-486F-AC51-B1F34A22C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09" y="2753591"/>
            <a:ext cx="5018809" cy="311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la phrase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phrase sur l’ardoise : 1, 2 ou 3.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12000" y="2728225"/>
            <a:ext cx="55523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sur la table.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sous la table.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derrière  la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0058D9-12E1-4131-B0FF-3B8BC689E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27" y="2728225"/>
            <a:ext cx="2730121" cy="223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bonne réponse est le numéro 2. « Le chat est sous la table. 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9B47F5-E904-8CE2-8D4A-4EDBFA3E1806}"/>
              </a:ext>
            </a:extLst>
          </p:cNvPr>
          <p:cNvSpPr txBox="1"/>
          <p:nvPr/>
        </p:nvSpPr>
        <p:spPr>
          <a:xfrm>
            <a:off x="612000" y="2728225"/>
            <a:ext cx="55523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sur la table.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200" dirty="0">
                <a:solidFill>
                  <a:srgbClr val="C00000"/>
                </a:solidFill>
                <a:latin typeface="Dosis SemiBold" pitchFamily="2" charset="0"/>
              </a:rPr>
              <a:t>Le chat est sous la table.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derrière  la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DC5F16F-B03D-4933-BBCC-06C449765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79" y="2622983"/>
            <a:ext cx="2730121" cy="223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26.  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2C9505-E641-406F-AD17-5308A19A1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374" y="1911440"/>
            <a:ext cx="2836719" cy="4239491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92000" y="4430115"/>
            <a:ext cx="3071468" cy="1710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0BADB2CA-3EEB-D0BD-D44E-946B9BF9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4" y="2266693"/>
            <a:ext cx="1662547" cy="24245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D23D00-E53B-7669-8838-E29A98329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921" y="2266693"/>
            <a:ext cx="1615068" cy="242454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2F87175-7466-3C9D-FD98-6F7C60399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989" y="2266693"/>
            <a:ext cx="1625331" cy="24245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2C59C47-99C8-4892-D75E-F4EC3528E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536" y="2337637"/>
            <a:ext cx="1639566" cy="242454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1593B12-0F2A-8A6E-A984-87D26FD84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3318" y="2266693"/>
            <a:ext cx="1616365" cy="24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3AD911D-270E-4143-B32A-F5FA8F58335C}"/>
              </a:ext>
            </a:extLst>
          </p:cNvPr>
          <p:cNvGrpSpPr/>
          <p:nvPr/>
        </p:nvGrpSpPr>
        <p:grpSpPr>
          <a:xfrm>
            <a:off x="724699" y="2060586"/>
            <a:ext cx="7354326" cy="3962953"/>
            <a:chOff x="724699" y="2060586"/>
            <a:chExt cx="7354326" cy="396295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48AEB0C-6063-4A2A-B4D1-E37B82F32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699" y="2060586"/>
              <a:ext cx="7354326" cy="3962953"/>
            </a:xfrm>
            <a:prstGeom prst="rect">
              <a:avLst/>
            </a:prstGeom>
          </p:spPr>
        </p:pic>
        <p:sp>
          <p:nvSpPr>
            <p:cNvPr id="9" name="Signe de multiplication 8"/>
            <p:cNvSpPr/>
            <p:nvPr/>
          </p:nvSpPr>
          <p:spPr>
            <a:xfrm>
              <a:off x="1255377" y="4139247"/>
              <a:ext cx="313266" cy="287867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igne de multiplication 9"/>
            <p:cNvSpPr/>
            <p:nvPr/>
          </p:nvSpPr>
          <p:spPr>
            <a:xfrm>
              <a:off x="1224369" y="5119700"/>
              <a:ext cx="313266" cy="287867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pour se présenter et dire comment je vais à l’école.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les écrire après. Tenez-vous prêts.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18262" y="2978877"/>
            <a:ext cx="669782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Vous allez à l’école en bus.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DD521A8B-C7C9-0A3E-603C-B5A7FE76C5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0" end="0.95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Deuxième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4998C2D5-999E-5F0A-DEF0-22AD4C2F2C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0" end="0.95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F15E6B8C-A1E7-8384-ED6F-5C438C7E8F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0" end="0.95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A8B7BD-3859-4832-B647-E1B4E711D832}"/>
              </a:ext>
            </a:extLst>
          </p:cNvPr>
          <p:cNvSpPr txBox="1"/>
          <p:nvPr/>
        </p:nvSpPr>
        <p:spPr>
          <a:xfrm>
            <a:off x="1378952" y="2745812"/>
            <a:ext cx="669782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Vous allez à l’école en bus.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731C0F7-038C-42CD-BD16-5514AAA78347}"/>
              </a:ext>
            </a:extLst>
          </p:cNvPr>
          <p:cNvGrpSpPr/>
          <p:nvPr/>
        </p:nvGrpSpPr>
        <p:grpSpPr>
          <a:xfrm>
            <a:off x="1168217" y="3429000"/>
            <a:ext cx="6807565" cy="677782"/>
            <a:chOff x="-178164" y="3429000"/>
            <a:chExt cx="6807565" cy="677782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C287D82-F360-434E-ABCD-74527E720F38}"/>
                </a:ext>
              </a:extLst>
            </p:cNvPr>
            <p:cNvSpPr/>
            <p:nvPr/>
          </p:nvSpPr>
          <p:spPr>
            <a:xfrm>
              <a:off x="-178164" y="3429000"/>
              <a:ext cx="144433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en bus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6D6FF34-375C-4F8A-960E-2273C1FC61F4}"/>
                </a:ext>
              </a:extLst>
            </p:cNvPr>
            <p:cNvSpPr/>
            <p:nvPr/>
          </p:nvSpPr>
          <p:spPr>
            <a:xfrm>
              <a:off x="4810993" y="3429000"/>
              <a:ext cx="181840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à l’école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B7427F7-0D57-4EF3-98EF-2407A2786486}"/>
                </a:ext>
              </a:extLst>
            </p:cNvPr>
            <p:cNvSpPr/>
            <p:nvPr/>
          </p:nvSpPr>
          <p:spPr>
            <a:xfrm>
              <a:off x="1749900" y="3429000"/>
              <a:ext cx="2583110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vous allez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91D9F6A-E73E-0546-F80D-C9725F8CD160}"/>
              </a:ext>
            </a:extLst>
          </p:cNvPr>
          <p:cNvGrpSpPr/>
          <p:nvPr/>
        </p:nvGrpSpPr>
        <p:grpSpPr>
          <a:xfrm>
            <a:off x="1168217" y="3429000"/>
            <a:ext cx="6807565" cy="677782"/>
            <a:chOff x="-178164" y="3429000"/>
            <a:chExt cx="6807565" cy="67778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295D6C1-B7BC-AF26-2781-0E55C8C6E1AE}"/>
                </a:ext>
              </a:extLst>
            </p:cNvPr>
            <p:cNvSpPr/>
            <p:nvPr/>
          </p:nvSpPr>
          <p:spPr>
            <a:xfrm>
              <a:off x="-178164" y="3429000"/>
              <a:ext cx="144433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en bus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83940C5-2CED-4A10-40AD-E7FD31B549DB}"/>
                </a:ext>
              </a:extLst>
            </p:cNvPr>
            <p:cNvSpPr/>
            <p:nvPr/>
          </p:nvSpPr>
          <p:spPr>
            <a:xfrm>
              <a:off x="4810993" y="3429000"/>
              <a:ext cx="181840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à l’école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0B2897AE-8E84-3A60-73D6-3AC8B1FAB098}"/>
                </a:ext>
              </a:extLst>
            </p:cNvPr>
            <p:cNvSpPr/>
            <p:nvPr/>
          </p:nvSpPr>
          <p:spPr>
            <a:xfrm>
              <a:off x="1749900" y="3429000"/>
              <a:ext cx="2583110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vous allez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5285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381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67558" y="3936813"/>
            <a:ext cx="3587584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– an – en –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am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em</a:t>
            </a: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Ecriture - Graphèmes – an – en –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am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em</a:t>
            </a: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4" name="Espace réservé du texte 5">
            <a:extLst>
              <a:ext uri="{FF2B5EF4-FFF2-40B4-BE49-F238E27FC236}">
                <a16:creationId xmlns:a16="http://schemas.microsoft.com/office/drawing/2014/main" id="{F76F0A2F-7AE4-4AE7-B720-FBD8AC075AE8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4908550" y="2395538"/>
            <a:ext cx="3421063" cy="792162"/>
          </a:xfrm>
          <a:prstGeom prst="roundRect">
            <a:avLst/>
          </a:prstGeom>
          <a:solidFill>
            <a:srgbClr val="E7E6E6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Lecture – Lecture et compréhension des mots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 et le point à la fin.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77582F-3925-9424-ACFD-3E49C8C08D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6371"/>
          <a:stretch>
            <a:fillRect/>
          </a:stretch>
        </p:blipFill>
        <p:spPr>
          <a:xfrm>
            <a:off x="748477" y="2611499"/>
            <a:ext cx="7647046" cy="2139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27. Réalisez l’activité.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A9D319-D6AD-42DC-8597-CE9744EF8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518" y="1813034"/>
            <a:ext cx="3085488" cy="4703507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300821" y="5270762"/>
            <a:ext cx="2925184" cy="10729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4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6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82EFAC6-1BC2-417F-9674-2A14CE8DF302}"/>
              </a:ext>
            </a:extLst>
          </p:cNvPr>
          <p:cNvGrpSpPr/>
          <p:nvPr/>
        </p:nvGrpSpPr>
        <p:grpSpPr>
          <a:xfrm>
            <a:off x="647180" y="2137025"/>
            <a:ext cx="7583091" cy="3192382"/>
            <a:chOff x="647180" y="2137025"/>
            <a:chExt cx="7583091" cy="319238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ED97CB3-2B5A-4C6F-9DC1-1DB87EBD5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7180" y="2137025"/>
              <a:ext cx="7583091" cy="3192382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1300821" y="3129601"/>
              <a:ext cx="5060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</a:rPr>
                <a:t>Nous allons à l’école en bus.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382450" y="4568076"/>
              <a:ext cx="5533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</a:rPr>
                <a:t>Vous allez à l’école en taxi.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1925" y="2275098"/>
            <a:ext cx="1874421" cy="33328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5B2DEB-39BA-4FA5-AB47-1250C7FA7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136" y="1588170"/>
            <a:ext cx="3325939" cy="455062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32355" y="3550216"/>
            <a:ext cx="2109682" cy="626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4391217" y="3794991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se présenter et dire comment je vais à l’école.   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se présenter et dire comment nous allons à l’école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Ce 2 S5">
            <a:hlinkClick r:id="" action="ppaction://media"/>
            <a:extLst>
              <a:ext uri="{FF2B5EF4-FFF2-40B4-BE49-F238E27FC236}">
                <a16:creationId xmlns:a16="http://schemas.microsoft.com/office/drawing/2014/main" id="{E682A593-E855-410B-890C-93464B5044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364" y="1995054"/>
            <a:ext cx="7647709" cy="400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76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111DF6-31E7-420D-A7F2-AD0614C3A43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1101</Words>
  <PresentationFormat>Affichage à l'écran (4:3)</PresentationFormat>
  <Paragraphs>148</Paragraphs>
  <Slides>53</Slides>
  <Notes>2</Notes>
  <HiddenSlides>0</HiddenSlides>
  <MMClips>13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53</vt:i4>
      </vt:variant>
    </vt:vector>
  </HeadingPairs>
  <TitlesOfParts>
    <vt:vector size="70" baseType="lpstr">
      <vt:lpstr>Aptos Display</vt:lpstr>
      <vt:lpstr>Calibri</vt:lpstr>
      <vt:lpstr>Wingdings</vt:lpstr>
      <vt:lpstr>Dosis SemiBold</vt:lpstr>
      <vt:lpstr>Arial</vt:lpstr>
      <vt:lpstr>Aptos</vt:lpstr>
      <vt:lpstr>Dosis</vt:lpstr>
      <vt:lpstr>Dosis Medium</vt:lpstr>
      <vt:lpstr>Dosis ExtraBold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se présenter et dire comment nous allons à l’école en français. Écoutez bien.</vt:lpstr>
      <vt:lpstr>Lecture de la vidéo.</vt:lpstr>
      <vt:lpstr>Maintenant, on va prendre la parole pour se présenter. On va le faire en 3 étapes. Soyez attentifs. 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Maintenant, tout le monde participe. Chacun dit son nom, où il habite, sa classe, son école et comment il va à son école à son voisin.</vt:lpstr>
      <vt:lpstr>Plan de la séance 5</vt:lpstr>
      <vt:lpstr>Maintenant, on va faire de la lecture. </vt:lpstr>
      <vt:lpstr>C’est le mot : sous.  On va l’épeler ensemble : s - o – u - s. </vt:lpstr>
      <vt:lpstr>C’est le mot : beaucoup.  On va l’épeler ensemble : b – e - a – u – c – o - u - p. </vt:lpstr>
      <vt:lpstr>Lisez cette phrase en silence. Après, on va écouter un audio. </vt:lpstr>
      <vt:lpstr>Lecture de l’audio.  </vt:lpstr>
      <vt:lpstr>Deuxième lecture de l’audio.  </vt:lpstr>
      <vt:lpstr>Présentation PowerPoint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On passe à une autre activité. Regardez cette image. C’est un chat.</vt:lpstr>
      <vt:lpstr>Est-ce que le  chat est  sur la table ? Qui veut répondre ? </vt:lpstr>
      <vt:lpstr>Est-ce que le chat est sous la table ? Qui veut répondre ? </vt:lpstr>
      <vt:lpstr>Est-ce que le chat est derrière la table ?  Qui veut répondre ? </vt:lpstr>
      <vt:lpstr>Prenez les ardoises.</vt:lpstr>
      <vt:lpstr>Lisez silencieusement les phrases. Personne ne lit la phrase à voix haute.  Écrivez le numéro de la bonne phrase sur l’ardoise : 1, 2 ou 3.</vt:lpstr>
      <vt:lpstr>Levez vos ardoises. </vt:lpstr>
      <vt:lpstr>La bonne réponse est le numéro 2. « Le chat est sous la table. »</vt:lpstr>
      <vt:lpstr>Prenez vos livrets à la page 26.   Avec votre voisin, lisez les phrases et cochez les bonnes réponses. Je vais circuler entre les rangs pour vous aider. </vt:lpstr>
      <vt:lpstr>Corrigez.</vt:lpstr>
      <vt:lpstr>Plan de la séance 5</vt:lpstr>
      <vt:lpstr>Lisez et observez cette phrase. Vous allez les 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 et le point à la fin. </vt:lpstr>
      <vt:lpstr>Prenez vos livrets à la page 27. Réalisez l’activité. Je vais circuler entre les rangs pour vous aider. </vt:lpstr>
      <vt:lpstr>Présentation PowerPoint</vt:lpstr>
      <vt:lpstr>La séance d’aujourd’hui est terminée. À la maison, lisez ces phrases et recopiez-les sur votre cahier.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2025-08-13T10:11:00Z</cp:lastPrinted>
  <dcterms:created xsi:type="dcterms:W3CDTF">2025-08-01T12:31:00Z</dcterms:created>
  <dcterms:modified xsi:type="dcterms:W3CDTF">2025-11-26T08:33:54Z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