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5F1DB76-7442-4E06-977B-95042E57A4B3}">
  <a:tblStyle styleId="{85F1DB76-7442-4E06-977B-95042E57A4B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a lizard’s toes help it survive?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{85F1DB76-7442-4E06-977B-95042E57A4B3}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adaptation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physical trait or behavior that helps a living thing survive in its environment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</a:t>
                      </a:r>
                      <a:r>
                        <a:rPr b="1" lang="en" sz="1200"/>
                        <a:t>rtificial selection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process of humans choosing certain traits of living things so that they are passed to the offspring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environment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ll the living and nonliving things in a particular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generation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living things born and living at around the same time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graph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image that helps you understand the number or amount of something</a:t>
                      </a:r>
                      <a:endParaRPr sz="1200" strike="sng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inherit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get a trait from parents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natural 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selection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process where certain traits help a living thing survive, so those traits are more likely to be passed to the next generation of offspring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offspring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babies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predict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guess what will happen based on things you know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species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specific kind of living thing that has similar traits and can produce offspring with one another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survive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stay alive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3125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a lizard’s toe scales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variation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ifferences in a trait between living things of the same kind, such as the number of scales on a lizard’s toe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2715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a lizard’s toes help it survive?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