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9" r:id="rId3"/>
    <p:sldId id="257" r:id="rId4"/>
    <p:sldId id="270" r:id="rId5"/>
    <p:sldId id="258" r:id="rId6"/>
    <p:sldId id="27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07/03/2025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 MỪNG </a:t>
            </a:r>
            <a:b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8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ƠN CỨU ĐỘ</a:t>
            </a:r>
            <a:endParaRPr lang="en-US" sz="8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 smtClean="0"/>
              <a:t>Ơn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cứu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độ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đã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,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cho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những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ai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hết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lòng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đón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chờ</a:t>
            </a:r>
            <a:r>
              <a:rPr lang="en-US" sz="5000" b="1" dirty="0" smtClean="0"/>
              <a:t>. (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đời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lỗi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ngoảnh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mặt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chẳng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).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38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0" y="845135"/>
            <a:ext cx="11314545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ánh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đức</a:t>
            </a:r>
            <a:r>
              <a:rPr lang="en-US" sz="6000" b="1" dirty="0" smtClean="0"/>
              <a:t> tin, </a:t>
            </a:r>
            <a:r>
              <a:rPr lang="en-US" sz="6000" b="1" dirty="0" err="1" smtClean="0"/>
              <a:t>nhân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loại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được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giải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cùng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nhau</a:t>
            </a:r>
            <a:r>
              <a:rPr lang="en-US" sz="6000" b="1" dirty="0"/>
              <a:t> </a:t>
            </a:r>
            <a:r>
              <a:rPr lang="en-US" sz="6000" b="1" dirty="0" err="1" smtClean="0"/>
              <a:t>trong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yêu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Vì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Chúa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nhập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thế</a:t>
            </a:r>
            <a:r>
              <a:rPr lang="en-US" sz="6000" b="1" dirty="0" smtClean="0"/>
              <a:t>, </a:t>
            </a:r>
            <a:r>
              <a:rPr lang="en-US" sz="6000" b="1" dirty="0" err="1" smtClean="0"/>
              <a:t>đã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thương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giải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hòa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cùng</a:t>
            </a:r>
            <a:r>
              <a:rPr lang="en-US" sz="6000" b="1" dirty="0" smtClean="0"/>
              <a:t> ta.</a:t>
            </a:r>
            <a:endParaRPr lang="vi-VN" sz="6000" b="1" dirty="0"/>
          </a:p>
        </p:txBody>
      </p:sp>
    </p:spTree>
    <p:extLst>
      <p:ext uri="{BB962C8B-B14F-4D97-AF65-F5344CB8AC3E}">
        <p14:creationId xmlns:p14="http://schemas.microsoft.com/office/powerpoint/2010/main" val="25703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 smtClean="0"/>
              <a:t>Ơn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cứu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độ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đã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,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cho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những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ai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hết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lòng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đón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chờ</a:t>
            </a:r>
            <a:r>
              <a:rPr lang="en-US" sz="5000" b="1" dirty="0" smtClean="0"/>
              <a:t>. (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đời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lỗi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ngoảnh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mặt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chẳng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).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165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 smtClean="0"/>
              <a:t>Trong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Đức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Thánh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Linh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bao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trùm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Giáo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hội</a:t>
            </a:r>
            <a:r>
              <a:rPr lang="en-US" sz="6600" b="1" dirty="0" smtClean="0"/>
              <a:t>, </a:t>
            </a:r>
            <a:r>
              <a:rPr lang="en-US" sz="6600" b="1" dirty="0" err="1" smtClean="0"/>
              <a:t>trong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một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niềm</a:t>
            </a:r>
            <a:r>
              <a:rPr lang="en-US" sz="6600" b="1" dirty="0" smtClean="0"/>
              <a:t> tin, </a:t>
            </a:r>
            <a:r>
              <a:rPr lang="en-US" sz="6600" b="1" dirty="0" err="1" smtClean="0"/>
              <a:t>trong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cùng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chân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lý</a:t>
            </a:r>
            <a:r>
              <a:rPr lang="en-US" sz="6600" b="1" dirty="0" smtClean="0"/>
              <a:t>. </a:t>
            </a:r>
            <a:r>
              <a:rPr lang="en-US" sz="6600" b="1" dirty="0" err="1" smtClean="0"/>
              <a:t>Hòa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với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lời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giao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ước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chúng</a:t>
            </a:r>
            <a:r>
              <a:rPr lang="en-US" sz="6600" b="1" dirty="0" smtClean="0"/>
              <a:t> con </a:t>
            </a:r>
            <a:r>
              <a:rPr lang="en-US" sz="6600" b="1" dirty="0" err="1" smtClean="0"/>
              <a:t>đón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chờ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phục</a:t>
            </a:r>
            <a:r>
              <a:rPr lang="en-US" sz="6600" b="1" dirty="0" smtClean="0"/>
              <a:t> </a:t>
            </a:r>
            <a:r>
              <a:rPr lang="en-US" sz="6600" b="1" dirty="0" err="1" smtClean="0"/>
              <a:t>sinh</a:t>
            </a:r>
            <a:r>
              <a:rPr lang="en-US" sz="6600" b="1" dirty="0" smtClean="0"/>
              <a:t>.</a:t>
            </a:r>
            <a:endParaRPr lang="vi-VN" sz="6600" b="1" dirty="0"/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000" b="1" dirty="0" err="1" smtClean="0"/>
              <a:t>Ơn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cứu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độ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đã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, </a:t>
            </a:r>
            <a:r>
              <a:rPr lang="en-US" sz="5000" b="1" dirty="0" err="1" smtClean="0"/>
              <a:t>mở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ra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cho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những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ai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hết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lòng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đón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chờ</a:t>
            </a:r>
            <a:r>
              <a:rPr lang="en-US" sz="5000" b="1" dirty="0" smtClean="0"/>
              <a:t>. (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hãy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thực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hồi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tâm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ân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cần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tự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hối</a:t>
            </a:r>
            <a:r>
              <a:rPr lang="en-US" sz="5000" b="1" dirty="0" smtClean="0"/>
              <a:t>, (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đời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xóa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bỏ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tội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lỗi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), 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đâu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ngoảnh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mặt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 (</a:t>
            </a:r>
            <a:r>
              <a:rPr lang="en-US" sz="5000" b="1" dirty="0" err="1" smtClean="0"/>
              <a:t>Chúa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chẳng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làm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ngơ</a:t>
            </a:r>
            <a:r>
              <a:rPr lang="en-US" sz="5000" b="1" dirty="0" smtClean="0"/>
              <a:t>).</a:t>
            </a:r>
            <a:endParaRPr lang="vi-VN" sz="5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28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161</TotalTime>
  <Words>271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Garamond</vt:lpstr>
      <vt:lpstr>Verdana</vt:lpstr>
      <vt:lpstr>Savon</vt:lpstr>
      <vt:lpstr>CA MỪNG  ƠN CỨU ĐỘ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28</cp:revision>
  <dcterms:created xsi:type="dcterms:W3CDTF">2024-12-09T02:06:03Z</dcterms:created>
  <dcterms:modified xsi:type="dcterms:W3CDTF">2025-03-07T03:21:04Z</dcterms:modified>
</cp:coreProperties>
</file>